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308" r:id="rId3"/>
    <p:sldId id="309" r:id="rId4"/>
    <p:sldId id="310" r:id="rId5"/>
    <p:sldId id="311" r:id="rId6"/>
    <p:sldId id="325" r:id="rId7"/>
    <p:sldId id="326" r:id="rId8"/>
    <p:sldId id="327" r:id="rId9"/>
    <p:sldId id="328" r:id="rId10"/>
    <p:sldId id="329" r:id="rId11"/>
    <p:sldId id="330" r:id="rId12"/>
    <p:sldId id="257" r:id="rId13"/>
    <p:sldId id="265" r:id="rId14"/>
    <p:sldId id="262" r:id="rId15"/>
    <p:sldId id="331" r:id="rId16"/>
    <p:sldId id="275" r:id="rId17"/>
    <p:sldId id="333" r:id="rId18"/>
    <p:sldId id="332" r:id="rId19"/>
    <p:sldId id="335" r:id="rId20"/>
    <p:sldId id="337" r:id="rId21"/>
    <p:sldId id="336" r:id="rId22"/>
    <p:sldId id="334" r:id="rId23"/>
    <p:sldId id="339" r:id="rId24"/>
    <p:sldId id="338" r:id="rId25"/>
    <p:sldId id="287" r:id="rId26"/>
    <p:sldId id="288" r:id="rId27"/>
    <p:sldId id="340" r:id="rId28"/>
    <p:sldId id="290" r:id="rId29"/>
    <p:sldId id="341" r:id="rId30"/>
    <p:sldId id="342" r:id="rId31"/>
    <p:sldId id="343" r:id="rId32"/>
    <p:sldId id="264" r:id="rId33"/>
    <p:sldId id="266" r:id="rId34"/>
  </p:sldIdLst>
  <p:sldSz cx="18288000" cy="10287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Merriweather" panose="00000500000000000000" pitchFamily="2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26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yết nguyễn thị ánh" userId="a6fbc05945fbe6a6" providerId="LiveId" clId="{B2208055-9979-41CD-9CE6-052170EBC75B}"/>
    <pc:docChg chg="undo custSel addSld delSld modSld sldOrd delMainMaster">
      <pc:chgData name="tuyết nguyễn thị ánh" userId="a6fbc05945fbe6a6" providerId="LiveId" clId="{B2208055-9979-41CD-9CE6-052170EBC75B}" dt="2023-07-20T09:37:37.176" v="5656"/>
      <pc:docMkLst>
        <pc:docMk/>
      </pc:docMkLst>
      <pc:sldChg chg="modTransition">
        <pc:chgData name="tuyết nguyễn thị ánh" userId="a6fbc05945fbe6a6" providerId="LiveId" clId="{B2208055-9979-41CD-9CE6-052170EBC75B}" dt="2023-07-20T09:37:37.176" v="5656"/>
        <pc:sldMkLst>
          <pc:docMk/>
          <pc:sldMk cId="0" sldId="256"/>
        </pc:sldMkLst>
      </pc:sldChg>
      <pc:sldChg chg="modSp mod ord modTransition">
        <pc:chgData name="tuyết nguyễn thị ánh" userId="a6fbc05945fbe6a6" providerId="LiveId" clId="{B2208055-9979-41CD-9CE6-052170EBC75B}" dt="2023-07-20T09:37:37.176" v="5656"/>
        <pc:sldMkLst>
          <pc:docMk/>
          <pc:sldMk cId="0" sldId="257"/>
        </pc:sldMkLst>
        <pc:spChg chg="mod">
          <ac:chgData name="tuyết nguyễn thị ánh" userId="a6fbc05945fbe6a6" providerId="LiveId" clId="{B2208055-9979-41CD-9CE6-052170EBC75B}" dt="2023-07-20T07:45:54.866" v="2375" actId="2711"/>
          <ac:spMkLst>
            <pc:docMk/>
            <pc:sldMk cId="0" sldId="257"/>
            <ac:spMk id="10" creationId="{00000000-0000-0000-0000-000000000000}"/>
          </ac:spMkLst>
        </pc:spChg>
      </pc:sldChg>
      <pc:sldChg chg="del">
        <pc:chgData name="tuyết nguyễn thị ánh" userId="a6fbc05945fbe6a6" providerId="LiveId" clId="{B2208055-9979-41CD-9CE6-052170EBC75B}" dt="2023-07-20T07:46:45.279" v="2376" actId="47"/>
        <pc:sldMkLst>
          <pc:docMk/>
          <pc:sldMk cId="0" sldId="261"/>
        </pc:sldMkLst>
      </pc:sldChg>
      <pc:sldChg chg="modSp mod modTransition modAnim">
        <pc:chgData name="tuyết nguyễn thị ánh" userId="a6fbc05945fbe6a6" providerId="LiveId" clId="{B2208055-9979-41CD-9CE6-052170EBC75B}" dt="2023-07-20T09:37:37.176" v="5656"/>
        <pc:sldMkLst>
          <pc:docMk/>
          <pc:sldMk cId="0" sldId="262"/>
        </pc:sldMkLst>
        <pc:spChg chg="mod">
          <ac:chgData name="tuyết nguyễn thị ánh" userId="a6fbc05945fbe6a6" providerId="LiveId" clId="{B2208055-9979-41CD-9CE6-052170EBC75B}" dt="2023-07-20T08:16:33.276" v="2840"/>
          <ac:spMkLst>
            <pc:docMk/>
            <pc:sldMk cId="0" sldId="262"/>
            <ac:spMk id="3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8:09:50.804" v="2586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8:12:43.559" v="2816" actId="1076"/>
          <ac:spMkLst>
            <pc:docMk/>
            <pc:sldMk cId="0" sldId="262"/>
            <ac:spMk id="7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8:12:32.664" v="2814" actId="1076"/>
          <ac:spMkLst>
            <pc:docMk/>
            <pc:sldMk cId="0" sldId="262"/>
            <ac:spMk id="10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8:09:06.406" v="2535" actId="20577"/>
          <ac:spMkLst>
            <pc:docMk/>
            <pc:sldMk cId="0" sldId="262"/>
            <ac:spMk id="13" creationId="{00000000-0000-0000-0000-000000000000}"/>
          </ac:spMkLst>
        </pc:spChg>
      </pc:sldChg>
      <pc:sldChg chg="modSp mod modTransition">
        <pc:chgData name="tuyết nguyễn thị ánh" userId="a6fbc05945fbe6a6" providerId="LiveId" clId="{B2208055-9979-41CD-9CE6-052170EBC75B}" dt="2023-07-20T09:37:37.176" v="5656"/>
        <pc:sldMkLst>
          <pc:docMk/>
          <pc:sldMk cId="0" sldId="264"/>
        </pc:sldMkLst>
        <pc:spChg chg="mod">
          <ac:chgData name="tuyết nguyễn thị ánh" userId="a6fbc05945fbe6a6" providerId="LiveId" clId="{B2208055-9979-41CD-9CE6-052170EBC75B}" dt="2023-07-20T09:22:14.451" v="5518" actId="14100"/>
          <ac:spMkLst>
            <pc:docMk/>
            <pc:sldMk cId="0" sldId="264"/>
            <ac:spMk id="27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9:21:41.875" v="5511" actId="1076"/>
          <ac:spMkLst>
            <pc:docMk/>
            <pc:sldMk cId="0" sldId="264"/>
            <ac:spMk id="28" creationId="{00000000-0000-0000-0000-000000000000}"/>
          </ac:spMkLst>
        </pc:spChg>
        <pc:grpChg chg="mod">
          <ac:chgData name="tuyết nguyễn thị ánh" userId="a6fbc05945fbe6a6" providerId="LiveId" clId="{B2208055-9979-41CD-9CE6-052170EBC75B}" dt="2023-07-20T09:22:20.488" v="5519" actId="1076"/>
          <ac:grpSpMkLst>
            <pc:docMk/>
            <pc:sldMk cId="0" sldId="264"/>
            <ac:grpSpMk id="25" creationId="{00000000-0000-0000-0000-000000000000}"/>
          </ac:grpSpMkLst>
        </pc:grpChg>
      </pc:sldChg>
      <pc:sldChg chg="addSp delSp modSp mod modTransition modAnim">
        <pc:chgData name="tuyết nguyễn thị ánh" userId="a6fbc05945fbe6a6" providerId="LiveId" clId="{B2208055-9979-41CD-9CE6-052170EBC75B}" dt="2023-07-20T09:37:37.176" v="5656"/>
        <pc:sldMkLst>
          <pc:docMk/>
          <pc:sldMk cId="0" sldId="265"/>
        </pc:sldMkLst>
        <pc:spChg chg="mod">
          <ac:chgData name="tuyết nguyễn thị ánh" userId="a6fbc05945fbe6a6" providerId="LiveId" clId="{B2208055-9979-41CD-9CE6-052170EBC75B}" dt="2023-07-20T08:08:27.952" v="2524" actId="1076"/>
          <ac:spMkLst>
            <pc:docMk/>
            <pc:sldMk cId="0" sldId="265"/>
            <ac:spMk id="16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8:08:23.166" v="2523" actId="1076"/>
          <ac:spMkLst>
            <pc:docMk/>
            <pc:sldMk cId="0" sldId="265"/>
            <ac:spMk id="17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8:08:21.164" v="2522" actId="1076"/>
          <ac:spMkLst>
            <pc:docMk/>
            <pc:sldMk cId="0" sldId="265"/>
            <ac:spMk id="20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8:08:15.646" v="2520" actId="14100"/>
          <ac:spMkLst>
            <pc:docMk/>
            <pc:sldMk cId="0" sldId="265"/>
            <ac:spMk id="21" creationId="{00000000-0000-0000-0000-000000000000}"/>
          </ac:spMkLst>
        </pc:spChg>
        <pc:graphicFrameChg chg="add del mod">
          <ac:chgData name="tuyết nguyễn thị ánh" userId="a6fbc05945fbe6a6" providerId="LiveId" clId="{B2208055-9979-41CD-9CE6-052170EBC75B}" dt="2023-07-20T08:07:46.089" v="2512"/>
          <ac:graphicFrameMkLst>
            <pc:docMk/>
            <pc:sldMk cId="0" sldId="265"/>
            <ac:graphicFrameMk id="2" creationId="{0DBC909D-21BC-2D23-20C8-5E6381DBFAEE}"/>
          </ac:graphicFrameMkLst>
        </pc:graphicFrameChg>
        <pc:picChg chg="mod">
          <ac:chgData name="tuyết nguyễn thị ánh" userId="a6fbc05945fbe6a6" providerId="LiveId" clId="{B2208055-9979-41CD-9CE6-052170EBC75B}" dt="2023-07-20T08:07:57.285" v="2517" actId="1076"/>
          <ac:picMkLst>
            <pc:docMk/>
            <pc:sldMk cId="0" sldId="265"/>
            <ac:picMk id="10" creationId="{00000000-0000-0000-0000-000000000000}"/>
          </ac:picMkLst>
        </pc:picChg>
      </pc:sldChg>
      <pc:sldChg chg="modTransition">
        <pc:chgData name="tuyết nguyễn thị ánh" userId="a6fbc05945fbe6a6" providerId="LiveId" clId="{B2208055-9979-41CD-9CE6-052170EBC75B}" dt="2023-07-20T09:37:37.176" v="5656"/>
        <pc:sldMkLst>
          <pc:docMk/>
          <pc:sldMk cId="0" sldId="266"/>
        </pc:sldMkLst>
      </pc:sldChg>
      <pc:sldChg chg="del">
        <pc:chgData name="tuyết nguyễn thị ánh" userId="a6fbc05945fbe6a6" providerId="LiveId" clId="{B2208055-9979-41CD-9CE6-052170EBC75B}" dt="2023-07-20T07:46:49.376" v="2377" actId="47"/>
        <pc:sldMkLst>
          <pc:docMk/>
          <pc:sldMk cId="3975125273" sldId="269"/>
        </pc:sldMkLst>
      </pc:sldChg>
      <pc:sldChg chg="addSp delSp modSp mod modTransition delAnim modAnim">
        <pc:chgData name="tuyết nguyễn thị ánh" userId="a6fbc05945fbe6a6" providerId="LiveId" clId="{B2208055-9979-41CD-9CE6-052170EBC75B}" dt="2023-07-20T09:37:37.176" v="5656"/>
        <pc:sldMkLst>
          <pc:docMk/>
          <pc:sldMk cId="2676778254" sldId="275"/>
        </pc:sldMkLst>
        <pc:spChg chg="mod">
          <ac:chgData name="tuyết nguyễn thị ánh" userId="a6fbc05945fbe6a6" providerId="LiveId" clId="{B2208055-9979-41CD-9CE6-052170EBC75B}" dt="2023-07-20T08:17:05.282" v="2917" actId="1076"/>
          <ac:spMkLst>
            <pc:docMk/>
            <pc:sldMk cId="2676778254" sldId="275"/>
            <ac:spMk id="2" creationId="{00000000-0000-0000-0000-000000000000}"/>
          </ac:spMkLst>
        </pc:spChg>
        <pc:spChg chg="add mod">
          <ac:chgData name="tuyết nguyễn thị ánh" userId="a6fbc05945fbe6a6" providerId="LiveId" clId="{B2208055-9979-41CD-9CE6-052170EBC75B}" dt="2023-07-20T08:19:25.942" v="3015" actId="1076"/>
          <ac:spMkLst>
            <pc:docMk/>
            <pc:sldMk cId="2676778254" sldId="275"/>
            <ac:spMk id="4" creationId="{4AAA722E-5339-FED6-FAD7-2107120788FF}"/>
          </ac:spMkLst>
        </pc:spChg>
        <pc:spChg chg="add mod">
          <ac:chgData name="tuyết nguyễn thị ánh" userId="a6fbc05945fbe6a6" providerId="LiveId" clId="{B2208055-9979-41CD-9CE6-052170EBC75B}" dt="2023-07-20T08:19:25.942" v="3015" actId="1076"/>
          <ac:spMkLst>
            <pc:docMk/>
            <pc:sldMk cId="2676778254" sldId="275"/>
            <ac:spMk id="6" creationId="{D8921583-EA34-963C-3A3D-D400B52D67F3}"/>
          </ac:spMkLst>
        </pc:spChg>
        <pc:spChg chg="mod">
          <ac:chgData name="tuyết nguyễn thị ánh" userId="a6fbc05945fbe6a6" providerId="LiveId" clId="{B2208055-9979-41CD-9CE6-052170EBC75B}" dt="2023-07-20T08:18:11.385" v="2996" actId="1076"/>
          <ac:spMkLst>
            <pc:docMk/>
            <pc:sldMk cId="2676778254" sldId="275"/>
            <ac:spMk id="8" creationId="{00000000-0000-0000-0000-000000000000}"/>
          </ac:spMkLst>
        </pc:spChg>
        <pc:spChg chg="del">
          <ac:chgData name="tuyết nguyễn thị ánh" userId="a6fbc05945fbe6a6" providerId="LiveId" clId="{B2208055-9979-41CD-9CE6-052170EBC75B}" dt="2023-07-20T08:18:31.817" v="2997" actId="478"/>
          <ac:spMkLst>
            <pc:docMk/>
            <pc:sldMk cId="2676778254" sldId="275"/>
            <ac:spMk id="9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8:17:05.282" v="2917" actId="1076"/>
          <ac:spMkLst>
            <pc:docMk/>
            <pc:sldMk cId="2676778254" sldId="275"/>
            <ac:spMk id="11" creationId="{00000000-0000-0000-0000-000000000000}"/>
          </ac:spMkLst>
        </pc:spChg>
        <pc:spChg chg="del">
          <ac:chgData name="tuyết nguyễn thị ánh" userId="a6fbc05945fbe6a6" providerId="LiveId" clId="{B2208055-9979-41CD-9CE6-052170EBC75B}" dt="2023-07-20T08:18:34.819" v="2999" actId="478"/>
          <ac:spMkLst>
            <pc:docMk/>
            <pc:sldMk cId="2676778254" sldId="275"/>
            <ac:spMk id="12" creationId="{00000000-0000-0000-0000-000000000000}"/>
          </ac:spMkLst>
        </pc:spChg>
        <pc:spChg chg="del">
          <ac:chgData name="tuyết nguyễn thị ánh" userId="a6fbc05945fbe6a6" providerId="LiveId" clId="{B2208055-9979-41CD-9CE6-052170EBC75B}" dt="2023-07-20T08:18:37.650" v="3000" actId="478"/>
          <ac:spMkLst>
            <pc:docMk/>
            <pc:sldMk cId="2676778254" sldId="275"/>
            <ac:spMk id="13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8:19:22.161" v="3014" actId="1076"/>
          <ac:spMkLst>
            <pc:docMk/>
            <pc:sldMk cId="2676778254" sldId="275"/>
            <ac:spMk id="16" creationId="{00000000-0000-0000-0000-000000000000}"/>
          </ac:spMkLst>
        </pc:spChg>
        <pc:spChg chg="del mod">
          <ac:chgData name="tuyết nguyễn thị ánh" userId="a6fbc05945fbe6a6" providerId="LiveId" clId="{B2208055-9979-41CD-9CE6-052170EBC75B}" dt="2023-07-20T08:18:33.445" v="2998" actId="478"/>
          <ac:spMkLst>
            <pc:docMk/>
            <pc:sldMk cId="2676778254" sldId="275"/>
            <ac:spMk id="17" creationId="{00000000-0000-0000-0000-000000000000}"/>
          </ac:spMkLst>
        </pc:spChg>
        <pc:picChg chg="mod">
          <ac:chgData name="tuyết nguyễn thị ánh" userId="a6fbc05945fbe6a6" providerId="LiveId" clId="{B2208055-9979-41CD-9CE6-052170EBC75B}" dt="2023-07-20T08:19:28.351" v="3016" actId="1076"/>
          <ac:picMkLst>
            <pc:docMk/>
            <pc:sldMk cId="2676778254" sldId="275"/>
            <ac:picMk id="14" creationId="{00000000-0000-0000-0000-000000000000}"/>
          </ac:picMkLst>
        </pc:picChg>
      </pc:sldChg>
      <pc:sldChg chg="addSp delSp modSp mod modTransition delAnim modAnim">
        <pc:chgData name="tuyết nguyễn thị ánh" userId="a6fbc05945fbe6a6" providerId="LiveId" clId="{B2208055-9979-41CD-9CE6-052170EBC75B}" dt="2023-07-20T09:37:37.176" v="5656"/>
        <pc:sldMkLst>
          <pc:docMk/>
          <pc:sldMk cId="3081807822" sldId="287"/>
        </pc:sldMkLst>
        <pc:spChg chg="del">
          <ac:chgData name="tuyết nguyễn thị ánh" userId="a6fbc05945fbe6a6" providerId="LiveId" clId="{B2208055-9979-41CD-9CE6-052170EBC75B}" dt="2023-07-20T09:00:08.104" v="3924" actId="478"/>
          <ac:spMkLst>
            <pc:docMk/>
            <pc:sldMk cId="3081807822" sldId="287"/>
            <ac:spMk id="9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9:04:29.376" v="4340" actId="1035"/>
          <ac:spMkLst>
            <pc:docMk/>
            <pc:sldMk cId="3081807822" sldId="287"/>
            <ac:spMk id="11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9:04:29.376" v="4340" actId="1035"/>
          <ac:spMkLst>
            <pc:docMk/>
            <pc:sldMk cId="3081807822" sldId="287"/>
            <ac:spMk id="18" creationId="{00000000-0000-0000-0000-000000000000}"/>
          </ac:spMkLst>
        </pc:spChg>
        <pc:picChg chg="add mod">
          <ac:chgData name="tuyết nguyễn thị ánh" userId="a6fbc05945fbe6a6" providerId="LiveId" clId="{B2208055-9979-41CD-9CE6-052170EBC75B}" dt="2023-07-20T09:04:52.241" v="4350" actId="14100"/>
          <ac:picMkLst>
            <pc:docMk/>
            <pc:sldMk cId="3081807822" sldId="287"/>
            <ac:picMk id="3" creationId="{2CD3469F-B73C-BB42-1C56-82EB8A2B7B07}"/>
          </ac:picMkLst>
        </pc:picChg>
        <pc:picChg chg="add del mod">
          <ac:chgData name="tuyết nguyễn thị ánh" userId="a6fbc05945fbe6a6" providerId="LiveId" clId="{B2208055-9979-41CD-9CE6-052170EBC75B}" dt="2023-07-20T09:04:38.779" v="4345" actId="478"/>
          <ac:picMkLst>
            <pc:docMk/>
            <pc:sldMk cId="3081807822" sldId="287"/>
            <ac:picMk id="5" creationId="{2D590212-B49B-7F74-A05D-ECF72A821C70}"/>
          </ac:picMkLst>
        </pc:picChg>
        <pc:picChg chg="del">
          <ac:chgData name="tuyết nguyễn thị ánh" userId="a6fbc05945fbe6a6" providerId="LiveId" clId="{B2208055-9979-41CD-9CE6-052170EBC75B}" dt="2023-07-20T09:00:08.818" v="3925" actId="478"/>
          <ac:picMkLst>
            <pc:docMk/>
            <pc:sldMk cId="3081807822" sldId="287"/>
            <ac:picMk id="8" creationId="{00000000-0000-0000-0000-000000000000}"/>
          </ac:picMkLst>
        </pc:picChg>
        <pc:picChg chg="mod">
          <ac:chgData name="tuyết nguyễn thị ánh" userId="a6fbc05945fbe6a6" providerId="LiveId" clId="{B2208055-9979-41CD-9CE6-052170EBC75B}" dt="2023-07-20T09:04:54.402" v="4351" actId="1076"/>
          <ac:picMkLst>
            <pc:docMk/>
            <pc:sldMk cId="3081807822" sldId="287"/>
            <ac:picMk id="12" creationId="{00000000-0000-0000-0000-000000000000}"/>
          </ac:picMkLst>
        </pc:picChg>
      </pc:sldChg>
      <pc:sldChg chg="addSp delSp modSp mod modTransition addAnim delAnim modAnim">
        <pc:chgData name="tuyết nguyễn thị ánh" userId="a6fbc05945fbe6a6" providerId="LiveId" clId="{B2208055-9979-41CD-9CE6-052170EBC75B}" dt="2023-07-20T09:37:37.176" v="5656"/>
        <pc:sldMkLst>
          <pc:docMk/>
          <pc:sldMk cId="744891854" sldId="288"/>
        </pc:sldMkLst>
        <pc:spChg chg="add del">
          <ac:chgData name="tuyết nguyễn thị ánh" userId="a6fbc05945fbe6a6" providerId="LiveId" clId="{B2208055-9979-41CD-9CE6-052170EBC75B}" dt="2023-07-20T09:07:09.889" v="4357" actId="478"/>
          <ac:spMkLst>
            <pc:docMk/>
            <pc:sldMk cId="744891854" sldId="288"/>
            <ac:spMk id="3" creationId="{00000000-0000-0000-0000-000000000000}"/>
          </ac:spMkLst>
        </pc:spChg>
        <pc:spChg chg="add mod">
          <ac:chgData name="tuyết nguyễn thị ánh" userId="a6fbc05945fbe6a6" providerId="LiveId" clId="{B2208055-9979-41CD-9CE6-052170EBC75B}" dt="2023-07-20T09:07:36.884" v="4363" actId="1076"/>
          <ac:spMkLst>
            <pc:docMk/>
            <pc:sldMk cId="744891854" sldId="288"/>
            <ac:spMk id="5" creationId="{ED7D45A9-4AAC-9696-BF7B-259D67543BD2}"/>
          </ac:spMkLst>
        </pc:spChg>
        <pc:picChg chg="add del">
          <ac:chgData name="tuyết nguyễn thị ánh" userId="a6fbc05945fbe6a6" providerId="LiveId" clId="{B2208055-9979-41CD-9CE6-052170EBC75B}" dt="2023-07-20T09:07:08.286" v="4356" actId="478"/>
          <ac:picMkLst>
            <pc:docMk/>
            <pc:sldMk cId="744891854" sldId="288"/>
            <ac:picMk id="8" creationId="{00000000-0000-0000-0000-000000000000}"/>
          </ac:picMkLst>
        </pc:picChg>
      </pc:sldChg>
      <pc:sldChg chg="delSp modSp mod modTransition delAnim modAnim">
        <pc:chgData name="tuyết nguyễn thị ánh" userId="a6fbc05945fbe6a6" providerId="LiveId" clId="{B2208055-9979-41CD-9CE6-052170EBC75B}" dt="2023-07-20T09:37:37.176" v="5656"/>
        <pc:sldMkLst>
          <pc:docMk/>
          <pc:sldMk cId="722279170" sldId="290"/>
        </pc:sldMkLst>
        <pc:spChg chg="mod ord">
          <ac:chgData name="tuyết nguyễn thị ánh" userId="a6fbc05945fbe6a6" providerId="LiveId" clId="{B2208055-9979-41CD-9CE6-052170EBC75B}" dt="2023-07-20T09:16:40.686" v="5339" actId="1076"/>
          <ac:spMkLst>
            <pc:docMk/>
            <pc:sldMk cId="722279170" sldId="290"/>
            <ac:spMk id="2" creationId="{00000000-0000-0000-0000-000000000000}"/>
          </ac:spMkLst>
        </pc:spChg>
        <pc:spChg chg="del">
          <ac:chgData name="tuyết nguyễn thị ánh" userId="a6fbc05945fbe6a6" providerId="LiveId" clId="{B2208055-9979-41CD-9CE6-052170EBC75B}" dt="2023-07-20T09:12:15.311" v="4425" actId="478"/>
          <ac:spMkLst>
            <pc:docMk/>
            <pc:sldMk cId="722279170" sldId="290"/>
            <ac:spMk id="3" creationId="{00000000-0000-0000-0000-000000000000}"/>
          </ac:spMkLst>
        </pc:spChg>
        <pc:spChg chg="del">
          <ac:chgData name="tuyết nguyễn thị ánh" userId="a6fbc05945fbe6a6" providerId="LiveId" clId="{B2208055-9979-41CD-9CE6-052170EBC75B}" dt="2023-07-20T09:12:13.712" v="4424" actId="478"/>
          <ac:spMkLst>
            <pc:docMk/>
            <pc:sldMk cId="722279170" sldId="290"/>
            <ac:spMk id="4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9:16:40.686" v="5339" actId="1076"/>
          <ac:spMkLst>
            <pc:docMk/>
            <pc:sldMk cId="722279170" sldId="290"/>
            <ac:spMk id="8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9:16:35.599" v="5338" actId="14100"/>
          <ac:spMkLst>
            <pc:docMk/>
            <pc:sldMk cId="722279170" sldId="290"/>
            <ac:spMk id="11" creationId="{00000000-0000-0000-0000-000000000000}"/>
          </ac:spMkLst>
        </pc:spChg>
        <pc:spChg chg="del">
          <ac:chgData name="tuyết nguyễn thị ánh" userId="a6fbc05945fbe6a6" providerId="LiveId" clId="{B2208055-9979-41CD-9CE6-052170EBC75B}" dt="2023-07-20T09:12:10.839" v="4423" actId="478"/>
          <ac:spMkLst>
            <pc:docMk/>
            <pc:sldMk cId="722279170" sldId="290"/>
            <ac:spMk id="12" creationId="{00000000-0000-0000-0000-000000000000}"/>
          </ac:spMkLst>
        </pc:spChg>
        <pc:picChg chg="mod">
          <ac:chgData name="tuyết nguyễn thị ánh" userId="a6fbc05945fbe6a6" providerId="LiveId" clId="{B2208055-9979-41CD-9CE6-052170EBC75B}" dt="2023-07-20T09:16:46.374" v="5341" actId="14100"/>
          <ac:picMkLst>
            <pc:docMk/>
            <pc:sldMk cId="722279170" sldId="290"/>
            <ac:picMk id="16" creationId="{00000000-0000-0000-0000-000000000000}"/>
          </ac:picMkLst>
        </pc:picChg>
      </pc:sldChg>
      <pc:sldChg chg="del">
        <pc:chgData name="tuyết nguyễn thị ánh" userId="a6fbc05945fbe6a6" providerId="LiveId" clId="{B2208055-9979-41CD-9CE6-052170EBC75B}" dt="2023-07-20T07:46:52.130" v="2379" actId="47"/>
        <pc:sldMkLst>
          <pc:docMk/>
          <pc:sldMk cId="3853617995" sldId="293"/>
        </pc:sldMkLst>
      </pc:sldChg>
      <pc:sldChg chg="del">
        <pc:chgData name="tuyết nguyễn thị ánh" userId="a6fbc05945fbe6a6" providerId="LiveId" clId="{B2208055-9979-41CD-9CE6-052170EBC75B}" dt="2023-07-20T07:46:55.895" v="2381" actId="47"/>
        <pc:sldMkLst>
          <pc:docMk/>
          <pc:sldMk cId="3104329477" sldId="294"/>
        </pc:sldMkLst>
      </pc:sldChg>
      <pc:sldChg chg="del">
        <pc:chgData name="tuyết nguyễn thị ánh" userId="a6fbc05945fbe6a6" providerId="LiveId" clId="{B2208055-9979-41CD-9CE6-052170EBC75B}" dt="2023-07-20T07:46:59.308" v="2383" actId="47"/>
        <pc:sldMkLst>
          <pc:docMk/>
          <pc:sldMk cId="2987801984" sldId="295"/>
        </pc:sldMkLst>
      </pc:sldChg>
      <pc:sldChg chg="del">
        <pc:chgData name="tuyết nguyễn thị ánh" userId="a6fbc05945fbe6a6" providerId="LiveId" clId="{B2208055-9979-41CD-9CE6-052170EBC75B}" dt="2023-07-20T09:21:03.816" v="5396" actId="47"/>
        <pc:sldMkLst>
          <pc:docMk/>
          <pc:sldMk cId="246237281" sldId="303"/>
        </pc:sldMkLst>
      </pc:sldChg>
      <pc:sldChg chg="modSp mod modTransition">
        <pc:chgData name="tuyết nguyễn thị ánh" userId="a6fbc05945fbe6a6" providerId="LiveId" clId="{B2208055-9979-41CD-9CE6-052170EBC75B}" dt="2023-07-20T09:37:37.176" v="5656"/>
        <pc:sldMkLst>
          <pc:docMk/>
          <pc:sldMk cId="2584628649" sldId="308"/>
        </pc:sldMkLst>
        <pc:spChg chg="mod">
          <ac:chgData name="tuyết nguyễn thị ánh" userId="a6fbc05945fbe6a6" providerId="LiveId" clId="{B2208055-9979-41CD-9CE6-052170EBC75B}" dt="2023-07-20T07:06:27.888" v="182" actId="14100"/>
          <ac:spMkLst>
            <pc:docMk/>
            <pc:sldMk cId="2584628649" sldId="308"/>
            <ac:spMk id="2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7:06:55.002" v="228" actId="1076"/>
          <ac:spMkLst>
            <pc:docMk/>
            <pc:sldMk cId="2584628649" sldId="308"/>
            <ac:spMk id="3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7:05:40.169" v="131" actId="113"/>
          <ac:spMkLst>
            <pc:docMk/>
            <pc:sldMk cId="2584628649" sldId="308"/>
            <ac:spMk id="17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7:07:01.497" v="229" actId="1076"/>
          <ac:spMkLst>
            <pc:docMk/>
            <pc:sldMk cId="2584628649" sldId="308"/>
            <ac:spMk id="18" creationId="{00000000-0000-0000-0000-000000000000}"/>
          </ac:spMkLst>
        </pc:spChg>
      </pc:sldChg>
      <pc:sldChg chg="addSp modSp mod modTransition">
        <pc:chgData name="tuyết nguyễn thị ánh" userId="a6fbc05945fbe6a6" providerId="LiveId" clId="{B2208055-9979-41CD-9CE6-052170EBC75B}" dt="2023-07-20T09:37:37.176" v="5656"/>
        <pc:sldMkLst>
          <pc:docMk/>
          <pc:sldMk cId="1284008720" sldId="309"/>
        </pc:sldMkLst>
        <pc:spChg chg="mod">
          <ac:chgData name="tuyết nguyễn thị ánh" userId="a6fbc05945fbe6a6" providerId="LiveId" clId="{B2208055-9979-41CD-9CE6-052170EBC75B}" dt="2023-07-20T07:09:45.353" v="439" actId="1037"/>
          <ac:spMkLst>
            <pc:docMk/>
            <pc:sldMk cId="1284008720" sldId="309"/>
            <ac:spMk id="2" creationId="{00000000-0000-0000-0000-000000000000}"/>
          </ac:spMkLst>
        </pc:spChg>
        <pc:spChg chg="add mod">
          <ac:chgData name="tuyết nguyễn thị ánh" userId="a6fbc05945fbe6a6" providerId="LiveId" clId="{B2208055-9979-41CD-9CE6-052170EBC75B}" dt="2023-07-20T07:10:20.475" v="450" actId="1076"/>
          <ac:spMkLst>
            <pc:docMk/>
            <pc:sldMk cId="1284008720" sldId="309"/>
            <ac:spMk id="3" creationId="{57633614-E3DA-72A1-CC9C-31E8195BBE7D}"/>
          </ac:spMkLst>
        </pc:spChg>
        <pc:spChg chg="mod">
          <ac:chgData name="tuyết nguyễn thị ánh" userId="a6fbc05945fbe6a6" providerId="LiveId" clId="{B2208055-9979-41CD-9CE6-052170EBC75B}" dt="2023-07-20T07:08:12.019" v="363" actId="20577"/>
          <ac:spMkLst>
            <pc:docMk/>
            <pc:sldMk cId="1284008720" sldId="309"/>
            <ac:spMk id="7" creationId="{00000000-0000-0000-0000-000000000000}"/>
          </ac:spMkLst>
        </pc:spChg>
        <pc:spChg chg="add mod">
          <ac:chgData name="tuyết nguyễn thị ánh" userId="a6fbc05945fbe6a6" providerId="LiveId" clId="{B2208055-9979-41CD-9CE6-052170EBC75B}" dt="2023-07-20T07:11:00.653" v="480" actId="1076"/>
          <ac:spMkLst>
            <pc:docMk/>
            <pc:sldMk cId="1284008720" sldId="309"/>
            <ac:spMk id="8" creationId="{37CC1973-F37F-88EC-8C09-D4CA155B8E0B}"/>
          </ac:spMkLst>
        </pc:spChg>
        <pc:spChg chg="add mod">
          <ac:chgData name="tuyết nguyễn thị ánh" userId="a6fbc05945fbe6a6" providerId="LiveId" clId="{B2208055-9979-41CD-9CE6-052170EBC75B}" dt="2023-07-20T07:10:55.240" v="479" actId="1076"/>
          <ac:spMkLst>
            <pc:docMk/>
            <pc:sldMk cId="1284008720" sldId="309"/>
            <ac:spMk id="14" creationId="{EF29CF61-3189-A6D5-2125-CA65D5378560}"/>
          </ac:spMkLst>
        </pc:spChg>
        <pc:spChg chg="mod">
          <ac:chgData name="tuyết nguyễn thị ánh" userId="a6fbc05945fbe6a6" providerId="LiveId" clId="{B2208055-9979-41CD-9CE6-052170EBC75B}" dt="2023-07-20T07:11:29.163" v="481" actId="1076"/>
          <ac:spMkLst>
            <pc:docMk/>
            <pc:sldMk cId="1284008720" sldId="309"/>
            <ac:spMk id="18" creationId="{00000000-0000-0000-0000-000000000000}"/>
          </ac:spMkLst>
        </pc:spChg>
        <pc:grpChg chg="mod">
          <ac:chgData name="tuyết nguyễn thị ánh" userId="a6fbc05945fbe6a6" providerId="LiveId" clId="{B2208055-9979-41CD-9CE6-052170EBC75B}" dt="2023-07-20T07:12:25.221" v="617" actId="14100"/>
          <ac:grpSpMkLst>
            <pc:docMk/>
            <pc:sldMk cId="1284008720" sldId="309"/>
            <ac:grpSpMk id="4" creationId="{00000000-0000-0000-0000-000000000000}"/>
          </ac:grpSpMkLst>
        </pc:grpChg>
        <pc:picChg chg="mod">
          <ac:chgData name="tuyết nguyễn thị ánh" userId="a6fbc05945fbe6a6" providerId="LiveId" clId="{B2208055-9979-41CD-9CE6-052170EBC75B}" dt="2023-07-20T07:12:27.954" v="618" actId="1076"/>
          <ac:picMkLst>
            <pc:docMk/>
            <pc:sldMk cId="1284008720" sldId="309"/>
            <ac:picMk id="16" creationId="{00000000-0000-0000-0000-000000000000}"/>
          </ac:picMkLst>
        </pc:picChg>
      </pc:sldChg>
      <pc:sldChg chg="modSp mod modTransition">
        <pc:chgData name="tuyết nguyễn thị ánh" userId="a6fbc05945fbe6a6" providerId="LiveId" clId="{B2208055-9979-41CD-9CE6-052170EBC75B}" dt="2023-07-20T09:37:37.176" v="5656"/>
        <pc:sldMkLst>
          <pc:docMk/>
          <pc:sldMk cId="357391604" sldId="310"/>
        </pc:sldMkLst>
        <pc:spChg chg="mod">
          <ac:chgData name="tuyết nguyễn thị ánh" userId="a6fbc05945fbe6a6" providerId="LiveId" clId="{B2208055-9979-41CD-9CE6-052170EBC75B}" dt="2023-07-20T07:20:21.364" v="751" actId="20577"/>
          <ac:spMkLst>
            <pc:docMk/>
            <pc:sldMk cId="357391604" sldId="310"/>
            <ac:spMk id="7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7:13:34.870" v="630" actId="20577"/>
          <ac:spMkLst>
            <pc:docMk/>
            <pc:sldMk cId="357391604" sldId="310"/>
            <ac:spMk id="8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7:20:30.995" v="752" actId="1076"/>
          <ac:spMkLst>
            <pc:docMk/>
            <pc:sldMk cId="357391604" sldId="310"/>
            <ac:spMk id="17" creationId="{00000000-0000-0000-0000-000000000000}"/>
          </ac:spMkLst>
        </pc:spChg>
        <pc:grpChg chg="mod">
          <ac:chgData name="tuyết nguyễn thị ánh" userId="a6fbc05945fbe6a6" providerId="LiveId" clId="{B2208055-9979-41CD-9CE6-052170EBC75B}" dt="2023-07-20T07:19:29.242" v="685" actId="1076"/>
          <ac:grpSpMkLst>
            <pc:docMk/>
            <pc:sldMk cId="357391604" sldId="310"/>
            <ac:grpSpMk id="4" creationId="{00000000-0000-0000-0000-000000000000}"/>
          </ac:grpSpMkLst>
        </pc:grpChg>
        <pc:picChg chg="mod">
          <ac:chgData name="tuyết nguyễn thị ánh" userId="a6fbc05945fbe6a6" providerId="LiveId" clId="{B2208055-9979-41CD-9CE6-052170EBC75B}" dt="2023-07-20T07:12:31.448" v="619" actId="1076"/>
          <ac:picMkLst>
            <pc:docMk/>
            <pc:sldMk cId="357391604" sldId="310"/>
            <ac:picMk id="16" creationId="{00000000-0000-0000-0000-000000000000}"/>
          </ac:picMkLst>
        </pc:picChg>
      </pc:sldChg>
      <pc:sldChg chg="modSp mod modTransition">
        <pc:chgData name="tuyết nguyễn thị ánh" userId="a6fbc05945fbe6a6" providerId="LiveId" clId="{B2208055-9979-41CD-9CE6-052170EBC75B}" dt="2023-07-20T09:37:37.176" v="5656"/>
        <pc:sldMkLst>
          <pc:docMk/>
          <pc:sldMk cId="2778148240" sldId="311"/>
        </pc:sldMkLst>
        <pc:spChg chg="mod">
          <ac:chgData name="tuyết nguyễn thị ánh" userId="a6fbc05945fbe6a6" providerId="LiveId" clId="{B2208055-9979-41CD-9CE6-052170EBC75B}" dt="2023-07-20T07:24:15.135" v="987" actId="20577"/>
          <ac:spMkLst>
            <pc:docMk/>
            <pc:sldMk cId="2778148240" sldId="311"/>
            <ac:spMk id="7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7:25:09.192" v="1003" actId="20577"/>
          <ac:spMkLst>
            <pc:docMk/>
            <pc:sldMk cId="2778148240" sldId="311"/>
            <ac:spMk id="8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7:24:48.014" v="988" actId="1076"/>
          <ac:spMkLst>
            <pc:docMk/>
            <pc:sldMk cId="2778148240" sldId="311"/>
            <ac:spMk id="17" creationId="{00000000-0000-0000-0000-000000000000}"/>
          </ac:spMkLst>
        </pc:spChg>
      </pc:sldChg>
      <pc:sldChg chg="del">
        <pc:chgData name="tuyết nguyễn thị ánh" userId="a6fbc05945fbe6a6" providerId="LiveId" clId="{B2208055-9979-41CD-9CE6-052170EBC75B}" dt="2023-07-20T07:46:50.520" v="2378" actId="47"/>
        <pc:sldMkLst>
          <pc:docMk/>
          <pc:sldMk cId="3416291828" sldId="312"/>
        </pc:sldMkLst>
      </pc:sldChg>
      <pc:sldChg chg="del">
        <pc:chgData name="tuyết nguyễn thị ánh" userId="a6fbc05945fbe6a6" providerId="LiveId" clId="{B2208055-9979-41CD-9CE6-052170EBC75B}" dt="2023-07-20T07:46:53.302" v="2380" actId="47"/>
        <pc:sldMkLst>
          <pc:docMk/>
          <pc:sldMk cId="2030947013" sldId="313"/>
        </pc:sldMkLst>
      </pc:sldChg>
      <pc:sldChg chg="del">
        <pc:chgData name="tuyết nguyễn thị ánh" userId="a6fbc05945fbe6a6" providerId="LiveId" clId="{B2208055-9979-41CD-9CE6-052170EBC75B}" dt="2023-07-20T07:46:57.071" v="2382" actId="47"/>
        <pc:sldMkLst>
          <pc:docMk/>
          <pc:sldMk cId="2297098925" sldId="314"/>
        </pc:sldMkLst>
      </pc:sldChg>
      <pc:sldChg chg="del">
        <pc:chgData name="tuyết nguyễn thị ánh" userId="a6fbc05945fbe6a6" providerId="LiveId" clId="{B2208055-9979-41CD-9CE6-052170EBC75B}" dt="2023-07-20T07:47:00.515" v="2384" actId="47"/>
        <pc:sldMkLst>
          <pc:docMk/>
          <pc:sldMk cId="2496973839" sldId="315"/>
        </pc:sldMkLst>
      </pc:sldChg>
      <pc:sldChg chg="del">
        <pc:chgData name="tuyết nguyễn thị ánh" userId="a6fbc05945fbe6a6" providerId="LiveId" clId="{B2208055-9979-41CD-9CE6-052170EBC75B}" dt="2023-07-20T07:44:52.938" v="2313" actId="47"/>
        <pc:sldMkLst>
          <pc:docMk/>
          <pc:sldMk cId="3084292118" sldId="316"/>
        </pc:sldMkLst>
      </pc:sldChg>
      <pc:sldChg chg="del">
        <pc:chgData name="tuyết nguyễn thị ánh" userId="a6fbc05945fbe6a6" providerId="LiveId" clId="{B2208055-9979-41CD-9CE6-052170EBC75B}" dt="2023-07-20T07:44:54.157" v="2315" actId="47"/>
        <pc:sldMkLst>
          <pc:docMk/>
          <pc:sldMk cId="376783867" sldId="317"/>
        </pc:sldMkLst>
      </pc:sldChg>
      <pc:sldChg chg="del">
        <pc:chgData name="tuyết nguyễn thị ánh" userId="a6fbc05945fbe6a6" providerId="LiveId" clId="{B2208055-9979-41CD-9CE6-052170EBC75B}" dt="2023-07-20T07:44:54.597" v="2316" actId="47"/>
        <pc:sldMkLst>
          <pc:docMk/>
          <pc:sldMk cId="499508367" sldId="318"/>
        </pc:sldMkLst>
      </pc:sldChg>
      <pc:sldChg chg="del">
        <pc:chgData name="tuyết nguyễn thị ánh" userId="a6fbc05945fbe6a6" providerId="LiveId" clId="{B2208055-9979-41CD-9CE6-052170EBC75B}" dt="2023-07-20T07:44:55.620" v="2318" actId="47"/>
        <pc:sldMkLst>
          <pc:docMk/>
          <pc:sldMk cId="2343203757" sldId="321"/>
        </pc:sldMkLst>
      </pc:sldChg>
      <pc:sldChg chg="del">
        <pc:chgData name="tuyết nguyễn thị ánh" userId="a6fbc05945fbe6a6" providerId="LiveId" clId="{B2208055-9979-41CD-9CE6-052170EBC75B}" dt="2023-07-20T07:44:53.577" v="2314" actId="47"/>
        <pc:sldMkLst>
          <pc:docMk/>
          <pc:sldMk cId="1996900273" sldId="322"/>
        </pc:sldMkLst>
      </pc:sldChg>
      <pc:sldChg chg="del">
        <pc:chgData name="tuyết nguyễn thị ánh" userId="a6fbc05945fbe6a6" providerId="LiveId" clId="{B2208055-9979-41CD-9CE6-052170EBC75B}" dt="2023-07-20T07:44:55.060" v="2317" actId="47"/>
        <pc:sldMkLst>
          <pc:docMk/>
          <pc:sldMk cId="2488573589" sldId="323"/>
        </pc:sldMkLst>
      </pc:sldChg>
      <pc:sldChg chg="del">
        <pc:chgData name="tuyết nguyễn thị ánh" userId="a6fbc05945fbe6a6" providerId="LiveId" clId="{B2208055-9979-41CD-9CE6-052170EBC75B}" dt="2023-07-20T08:08:58.741" v="2525" actId="47"/>
        <pc:sldMkLst>
          <pc:docMk/>
          <pc:sldMk cId="883013091" sldId="324"/>
        </pc:sldMkLst>
      </pc:sldChg>
      <pc:sldChg chg="modSp add mod modTransition">
        <pc:chgData name="tuyết nguyễn thị ánh" userId="a6fbc05945fbe6a6" providerId="LiveId" clId="{B2208055-9979-41CD-9CE6-052170EBC75B}" dt="2023-07-20T09:37:37.176" v="5656"/>
        <pc:sldMkLst>
          <pc:docMk/>
          <pc:sldMk cId="663434501" sldId="325"/>
        </pc:sldMkLst>
        <pc:spChg chg="mod">
          <ac:chgData name="tuyết nguyễn thị ánh" userId="a6fbc05945fbe6a6" providerId="LiveId" clId="{B2208055-9979-41CD-9CE6-052170EBC75B}" dt="2023-07-20T07:26:37.624" v="1195" actId="20577"/>
          <ac:spMkLst>
            <pc:docMk/>
            <pc:sldMk cId="663434501" sldId="325"/>
            <ac:spMk id="2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7:27:55.324" v="1259" actId="20577"/>
          <ac:spMkLst>
            <pc:docMk/>
            <pc:sldMk cId="663434501" sldId="325"/>
            <ac:spMk id="3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7:25:43.319" v="1105" actId="20577"/>
          <ac:spMkLst>
            <pc:docMk/>
            <pc:sldMk cId="663434501" sldId="325"/>
            <ac:spMk id="17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7:28:09.578" v="1260" actId="1076"/>
          <ac:spMkLst>
            <pc:docMk/>
            <pc:sldMk cId="663434501" sldId="325"/>
            <ac:spMk id="18" creationId="{00000000-0000-0000-0000-000000000000}"/>
          </ac:spMkLst>
        </pc:spChg>
      </pc:sldChg>
      <pc:sldChg chg="modSp add mod replId modTransition">
        <pc:chgData name="tuyết nguyễn thị ánh" userId="a6fbc05945fbe6a6" providerId="LiveId" clId="{B2208055-9979-41CD-9CE6-052170EBC75B}" dt="2023-07-20T09:37:37.176" v="5656"/>
        <pc:sldMkLst>
          <pc:docMk/>
          <pc:sldMk cId="1580031398" sldId="326"/>
        </pc:sldMkLst>
        <pc:spChg chg="mod">
          <ac:chgData name="tuyết nguyễn thị ánh" userId="a6fbc05945fbe6a6" providerId="LiveId" clId="{B2208055-9979-41CD-9CE6-052170EBC75B}" dt="2023-07-20T07:30:25.909" v="1421" actId="1076"/>
          <ac:spMkLst>
            <pc:docMk/>
            <pc:sldMk cId="1580031398" sldId="326"/>
            <ac:spMk id="2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7:29:27.391" v="1366" actId="1076"/>
          <ac:spMkLst>
            <pc:docMk/>
            <pc:sldMk cId="1580031398" sldId="326"/>
            <ac:spMk id="7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7:30:36.963" v="1423" actId="1076"/>
          <ac:spMkLst>
            <pc:docMk/>
            <pc:sldMk cId="1580031398" sldId="326"/>
            <ac:spMk id="18" creationId="{00000000-0000-0000-0000-000000000000}"/>
          </ac:spMkLst>
        </pc:spChg>
        <pc:picChg chg="mod">
          <ac:chgData name="tuyết nguyễn thị ánh" userId="a6fbc05945fbe6a6" providerId="LiveId" clId="{B2208055-9979-41CD-9CE6-052170EBC75B}" dt="2023-07-20T07:30:28.913" v="1422" actId="1076"/>
          <ac:picMkLst>
            <pc:docMk/>
            <pc:sldMk cId="1580031398" sldId="326"/>
            <ac:picMk id="16" creationId="{00000000-0000-0000-0000-000000000000}"/>
          </ac:picMkLst>
        </pc:picChg>
      </pc:sldChg>
      <pc:sldChg chg="modSp add mod replId modTransition">
        <pc:chgData name="tuyết nguyễn thị ánh" userId="a6fbc05945fbe6a6" providerId="LiveId" clId="{B2208055-9979-41CD-9CE6-052170EBC75B}" dt="2023-07-20T09:37:37.176" v="5656"/>
        <pc:sldMkLst>
          <pc:docMk/>
          <pc:sldMk cId="3097124080" sldId="327"/>
        </pc:sldMkLst>
        <pc:spChg chg="mod">
          <ac:chgData name="tuyết nguyễn thị ánh" userId="a6fbc05945fbe6a6" providerId="LiveId" clId="{B2208055-9979-41CD-9CE6-052170EBC75B}" dt="2023-07-20T07:33:34.935" v="1637" actId="20577"/>
          <ac:spMkLst>
            <pc:docMk/>
            <pc:sldMk cId="3097124080" sldId="327"/>
            <ac:spMk id="7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7:31:31.725" v="1545" actId="20577"/>
          <ac:spMkLst>
            <pc:docMk/>
            <pc:sldMk cId="3097124080" sldId="327"/>
            <ac:spMk id="8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7:34:32.437" v="1641" actId="1038"/>
          <ac:spMkLst>
            <pc:docMk/>
            <pc:sldMk cId="3097124080" sldId="327"/>
            <ac:spMk id="17" creationId="{00000000-0000-0000-0000-000000000000}"/>
          </ac:spMkLst>
        </pc:spChg>
        <pc:picChg chg="mod">
          <ac:chgData name="tuyết nguyễn thị ánh" userId="a6fbc05945fbe6a6" providerId="LiveId" clId="{B2208055-9979-41CD-9CE6-052170EBC75B}" dt="2023-07-20T07:33:23.837" v="1631" actId="1076"/>
          <ac:picMkLst>
            <pc:docMk/>
            <pc:sldMk cId="3097124080" sldId="327"/>
            <ac:picMk id="16" creationId="{00000000-0000-0000-0000-000000000000}"/>
          </ac:picMkLst>
        </pc:picChg>
      </pc:sldChg>
      <pc:sldChg chg="modSp add mod replId modTransition">
        <pc:chgData name="tuyết nguyễn thị ánh" userId="a6fbc05945fbe6a6" providerId="LiveId" clId="{B2208055-9979-41CD-9CE6-052170EBC75B}" dt="2023-07-20T09:37:37.176" v="5656"/>
        <pc:sldMkLst>
          <pc:docMk/>
          <pc:sldMk cId="554662942" sldId="328"/>
        </pc:sldMkLst>
        <pc:spChg chg="mod">
          <ac:chgData name="tuyết nguyễn thị ánh" userId="a6fbc05945fbe6a6" providerId="LiveId" clId="{B2208055-9979-41CD-9CE6-052170EBC75B}" dt="2023-07-20T07:36:50.835" v="1889" actId="1076"/>
          <ac:spMkLst>
            <pc:docMk/>
            <pc:sldMk cId="554662942" sldId="328"/>
            <ac:spMk id="7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7:35:21.819" v="1734" actId="20577"/>
          <ac:spMkLst>
            <pc:docMk/>
            <pc:sldMk cId="554662942" sldId="328"/>
            <ac:spMk id="8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7:36:59.780" v="1893" actId="1038"/>
          <ac:spMkLst>
            <pc:docMk/>
            <pc:sldMk cId="554662942" sldId="328"/>
            <ac:spMk id="17" creationId="{00000000-0000-0000-0000-000000000000}"/>
          </ac:spMkLst>
        </pc:spChg>
      </pc:sldChg>
      <pc:sldChg chg="modSp add mod modTransition">
        <pc:chgData name="tuyết nguyễn thị ánh" userId="a6fbc05945fbe6a6" providerId="LiveId" clId="{B2208055-9979-41CD-9CE6-052170EBC75B}" dt="2023-07-20T09:37:37.176" v="5656"/>
        <pc:sldMkLst>
          <pc:docMk/>
          <pc:sldMk cId="3461077743" sldId="329"/>
        </pc:sldMkLst>
        <pc:spChg chg="mod">
          <ac:chgData name="tuyết nguyễn thị ánh" userId="a6fbc05945fbe6a6" providerId="LiveId" clId="{B2208055-9979-41CD-9CE6-052170EBC75B}" dt="2023-07-20T07:39:31.277" v="2093" actId="20577"/>
          <ac:spMkLst>
            <pc:docMk/>
            <pc:sldMk cId="3461077743" sldId="329"/>
            <ac:spMk id="7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7:37:57.293" v="2033" actId="20577"/>
          <ac:spMkLst>
            <pc:docMk/>
            <pc:sldMk cId="3461077743" sldId="329"/>
            <ac:spMk id="8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7:39:43.481" v="2094" actId="1076"/>
          <ac:spMkLst>
            <pc:docMk/>
            <pc:sldMk cId="3461077743" sldId="329"/>
            <ac:spMk id="17" creationId="{00000000-0000-0000-0000-000000000000}"/>
          </ac:spMkLst>
        </pc:spChg>
      </pc:sldChg>
      <pc:sldChg chg="modSp add mod replId modTransition">
        <pc:chgData name="tuyết nguyễn thị ánh" userId="a6fbc05945fbe6a6" providerId="LiveId" clId="{B2208055-9979-41CD-9CE6-052170EBC75B}" dt="2023-07-20T09:37:37.176" v="5656"/>
        <pc:sldMkLst>
          <pc:docMk/>
          <pc:sldMk cId="1990329195" sldId="330"/>
        </pc:sldMkLst>
        <pc:spChg chg="mod">
          <ac:chgData name="tuyết nguyễn thị ánh" userId="a6fbc05945fbe6a6" providerId="LiveId" clId="{B2208055-9979-41CD-9CE6-052170EBC75B}" dt="2023-07-20T07:43:33.115" v="2311" actId="20577"/>
          <ac:spMkLst>
            <pc:docMk/>
            <pc:sldMk cId="1990329195" sldId="330"/>
            <ac:spMk id="7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7:43:00.196" v="2300" actId="1076"/>
          <ac:spMkLst>
            <pc:docMk/>
            <pc:sldMk cId="1990329195" sldId="330"/>
            <ac:spMk id="8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7:43:41.933" v="2312" actId="1076"/>
          <ac:spMkLst>
            <pc:docMk/>
            <pc:sldMk cId="1990329195" sldId="330"/>
            <ac:spMk id="17" creationId="{00000000-0000-0000-0000-000000000000}"/>
          </ac:spMkLst>
        </pc:spChg>
        <pc:grpChg chg="mod">
          <ac:chgData name="tuyết nguyễn thị ánh" userId="a6fbc05945fbe6a6" providerId="LiveId" clId="{B2208055-9979-41CD-9CE6-052170EBC75B}" dt="2023-07-20T07:41:50.528" v="2262" actId="14100"/>
          <ac:grpSpMkLst>
            <pc:docMk/>
            <pc:sldMk cId="1990329195" sldId="330"/>
            <ac:grpSpMk id="4" creationId="{00000000-0000-0000-0000-000000000000}"/>
          </ac:grpSpMkLst>
        </pc:grpChg>
      </pc:sldChg>
      <pc:sldChg chg="modSp add mod modTransition modAnim">
        <pc:chgData name="tuyết nguyễn thị ánh" userId="a6fbc05945fbe6a6" providerId="LiveId" clId="{B2208055-9979-41CD-9CE6-052170EBC75B}" dt="2023-07-20T09:37:37.176" v="5656"/>
        <pc:sldMkLst>
          <pc:docMk/>
          <pc:sldMk cId="1818118748" sldId="331"/>
        </pc:sldMkLst>
        <pc:spChg chg="mod">
          <ac:chgData name="tuyết nguyễn thị ánh" userId="a6fbc05945fbe6a6" providerId="LiveId" clId="{B2208055-9979-41CD-9CE6-052170EBC75B}" dt="2023-07-20T08:16:28.507" v="2839"/>
          <ac:spMkLst>
            <pc:docMk/>
            <pc:sldMk cId="1818118748" sldId="331"/>
            <ac:spMk id="3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8:14:22.396" v="2835" actId="1076"/>
          <ac:spMkLst>
            <pc:docMk/>
            <pc:sldMk cId="1818118748" sldId="331"/>
            <ac:spMk id="5" creationId="{00000000-0000-0000-0000-000000000000}"/>
          </ac:spMkLst>
        </pc:spChg>
        <pc:spChg chg="mod ord">
          <ac:chgData name="tuyết nguyễn thị ánh" userId="a6fbc05945fbe6a6" providerId="LiveId" clId="{B2208055-9979-41CD-9CE6-052170EBC75B}" dt="2023-07-20T08:14:33.329" v="2837" actId="167"/>
          <ac:spMkLst>
            <pc:docMk/>
            <pc:sldMk cId="1818118748" sldId="331"/>
            <ac:spMk id="7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8:14:35.009" v="2838" actId="1076"/>
          <ac:spMkLst>
            <pc:docMk/>
            <pc:sldMk cId="1818118748" sldId="331"/>
            <ac:spMk id="10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8:14:22.396" v="2835" actId="1076"/>
          <ac:spMkLst>
            <pc:docMk/>
            <pc:sldMk cId="1818118748" sldId="331"/>
            <ac:spMk id="13" creationId="{00000000-0000-0000-0000-000000000000}"/>
          </ac:spMkLst>
        </pc:spChg>
      </pc:sldChg>
      <pc:sldChg chg="addSp delSp modSp add mod ord modTransition delAnim modAnim">
        <pc:chgData name="tuyết nguyễn thị ánh" userId="a6fbc05945fbe6a6" providerId="LiveId" clId="{B2208055-9979-41CD-9CE6-052170EBC75B}" dt="2023-07-20T09:37:37.176" v="5656"/>
        <pc:sldMkLst>
          <pc:docMk/>
          <pc:sldMk cId="121693299" sldId="332"/>
        </pc:sldMkLst>
        <pc:spChg chg="add mod">
          <ac:chgData name="tuyết nguyễn thị ánh" userId="a6fbc05945fbe6a6" providerId="LiveId" clId="{B2208055-9979-41CD-9CE6-052170EBC75B}" dt="2023-07-20T08:36:57.917" v="3308" actId="1076"/>
          <ac:spMkLst>
            <pc:docMk/>
            <pc:sldMk cId="121693299" sldId="332"/>
            <ac:spMk id="5" creationId="{C57691D0-2ADF-A5BE-CDC7-30156026B8F5}"/>
          </ac:spMkLst>
        </pc:spChg>
        <pc:spChg chg="del mod">
          <ac:chgData name="tuyết nguyễn thị ánh" userId="a6fbc05945fbe6a6" providerId="LiveId" clId="{B2208055-9979-41CD-9CE6-052170EBC75B}" dt="2023-07-20T08:35:32.328" v="3281"/>
          <ac:spMkLst>
            <pc:docMk/>
            <pc:sldMk cId="121693299" sldId="332"/>
            <ac:spMk id="16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8:29:46.277" v="3258" actId="20577"/>
          <ac:spMkLst>
            <pc:docMk/>
            <pc:sldMk cId="121693299" sldId="332"/>
            <ac:spMk id="17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8:35:18.544" v="3277" actId="1076"/>
          <ac:spMkLst>
            <pc:docMk/>
            <pc:sldMk cId="121693299" sldId="332"/>
            <ac:spMk id="20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8:36:54.433" v="3307" actId="14100"/>
          <ac:spMkLst>
            <pc:docMk/>
            <pc:sldMk cId="121693299" sldId="332"/>
            <ac:spMk id="21" creationId="{00000000-0000-0000-0000-000000000000}"/>
          </ac:spMkLst>
        </pc:spChg>
        <pc:graphicFrameChg chg="add del mod">
          <ac:chgData name="tuyết nguyễn thị ánh" userId="a6fbc05945fbe6a6" providerId="LiveId" clId="{B2208055-9979-41CD-9CE6-052170EBC75B}" dt="2023-07-20T08:34:59.732" v="3261"/>
          <ac:graphicFrameMkLst>
            <pc:docMk/>
            <pc:sldMk cId="121693299" sldId="332"/>
            <ac:graphicFrameMk id="2" creationId="{DF9559E2-5331-CC82-AFFE-067043A66CCB}"/>
          </ac:graphicFrameMkLst>
        </pc:graphicFrameChg>
        <pc:picChg chg="mod">
          <ac:chgData name="tuyết nguyễn thị ánh" userId="a6fbc05945fbe6a6" providerId="LiveId" clId="{B2208055-9979-41CD-9CE6-052170EBC75B}" dt="2023-07-20T08:36:15.214" v="3298" actId="1076"/>
          <ac:picMkLst>
            <pc:docMk/>
            <pc:sldMk cId="121693299" sldId="332"/>
            <ac:picMk id="4" creationId="{00000000-0000-0000-0000-000000000000}"/>
          </ac:picMkLst>
        </pc:picChg>
        <pc:picChg chg="mod">
          <ac:chgData name="tuyết nguyễn thị ánh" userId="a6fbc05945fbe6a6" providerId="LiveId" clId="{B2208055-9979-41CD-9CE6-052170EBC75B}" dt="2023-07-20T08:36:15.214" v="3298" actId="1076"/>
          <ac:picMkLst>
            <pc:docMk/>
            <pc:sldMk cId="121693299" sldId="332"/>
            <ac:picMk id="10" creationId="{00000000-0000-0000-0000-000000000000}"/>
          </ac:picMkLst>
        </pc:picChg>
      </pc:sldChg>
      <pc:sldChg chg="addSp delSp modSp add mod ord modTransition addAnim delAnim modAnim">
        <pc:chgData name="tuyết nguyễn thị ánh" userId="a6fbc05945fbe6a6" providerId="LiveId" clId="{B2208055-9979-41CD-9CE6-052170EBC75B}" dt="2023-07-20T09:37:37.176" v="5656"/>
        <pc:sldMkLst>
          <pc:docMk/>
          <pc:sldMk cId="3137346007" sldId="333"/>
        </pc:sldMkLst>
        <pc:spChg chg="add del mod">
          <ac:chgData name="tuyết nguyễn thị ánh" userId="a6fbc05945fbe6a6" providerId="LiveId" clId="{B2208055-9979-41CD-9CE6-052170EBC75B}" dt="2023-07-20T08:25:43.884" v="3237" actId="20577"/>
          <ac:spMkLst>
            <pc:docMk/>
            <pc:sldMk cId="3137346007" sldId="333"/>
            <ac:spMk id="3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8:24:23.608" v="3143" actId="1076"/>
          <ac:spMkLst>
            <pc:docMk/>
            <pc:sldMk cId="3137346007" sldId="333"/>
            <ac:spMk id="5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8:26:00.728" v="3257" actId="1076"/>
          <ac:spMkLst>
            <pc:docMk/>
            <pc:sldMk cId="3137346007" sldId="333"/>
            <ac:spMk id="7" creationId="{00000000-0000-0000-0000-000000000000}"/>
          </ac:spMkLst>
        </pc:spChg>
        <pc:spChg chg="add del mod">
          <ac:chgData name="tuyết nguyễn thị ánh" userId="a6fbc05945fbe6a6" providerId="LiveId" clId="{B2208055-9979-41CD-9CE6-052170EBC75B}" dt="2023-07-20T08:25:01.835" v="3225" actId="1076"/>
          <ac:spMkLst>
            <pc:docMk/>
            <pc:sldMk cId="3137346007" sldId="333"/>
            <ac:spMk id="10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8:25:41.595" v="3234" actId="20577"/>
          <ac:spMkLst>
            <pc:docMk/>
            <pc:sldMk cId="3137346007" sldId="333"/>
            <ac:spMk id="13" creationId="{00000000-0000-0000-0000-000000000000}"/>
          </ac:spMkLst>
        </pc:spChg>
        <pc:graphicFrameChg chg="add del mod">
          <ac:chgData name="tuyết nguyễn thị ánh" userId="a6fbc05945fbe6a6" providerId="LiveId" clId="{B2208055-9979-41CD-9CE6-052170EBC75B}" dt="2023-07-20T08:22:55.261" v="3114"/>
          <ac:graphicFrameMkLst>
            <pc:docMk/>
            <pc:sldMk cId="3137346007" sldId="333"/>
            <ac:graphicFrameMk id="2" creationId="{F2F1D420-32E2-7BA7-F39A-50230FC162B7}"/>
          </ac:graphicFrameMkLst>
        </pc:graphicFrameChg>
        <pc:picChg chg="mod">
          <ac:chgData name="tuyết nguyễn thị ánh" userId="a6fbc05945fbe6a6" providerId="LiveId" clId="{B2208055-9979-41CD-9CE6-052170EBC75B}" dt="2023-07-20T08:25:11.157" v="3231" actId="1076"/>
          <ac:picMkLst>
            <pc:docMk/>
            <pc:sldMk cId="3137346007" sldId="333"/>
            <ac:picMk id="6" creationId="{00000000-0000-0000-0000-000000000000}"/>
          </ac:picMkLst>
        </pc:picChg>
        <pc:picChg chg="mod">
          <ac:chgData name="tuyết nguyễn thị ánh" userId="a6fbc05945fbe6a6" providerId="LiveId" clId="{B2208055-9979-41CD-9CE6-052170EBC75B}" dt="2023-07-20T08:25:08.673" v="3230" actId="1076"/>
          <ac:picMkLst>
            <pc:docMk/>
            <pc:sldMk cId="3137346007" sldId="333"/>
            <ac:picMk id="9" creationId="{00000000-0000-0000-0000-000000000000}"/>
          </ac:picMkLst>
        </pc:picChg>
      </pc:sldChg>
      <pc:sldChg chg="addSp delSp modSp add mod ord modTransition modAnim">
        <pc:chgData name="tuyết nguyễn thị ánh" userId="a6fbc05945fbe6a6" providerId="LiveId" clId="{B2208055-9979-41CD-9CE6-052170EBC75B}" dt="2023-07-20T09:37:37.176" v="5656"/>
        <pc:sldMkLst>
          <pc:docMk/>
          <pc:sldMk cId="3474648361" sldId="334"/>
        </pc:sldMkLst>
        <pc:spChg chg="mod">
          <ac:chgData name="tuyết nguyễn thị ánh" userId="a6fbc05945fbe6a6" providerId="LiveId" clId="{B2208055-9979-41CD-9CE6-052170EBC75B}" dt="2023-07-20T08:49:59.533" v="3640" actId="1076"/>
          <ac:spMkLst>
            <pc:docMk/>
            <pc:sldMk cId="3474648361" sldId="334"/>
            <ac:spMk id="2" creationId="{00000000-0000-0000-0000-000000000000}"/>
          </ac:spMkLst>
        </pc:spChg>
        <pc:spChg chg="del">
          <ac:chgData name="tuyết nguyễn thị ánh" userId="a6fbc05945fbe6a6" providerId="LiveId" clId="{B2208055-9979-41CD-9CE6-052170EBC75B}" dt="2023-07-20T08:52:26.314" v="3699" actId="478"/>
          <ac:spMkLst>
            <pc:docMk/>
            <pc:sldMk cId="3474648361" sldId="334"/>
            <ac:spMk id="4" creationId="{4AAA722E-5339-FED6-FAD7-2107120788FF}"/>
          </ac:spMkLst>
        </pc:spChg>
        <pc:spChg chg="del">
          <ac:chgData name="tuyết nguyễn thị ánh" userId="a6fbc05945fbe6a6" providerId="LiveId" clId="{B2208055-9979-41CD-9CE6-052170EBC75B}" dt="2023-07-20T08:52:27.918" v="3700" actId="478"/>
          <ac:spMkLst>
            <pc:docMk/>
            <pc:sldMk cId="3474648361" sldId="334"/>
            <ac:spMk id="6" creationId="{D8921583-EA34-963C-3A3D-D400B52D67F3}"/>
          </ac:spMkLst>
        </pc:spChg>
        <pc:spChg chg="mod">
          <ac:chgData name="tuyết nguyễn thị ánh" userId="a6fbc05945fbe6a6" providerId="LiveId" clId="{B2208055-9979-41CD-9CE6-052170EBC75B}" dt="2023-07-20T08:53:17.079" v="3715" actId="1076"/>
          <ac:spMkLst>
            <pc:docMk/>
            <pc:sldMk cId="3474648361" sldId="334"/>
            <ac:spMk id="8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8:49:54.382" v="3639" actId="1076"/>
          <ac:spMkLst>
            <pc:docMk/>
            <pc:sldMk cId="3474648361" sldId="334"/>
            <ac:spMk id="11" creationId="{00000000-0000-0000-0000-000000000000}"/>
          </ac:spMkLst>
        </pc:spChg>
        <pc:spChg chg="add mod">
          <ac:chgData name="tuyết nguyễn thị ánh" userId="a6fbc05945fbe6a6" providerId="LiveId" clId="{B2208055-9979-41CD-9CE6-052170EBC75B}" dt="2023-07-20T08:53:13" v="3713" actId="1076"/>
          <ac:spMkLst>
            <pc:docMk/>
            <pc:sldMk cId="3474648361" sldId="334"/>
            <ac:spMk id="12" creationId="{BA01F37E-462A-9BA0-3AF4-929374BA8F41}"/>
          </ac:spMkLst>
        </pc:spChg>
        <pc:spChg chg="add mod">
          <ac:chgData name="tuyết nguyễn thị ánh" userId="a6fbc05945fbe6a6" providerId="LiveId" clId="{B2208055-9979-41CD-9CE6-052170EBC75B}" dt="2023-07-20T08:53:10.774" v="3712" actId="1076"/>
          <ac:spMkLst>
            <pc:docMk/>
            <pc:sldMk cId="3474648361" sldId="334"/>
            <ac:spMk id="15" creationId="{DDA9199E-DBB0-F2E5-615A-CA3FFC2AC764}"/>
          </ac:spMkLst>
        </pc:spChg>
        <pc:spChg chg="mod">
          <ac:chgData name="tuyết nguyễn thị ánh" userId="a6fbc05945fbe6a6" providerId="LiveId" clId="{B2208055-9979-41CD-9CE6-052170EBC75B}" dt="2023-07-20T08:53:14.707" v="3714" actId="1076"/>
          <ac:spMkLst>
            <pc:docMk/>
            <pc:sldMk cId="3474648361" sldId="334"/>
            <ac:spMk id="16" creationId="{00000000-0000-0000-0000-000000000000}"/>
          </ac:spMkLst>
        </pc:spChg>
        <pc:graphicFrameChg chg="add del mod">
          <ac:chgData name="tuyết nguyễn thị ánh" userId="a6fbc05945fbe6a6" providerId="LiveId" clId="{B2208055-9979-41CD-9CE6-052170EBC75B}" dt="2023-07-20T08:50:46.361" v="3664"/>
          <ac:graphicFrameMkLst>
            <pc:docMk/>
            <pc:sldMk cId="3474648361" sldId="334"/>
            <ac:graphicFrameMk id="3" creationId="{CEA95234-91AF-9DA6-20D6-4C0F5DF26F95}"/>
          </ac:graphicFrameMkLst>
        </pc:graphicFrameChg>
        <pc:graphicFrameChg chg="add del mod">
          <ac:chgData name="tuyết nguyễn thị ánh" userId="a6fbc05945fbe6a6" providerId="LiveId" clId="{B2208055-9979-41CD-9CE6-052170EBC75B}" dt="2023-07-20T08:51:33.195" v="3679"/>
          <ac:graphicFrameMkLst>
            <pc:docMk/>
            <pc:sldMk cId="3474648361" sldId="334"/>
            <ac:graphicFrameMk id="5" creationId="{DEE6E642-4A54-8C51-DE8E-6518091D3D94}"/>
          </ac:graphicFrameMkLst>
        </pc:graphicFrameChg>
        <pc:graphicFrameChg chg="add del mod">
          <ac:chgData name="tuyết nguyễn thị ánh" userId="a6fbc05945fbe6a6" providerId="LiveId" clId="{B2208055-9979-41CD-9CE6-052170EBC75B}" dt="2023-07-20T08:52:03.985" v="3692"/>
          <ac:graphicFrameMkLst>
            <pc:docMk/>
            <pc:sldMk cId="3474648361" sldId="334"/>
            <ac:graphicFrameMk id="9" creationId="{C91A7353-4300-5AEB-86AC-E73DE0FC15D3}"/>
          </ac:graphicFrameMkLst>
        </pc:graphicFrameChg>
        <pc:picChg chg="mod">
          <ac:chgData name="tuyết nguyễn thị ánh" userId="a6fbc05945fbe6a6" providerId="LiveId" clId="{B2208055-9979-41CD-9CE6-052170EBC75B}" dt="2023-07-20T08:53:18.872" v="3716" actId="1076"/>
          <ac:picMkLst>
            <pc:docMk/>
            <pc:sldMk cId="3474648361" sldId="334"/>
            <ac:picMk id="14" creationId="{00000000-0000-0000-0000-000000000000}"/>
          </ac:picMkLst>
        </pc:picChg>
      </pc:sldChg>
      <pc:sldChg chg="add del ord setBg">
        <pc:chgData name="tuyết nguyễn thị ánh" userId="a6fbc05945fbe6a6" providerId="LiveId" clId="{B2208055-9979-41CD-9CE6-052170EBC75B}" dt="2023-07-20T08:20:51.621" v="3026"/>
        <pc:sldMkLst>
          <pc:docMk/>
          <pc:sldMk cId="2825097904" sldId="335"/>
        </pc:sldMkLst>
      </pc:sldChg>
      <pc:sldChg chg="addSp delSp modSp add mod ord modTransition delAnim modAnim">
        <pc:chgData name="tuyết nguyễn thị ánh" userId="a6fbc05945fbe6a6" providerId="LiveId" clId="{B2208055-9979-41CD-9CE6-052170EBC75B}" dt="2023-07-20T09:37:37.176" v="5656"/>
        <pc:sldMkLst>
          <pc:docMk/>
          <pc:sldMk cId="3912696912" sldId="335"/>
        </pc:sldMkLst>
        <pc:spChg chg="mod">
          <ac:chgData name="tuyết nguyễn thị ánh" userId="a6fbc05945fbe6a6" providerId="LiveId" clId="{B2208055-9979-41CD-9CE6-052170EBC75B}" dt="2023-07-20T08:42:49.255" v="3528" actId="1076"/>
          <ac:spMkLst>
            <pc:docMk/>
            <pc:sldMk cId="3912696912" sldId="335"/>
            <ac:spMk id="3" creationId="{00000000-0000-0000-0000-000000000000}"/>
          </ac:spMkLst>
        </pc:spChg>
        <pc:spChg chg="add mod">
          <ac:chgData name="tuyết nguyễn thị ánh" userId="a6fbc05945fbe6a6" providerId="LiveId" clId="{B2208055-9979-41CD-9CE6-052170EBC75B}" dt="2023-07-20T08:44:36.668" v="3544" actId="1076"/>
          <ac:spMkLst>
            <pc:docMk/>
            <pc:sldMk cId="3912696912" sldId="335"/>
            <ac:spMk id="4" creationId="{5D0FC2CA-1676-CB9A-2585-71E090584315}"/>
          </ac:spMkLst>
        </pc:spChg>
        <pc:spChg chg="mod">
          <ac:chgData name="tuyết nguyễn thị ánh" userId="a6fbc05945fbe6a6" providerId="LiveId" clId="{B2208055-9979-41CD-9CE6-052170EBC75B}" dt="2023-07-20T08:39:54.704" v="3383" actId="1076"/>
          <ac:spMkLst>
            <pc:docMk/>
            <pc:sldMk cId="3912696912" sldId="335"/>
            <ac:spMk id="5" creationId="{00000000-0000-0000-0000-000000000000}"/>
          </ac:spMkLst>
        </pc:spChg>
        <pc:spChg chg="del">
          <ac:chgData name="tuyết nguyễn thị ánh" userId="a6fbc05945fbe6a6" providerId="LiveId" clId="{B2208055-9979-41CD-9CE6-052170EBC75B}" dt="2023-07-20T08:42:52.005" v="3529" actId="478"/>
          <ac:spMkLst>
            <pc:docMk/>
            <pc:sldMk cId="3912696912" sldId="335"/>
            <ac:spMk id="7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8:42:57.602" v="3531" actId="14100"/>
          <ac:spMkLst>
            <pc:docMk/>
            <pc:sldMk cId="3912696912" sldId="335"/>
            <ac:spMk id="10" creationId="{00000000-0000-0000-0000-000000000000}"/>
          </ac:spMkLst>
        </pc:spChg>
        <pc:spChg chg="add mod">
          <ac:chgData name="tuyết nguyễn thị ánh" userId="a6fbc05945fbe6a6" providerId="LiveId" clId="{B2208055-9979-41CD-9CE6-052170EBC75B}" dt="2023-07-20T08:44:31.799" v="3543" actId="1076"/>
          <ac:spMkLst>
            <pc:docMk/>
            <pc:sldMk cId="3912696912" sldId="335"/>
            <ac:spMk id="11" creationId="{168A2705-D224-9D0C-2FB4-95BEF608E69B}"/>
          </ac:spMkLst>
        </pc:spChg>
        <pc:spChg chg="mod">
          <ac:chgData name="tuyết nguyễn thị ánh" userId="a6fbc05945fbe6a6" providerId="LiveId" clId="{B2208055-9979-41CD-9CE6-052170EBC75B}" dt="2023-07-20T08:37:20.654" v="3310" actId="20577"/>
          <ac:spMkLst>
            <pc:docMk/>
            <pc:sldMk cId="3912696912" sldId="335"/>
            <ac:spMk id="13" creationId="{00000000-0000-0000-0000-000000000000}"/>
          </ac:spMkLst>
        </pc:spChg>
        <pc:spChg chg="add del">
          <ac:chgData name="tuyết nguyễn thị ánh" userId="a6fbc05945fbe6a6" providerId="LiveId" clId="{B2208055-9979-41CD-9CE6-052170EBC75B}" dt="2023-07-20T08:44:42.837" v="3546" actId="22"/>
          <ac:spMkLst>
            <pc:docMk/>
            <pc:sldMk cId="3912696912" sldId="335"/>
            <ac:spMk id="14" creationId="{2061BB23-CE58-36D3-D58A-06428893E176}"/>
          </ac:spMkLst>
        </pc:spChg>
      </pc:sldChg>
      <pc:sldChg chg="addSp delSp modSp add mod modTransition modAnim">
        <pc:chgData name="tuyết nguyễn thị ánh" userId="a6fbc05945fbe6a6" providerId="LiveId" clId="{B2208055-9979-41CD-9CE6-052170EBC75B}" dt="2023-07-20T09:37:37.176" v="5656"/>
        <pc:sldMkLst>
          <pc:docMk/>
          <pc:sldMk cId="1391954454" sldId="336"/>
        </pc:sldMkLst>
        <pc:spChg chg="mod">
          <ac:chgData name="tuyết nguyễn thị ánh" userId="a6fbc05945fbe6a6" providerId="LiveId" clId="{B2208055-9979-41CD-9CE6-052170EBC75B}" dt="2023-07-20T08:47:17.798" v="3599" actId="1076"/>
          <ac:spMkLst>
            <pc:docMk/>
            <pc:sldMk cId="1391954454" sldId="336"/>
            <ac:spMk id="3" creationId="{00000000-0000-0000-0000-000000000000}"/>
          </ac:spMkLst>
        </pc:spChg>
        <pc:spChg chg="del">
          <ac:chgData name="tuyết nguyễn thị ánh" userId="a6fbc05945fbe6a6" providerId="LiveId" clId="{B2208055-9979-41CD-9CE6-052170EBC75B}" dt="2023-07-20T08:46:18.888" v="3575" actId="478"/>
          <ac:spMkLst>
            <pc:docMk/>
            <pc:sldMk cId="1391954454" sldId="336"/>
            <ac:spMk id="4" creationId="{5D0FC2CA-1676-CB9A-2585-71E090584315}"/>
          </ac:spMkLst>
        </pc:spChg>
        <pc:spChg chg="mod">
          <ac:chgData name="tuyết nguyễn thị ánh" userId="a6fbc05945fbe6a6" providerId="LiveId" clId="{B2208055-9979-41CD-9CE6-052170EBC75B}" dt="2023-07-20T08:47:17.798" v="3599" actId="1076"/>
          <ac:spMkLst>
            <pc:docMk/>
            <pc:sldMk cId="1391954454" sldId="336"/>
            <ac:spMk id="5" creationId="{00000000-0000-0000-0000-000000000000}"/>
          </ac:spMkLst>
        </pc:spChg>
        <pc:spChg chg="add mod">
          <ac:chgData name="tuyết nguyễn thị ánh" userId="a6fbc05945fbe6a6" providerId="LiveId" clId="{B2208055-9979-41CD-9CE6-052170EBC75B}" dt="2023-07-20T08:47:41.434" v="3609" actId="1076"/>
          <ac:spMkLst>
            <pc:docMk/>
            <pc:sldMk cId="1391954454" sldId="336"/>
            <ac:spMk id="7" creationId="{03EF0DA6-8DBD-6423-D626-909835BA070A}"/>
          </ac:spMkLst>
        </pc:spChg>
        <pc:spChg chg="mod">
          <ac:chgData name="tuyết nguyễn thị ánh" userId="a6fbc05945fbe6a6" providerId="LiveId" clId="{B2208055-9979-41CD-9CE6-052170EBC75B}" dt="2023-07-20T08:47:19.305" v="3600" actId="1076"/>
          <ac:spMkLst>
            <pc:docMk/>
            <pc:sldMk cId="1391954454" sldId="336"/>
            <ac:spMk id="10" creationId="{00000000-0000-0000-0000-000000000000}"/>
          </ac:spMkLst>
        </pc:spChg>
        <pc:spChg chg="del">
          <ac:chgData name="tuyết nguyễn thị ánh" userId="a6fbc05945fbe6a6" providerId="LiveId" clId="{B2208055-9979-41CD-9CE6-052170EBC75B}" dt="2023-07-20T08:46:20.116" v="3576" actId="478"/>
          <ac:spMkLst>
            <pc:docMk/>
            <pc:sldMk cId="1391954454" sldId="336"/>
            <ac:spMk id="11" creationId="{168A2705-D224-9D0C-2FB4-95BEF608E69B}"/>
          </ac:spMkLst>
        </pc:spChg>
        <pc:spChg chg="add mod">
          <ac:chgData name="tuyết nguyễn thị ánh" userId="a6fbc05945fbe6a6" providerId="LiveId" clId="{B2208055-9979-41CD-9CE6-052170EBC75B}" dt="2023-07-20T08:47:54.294" v="3614" actId="1076"/>
          <ac:spMkLst>
            <pc:docMk/>
            <pc:sldMk cId="1391954454" sldId="336"/>
            <ac:spMk id="12" creationId="{7AF865FB-C56B-C3BE-D64D-97886AEA575C}"/>
          </ac:spMkLst>
        </pc:spChg>
        <pc:spChg chg="mod">
          <ac:chgData name="tuyết nguyễn thị ánh" userId="a6fbc05945fbe6a6" providerId="LiveId" clId="{B2208055-9979-41CD-9CE6-052170EBC75B}" dt="2023-07-20T08:47:17.798" v="3599" actId="1076"/>
          <ac:spMkLst>
            <pc:docMk/>
            <pc:sldMk cId="1391954454" sldId="336"/>
            <ac:spMk id="13" creationId="{00000000-0000-0000-0000-000000000000}"/>
          </ac:spMkLst>
        </pc:spChg>
        <pc:picChg chg="mod">
          <ac:chgData name="tuyết nguyễn thị ánh" userId="a6fbc05945fbe6a6" providerId="LiveId" clId="{B2208055-9979-41CD-9CE6-052170EBC75B}" dt="2023-07-20T08:47:49.923" v="3613" actId="1076"/>
          <ac:picMkLst>
            <pc:docMk/>
            <pc:sldMk cId="1391954454" sldId="336"/>
            <ac:picMk id="9" creationId="{00000000-0000-0000-0000-000000000000}"/>
          </ac:picMkLst>
        </pc:picChg>
      </pc:sldChg>
      <pc:sldChg chg="addSp delSp modSp add mod ord modTransition modAnim">
        <pc:chgData name="tuyết nguyễn thị ánh" userId="a6fbc05945fbe6a6" providerId="LiveId" clId="{B2208055-9979-41CD-9CE6-052170EBC75B}" dt="2023-07-20T09:37:37.176" v="5656"/>
        <pc:sldMkLst>
          <pc:docMk/>
          <pc:sldMk cId="4258065981" sldId="337"/>
        </pc:sldMkLst>
        <pc:spChg chg="mod">
          <ac:chgData name="tuyết nguyễn thị ánh" userId="a6fbc05945fbe6a6" providerId="LiveId" clId="{B2208055-9979-41CD-9CE6-052170EBC75B}" dt="2023-07-20T08:48:29.551" v="3621" actId="1076"/>
          <ac:spMkLst>
            <pc:docMk/>
            <pc:sldMk cId="4258065981" sldId="337"/>
            <ac:spMk id="3" creationId="{00000000-0000-0000-0000-000000000000}"/>
          </ac:spMkLst>
        </pc:spChg>
        <pc:spChg chg="del">
          <ac:chgData name="tuyết nguyễn thị ánh" userId="a6fbc05945fbe6a6" providerId="LiveId" clId="{B2208055-9979-41CD-9CE6-052170EBC75B}" dt="2023-07-20T08:44:50.434" v="3549" actId="478"/>
          <ac:spMkLst>
            <pc:docMk/>
            <pc:sldMk cId="4258065981" sldId="337"/>
            <ac:spMk id="4" creationId="{5D0FC2CA-1676-CB9A-2585-71E090584315}"/>
          </ac:spMkLst>
        </pc:spChg>
        <pc:spChg chg="mod">
          <ac:chgData name="tuyết nguyễn thị ánh" userId="a6fbc05945fbe6a6" providerId="LiveId" clId="{B2208055-9979-41CD-9CE6-052170EBC75B}" dt="2023-07-20T08:48:29.551" v="3621" actId="1076"/>
          <ac:spMkLst>
            <pc:docMk/>
            <pc:sldMk cId="4258065981" sldId="337"/>
            <ac:spMk id="5" creationId="{00000000-0000-0000-0000-000000000000}"/>
          </ac:spMkLst>
        </pc:spChg>
        <pc:spChg chg="add mod">
          <ac:chgData name="tuyết nguyễn thị ánh" userId="a6fbc05945fbe6a6" providerId="LiveId" clId="{B2208055-9979-41CD-9CE6-052170EBC75B}" dt="2023-07-20T08:46:10.634" v="3572" actId="1076"/>
          <ac:spMkLst>
            <pc:docMk/>
            <pc:sldMk cId="4258065981" sldId="337"/>
            <ac:spMk id="7" creationId="{646FB25C-D439-279F-7537-03F2BD9C35D9}"/>
          </ac:spMkLst>
        </pc:spChg>
        <pc:spChg chg="mod">
          <ac:chgData name="tuyết nguyễn thị ánh" userId="a6fbc05945fbe6a6" providerId="LiveId" clId="{B2208055-9979-41CD-9CE6-052170EBC75B}" dt="2023-07-20T08:48:31.200" v="3622" actId="1076"/>
          <ac:spMkLst>
            <pc:docMk/>
            <pc:sldMk cId="4258065981" sldId="337"/>
            <ac:spMk id="10" creationId="{00000000-0000-0000-0000-000000000000}"/>
          </ac:spMkLst>
        </pc:spChg>
        <pc:spChg chg="del">
          <ac:chgData name="tuyết nguyễn thị ánh" userId="a6fbc05945fbe6a6" providerId="LiveId" clId="{B2208055-9979-41CD-9CE6-052170EBC75B}" dt="2023-07-20T08:44:51.804" v="3550" actId="478"/>
          <ac:spMkLst>
            <pc:docMk/>
            <pc:sldMk cId="4258065981" sldId="337"/>
            <ac:spMk id="11" creationId="{168A2705-D224-9D0C-2FB4-95BEF608E69B}"/>
          </ac:spMkLst>
        </pc:spChg>
        <pc:spChg chg="add mod">
          <ac:chgData name="tuyết nguyễn thị ánh" userId="a6fbc05945fbe6a6" providerId="LiveId" clId="{B2208055-9979-41CD-9CE6-052170EBC75B}" dt="2023-07-20T08:48:37.464" v="3624" actId="1076"/>
          <ac:spMkLst>
            <pc:docMk/>
            <pc:sldMk cId="4258065981" sldId="337"/>
            <ac:spMk id="12" creationId="{9DABB34B-BD12-3141-729B-AD49425EAA25}"/>
          </ac:spMkLst>
        </pc:spChg>
        <pc:spChg chg="mod">
          <ac:chgData name="tuyết nguyễn thị ánh" userId="a6fbc05945fbe6a6" providerId="LiveId" clId="{B2208055-9979-41CD-9CE6-052170EBC75B}" dt="2023-07-20T08:48:29.551" v="3621" actId="1076"/>
          <ac:spMkLst>
            <pc:docMk/>
            <pc:sldMk cId="4258065981" sldId="337"/>
            <ac:spMk id="13" creationId="{00000000-0000-0000-0000-000000000000}"/>
          </ac:spMkLst>
        </pc:spChg>
        <pc:picChg chg="mod">
          <ac:chgData name="tuyết nguyễn thị ánh" userId="a6fbc05945fbe6a6" providerId="LiveId" clId="{B2208055-9979-41CD-9CE6-052170EBC75B}" dt="2023-07-20T08:48:19.232" v="3619" actId="1076"/>
          <ac:picMkLst>
            <pc:docMk/>
            <pc:sldMk cId="4258065981" sldId="337"/>
            <ac:picMk id="9" creationId="{00000000-0000-0000-0000-000000000000}"/>
          </ac:picMkLst>
        </pc:picChg>
      </pc:sldChg>
      <pc:sldChg chg="addSp delSp modSp add mod ord modTransition modAnim">
        <pc:chgData name="tuyết nguyễn thị ánh" userId="a6fbc05945fbe6a6" providerId="LiveId" clId="{B2208055-9979-41CD-9CE6-052170EBC75B}" dt="2023-07-20T09:37:37.176" v="5656"/>
        <pc:sldMkLst>
          <pc:docMk/>
          <pc:sldMk cId="2206475590" sldId="338"/>
        </pc:sldMkLst>
        <pc:spChg chg="mod">
          <ac:chgData name="tuyết nguyễn thị ánh" userId="a6fbc05945fbe6a6" providerId="LiveId" clId="{B2208055-9979-41CD-9CE6-052170EBC75B}" dt="2023-07-20T08:57:12.794" v="3878" actId="1076"/>
          <ac:spMkLst>
            <pc:docMk/>
            <pc:sldMk cId="2206475590" sldId="338"/>
            <ac:spMk id="3" creationId="{00000000-0000-0000-0000-000000000000}"/>
          </ac:spMkLst>
        </pc:spChg>
        <pc:spChg chg="mod">
          <ac:chgData name="tuyết nguyễn thị ánh" userId="a6fbc05945fbe6a6" providerId="LiveId" clId="{B2208055-9979-41CD-9CE6-052170EBC75B}" dt="2023-07-20T08:56:03.059" v="3834" actId="1076"/>
          <ac:spMkLst>
            <pc:docMk/>
            <pc:sldMk cId="2206475590" sldId="338"/>
            <ac:spMk id="5" creationId="{00000000-0000-0000-0000-000000000000}"/>
          </ac:spMkLst>
        </pc:spChg>
        <pc:spChg chg="del">
          <ac:chgData name="tuyết nguyễn thị ánh" userId="a6fbc05945fbe6a6" providerId="LiveId" clId="{B2208055-9979-41CD-9CE6-052170EBC75B}" dt="2023-07-20T08:57:16.447" v="3879" actId="478"/>
          <ac:spMkLst>
            <pc:docMk/>
            <pc:sldMk cId="2206475590" sldId="338"/>
            <ac:spMk id="7" creationId="{03EF0DA6-8DBD-6423-D626-909835BA070A}"/>
          </ac:spMkLst>
        </pc:spChg>
        <pc:spChg chg="mod">
          <ac:chgData name="tuyết nguyễn thị ánh" userId="a6fbc05945fbe6a6" providerId="LiveId" clId="{B2208055-9979-41CD-9CE6-052170EBC75B}" dt="2023-07-20T08:57:20.115" v="3881" actId="1076"/>
          <ac:spMkLst>
            <pc:docMk/>
            <pc:sldMk cId="2206475590" sldId="338"/>
            <ac:spMk id="10" creationId="{00000000-0000-0000-0000-000000000000}"/>
          </ac:spMkLst>
        </pc:spChg>
        <pc:spChg chg="add mod">
          <ac:chgData name="tuyết nguyễn thị ánh" userId="a6fbc05945fbe6a6" providerId="LiveId" clId="{B2208055-9979-41CD-9CE6-052170EBC75B}" dt="2023-07-20T08:57:33.511" v="3887" actId="1076"/>
          <ac:spMkLst>
            <pc:docMk/>
            <pc:sldMk cId="2206475590" sldId="338"/>
            <ac:spMk id="11" creationId="{D2CC4622-F7BD-8577-DF4A-D9EE798F45E6}"/>
          </ac:spMkLst>
        </pc:spChg>
        <pc:spChg chg="del">
          <ac:chgData name="tuyết nguyễn thị ánh" userId="a6fbc05945fbe6a6" providerId="LiveId" clId="{B2208055-9979-41CD-9CE6-052170EBC75B}" dt="2023-07-20T08:57:17.784" v="3880" actId="478"/>
          <ac:spMkLst>
            <pc:docMk/>
            <pc:sldMk cId="2206475590" sldId="338"/>
            <ac:spMk id="12" creationId="{7AF865FB-C56B-C3BE-D64D-97886AEA575C}"/>
          </ac:spMkLst>
        </pc:spChg>
        <pc:spChg chg="mod">
          <ac:chgData name="tuyết nguyễn thị ánh" userId="a6fbc05945fbe6a6" providerId="LiveId" clId="{B2208055-9979-41CD-9CE6-052170EBC75B}" dt="2023-07-20T08:55:33.300" v="3764" actId="20577"/>
          <ac:spMkLst>
            <pc:docMk/>
            <pc:sldMk cId="2206475590" sldId="338"/>
            <ac:spMk id="13" creationId="{00000000-0000-0000-0000-000000000000}"/>
          </ac:spMkLst>
        </pc:spChg>
        <pc:spChg chg="add mod">
          <ac:chgData name="tuyết nguyễn thị ánh" userId="a6fbc05945fbe6a6" providerId="LiveId" clId="{B2208055-9979-41CD-9CE6-052170EBC75B}" dt="2023-07-20T08:58:20.414" v="3911" actId="1076"/>
          <ac:spMkLst>
            <pc:docMk/>
            <pc:sldMk cId="2206475590" sldId="338"/>
            <ac:spMk id="15" creationId="{5045104A-3A94-7B97-CADB-2C415C255CEB}"/>
          </ac:spMkLst>
        </pc:spChg>
        <pc:graphicFrameChg chg="add del mod">
          <ac:chgData name="tuyết nguyễn thị ánh" userId="a6fbc05945fbe6a6" providerId="LiveId" clId="{B2208055-9979-41CD-9CE6-052170EBC75B}" dt="2023-07-20T08:56:29.142" v="3856"/>
          <ac:graphicFrameMkLst>
            <pc:docMk/>
            <pc:sldMk cId="2206475590" sldId="338"/>
            <ac:graphicFrameMk id="2" creationId="{E8735C27-E331-F2FA-3ED9-639454C604C7}"/>
          </ac:graphicFrameMkLst>
        </pc:graphicFrameChg>
        <pc:graphicFrameChg chg="add del mod">
          <ac:chgData name="tuyết nguyễn thị ánh" userId="a6fbc05945fbe6a6" providerId="LiveId" clId="{B2208055-9979-41CD-9CE6-052170EBC75B}" dt="2023-07-20T08:56:56.997" v="3870"/>
          <ac:graphicFrameMkLst>
            <pc:docMk/>
            <pc:sldMk cId="2206475590" sldId="338"/>
            <ac:graphicFrameMk id="4" creationId="{90E6E0D9-DA04-86CD-75B6-EB0FC1A4D789}"/>
          </ac:graphicFrameMkLst>
        </pc:graphicFrameChg>
        <pc:picChg chg="mod">
          <ac:chgData name="tuyết nguyễn thị ánh" userId="a6fbc05945fbe6a6" providerId="LiveId" clId="{B2208055-9979-41CD-9CE6-052170EBC75B}" dt="2023-07-20T08:57:58.272" v="3896" actId="1076"/>
          <ac:picMkLst>
            <pc:docMk/>
            <pc:sldMk cId="2206475590" sldId="338"/>
            <ac:picMk id="9" creationId="{00000000-0000-0000-0000-000000000000}"/>
          </ac:picMkLst>
        </pc:picChg>
      </pc:sldChg>
      <pc:sldChg chg="addSp delSp modSp add mod modTransition modAnim">
        <pc:chgData name="tuyết nguyễn thị ánh" userId="a6fbc05945fbe6a6" providerId="LiveId" clId="{B2208055-9979-41CD-9CE6-052170EBC75B}" dt="2023-07-20T09:37:37.176" v="5656"/>
        <pc:sldMkLst>
          <pc:docMk/>
          <pc:sldMk cId="3562042936" sldId="339"/>
        </pc:sldMkLst>
        <pc:spChg chg="add mod">
          <ac:chgData name="tuyết nguyễn thị ánh" userId="a6fbc05945fbe6a6" providerId="LiveId" clId="{B2208055-9979-41CD-9CE6-052170EBC75B}" dt="2023-07-20T08:54:43.330" v="3756" actId="20577"/>
          <ac:spMkLst>
            <pc:docMk/>
            <pc:sldMk cId="3562042936" sldId="339"/>
            <ac:spMk id="4" creationId="{1274EDF5-9B08-E880-4643-7A99F2470A33}"/>
          </ac:spMkLst>
        </pc:spChg>
        <pc:spChg chg="mod">
          <ac:chgData name="tuyết nguyễn thị ánh" userId="a6fbc05945fbe6a6" providerId="LiveId" clId="{B2208055-9979-41CD-9CE6-052170EBC75B}" dt="2023-07-20T08:55:26.109" v="3758" actId="20577"/>
          <ac:spMkLst>
            <pc:docMk/>
            <pc:sldMk cId="3562042936" sldId="339"/>
            <ac:spMk id="8" creationId="{00000000-0000-0000-0000-000000000000}"/>
          </ac:spMkLst>
        </pc:spChg>
        <pc:spChg chg="del">
          <ac:chgData name="tuyết nguyễn thị ánh" userId="a6fbc05945fbe6a6" providerId="LiveId" clId="{B2208055-9979-41CD-9CE6-052170EBC75B}" dt="2023-07-20T08:53:51.857" v="3718" actId="478"/>
          <ac:spMkLst>
            <pc:docMk/>
            <pc:sldMk cId="3562042936" sldId="339"/>
            <ac:spMk id="12" creationId="{BA01F37E-462A-9BA0-3AF4-929374BA8F41}"/>
          </ac:spMkLst>
        </pc:spChg>
        <pc:spChg chg="del">
          <ac:chgData name="tuyết nguyễn thị ánh" userId="a6fbc05945fbe6a6" providerId="LiveId" clId="{B2208055-9979-41CD-9CE6-052170EBC75B}" dt="2023-07-20T08:53:53.152" v="3719" actId="478"/>
          <ac:spMkLst>
            <pc:docMk/>
            <pc:sldMk cId="3562042936" sldId="339"/>
            <ac:spMk id="15" creationId="{DDA9199E-DBB0-F2E5-615A-CA3FFC2AC764}"/>
          </ac:spMkLst>
        </pc:spChg>
      </pc:sldChg>
      <pc:sldChg chg="addSp delSp modSp add mod modTransition modAnim">
        <pc:chgData name="tuyết nguyễn thị ánh" userId="a6fbc05945fbe6a6" providerId="LiveId" clId="{B2208055-9979-41CD-9CE6-052170EBC75B}" dt="2023-07-20T09:37:37.176" v="5656"/>
        <pc:sldMkLst>
          <pc:docMk/>
          <pc:sldMk cId="1174110088" sldId="340"/>
        </pc:sldMkLst>
        <pc:spChg chg="add mod">
          <ac:chgData name="tuyết nguyễn thị ánh" userId="a6fbc05945fbe6a6" providerId="LiveId" clId="{B2208055-9979-41CD-9CE6-052170EBC75B}" dt="2023-07-20T09:09:23.572" v="4409" actId="1076"/>
          <ac:spMkLst>
            <pc:docMk/>
            <pc:sldMk cId="1174110088" sldId="340"/>
            <ac:spMk id="3" creationId="{D49D9FE3-4C2E-9FCA-0312-6FE1A427E6EB}"/>
          </ac:spMkLst>
        </pc:spChg>
        <pc:spChg chg="del">
          <ac:chgData name="tuyết nguyễn thị ánh" userId="a6fbc05945fbe6a6" providerId="LiveId" clId="{B2208055-9979-41CD-9CE6-052170EBC75B}" dt="2023-07-20T09:07:50.902" v="4365" actId="478"/>
          <ac:spMkLst>
            <pc:docMk/>
            <pc:sldMk cId="1174110088" sldId="340"/>
            <ac:spMk id="5" creationId="{ED7D45A9-4AAC-9696-BF7B-259D67543BD2}"/>
          </ac:spMkLst>
        </pc:spChg>
        <pc:spChg chg="mod">
          <ac:chgData name="tuyết nguyễn thị ánh" userId="a6fbc05945fbe6a6" providerId="LiveId" clId="{B2208055-9979-41CD-9CE6-052170EBC75B}" dt="2023-07-20T09:09:27.111" v="4411" actId="1076"/>
          <ac:spMkLst>
            <pc:docMk/>
            <pc:sldMk cId="1174110088" sldId="340"/>
            <ac:spMk id="20" creationId="{00000000-0000-0000-0000-000000000000}"/>
          </ac:spMkLst>
        </pc:spChg>
        <pc:picChg chg="add mod">
          <ac:chgData name="tuyết nguyễn thị ánh" userId="a6fbc05945fbe6a6" providerId="LiveId" clId="{B2208055-9979-41CD-9CE6-052170EBC75B}" dt="2023-07-20T09:09:13.409" v="4408" actId="14100"/>
          <ac:picMkLst>
            <pc:docMk/>
            <pc:sldMk cId="1174110088" sldId="340"/>
            <ac:picMk id="8" creationId="{F6761863-EA18-DC76-91A7-A1675C733647}"/>
          </ac:picMkLst>
        </pc:picChg>
      </pc:sldChg>
      <pc:sldChg chg="addSp delSp modSp add mod modTransition delAnim modAnim">
        <pc:chgData name="tuyết nguyễn thị ánh" userId="a6fbc05945fbe6a6" providerId="LiveId" clId="{B2208055-9979-41CD-9CE6-052170EBC75B}" dt="2023-07-20T09:37:37.176" v="5656"/>
        <pc:sldMkLst>
          <pc:docMk/>
          <pc:sldMk cId="4043967205" sldId="341"/>
        </pc:sldMkLst>
        <pc:spChg chg="del">
          <ac:chgData name="tuyết nguyễn thị ánh" userId="a6fbc05945fbe6a6" providerId="LiveId" clId="{B2208055-9979-41CD-9CE6-052170EBC75B}" dt="2023-07-20T09:17:52.357" v="5342" actId="478"/>
          <ac:spMkLst>
            <pc:docMk/>
            <pc:sldMk cId="4043967205" sldId="341"/>
            <ac:spMk id="2" creationId="{00000000-0000-0000-0000-000000000000}"/>
          </ac:spMkLst>
        </pc:spChg>
        <pc:spChg chg="del">
          <ac:chgData name="tuyết nguyễn thị ánh" userId="a6fbc05945fbe6a6" providerId="LiveId" clId="{B2208055-9979-41CD-9CE6-052170EBC75B}" dt="2023-07-20T09:18:00.377" v="5346" actId="478"/>
          <ac:spMkLst>
            <pc:docMk/>
            <pc:sldMk cId="4043967205" sldId="341"/>
            <ac:spMk id="3" creationId="{00000000-0000-0000-0000-000000000000}"/>
          </ac:spMkLst>
        </pc:spChg>
        <pc:spChg chg="del">
          <ac:chgData name="tuyết nguyễn thị ánh" userId="a6fbc05945fbe6a6" providerId="LiveId" clId="{B2208055-9979-41CD-9CE6-052170EBC75B}" dt="2023-07-20T09:17:57.100" v="5344" actId="478"/>
          <ac:spMkLst>
            <pc:docMk/>
            <pc:sldMk cId="4043967205" sldId="341"/>
            <ac:spMk id="4" creationId="{00000000-0000-0000-0000-000000000000}"/>
          </ac:spMkLst>
        </pc:spChg>
        <pc:spChg chg="add mod">
          <ac:chgData name="tuyết nguyễn thị ánh" userId="a6fbc05945fbe6a6" providerId="LiveId" clId="{B2208055-9979-41CD-9CE6-052170EBC75B}" dt="2023-07-20T09:18:17.839" v="5353" actId="207"/>
          <ac:spMkLst>
            <pc:docMk/>
            <pc:sldMk cId="4043967205" sldId="341"/>
            <ac:spMk id="7" creationId="{AE552170-3637-77C0-C116-0A72CB0EC4DA}"/>
          </ac:spMkLst>
        </pc:spChg>
        <pc:spChg chg="mod">
          <ac:chgData name="tuyết nguyễn thị ánh" userId="a6fbc05945fbe6a6" providerId="LiveId" clId="{B2208055-9979-41CD-9CE6-052170EBC75B}" dt="2023-07-20T09:17:55.030" v="5343" actId="1076"/>
          <ac:spMkLst>
            <pc:docMk/>
            <pc:sldMk cId="4043967205" sldId="341"/>
            <ac:spMk id="12" creationId="{00000000-0000-0000-0000-000000000000}"/>
          </ac:spMkLst>
        </pc:spChg>
        <pc:picChg chg="mod">
          <ac:chgData name="tuyết nguyễn thị ánh" userId="a6fbc05945fbe6a6" providerId="LiveId" clId="{B2208055-9979-41CD-9CE6-052170EBC75B}" dt="2023-07-20T09:18:20.798" v="5354" actId="1076"/>
          <ac:picMkLst>
            <pc:docMk/>
            <pc:sldMk cId="4043967205" sldId="341"/>
            <ac:picMk id="16" creationId="{00000000-0000-0000-0000-000000000000}"/>
          </ac:picMkLst>
        </pc:picChg>
      </pc:sldChg>
      <pc:sldChg chg="addSp delSp modSp add mod modTransition modAnim">
        <pc:chgData name="tuyết nguyễn thị ánh" userId="a6fbc05945fbe6a6" providerId="LiveId" clId="{B2208055-9979-41CD-9CE6-052170EBC75B}" dt="2023-07-20T09:37:37.176" v="5656"/>
        <pc:sldMkLst>
          <pc:docMk/>
          <pc:sldMk cId="1358514918" sldId="342"/>
        </pc:sldMkLst>
        <pc:spChg chg="add mod">
          <ac:chgData name="tuyết nguyễn thị ánh" userId="a6fbc05945fbe6a6" providerId="LiveId" clId="{B2208055-9979-41CD-9CE6-052170EBC75B}" dt="2023-07-20T09:19:46.358" v="5375" actId="122"/>
          <ac:spMkLst>
            <pc:docMk/>
            <pc:sldMk cId="1358514918" sldId="342"/>
            <ac:spMk id="3" creationId="{F3DAAF64-599B-D75A-8AC0-BCF2DB2035A1}"/>
          </ac:spMkLst>
        </pc:spChg>
        <pc:spChg chg="del">
          <ac:chgData name="tuyết nguyễn thị ánh" userId="a6fbc05945fbe6a6" providerId="LiveId" clId="{B2208055-9979-41CD-9CE6-052170EBC75B}" dt="2023-07-20T09:18:33.399" v="5356" actId="478"/>
          <ac:spMkLst>
            <pc:docMk/>
            <pc:sldMk cId="1358514918" sldId="342"/>
            <ac:spMk id="7" creationId="{AE552170-3637-77C0-C116-0A72CB0EC4DA}"/>
          </ac:spMkLst>
        </pc:spChg>
        <pc:picChg chg="mod">
          <ac:chgData name="tuyết nguyễn thị ánh" userId="a6fbc05945fbe6a6" providerId="LiveId" clId="{B2208055-9979-41CD-9CE6-052170EBC75B}" dt="2023-07-20T09:19:49.678" v="5376" actId="1076"/>
          <ac:picMkLst>
            <pc:docMk/>
            <pc:sldMk cId="1358514918" sldId="342"/>
            <ac:picMk id="16" creationId="{00000000-0000-0000-0000-000000000000}"/>
          </ac:picMkLst>
        </pc:picChg>
      </pc:sldChg>
      <pc:sldChg chg="addSp delSp modSp add mod modTransition modAnim">
        <pc:chgData name="tuyết nguyễn thị ánh" userId="a6fbc05945fbe6a6" providerId="LiveId" clId="{B2208055-9979-41CD-9CE6-052170EBC75B}" dt="2023-07-20T09:37:37.176" v="5656"/>
        <pc:sldMkLst>
          <pc:docMk/>
          <pc:sldMk cId="2867618341" sldId="343"/>
        </pc:sldMkLst>
        <pc:spChg chg="del">
          <ac:chgData name="tuyết nguyễn thị ánh" userId="a6fbc05945fbe6a6" providerId="LiveId" clId="{B2208055-9979-41CD-9CE6-052170EBC75B}" dt="2023-07-20T09:19:57.947" v="5378" actId="478"/>
          <ac:spMkLst>
            <pc:docMk/>
            <pc:sldMk cId="2867618341" sldId="343"/>
            <ac:spMk id="3" creationId="{F3DAAF64-599B-D75A-8AC0-BCF2DB2035A1}"/>
          </ac:spMkLst>
        </pc:spChg>
        <pc:spChg chg="add mod">
          <ac:chgData name="tuyết nguyễn thị ánh" userId="a6fbc05945fbe6a6" providerId="LiveId" clId="{B2208055-9979-41CD-9CE6-052170EBC75B}" dt="2023-07-20T09:20:47.469" v="5394" actId="1076"/>
          <ac:spMkLst>
            <pc:docMk/>
            <pc:sldMk cId="2867618341" sldId="343"/>
            <ac:spMk id="4" creationId="{A5844A8D-64A3-2A2C-DFE9-1630AEEB2BE3}"/>
          </ac:spMkLst>
        </pc:spChg>
        <pc:picChg chg="mod">
          <ac:chgData name="tuyết nguyễn thị ánh" userId="a6fbc05945fbe6a6" providerId="LiveId" clId="{B2208055-9979-41CD-9CE6-052170EBC75B}" dt="2023-07-20T09:20:49.969" v="5395" actId="1076"/>
          <ac:picMkLst>
            <pc:docMk/>
            <pc:sldMk cId="2867618341" sldId="343"/>
            <ac:picMk id="16" creationId="{00000000-0000-0000-0000-000000000000}"/>
          </ac:picMkLst>
        </pc:picChg>
      </pc:sldChg>
      <pc:sldMasterChg chg="del delSldLayout">
        <pc:chgData name="tuyết nguyễn thị ánh" userId="a6fbc05945fbe6a6" providerId="LiveId" clId="{B2208055-9979-41CD-9CE6-052170EBC75B}" dt="2023-07-20T07:44:55.620" v="2318" actId="47"/>
        <pc:sldMasterMkLst>
          <pc:docMk/>
          <pc:sldMasterMk cId="3367944645" sldId="2147483660"/>
        </pc:sldMasterMkLst>
        <pc:sldLayoutChg chg="del">
          <pc:chgData name="tuyết nguyễn thị ánh" userId="a6fbc05945fbe6a6" providerId="LiveId" clId="{B2208055-9979-41CD-9CE6-052170EBC75B}" dt="2023-07-20T07:44:55.620" v="2318" actId="47"/>
          <pc:sldLayoutMkLst>
            <pc:docMk/>
            <pc:sldMasterMk cId="3367944645" sldId="2147483660"/>
            <pc:sldLayoutMk cId="3180772492" sldId="2147483661"/>
          </pc:sldLayoutMkLst>
        </pc:sldLayoutChg>
        <pc:sldLayoutChg chg="del">
          <pc:chgData name="tuyết nguyễn thị ánh" userId="a6fbc05945fbe6a6" providerId="LiveId" clId="{B2208055-9979-41CD-9CE6-052170EBC75B}" dt="2023-07-20T07:44:55.620" v="2318" actId="47"/>
          <pc:sldLayoutMkLst>
            <pc:docMk/>
            <pc:sldMasterMk cId="3367944645" sldId="2147483660"/>
            <pc:sldLayoutMk cId="2487989181" sldId="2147483662"/>
          </pc:sldLayoutMkLst>
        </pc:sldLayoutChg>
        <pc:sldLayoutChg chg="del">
          <pc:chgData name="tuyết nguyễn thị ánh" userId="a6fbc05945fbe6a6" providerId="LiveId" clId="{B2208055-9979-41CD-9CE6-052170EBC75B}" dt="2023-07-20T07:44:55.620" v="2318" actId="47"/>
          <pc:sldLayoutMkLst>
            <pc:docMk/>
            <pc:sldMasterMk cId="3367944645" sldId="2147483660"/>
            <pc:sldLayoutMk cId="675996839" sldId="2147483663"/>
          </pc:sldLayoutMkLst>
        </pc:sldLayoutChg>
        <pc:sldLayoutChg chg="del">
          <pc:chgData name="tuyết nguyễn thị ánh" userId="a6fbc05945fbe6a6" providerId="LiveId" clId="{B2208055-9979-41CD-9CE6-052170EBC75B}" dt="2023-07-20T07:44:55.620" v="2318" actId="47"/>
          <pc:sldLayoutMkLst>
            <pc:docMk/>
            <pc:sldMasterMk cId="3367944645" sldId="2147483660"/>
            <pc:sldLayoutMk cId="2000391583" sldId="2147483664"/>
          </pc:sldLayoutMkLst>
        </pc:sldLayoutChg>
        <pc:sldLayoutChg chg="del">
          <pc:chgData name="tuyết nguyễn thị ánh" userId="a6fbc05945fbe6a6" providerId="LiveId" clId="{B2208055-9979-41CD-9CE6-052170EBC75B}" dt="2023-07-20T07:44:55.620" v="2318" actId="47"/>
          <pc:sldLayoutMkLst>
            <pc:docMk/>
            <pc:sldMasterMk cId="3367944645" sldId="2147483660"/>
            <pc:sldLayoutMk cId="44193763" sldId="2147483665"/>
          </pc:sldLayoutMkLst>
        </pc:sldLayoutChg>
        <pc:sldLayoutChg chg="del">
          <pc:chgData name="tuyết nguyễn thị ánh" userId="a6fbc05945fbe6a6" providerId="LiveId" clId="{B2208055-9979-41CD-9CE6-052170EBC75B}" dt="2023-07-20T07:44:55.620" v="2318" actId="47"/>
          <pc:sldLayoutMkLst>
            <pc:docMk/>
            <pc:sldMasterMk cId="3367944645" sldId="2147483660"/>
            <pc:sldLayoutMk cId="3876085916" sldId="2147483666"/>
          </pc:sldLayoutMkLst>
        </pc:sldLayoutChg>
        <pc:sldLayoutChg chg="del">
          <pc:chgData name="tuyết nguyễn thị ánh" userId="a6fbc05945fbe6a6" providerId="LiveId" clId="{B2208055-9979-41CD-9CE6-052170EBC75B}" dt="2023-07-20T07:44:55.620" v="2318" actId="47"/>
          <pc:sldLayoutMkLst>
            <pc:docMk/>
            <pc:sldMasterMk cId="3367944645" sldId="2147483660"/>
            <pc:sldLayoutMk cId="2126396161" sldId="2147483667"/>
          </pc:sldLayoutMkLst>
        </pc:sldLayoutChg>
        <pc:sldLayoutChg chg="del">
          <pc:chgData name="tuyết nguyễn thị ánh" userId="a6fbc05945fbe6a6" providerId="LiveId" clId="{B2208055-9979-41CD-9CE6-052170EBC75B}" dt="2023-07-20T07:44:55.620" v="2318" actId="47"/>
          <pc:sldLayoutMkLst>
            <pc:docMk/>
            <pc:sldMasterMk cId="3367944645" sldId="2147483660"/>
            <pc:sldLayoutMk cId="698788414" sldId="2147483668"/>
          </pc:sldLayoutMkLst>
        </pc:sldLayoutChg>
        <pc:sldLayoutChg chg="del">
          <pc:chgData name="tuyết nguyễn thị ánh" userId="a6fbc05945fbe6a6" providerId="LiveId" clId="{B2208055-9979-41CD-9CE6-052170EBC75B}" dt="2023-07-20T07:44:55.620" v="2318" actId="47"/>
          <pc:sldLayoutMkLst>
            <pc:docMk/>
            <pc:sldMasterMk cId="3367944645" sldId="2147483660"/>
            <pc:sldLayoutMk cId="1625482579" sldId="2147483669"/>
          </pc:sldLayoutMkLst>
        </pc:sldLayoutChg>
        <pc:sldLayoutChg chg="del">
          <pc:chgData name="tuyết nguyễn thị ánh" userId="a6fbc05945fbe6a6" providerId="LiveId" clId="{B2208055-9979-41CD-9CE6-052170EBC75B}" dt="2023-07-20T07:44:55.620" v="2318" actId="47"/>
          <pc:sldLayoutMkLst>
            <pc:docMk/>
            <pc:sldMasterMk cId="3367944645" sldId="2147483660"/>
            <pc:sldLayoutMk cId="4267308338" sldId="2147483670"/>
          </pc:sldLayoutMkLst>
        </pc:sldLayoutChg>
        <pc:sldLayoutChg chg="del">
          <pc:chgData name="tuyết nguyễn thị ánh" userId="a6fbc05945fbe6a6" providerId="LiveId" clId="{B2208055-9979-41CD-9CE6-052170EBC75B}" dt="2023-07-20T07:44:55.620" v="2318" actId="47"/>
          <pc:sldLayoutMkLst>
            <pc:docMk/>
            <pc:sldMasterMk cId="3367944645" sldId="2147483660"/>
            <pc:sldLayoutMk cId="468947760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93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08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5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47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1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951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956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843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911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29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3.sv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9.sv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7.svg"/><Relationship Id="rId7" Type="http://schemas.openxmlformats.org/officeDocument/2006/relationships/image" Target="../media/image4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7.svg"/><Relationship Id="rId7" Type="http://schemas.openxmlformats.org/officeDocument/2006/relationships/image" Target="../media/image4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7.svg"/><Relationship Id="rId7" Type="http://schemas.openxmlformats.org/officeDocument/2006/relationships/image" Target="../media/image4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7" Type="http://schemas.openxmlformats.org/officeDocument/2006/relationships/image" Target="../media/image65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7.svg"/><Relationship Id="rId7" Type="http://schemas.openxmlformats.org/officeDocument/2006/relationships/image" Target="../media/image5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Relationship Id="rId9" Type="http://schemas.openxmlformats.org/officeDocument/2006/relationships/image" Target="../media/image6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292034"/>
            <a:ext cx="3772950" cy="8469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20208" y="6287908"/>
            <a:ext cx="2050864" cy="1530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1000" y="2380325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2324100"/>
            <a:ext cx="16687800" cy="7391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5296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94324" y="5411446"/>
            <a:ext cx="3804464" cy="32372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5999" y="5367623"/>
            <a:ext cx="10520575" cy="3183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4300" dirty="0">
                <a:solidFill>
                  <a:srgbClr val="000000"/>
                </a:solidFill>
                <a:latin typeface="Arial (Body)"/>
              </a:rPr>
              <a:t>A. R = (x + 2y)</a:t>
            </a:r>
            <a:r>
              <a:rPr lang="en-US" sz="4300" baseline="30000" dirty="0">
                <a:solidFill>
                  <a:srgbClr val="000000"/>
                </a:solidFill>
                <a:latin typeface="Arial (Body)"/>
              </a:rPr>
              <a:t>2</a:t>
            </a:r>
            <a:r>
              <a:rPr lang="en-US" sz="4300" dirty="0">
                <a:solidFill>
                  <a:srgbClr val="000000"/>
                </a:solidFill>
                <a:latin typeface="Arial (Body)"/>
              </a:rPr>
              <a:t>                  </a:t>
            </a:r>
            <a:r>
              <a:rPr lang="vi-VN" sz="4300" dirty="0">
                <a:solidFill>
                  <a:srgbClr val="000000"/>
                </a:solidFill>
                <a:latin typeface="Arial (Body)"/>
              </a:rPr>
              <a:t>B. </a:t>
            </a:r>
            <a:r>
              <a:rPr lang="en-US" sz="4300" dirty="0">
                <a:solidFill>
                  <a:srgbClr val="000000"/>
                </a:solidFill>
                <a:latin typeface="Arial (Body)"/>
              </a:rPr>
              <a:t>R = (x </a:t>
            </a: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300" dirty="0">
                <a:solidFill>
                  <a:srgbClr val="000000"/>
                </a:solidFill>
                <a:latin typeface="Arial (Body)"/>
              </a:rPr>
              <a:t> 2y)</a:t>
            </a:r>
            <a:r>
              <a:rPr lang="en-US" sz="4300" baseline="30000" dirty="0">
                <a:solidFill>
                  <a:srgbClr val="000000"/>
                </a:solidFill>
                <a:latin typeface="Arial (Body)"/>
              </a:rPr>
              <a:t>2</a:t>
            </a:r>
            <a:r>
              <a:rPr lang="en-US" sz="4300" dirty="0">
                <a:solidFill>
                  <a:srgbClr val="000000"/>
                </a:solidFill>
                <a:latin typeface="Arial (Body)"/>
              </a:rPr>
              <a:t> </a:t>
            </a:r>
            <a:r>
              <a:rPr lang="vi-VN" sz="4300" dirty="0">
                <a:solidFill>
                  <a:srgbClr val="000000"/>
                </a:solidFill>
                <a:latin typeface="Arial (Body)"/>
              </a:rPr>
              <a:t>C. </a:t>
            </a:r>
            <a:r>
              <a:rPr lang="en-US" sz="4300" dirty="0">
                <a:solidFill>
                  <a:srgbClr val="000000"/>
                </a:solidFill>
                <a:latin typeface="Arial (Body)"/>
              </a:rPr>
              <a:t>R = (2x + y)</a:t>
            </a:r>
            <a:r>
              <a:rPr lang="en-US" sz="4300" baseline="30000" dirty="0">
                <a:solidFill>
                  <a:srgbClr val="000000"/>
                </a:solidFill>
                <a:latin typeface="Arial (Body)"/>
              </a:rPr>
              <a:t>2</a:t>
            </a:r>
            <a:r>
              <a:rPr lang="en-US" sz="4300" dirty="0">
                <a:solidFill>
                  <a:srgbClr val="000000"/>
                </a:solidFill>
                <a:latin typeface="Arial (Body)"/>
              </a:rPr>
              <a:t> 			 </a:t>
            </a:r>
            <a:r>
              <a:rPr lang="vi-VN" sz="4300" dirty="0">
                <a:solidFill>
                  <a:srgbClr val="000000"/>
                </a:solidFill>
                <a:latin typeface="Arial (Body)"/>
              </a:rPr>
              <a:t>D. </a:t>
            </a:r>
            <a:r>
              <a:rPr lang="en-US" sz="4300" dirty="0">
                <a:solidFill>
                  <a:srgbClr val="000000"/>
                </a:solidFill>
                <a:latin typeface="Arial (Body)"/>
              </a:rPr>
              <a:t>R = (2x </a:t>
            </a: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300" dirty="0">
                <a:solidFill>
                  <a:srgbClr val="000000"/>
                </a:solidFill>
                <a:latin typeface="Arial (Body)"/>
              </a:rPr>
              <a:t> y)</a:t>
            </a:r>
            <a:r>
              <a:rPr lang="en-US" sz="4300" baseline="30000" dirty="0">
                <a:solidFill>
                  <a:srgbClr val="000000"/>
                </a:solidFill>
                <a:latin typeface="Arial (Body)"/>
              </a:rPr>
              <a:t>2</a:t>
            </a:r>
            <a:r>
              <a:rPr lang="en-US" sz="4300" dirty="0">
                <a:solidFill>
                  <a:srgbClr val="000000"/>
                </a:solidFill>
                <a:latin typeface="Arial (Body)"/>
              </a:rPr>
              <a:t> </a:t>
            </a:r>
            <a:endParaRPr lang="vi-VN" sz="4300" b="0" i="0" dirty="0">
              <a:solidFill>
                <a:srgbClr val="000000"/>
              </a:solidFill>
              <a:effectLst/>
              <a:latin typeface="Arial (Body)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2491" y="3104439"/>
            <a:ext cx="15483909" cy="2110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(</a:t>
            </a:r>
            <a:r>
              <a:rPr lang="en-US" alt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alt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tr40) 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= 4x</a:t>
            </a:r>
            <a:r>
              <a:rPr lang="en-US" altLang="en-US" sz="45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4xy + y</a:t>
            </a:r>
            <a:r>
              <a:rPr lang="en-US" altLang="en-US" sz="45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endParaRPr lang="vi-VN" sz="45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555971" y="7725090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077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94488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25600" y="6667500"/>
            <a:ext cx="2819400" cy="2399054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91923" y="4370545"/>
            <a:ext cx="12016629" cy="518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300" dirty="0">
                <a:solidFill>
                  <a:srgbClr val="000000"/>
                </a:solidFill>
                <a:ea typeface="Open Sans"/>
              </a:rPr>
              <a:t>A. S = (x</a:t>
            </a:r>
            <a:r>
              <a:rPr lang="en-US" altLang="en-US" sz="4300" baseline="30000" dirty="0">
                <a:solidFill>
                  <a:srgbClr val="000000"/>
                </a:solidFill>
                <a:ea typeface="Open Sans"/>
              </a:rPr>
              <a:t>2</a:t>
            </a:r>
            <a:r>
              <a:rPr lang="en-US" altLang="en-US" sz="4300" dirty="0">
                <a:solidFill>
                  <a:srgbClr val="000000"/>
                </a:solidFill>
                <a:ea typeface="Open Sans"/>
              </a:rPr>
              <a:t> + 2)(x</a:t>
            </a:r>
            <a:r>
              <a:rPr lang="en-US" altLang="en-US" sz="4300" baseline="30000" dirty="0">
                <a:solidFill>
                  <a:srgbClr val="000000"/>
                </a:solidFill>
                <a:ea typeface="Open Sans"/>
              </a:rPr>
              <a:t>4</a:t>
            </a:r>
            <a:r>
              <a:rPr lang="en-US" altLang="en-US" sz="4300" dirty="0">
                <a:solidFill>
                  <a:srgbClr val="000000"/>
                </a:solidFill>
                <a:ea typeface="Open Sans"/>
              </a:rPr>
              <a:t> – 2x</a:t>
            </a:r>
            <a:r>
              <a:rPr lang="en-US" altLang="en-US" sz="4300" baseline="30000" dirty="0">
                <a:solidFill>
                  <a:srgbClr val="000000"/>
                </a:solidFill>
                <a:ea typeface="Open Sans"/>
              </a:rPr>
              <a:t>2</a:t>
            </a:r>
            <a:r>
              <a:rPr lang="en-US" altLang="en-US" sz="4300" dirty="0">
                <a:solidFill>
                  <a:srgbClr val="000000"/>
                </a:solidFill>
                <a:ea typeface="Open Sans"/>
              </a:rPr>
              <a:t> + 4)        </a:t>
            </a:r>
          </a:p>
          <a:p>
            <a:pPr marR="0" lvl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300" dirty="0">
                <a:solidFill>
                  <a:srgbClr val="000000"/>
                </a:solidFill>
                <a:ea typeface="Open Sans"/>
              </a:rPr>
              <a:t>B. S = (x</a:t>
            </a:r>
            <a:r>
              <a:rPr lang="en-US" altLang="en-US" sz="4300" baseline="30000" dirty="0">
                <a:solidFill>
                  <a:srgbClr val="000000"/>
                </a:solidFill>
                <a:ea typeface="Open Sans"/>
              </a:rPr>
              <a:t>2</a:t>
            </a:r>
            <a:r>
              <a:rPr lang="en-US" altLang="en-US" sz="4300" dirty="0">
                <a:solidFill>
                  <a:srgbClr val="000000"/>
                </a:solidFill>
                <a:ea typeface="Open Sans"/>
              </a:rPr>
              <a:t> – 2)(x</a:t>
            </a:r>
            <a:r>
              <a:rPr lang="en-US" altLang="en-US" sz="4300" baseline="30000" dirty="0">
                <a:solidFill>
                  <a:srgbClr val="000000"/>
                </a:solidFill>
                <a:ea typeface="Open Sans"/>
              </a:rPr>
              <a:t>4</a:t>
            </a:r>
            <a:r>
              <a:rPr lang="en-US" altLang="en-US" sz="4300" dirty="0">
                <a:solidFill>
                  <a:srgbClr val="000000"/>
                </a:solidFill>
                <a:ea typeface="Open Sans"/>
              </a:rPr>
              <a:t> – 2x</a:t>
            </a:r>
            <a:r>
              <a:rPr lang="en-US" altLang="en-US" sz="4300" baseline="30000" dirty="0">
                <a:solidFill>
                  <a:srgbClr val="000000"/>
                </a:solidFill>
                <a:ea typeface="Open Sans"/>
              </a:rPr>
              <a:t>2</a:t>
            </a:r>
            <a:r>
              <a:rPr lang="en-US" altLang="en-US" sz="4300" dirty="0">
                <a:solidFill>
                  <a:srgbClr val="000000"/>
                </a:solidFill>
                <a:ea typeface="Open Sans"/>
              </a:rPr>
              <a:t> + 4)        </a:t>
            </a:r>
          </a:p>
          <a:p>
            <a:pPr>
              <a:lnSpc>
                <a:spcPct val="200000"/>
              </a:lnSpc>
            </a:pP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C. </a:t>
            </a:r>
            <a:r>
              <a:rPr lang="en-US" altLang="en-US" sz="4300" dirty="0">
                <a:solidFill>
                  <a:srgbClr val="000000"/>
                </a:solidFill>
                <a:ea typeface="Open Sans"/>
              </a:rPr>
              <a:t>S = (x</a:t>
            </a:r>
            <a:r>
              <a:rPr lang="en-US" altLang="en-US" sz="4300" baseline="30000" dirty="0">
                <a:solidFill>
                  <a:srgbClr val="000000"/>
                </a:solidFill>
                <a:ea typeface="Open Sans"/>
              </a:rPr>
              <a:t>2</a:t>
            </a:r>
            <a:r>
              <a:rPr lang="en-US" altLang="en-US" sz="4300" dirty="0">
                <a:solidFill>
                  <a:srgbClr val="000000"/>
                </a:solidFill>
                <a:ea typeface="Open Sans"/>
              </a:rPr>
              <a:t> – 2)(x</a:t>
            </a:r>
            <a:r>
              <a:rPr lang="en-US" altLang="en-US" sz="4300" baseline="30000" dirty="0">
                <a:solidFill>
                  <a:srgbClr val="000000"/>
                </a:solidFill>
                <a:ea typeface="Open Sans"/>
              </a:rPr>
              <a:t>4</a:t>
            </a:r>
            <a:r>
              <a:rPr lang="en-US" altLang="en-US" sz="4300" dirty="0">
                <a:solidFill>
                  <a:srgbClr val="000000"/>
                </a:solidFill>
                <a:ea typeface="Open Sans"/>
              </a:rPr>
              <a:t> + 2x</a:t>
            </a:r>
            <a:r>
              <a:rPr lang="en-US" altLang="en-US" sz="4300" baseline="30000" dirty="0">
                <a:solidFill>
                  <a:srgbClr val="000000"/>
                </a:solidFill>
                <a:ea typeface="Open Sans"/>
              </a:rPr>
              <a:t>2</a:t>
            </a:r>
            <a:r>
              <a:rPr lang="en-US" altLang="en-US" sz="4300" dirty="0">
                <a:solidFill>
                  <a:srgbClr val="000000"/>
                </a:solidFill>
                <a:ea typeface="Open Sans"/>
              </a:rPr>
              <a:t> + 4)        </a:t>
            </a:r>
          </a:p>
          <a:p>
            <a:pPr>
              <a:lnSpc>
                <a:spcPct val="200000"/>
              </a:lnSpc>
            </a:pP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D. </a:t>
            </a:r>
            <a:r>
              <a:rPr lang="en-US" altLang="en-US" sz="4300" dirty="0">
                <a:solidFill>
                  <a:srgbClr val="000000"/>
                </a:solidFill>
                <a:ea typeface="Open Sans"/>
              </a:rPr>
              <a:t>S = (x – 2)(x</a:t>
            </a:r>
            <a:r>
              <a:rPr lang="en-US" altLang="en-US" sz="4300" baseline="30000" dirty="0">
                <a:solidFill>
                  <a:srgbClr val="000000"/>
                </a:solidFill>
                <a:ea typeface="Open Sans"/>
              </a:rPr>
              <a:t>4</a:t>
            </a:r>
            <a:r>
              <a:rPr lang="en-US" altLang="en-US" sz="4300" dirty="0">
                <a:solidFill>
                  <a:srgbClr val="000000"/>
                </a:solidFill>
                <a:ea typeface="Open Sans"/>
              </a:rPr>
              <a:t> + 2x</a:t>
            </a:r>
            <a:r>
              <a:rPr lang="en-US" altLang="en-US" sz="4300" baseline="30000" dirty="0">
                <a:solidFill>
                  <a:srgbClr val="000000"/>
                </a:solidFill>
                <a:ea typeface="Open Sans"/>
              </a:rPr>
              <a:t>2</a:t>
            </a:r>
            <a:r>
              <a:rPr lang="en-US" altLang="en-US" sz="4300" dirty="0">
                <a:solidFill>
                  <a:srgbClr val="000000"/>
                </a:solidFill>
                <a:ea typeface="Open Sans"/>
              </a:rPr>
              <a:t> + 4)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3424" y="2279718"/>
            <a:ext cx="15784947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(</a:t>
            </a:r>
            <a:r>
              <a:rPr lang="en-US" alt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alt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tr27) 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Khi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phân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tích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đa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thức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 S = x</a:t>
            </a:r>
            <a:r>
              <a:rPr lang="en-US" altLang="en-US" sz="4500" baseline="30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6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 – 8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thành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nhân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tử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thì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được</a:t>
            </a:r>
            <a:endParaRPr lang="en-US" altLang="en-US" sz="45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52015" y="7409827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329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01200" y="9237650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621000" y="5866869"/>
            <a:ext cx="2209800" cy="42055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899053">
            <a:off x="-71224" y="-292051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448560" y="1638300"/>
            <a:ext cx="18956520" cy="1740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latin typeface="Arial (Body)"/>
                <a:cs typeface="Arial"/>
                <a:sym typeface="Arial"/>
              </a:rPr>
              <a:t>CHƯƠNG I.</a:t>
            </a:r>
            <a:r>
              <a:rPr lang="en-US" sz="8000" b="1" kern="0" dirty="0">
                <a:solidFill>
                  <a:srgbClr val="F2C2AB">
                    <a:lumMod val="50000"/>
                  </a:srgbClr>
                </a:solidFill>
                <a:latin typeface="Arial (Body)"/>
                <a:cs typeface="Arial"/>
                <a:sym typeface="Arial"/>
              </a:rPr>
              <a:t> BIỂU THỨC ĐẠI SỐ</a:t>
            </a: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latin typeface="Arial (Body)"/>
                <a:cs typeface="Arial"/>
                <a:sym typeface="Arial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2800" y="4169422"/>
            <a:ext cx="11963400" cy="160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75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TẬP CUỐI </a:t>
            </a:r>
            <a:r>
              <a:rPr lang="nl-NL" sz="7500" b="1" ker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CHƯƠNG I</a:t>
            </a:r>
            <a:endParaRPr lang="en-US" sz="7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87800" y="8801100"/>
            <a:ext cx="1295400" cy="1166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83920" y="851192"/>
            <a:ext cx="653275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500" b="1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5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11 (SGK – </a:t>
            </a:r>
            <a:r>
              <a:rPr lang="fr-FR" sz="4500" b="1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5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41)</a:t>
            </a:r>
            <a:endParaRPr lang="en-US" sz="4500" dirty="0">
              <a:solidFill>
                <a:schemeClr val="accent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92198" y="1692313"/>
            <a:ext cx="13254124" cy="205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 = xy</a:t>
            </a:r>
            <a:r>
              <a:rPr lang="en-US" sz="45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– 2x</a:t>
            </a:r>
            <a:r>
              <a:rPr lang="en-US" sz="45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yz</a:t>
            </a:r>
            <a:r>
              <a:rPr lang="en-US" sz="45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+ 3yz + 1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= 1, y = -1, z = 2.</a:t>
            </a:r>
            <a:endParaRPr lang="en-US" sz="45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71032" y="0"/>
            <a:ext cx="1330396" cy="1246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0814" y="4697861"/>
            <a:ext cx="4450466" cy="4450466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8302478" y="4230386"/>
            <a:ext cx="2060722" cy="913113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800" y="5438964"/>
            <a:ext cx="16840200" cy="411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500" dirty="0" err="1">
                <a:latin typeface="Arial (Body)"/>
              </a:rPr>
              <a:t>Thay</a:t>
            </a:r>
            <a:r>
              <a:rPr lang="fr-FR" sz="4500" dirty="0">
                <a:latin typeface="Arial (Body)"/>
              </a:rPr>
              <a:t> x = 1, y = –1 </a:t>
            </a:r>
            <a:r>
              <a:rPr lang="fr-FR" sz="4500" dirty="0" err="1">
                <a:latin typeface="Arial (Body)"/>
              </a:rPr>
              <a:t>và</a:t>
            </a:r>
            <a:r>
              <a:rPr lang="fr-FR" sz="4500" dirty="0">
                <a:latin typeface="Arial (Body)"/>
              </a:rPr>
              <a:t> z = 2 </a:t>
            </a:r>
            <a:r>
              <a:rPr lang="fr-FR" sz="4500" dirty="0" err="1">
                <a:latin typeface="Arial (Body)"/>
              </a:rPr>
              <a:t>vào</a:t>
            </a:r>
            <a:r>
              <a:rPr lang="fr-FR" sz="4500" dirty="0">
                <a:latin typeface="Arial (Body)"/>
              </a:rPr>
              <a:t> </a:t>
            </a:r>
            <a:r>
              <a:rPr lang="fr-FR" sz="4500" dirty="0" err="1">
                <a:latin typeface="Arial (Body)"/>
              </a:rPr>
              <a:t>đa</a:t>
            </a:r>
            <a:r>
              <a:rPr lang="fr-FR" sz="4500" dirty="0">
                <a:latin typeface="Arial (Body)"/>
              </a:rPr>
              <a:t> </a:t>
            </a:r>
            <a:r>
              <a:rPr lang="fr-FR" sz="4500" dirty="0" err="1">
                <a:latin typeface="Arial (Body)"/>
              </a:rPr>
              <a:t>thức</a:t>
            </a:r>
            <a:r>
              <a:rPr lang="fr-FR" sz="4500" dirty="0">
                <a:latin typeface="Arial (Body)"/>
              </a:rPr>
              <a:t> P ta </a:t>
            </a:r>
            <a:r>
              <a:rPr lang="fr-FR" sz="4500" dirty="0" err="1">
                <a:latin typeface="Arial (Body)"/>
              </a:rPr>
              <a:t>được</a:t>
            </a:r>
            <a:r>
              <a:rPr lang="fr-FR" sz="4500" dirty="0">
                <a:latin typeface="Arial (Body)"/>
              </a:rPr>
              <a:t>:</a:t>
            </a:r>
            <a:endParaRPr lang="en-US" sz="4500" dirty="0">
              <a:latin typeface="Arial (Body)"/>
            </a:endParaRPr>
          </a:p>
          <a:p>
            <a:pPr>
              <a:lnSpc>
                <a:spcPct val="150000"/>
              </a:lnSpc>
            </a:pPr>
            <a:r>
              <a:rPr lang="pt-BR" sz="4500" dirty="0">
                <a:latin typeface="Arial (Body)"/>
              </a:rPr>
              <a:t>P = 1.(–1)</a:t>
            </a:r>
            <a:r>
              <a:rPr lang="pt-BR" sz="4500" baseline="30000" dirty="0">
                <a:latin typeface="Arial (Body)"/>
              </a:rPr>
              <a:t>2</a:t>
            </a:r>
            <a:r>
              <a:rPr lang="pt-BR" sz="4500" dirty="0">
                <a:latin typeface="Arial (Body)"/>
              </a:rPr>
              <a:t>.2 – 2.1</a:t>
            </a:r>
            <a:r>
              <a:rPr lang="pt-BR" sz="4500" baseline="30000" dirty="0">
                <a:latin typeface="Arial (Body)"/>
              </a:rPr>
              <a:t>2</a:t>
            </a:r>
            <a:r>
              <a:rPr lang="pt-BR" sz="4500" dirty="0">
                <a:latin typeface="Arial (Body)"/>
              </a:rPr>
              <a:t>.(–1).2</a:t>
            </a:r>
            <a:r>
              <a:rPr lang="pt-BR" sz="4500" baseline="30000" dirty="0">
                <a:latin typeface="Arial (Body)"/>
              </a:rPr>
              <a:t>2</a:t>
            </a:r>
            <a:r>
              <a:rPr lang="pt-BR" sz="4500" dirty="0">
                <a:latin typeface="Arial (Body)"/>
              </a:rPr>
              <a:t> + 3.(–1).2 + 1</a:t>
            </a:r>
            <a:endParaRPr lang="en-US" sz="4500" dirty="0">
              <a:latin typeface="Arial (Body)"/>
            </a:endParaRPr>
          </a:p>
          <a:p>
            <a:pPr>
              <a:lnSpc>
                <a:spcPct val="150000"/>
              </a:lnSpc>
            </a:pPr>
            <a:r>
              <a:rPr lang="pt-BR" sz="4500" dirty="0">
                <a:latin typeface="Arial (Body)"/>
              </a:rPr>
              <a:t>   = 2 + 8 – 6 + 1</a:t>
            </a:r>
            <a:endParaRPr lang="en-US" sz="4500" dirty="0">
              <a:latin typeface="Arial (Body)"/>
            </a:endParaRPr>
          </a:p>
          <a:p>
            <a:pPr>
              <a:lnSpc>
                <a:spcPct val="150000"/>
              </a:lnSpc>
            </a:pPr>
            <a:r>
              <a:rPr lang="pt-BR" sz="4500" dirty="0">
                <a:latin typeface="Arial (Body)"/>
              </a:rPr>
              <a:t>   = 5</a:t>
            </a:r>
            <a:endParaRPr lang="en-US" sz="4500" dirty="0">
              <a:latin typeface="Arial (Body)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4870780" y="4224896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5400" y="1218995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12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40)</a:t>
            </a:r>
          </a:p>
        </p:txBody>
      </p:sp>
      <p:sp>
        <p:nvSpPr>
          <p:cNvPr id="3" name="Rectangle 2"/>
          <p:cNvSpPr/>
          <p:nvPr/>
        </p:nvSpPr>
        <p:spPr>
          <a:xfrm>
            <a:off x="1452244" y="2124448"/>
            <a:ext cx="11689482" cy="1738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– P = 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2x</a:t>
            </a:r>
            <a:r>
              <a:rPr lang="en-US" sz="3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+ 7x</a:t>
            </a:r>
            <a:r>
              <a:rPr lang="en-US" sz="3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+ 3xy</a:t>
            </a:r>
          </a:p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+ M = 3x</a:t>
            </a:r>
            <a:r>
              <a:rPr lang="en-US" sz="3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5x</a:t>
            </a:r>
            <a:r>
              <a:rPr lang="en-US" sz="3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+ 8xy</a:t>
            </a:r>
            <a:endParaRPr lang="en-US" sz="38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96985" y="1086659"/>
            <a:ext cx="8415317" cy="861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= 3x</a:t>
            </a:r>
            <a:r>
              <a:rPr lang="en-US" sz="3800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– 2xy</a:t>
            </a:r>
            <a:r>
              <a:rPr lang="en-US" sz="3800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4xy + 2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104" y="4984243"/>
            <a:ext cx="15925800" cy="4783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Ta có: Q – P = –2x</a:t>
            </a:r>
            <a:r>
              <a:rPr lang="pt-BR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t-BR" sz="3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 + 7x</a:t>
            </a:r>
            <a:r>
              <a:rPr lang="pt-BR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pt-BR" sz="3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 + 3xy.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 = P + (–2x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+ 7x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+ 3xy) = 3x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– 2xy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4xy + 2 –2x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+ 7x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 = –2x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+ (3x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+ 7x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y) – 2xy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(– 4xy + 3xy) + 2 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 = –2x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+ 10x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– 2xy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+ 2.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 = – 2x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+10x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– 2xy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+ 2.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7804" y="8267700"/>
            <a:ext cx="1786283" cy="17314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76984" y="4297316"/>
            <a:ext cx="16398983" cy="5763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Ta </a:t>
            </a:r>
            <a:r>
              <a:rPr lang="en-US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 + M = 3x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5x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+ 8xy.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= 3x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5x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+ 8xy – P = 3x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5x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+ 8xy – (3x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– 2xy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4xy + 2)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 = 3x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5x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+ 8xy – 3x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+ 2xy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+ 4xy – 2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 = 3x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(– 5x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– 3x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y) + 2xy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+ (8xy + 4xy)– 2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 = 3x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–8x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+ 2xy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+ 12xy– 2.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= 3x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8x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+ 2xy</a:t>
            </a:r>
            <a:r>
              <a:rPr lang="en-US" sz="3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+ 12xy – 2.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5157157" y="3518608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12520" y="694786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12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40)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9364" y="1600239"/>
            <a:ext cx="11689482" cy="1738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– P = </a:t>
            </a:r>
            <a:r>
              <a:rPr lang="en-US" sz="3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2x</a:t>
            </a:r>
            <a:r>
              <a:rPr lang="en-US" sz="3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+ 7x</a:t>
            </a:r>
            <a:r>
              <a:rPr lang="en-US" sz="3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+ 3xy</a:t>
            </a:r>
          </a:p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+ M = 3x</a:t>
            </a:r>
            <a:r>
              <a:rPr lang="en-US" sz="3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5x</a:t>
            </a:r>
            <a:r>
              <a:rPr lang="en-US" sz="3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+ 8xy</a:t>
            </a:r>
            <a:endParaRPr lang="en-US" sz="38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14105" y="562450"/>
            <a:ext cx="8415317" cy="861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= 3x</a:t>
            </a:r>
            <a:r>
              <a:rPr lang="en-US" sz="3800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– 2xy</a:t>
            </a:r>
            <a:r>
              <a:rPr lang="en-US" sz="3800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4xy + 2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7804" y="8267700"/>
            <a:ext cx="1786283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18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5322" y="800100"/>
            <a:ext cx="1132820" cy="20907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90800" y="736623"/>
            <a:ext cx="61398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13 (SGK – 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200" b="1" dirty="0">
                <a:solidFill>
                  <a:srgbClr val="C050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40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0" y="758681"/>
            <a:ext cx="6830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672013" y="1697596"/>
                <a:ext cx="12943974" cy="901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𝑦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𝑥𝑦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)(2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+4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013" y="1697596"/>
                <a:ext cx="12943974" cy="901401"/>
              </a:xfrm>
              <a:prstGeom prst="rect">
                <a:avLst/>
              </a:prstGeom>
              <a:blipFill>
                <a:blip r:embed="rId4"/>
                <a:stretch>
                  <a:fillRect l="-1648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8007703" y="3272069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20561" y="2439064"/>
            <a:ext cx="1902117" cy="3907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199354">
            <a:off x="-566855" y="8605189"/>
            <a:ext cx="1702353" cy="16638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AA722E-5339-FED6-FAD7-2107120788FF}"/>
              </a:ext>
            </a:extLst>
          </p:cNvPr>
          <p:cNvSpPr txBox="1"/>
          <p:nvPr/>
        </p:nvSpPr>
        <p:spPr>
          <a:xfrm>
            <a:off x="2052011" y="4594225"/>
            <a:ext cx="6797213" cy="3799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a) x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y(5xy – 2x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y – y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y.5xy – x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y.2x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y  – x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y.y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= 5x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 – 2x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 – x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21583-EA34-963C-3A3D-D400B52D67F3}"/>
              </a:ext>
            </a:extLst>
          </p:cNvPr>
          <p:cNvSpPr txBox="1"/>
          <p:nvPr/>
        </p:nvSpPr>
        <p:spPr>
          <a:xfrm>
            <a:off x="9587859" y="4594225"/>
            <a:ext cx="7433310" cy="5133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b) (x – 2y)(2x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 + 4xy)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= x(2x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 + 4xy) – 2y.(2x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 + 4xy)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= 2x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 + 4x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y – 4x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y – 8xy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= 2x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 – 8xy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78254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8" grpId="0"/>
      <p:bldP spid="16" grpId="0" animBg="1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48826" y="-101965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7945133" y="3744266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61335" y="811203"/>
            <a:ext cx="688521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14a (SGK – </a:t>
            </a:r>
            <a:r>
              <a:rPr kumimoji="0" lang="fr-FR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40)</a:t>
            </a:r>
          </a:p>
        </p:txBody>
      </p:sp>
      <p:sp>
        <p:nvSpPr>
          <p:cNvPr id="3" name="Rectangle 2"/>
          <p:cNvSpPr/>
          <p:nvPr/>
        </p:nvSpPr>
        <p:spPr>
          <a:xfrm>
            <a:off x="8915400" y="2291334"/>
            <a:ext cx="444705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schemeClr val="bg1"/>
                </a:solidFill>
                <a:latin typeface="Arial (Body)"/>
              </a:rPr>
              <a:t>18x</a:t>
            </a:r>
            <a:r>
              <a:rPr lang="en-US" sz="4500" baseline="30000" dirty="0">
                <a:solidFill>
                  <a:schemeClr val="bg1"/>
                </a:solidFill>
                <a:latin typeface="Arial (Body)"/>
              </a:rPr>
              <a:t>4</a:t>
            </a:r>
            <a:r>
              <a:rPr lang="en-US" sz="4500" dirty="0">
                <a:solidFill>
                  <a:schemeClr val="bg1"/>
                </a:solidFill>
                <a:latin typeface="Arial (Body)"/>
              </a:rPr>
              <a:t>y</a:t>
            </a:r>
            <a:r>
              <a:rPr lang="en-US" sz="4500" baseline="30000" dirty="0">
                <a:solidFill>
                  <a:schemeClr val="bg1"/>
                </a:solidFill>
                <a:latin typeface="Arial (Body)"/>
              </a:rPr>
              <a:t>3</a:t>
            </a:r>
            <a:r>
              <a:rPr lang="en-US" sz="4500" dirty="0">
                <a:solidFill>
                  <a:schemeClr val="bg1"/>
                </a:solidFill>
                <a:latin typeface="Arial (Body)"/>
              </a:rPr>
              <a:t> : 12(–x)</a:t>
            </a:r>
            <a:r>
              <a:rPr lang="en-US" sz="4500" baseline="30000" dirty="0">
                <a:solidFill>
                  <a:schemeClr val="bg1"/>
                </a:solidFill>
                <a:latin typeface="Arial (Body)"/>
              </a:rPr>
              <a:t>3</a:t>
            </a:r>
            <a:r>
              <a:rPr lang="en-US" sz="4500" dirty="0">
                <a:solidFill>
                  <a:schemeClr val="bg1"/>
                </a:solidFill>
                <a:latin typeface="Arial (Body)"/>
              </a:rPr>
              <a:t>y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312" y="2038034"/>
            <a:ext cx="6405921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176025" y="4968841"/>
                <a:ext cx="15925800" cy="4989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500" dirty="0">
                    <a:solidFill>
                      <a:schemeClr val="bg1"/>
                    </a:solidFill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18x</a:t>
                </a:r>
                <a:r>
                  <a:rPr lang="en-US" sz="4500" baseline="30000" dirty="0">
                    <a:solidFill>
                      <a:schemeClr val="bg1"/>
                    </a:solidFill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4500" dirty="0">
                    <a:solidFill>
                      <a:schemeClr val="bg1"/>
                    </a:solidFill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4500" baseline="30000" dirty="0">
                    <a:solidFill>
                      <a:schemeClr val="bg1"/>
                    </a:solidFill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4500" dirty="0">
                    <a:solidFill>
                      <a:schemeClr val="bg1"/>
                    </a:solidFill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 : 12(–x)</a:t>
                </a:r>
                <a:r>
                  <a:rPr lang="en-US" sz="4500" baseline="30000" dirty="0">
                    <a:solidFill>
                      <a:schemeClr val="bg1"/>
                    </a:solidFill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4500" dirty="0">
                    <a:solidFill>
                      <a:schemeClr val="bg1"/>
                    </a:solidFill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y </a:t>
                </a:r>
                <a:r>
                  <a:rPr lang="en-US" sz="45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18x</a:t>
                </a:r>
                <a:r>
                  <a:rPr lang="en-US" sz="4500" baseline="30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45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4500" baseline="30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5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: [12.(–x</a:t>
                </a:r>
                <a:r>
                  <a:rPr lang="en-US" sz="4500" baseline="30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5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)y]</a:t>
                </a:r>
                <a:endParaRPr lang="en-US" sz="4500" dirty="0">
                  <a:solidFill>
                    <a:schemeClr val="bg1"/>
                  </a:solidFill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5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     = 18x</a:t>
                </a:r>
                <a:r>
                  <a:rPr lang="en-US" sz="4500" baseline="30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45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4500" baseline="30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5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: (–12.x</a:t>
                </a:r>
                <a:r>
                  <a:rPr lang="en-US" sz="4500" baseline="30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5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y)</a:t>
                </a:r>
                <a:endParaRPr lang="en-US" sz="4500" dirty="0">
                  <a:solidFill>
                    <a:schemeClr val="bg1"/>
                  </a:solidFill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5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= [18 : (–12)] . (x</a:t>
                </a:r>
                <a:r>
                  <a:rPr lang="en-US" sz="4500" baseline="30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45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: x</a:t>
                </a:r>
                <a:r>
                  <a:rPr lang="en-US" sz="4500" baseline="30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5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. (y</a:t>
                </a:r>
                <a:r>
                  <a:rPr lang="en-US" sz="4500" baseline="30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5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: y)</a:t>
                </a:r>
                <a:endParaRPr lang="en-US" sz="4500" dirty="0">
                  <a:solidFill>
                    <a:schemeClr val="bg1"/>
                  </a:solidFill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500" dirty="0">
                    <a:solidFill>
                      <a:schemeClr val="bg1"/>
                    </a:solidFill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  = </a:t>
                </a:r>
                <a14:m>
                  <m:oMath xmlns:m="http://schemas.openxmlformats.org/officeDocument/2006/math">
                    <m:r>
                      <a:rPr lang="en-US" sz="4500" i="1">
                        <a:solidFill>
                          <a:schemeClr val="bg1"/>
                        </a:solidFill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500" i="1">
                            <a:solidFill>
                              <a:schemeClr val="bg1"/>
                            </a:solidFill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>
                            <a:solidFill>
                              <a:schemeClr val="bg1"/>
                            </a:solidFill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500">
                            <a:solidFill>
                              <a:schemeClr val="bg1"/>
                            </a:solidFill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500" i="1">
                            <a:solidFill>
                              <a:schemeClr val="bg1"/>
                            </a:solidFill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500" i="1">
                            <a:solidFill>
                              <a:schemeClr val="bg1"/>
                            </a:solidFill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e>
                      <m:sup>
                        <m:r>
                          <a:rPr lang="en-US" sz="4500">
                            <a:solidFill>
                              <a:schemeClr val="bg1"/>
                            </a:solidFill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500" dirty="0">
                  <a:solidFill>
                    <a:schemeClr val="bg1"/>
                  </a:solidFill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025" y="4968841"/>
                <a:ext cx="15925800" cy="4989699"/>
              </a:xfrm>
              <a:prstGeom prst="rect">
                <a:avLst/>
              </a:prstGeom>
              <a:blipFill>
                <a:blip r:embed="rId6"/>
                <a:stretch>
                  <a:fillRect l="-1607" b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352032" y="7048249"/>
            <a:ext cx="2477535" cy="240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4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3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28720" y="3998925"/>
            <a:ext cx="1295400" cy="1166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83920" y="851192"/>
            <a:ext cx="688521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15a (SGK – </a:t>
            </a:r>
            <a:r>
              <a:rPr kumimoji="0" lang="fr-FR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41)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40838" y="1931487"/>
            <a:ext cx="13254124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pt-BR" sz="4500" dirty="0">
                <a:latin typeface="Arial (Body)"/>
              </a:rPr>
              <a:t>Tính (2x + 5)(2x – 5) – (2x + 3)(3x – 2)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71032" y="0"/>
            <a:ext cx="1330396" cy="1246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1734" y="-104314"/>
            <a:ext cx="4450466" cy="4450466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762677" y="3542368"/>
            <a:ext cx="2060722" cy="913113"/>
          </a:xfrm>
          <a:prstGeom prst="wedgeEllipseCallout">
            <a:avLst>
              <a:gd name="adj1" fmla="val 31305"/>
              <a:gd name="adj2" fmla="val 72514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691D0-2ADF-A5BE-CDC7-30156026B8F5}"/>
              </a:ext>
            </a:extLst>
          </p:cNvPr>
          <p:cNvSpPr txBox="1"/>
          <p:nvPr/>
        </p:nvSpPr>
        <p:spPr>
          <a:xfrm>
            <a:off x="3025140" y="3998924"/>
            <a:ext cx="13685520" cy="5642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3430" marR="30480" indent="-742950" algn="just">
              <a:lnSpc>
                <a:spcPct val="200000"/>
              </a:lnSpc>
              <a:spcAft>
                <a:spcPts val="1200"/>
              </a:spcAft>
              <a:buAutoNum type="alphaLcParenR"/>
            </a:pPr>
            <a:r>
              <a:rPr lang="pt-BR" sz="43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(2x + 5)(2x – 5) – (2x + 3)(3x – 2) </a:t>
            </a:r>
          </a:p>
          <a:p>
            <a:pPr marL="30480" marR="30480" algn="just">
              <a:lnSpc>
                <a:spcPct val="200000"/>
              </a:lnSpc>
              <a:spcAft>
                <a:spcPts val="1200"/>
              </a:spcAft>
            </a:pPr>
            <a:r>
              <a:rPr lang="pt-BR" sz="43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= 4x</a:t>
            </a:r>
            <a:r>
              <a:rPr lang="pt-BR" sz="43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43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 – 25 – (6x</a:t>
            </a:r>
            <a:r>
              <a:rPr lang="pt-BR" sz="43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43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 – 4x + 9x – 6)</a:t>
            </a:r>
            <a:endParaRPr lang="en-US" sz="43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200000"/>
              </a:lnSpc>
              <a:spcAft>
                <a:spcPts val="1200"/>
              </a:spcAft>
            </a:pPr>
            <a:r>
              <a:rPr lang="pt-BR" sz="43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= 4x</a:t>
            </a:r>
            <a:r>
              <a:rPr lang="pt-BR" sz="43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43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 – 25 – (6x</a:t>
            </a:r>
            <a:r>
              <a:rPr lang="pt-BR" sz="43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43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 + 5x – 6)</a:t>
            </a:r>
            <a:r>
              <a:rPr lang="en-US" sz="4300" dirty="0"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3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= 4x</a:t>
            </a:r>
            <a:r>
              <a:rPr lang="pt-BR" sz="43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43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 – 25 – 6x</a:t>
            </a:r>
            <a:r>
              <a:rPr lang="pt-BR" sz="43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43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 – 5x + 6</a:t>
            </a:r>
            <a:endParaRPr lang="en-US" sz="43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200000"/>
              </a:lnSpc>
              <a:spcAft>
                <a:spcPts val="1200"/>
              </a:spcAft>
            </a:pPr>
            <a:r>
              <a:rPr lang="pt-BR" sz="43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= (4x</a:t>
            </a:r>
            <a:r>
              <a:rPr lang="pt-BR" sz="43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43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 – 6x</a:t>
            </a:r>
            <a:r>
              <a:rPr lang="pt-BR" sz="43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43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) – 5x + (– 25 + 6)</a:t>
            </a:r>
            <a:r>
              <a:rPr lang="en-US" sz="4300" dirty="0"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3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= –2x</a:t>
            </a:r>
            <a:r>
              <a:rPr lang="pt-BR" sz="4300" baseline="300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4300" dirty="0">
                <a:solidFill>
                  <a:srgbClr val="000000"/>
                </a:solidFill>
                <a:effectLst/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 – 5x – 19.</a:t>
            </a:r>
            <a:endParaRPr lang="en-US" sz="43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329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914400" y="4768669"/>
            <a:ext cx="1683043" cy="873988"/>
          </a:xfrm>
          <a:prstGeom prst="wedgeEllipseCallout">
            <a:avLst>
              <a:gd name="adj1" fmla="val 21273"/>
              <a:gd name="adj2" fmla="val 75578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5400" y="1218995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16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40)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2056" y="2278210"/>
            <a:ext cx="162687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(x – 1)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4 			b) 4x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+ 12x + 9			c) 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8y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d) 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+ 1		e) – 4x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+ 4x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x – 1	g) 8x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+ 12x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+ 6x + 1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77556" y="1068066"/>
            <a:ext cx="948528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tử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7804" y="8267700"/>
            <a:ext cx="1786283" cy="17314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FC2CA-1676-CB9A-2585-71E090584315}"/>
              </a:ext>
            </a:extLst>
          </p:cNvPr>
          <p:cNvSpPr txBox="1"/>
          <p:nvPr/>
        </p:nvSpPr>
        <p:spPr>
          <a:xfrm>
            <a:off x="2750337" y="5696167"/>
            <a:ext cx="5479264" cy="397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4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a) (x – 1)</a:t>
            </a:r>
            <a:r>
              <a:rPr lang="pt-BR" sz="40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pt-BR" sz="4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– 4</a:t>
            </a:r>
            <a:endParaRPr lang="en-US" sz="4000" dirty="0">
              <a:solidFill>
                <a:schemeClr val="bg1"/>
              </a:solidFill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4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= (x – 1)</a:t>
            </a:r>
            <a:r>
              <a:rPr lang="pt-BR" sz="40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pt-BR" sz="4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– 2</a:t>
            </a:r>
            <a:r>
              <a:rPr lang="pt-BR" sz="40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endParaRPr lang="en-US" sz="4000" dirty="0">
              <a:solidFill>
                <a:schemeClr val="bg1"/>
              </a:solidFill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4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= (x – 1 + 2)(x – 1 – 2)</a:t>
            </a:r>
            <a:endParaRPr lang="en-US" sz="4000" dirty="0">
              <a:solidFill>
                <a:schemeClr val="bg1"/>
              </a:solidFill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4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= (x + 1)(x – 3).</a:t>
            </a:r>
            <a:endParaRPr lang="en-US" sz="4000" dirty="0">
              <a:solidFill>
                <a:schemeClr val="bg1"/>
              </a:solidFill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A2705-D224-9D0C-2FB4-95BEF608E69B}"/>
              </a:ext>
            </a:extLst>
          </p:cNvPr>
          <p:cNvSpPr txBox="1"/>
          <p:nvPr/>
        </p:nvSpPr>
        <p:spPr>
          <a:xfrm>
            <a:off x="10058400" y="5696167"/>
            <a:ext cx="5280660" cy="2956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b) 4x</a:t>
            </a:r>
            <a:r>
              <a:rPr lang="en-US" sz="40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+ 12x + 9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= (2x</a:t>
            </a:r>
            <a:r>
              <a:rPr lang="en-US" sz="40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) + 2.2x.3 + 3</a:t>
            </a:r>
            <a:r>
              <a:rPr lang="en-US" sz="40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endParaRPr lang="en-US" sz="4000" dirty="0">
              <a:solidFill>
                <a:schemeClr val="bg1"/>
              </a:solidFill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= (2x + 3)</a:t>
            </a:r>
            <a:r>
              <a:rPr lang="en-US" sz="40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2696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3" grpId="0"/>
      <p:bldP spid="5" grpId="0"/>
      <p:bldP spid="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240947" y="7505700"/>
            <a:ext cx="2882619" cy="24528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>
                <a:spLocks noChangeArrowheads="1"/>
              </p:cNvSpPr>
              <p:nvPr/>
            </p:nvSpPr>
            <p:spPr bwMode="auto">
              <a:xfrm>
                <a:off x="3505200" y="4383626"/>
                <a:ext cx="6247007" cy="3893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kumimoji="0" lang="en-US" altLang="en-US" sz="4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x</a:t>
                </a:r>
                <a:r>
                  <a:rPr kumimoji="0" lang="en-US" altLang="en-US" sz="4300" b="0" i="0" u="none" strike="noStrike" cap="none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2</a:t>
                </a:r>
                <a:r>
                  <a:rPr kumimoji="0" lang="en-US" altLang="en-US" sz="43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y</a:t>
                </a:r>
                <a:endParaRPr kumimoji="0" lang="en-US" altLang="en-US" sz="4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altLang="en-US" sz="4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rPr>
                  <a:t>xy</a:t>
                </a:r>
                <a:r>
                  <a:rPr kumimoji="0" lang="en-US" altLang="en-US" sz="43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rPr>
                  <a:t>2</a:t>
                </a:r>
                <a:r>
                  <a:rPr kumimoji="0" lang="en-US" altLang="en-US" sz="43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rPr>
                  <a:t> + 1</a:t>
                </a:r>
                <a:endParaRPr kumimoji="0" lang="en-US" altLang="en-US" sz="4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4383626"/>
                <a:ext cx="6247007" cy="3893310"/>
              </a:xfrm>
              <a:prstGeom prst="rect">
                <a:avLst/>
              </a:prstGeom>
              <a:blipFill>
                <a:blip r:embed="rId5"/>
                <a:stretch>
                  <a:fillRect l="-3805" b="-29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0128127" y="4152900"/>
                <a:ext cx="5791200" cy="3794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altLang="en-US" sz="43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+ y</a:t>
                </a:r>
              </a:p>
              <a:p>
                <a:pPr lvl="0" eaLnBrk="0" fontAlgn="base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0</a:t>
                </a:r>
                <a:endParaRPr lang="en-US" altLang="en-US" sz="43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127" y="4152900"/>
                <a:ext cx="5791200" cy="3794437"/>
              </a:xfrm>
              <a:prstGeom prst="rect">
                <a:avLst/>
              </a:prstGeom>
              <a:blipFill>
                <a:blip r:embed="rId6"/>
                <a:stretch>
                  <a:fillRect l="-4105" b="-6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995880" y="2630817"/>
            <a:ext cx="16089661" cy="15220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</a:t>
            </a:r>
            <a:r>
              <a:rPr lang="en-US" altLang="en-US" sz="4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altLang="en-US" sz="4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tr40)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4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4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4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884284" y="5217783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6286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585139" y="4067336"/>
            <a:ext cx="1683043" cy="873988"/>
          </a:xfrm>
          <a:prstGeom prst="wedgeEllipseCallout">
            <a:avLst>
              <a:gd name="adj1" fmla="val 21273"/>
              <a:gd name="adj2" fmla="val 75578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96824" y="619670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16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40)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3480" y="1678885"/>
            <a:ext cx="162687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(x – 1)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4 			b) 4x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+ 12x + 9			c) 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8y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d) 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+ 1		e) – 4x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+ 4x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x – 1	g) 8x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+ 12x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+ 6x + 1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8980" y="468741"/>
            <a:ext cx="948528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tử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47058" y="4882392"/>
            <a:ext cx="1786283" cy="17314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6FB25C-D439-279F-7537-03F2BD9C35D9}"/>
              </a:ext>
            </a:extLst>
          </p:cNvPr>
          <p:cNvSpPr txBox="1"/>
          <p:nvPr/>
        </p:nvSpPr>
        <p:spPr>
          <a:xfrm>
            <a:off x="1500148" y="5580492"/>
            <a:ext cx="6804660" cy="3800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c) x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– 8y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6</a:t>
            </a:r>
            <a:endParaRPr lang="en-US" sz="3800" dirty="0">
              <a:solidFill>
                <a:schemeClr val="bg1"/>
              </a:solidFill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= x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– (2y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endParaRPr lang="en-US" sz="3800" dirty="0">
              <a:solidFill>
                <a:schemeClr val="bg1"/>
              </a:solidFill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= (x – 2y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)[x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+ x.2y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+ (2y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= (x – 2y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)(x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+ 2xy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+ 4y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ABB34B-BD12-3141-729B-AD49425EAA25}"/>
              </a:ext>
            </a:extLst>
          </p:cNvPr>
          <p:cNvSpPr txBox="1"/>
          <p:nvPr/>
        </p:nvSpPr>
        <p:spPr>
          <a:xfrm>
            <a:off x="9144000" y="4331859"/>
            <a:ext cx="8101052" cy="5759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d) x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– x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– x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+ 1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= (x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– x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) – (x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– 1)</a:t>
            </a:r>
            <a:r>
              <a:rPr lang="en-US" sz="38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= x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(x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– 1) – (x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– 1)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= (x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– 1)(x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– 1)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= (x + 1)(x – 1).(x – 1).(x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+ x + 1)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= (x + 1)(x – 1)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(x</a:t>
            </a:r>
            <a:r>
              <a:rPr lang="en-US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+ x + 1).</a:t>
            </a:r>
          </a:p>
        </p:txBody>
      </p:sp>
    </p:spTree>
    <p:extLst>
      <p:ext uri="{BB962C8B-B14F-4D97-AF65-F5344CB8AC3E}">
        <p14:creationId xmlns:p14="http://schemas.microsoft.com/office/powerpoint/2010/main" val="4258065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553422" y="3983224"/>
            <a:ext cx="1683043" cy="873988"/>
          </a:xfrm>
          <a:prstGeom prst="wedgeEllipseCallout">
            <a:avLst>
              <a:gd name="adj1" fmla="val 21273"/>
              <a:gd name="adj2" fmla="val 75578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94944" y="770617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16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40)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1829832"/>
            <a:ext cx="162687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(x – 1)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4 			b) 4x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+ 12x + 9			c) 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8y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d) 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+ 1		e) – 4x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+ 4x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x – 1	g) 8x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+ 12x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+ 6x + 1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7100" y="619688"/>
            <a:ext cx="948528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tử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69634" y="7179087"/>
            <a:ext cx="3167487" cy="3070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F0DA6-8DBD-6423-D626-909835BA070A}"/>
              </a:ext>
            </a:extLst>
          </p:cNvPr>
          <p:cNvSpPr txBox="1"/>
          <p:nvPr/>
        </p:nvSpPr>
        <p:spPr>
          <a:xfrm>
            <a:off x="2534622" y="4208724"/>
            <a:ext cx="6914178" cy="5759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e) –4x</a:t>
            </a:r>
            <a:r>
              <a:rPr lang="pt-BR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t-BR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+ 4x</a:t>
            </a:r>
            <a:r>
              <a:rPr lang="pt-BR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pt-BR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+ x – 1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= (–4x</a:t>
            </a:r>
            <a:r>
              <a:rPr lang="pt-BR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t-BR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+ 4x</a:t>
            </a:r>
            <a:r>
              <a:rPr lang="pt-BR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pt-BR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) + (x – 1)</a:t>
            </a:r>
            <a:endParaRPr lang="en-US" sz="3800" dirty="0">
              <a:solidFill>
                <a:schemeClr val="bg1"/>
              </a:solidFill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= –4x</a:t>
            </a:r>
            <a:r>
              <a:rPr lang="pt-BR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pt-BR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(x – 1) + (x – 1</a:t>
            </a:r>
            <a:r>
              <a:rPr lang="pt-BR" sz="38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= (x – 1)(–4x</a:t>
            </a:r>
            <a:r>
              <a:rPr lang="pt-BR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pt-BR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+ 1)</a:t>
            </a:r>
            <a:endParaRPr lang="en-US" sz="3800" dirty="0">
              <a:solidFill>
                <a:schemeClr val="bg1"/>
              </a:solidFill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= (x – 1)[1</a:t>
            </a:r>
            <a:r>
              <a:rPr lang="pt-BR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pt-BR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– (2x)</a:t>
            </a:r>
            <a:r>
              <a:rPr lang="pt-BR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pt-BR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]</a:t>
            </a:r>
            <a:r>
              <a:rPr lang="en-US" sz="3800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= (x – 1)(1 + 2x)(1 – 2x).</a:t>
            </a:r>
            <a:endParaRPr lang="en-US" sz="3800" dirty="0">
              <a:solidFill>
                <a:schemeClr val="bg1"/>
              </a:solidFill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F865FB-C56B-C3BE-D64D-97886AEA575C}"/>
              </a:ext>
            </a:extLst>
          </p:cNvPr>
          <p:cNvSpPr txBox="1"/>
          <p:nvPr/>
        </p:nvSpPr>
        <p:spPr>
          <a:xfrm>
            <a:off x="9448800" y="4208724"/>
            <a:ext cx="7719060" cy="2820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g) 8x</a:t>
            </a:r>
            <a:r>
              <a:rPr lang="pt-BR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t-BR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+ 12x</a:t>
            </a:r>
            <a:r>
              <a:rPr lang="pt-BR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pt-BR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+ 6x + 1</a:t>
            </a:r>
            <a:endParaRPr lang="en-US" sz="3800" dirty="0">
              <a:solidFill>
                <a:schemeClr val="bg1"/>
              </a:solidFill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= (2x)</a:t>
            </a:r>
            <a:r>
              <a:rPr lang="pt-BR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t-BR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+ 3.(2x)</a:t>
            </a:r>
            <a:r>
              <a:rPr lang="pt-BR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pt-BR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.1 + 3.2x.1</a:t>
            </a:r>
            <a:r>
              <a:rPr lang="pt-BR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pt-BR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 + 1</a:t>
            </a:r>
            <a:r>
              <a:rPr lang="pt-BR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endParaRPr lang="en-US" sz="3800" dirty="0">
              <a:solidFill>
                <a:schemeClr val="bg1"/>
              </a:solidFill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= (2x + 1)</a:t>
            </a:r>
            <a:r>
              <a:rPr lang="pt-BR" sz="3800" baseline="300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pt-BR" sz="38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chemeClr val="bg1"/>
              </a:solidFill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544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5322" y="800100"/>
            <a:ext cx="1132820" cy="20907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59631" y="780767"/>
            <a:ext cx="76931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18a,</a:t>
            </a:r>
            <a:r>
              <a:rPr kumimoji="0" lang="fr-FR" sz="4200" b="1" i="0" u="none" strike="noStrike" kern="1200" cap="none" spc="0" normalizeH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b, g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(SGK – 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40)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67886" y="765626"/>
            <a:ext cx="6830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798142" y="1951637"/>
                <a:ext cx="15223027" cy="1441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Arial (Body)"/>
                          </a:rPr>
                        </m:ctrlPr>
                      </m:fPr>
                      <m:num>
                        <m:r>
                          <a:rPr lang="pt-BR" sz="4000" i="1">
                            <a:latin typeface="Arial (Body)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latin typeface="Arial (Body)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latin typeface="Arial (Body)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Arial (Body)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Arial (Body)"/>
                          </a:rPr>
                          <m:t>−1</m:t>
                        </m:r>
                      </m:num>
                      <m:den>
                        <m:r>
                          <a:rPr lang="nl-NL" sz="4000" i="1">
                            <a:latin typeface="Arial (Body)"/>
                          </a:rPr>
                          <m:t>𝑥</m:t>
                        </m:r>
                        <m:r>
                          <a:rPr lang="pt-BR" sz="4000" i="1">
                            <a:latin typeface="Arial (Body)"/>
                          </a:rPr>
                          <m:t>−2</m:t>
                        </m:r>
                      </m:den>
                    </m:f>
                    <m:r>
                      <a:rPr lang="pt-BR" sz="4000" i="1">
                        <a:latin typeface="Arial (Body)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Arial (Body)"/>
                          </a:rPr>
                        </m:ctrlPr>
                      </m:fPr>
                      <m:num>
                        <m:r>
                          <a:rPr lang="pt-BR" sz="4000" i="1">
                            <a:latin typeface="Arial (Body)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>
                                <a:latin typeface="Arial (Body)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latin typeface="Arial (Body)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Arial (Body)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Arial (Body)"/>
                          </a:rPr>
                          <m:t>−3</m:t>
                        </m:r>
                      </m:num>
                      <m:den>
                        <m:r>
                          <a:rPr lang="nl-NL" sz="4000" i="1">
                            <a:latin typeface="Arial (Body)"/>
                          </a:rPr>
                          <m:t>𝑥</m:t>
                        </m:r>
                        <m:r>
                          <a:rPr lang="pt-BR" sz="4000" i="1">
                            <a:latin typeface="Arial (Body)"/>
                          </a:rPr>
                          <m:t>−2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Arial" panose="020B0604020202020204" pitchFamily="34" charset="0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Arial (Body)"/>
                          </a:rPr>
                        </m:ctrlPr>
                      </m:fPr>
                      <m:num>
                        <m:r>
                          <a:rPr lang="nl-NL" sz="4000" i="1">
                            <a:latin typeface="Arial (Body)"/>
                          </a:rPr>
                          <m:t>𝑥</m:t>
                        </m:r>
                      </m:num>
                      <m:den>
                        <m:r>
                          <a:rPr lang="nl-NL" sz="4000" i="1">
                            <a:latin typeface="Arial (Body)"/>
                          </a:rPr>
                          <m:t>𝑥</m:t>
                        </m:r>
                        <m:r>
                          <a:rPr lang="pt-BR" sz="4000" i="1">
                            <a:latin typeface="Arial (Body)"/>
                          </a:rPr>
                          <m:t>+</m:t>
                        </m:r>
                        <m:r>
                          <a:rPr lang="nl-NL" sz="4000" i="1">
                            <a:latin typeface="Arial (Body)"/>
                          </a:rPr>
                          <m:t>𝑦</m:t>
                        </m:r>
                      </m:den>
                    </m:f>
                    <m:r>
                      <a:rPr lang="pt-BR" sz="4000" i="1">
                        <a:latin typeface="Arial (Body)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Arial (Body)"/>
                          </a:rPr>
                        </m:ctrlPr>
                      </m:fPr>
                      <m:num>
                        <m:r>
                          <a:rPr lang="nl-NL" sz="4000" i="1">
                            <a:latin typeface="Arial (Body)"/>
                          </a:rPr>
                          <m:t>𝑦</m:t>
                        </m:r>
                      </m:num>
                      <m:den>
                        <m:r>
                          <a:rPr lang="nl-NL" sz="4000" i="1">
                            <a:latin typeface="Arial (Body)"/>
                          </a:rPr>
                          <m:t>𝑥</m:t>
                        </m:r>
                        <m:r>
                          <a:rPr lang="pt-BR" sz="4000" i="1">
                            <a:latin typeface="Arial (Body)"/>
                          </a:rPr>
                          <m:t>−</m:t>
                        </m:r>
                        <m:r>
                          <a:rPr lang="nl-NL" sz="4000" i="1">
                            <a:latin typeface="Arial (Body)"/>
                          </a:rPr>
                          <m:t>𝑦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Arial" panose="020B0604020202020204" pitchFamily="34" charset="0"/>
                    <a:cs typeface="Arial" panose="020B0604020202020204" pitchFamily="34" charset="0"/>
                  </a:rPr>
                  <a:t>			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Arial (Body)"/>
                          </a:rPr>
                        </m:ctrlPr>
                      </m:fPr>
                      <m:num>
                        <m:r>
                          <a:rPr lang="pt-BR" sz="4000" i="1">
                            <a:latin typeface="Arial (Body)"/>
                          </a:rPr>
                          <m:t>2</m:t>
                        </m:r>
                        <m:r>
                          <a:rPr lang="nl-NL" sz="4000" i="1">
                            <a:latin typeface="Arial (Body)"/>
                          </a:rPr>
                          <m:t>𝑥</m:t>
                        </m:r>
                      </m:num>
                      <m:den>
                        <m:r>
                          <a:rPr lang="pt-BR" sz="4000" i="1">
                            <a:latin typeface="Arial (Body)"/>
                          </a:rPr>
                          <m:t>9−</m:t>
                        </m:r>
                        <m:sSup>
                          <m:sSupPr>
                            <m:ctrlPr>
                              <a:rPr lang="en-US" sz="4000" i="1">
                                <a:latin typeface="Arial (Body)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latin typeface="Arial (Body)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Arial (Body)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4000" i="1">
                        <a:latin typeface="Arial (Body)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Arial (Body)"/>
                          </a:rPr>
                        </m:ctrlPr>
                      </m:fPr>
                      <m:num>
                        <m:r>
                          <a:rPr lang="pt-BR" sz="4000" i="1">
                            <a:latin typeface="Arial (Body)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latin typeface="Arial (Body)"/>
                          </a:rPr>
                          <m:t>𝑥</m:t>
                        </m:r>
                        <m:r>
                          <a:rPr lang="pt-BR" sz="4000" i="1">
                            <a:latin typeface="Arial (Body)"/>
                          </a:rPr>
                          <m:t>−3</m:t>
                        </m:r>
                      </m:den>
                    </m:f>
                    <m:r>
                      <a:rPr lang="pt-BR" sz="4000" i="1">
                        <a:latin typeface="Arial (Body)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Arial (Body)"/>
                          </a:rPr>
                        </m:ctrlPr>
                      </m:fPr>
                      <m:num>
                        <m:r>
                          <a:rPr lang="pt-BR" sz="4000" i="1">
                            <a:latin typeface="Arial (Body)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latin typeface="Arial (Body)"/>
                          </a:rPr>
                          <m:t>𝑥</m:t>
                        </m:r>
                        <m:r>
                          <a:rPr lang="pt-BR" sz="4000" i="1">
                            <a:latin typeface="Arial (Body)"/>
                          </a:rPr>
                          <m:t>+3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142" y="1951637"/>
                <a:ext cx="15223027" cy="1441613"/>
              </a:xfrm>
              <a:prstGeom prst="rect">
                <a:avLst/>
              </a:prstGeom>
              <a:blipFill>
                <a:blip r:embed="rId4"/>
                <a:stretch>
                  <a:fillRect l="-1442" b="-3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8302478" y="4114354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4446" y="3619687"/>
            <a:ext cx="1902117" cy="3907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199354">
            <a:off x="-566855" y="8605189"/>
            <a:ext cx="1702353" cy="16638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01F37E-462A-9BA0-3AF4-929374BA8F41}"/>
                  </a:ext>
                </a:extLst>
              </p:cNvPr>
              <p:cNvSpPr txBox="1"/>
              <p:nvPr/>
            </p:nvSpPr>
            <p:spPr>
              <a:xfrm>
                <a:off x="1231732" y="5452623"/>
                <a:ext cx="15266870" cy="1441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−1−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.(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−2)</m:t>
                        </m:r>
                      </m:num>
                      <m:den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en-US" sz="4000" dirty="0">
                  <a:effectLst/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01F37E-462A-9BA0-3AF4-929374BA8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732" y="5452623"/>
                <a:ext cx="15266870" cy="1441613"/>
              </a:xfrm>
              <a:prstGeom prst="rect">
                <a:avLst/>
              </a:prstGeom>
              <a:blipFill>
                <a:blip r:embed="rId7"/>
                <a:stretch>
                  <a:fillRect l="-1398" b="-7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A9199E-DBB0-F2E5-615A-CA3FFC2AC764}"/>
                  </a:ext>
                </a:extLst>
              </p:cNvPr>
              <p:cNvSpPr txBox="1"/>
              <p:nvPr/>
            </p:nvSpPr>
            <p:spPr>
              <a:xfrm>
                <a:off x="2513554" y="7527562"/>
                <a:ext cx="13792200" cy="1551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.(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.(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.(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.(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.(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4000" dirty="0">
                  <a:effectLst/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A9199E-DBB0-F2E5-615A-CA3FFC2AC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554" y="7527562"/>
                <a:ext cx="13792200" cy="1551259"/>
              </a:xfrm>
              <a:prstGeom prst="rect">
                <a:avLst/>
              </a:prstGeom>
              <a:blipFill>
                <a:blip r:embed="rId8"/>
                <a:stretch>
                  <a:fillRect l="-1547" b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64836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8" grpId="0"/>
      <p:bldP spid="16" grpId="0" animBg="1"/>
      <p:bldP spid="12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5322" y="800100"/>
            <a:ext cx="1132820" cy="20907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59631" y="780767"/>
            <a:ext cx="76931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18a,</a:t>
            </a:r>
            <a:r>
              <a:rPr kumimoji="0" lang="fr-FR" sz="4200" b="1" i="0" u="none" strike="noStrike" kern="1200" cap="none" spc="0" normalizeH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b, g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(SGK – </a:t>
            </a:r>
            <a:r>
              <a:rPr kumimoji="0" lang="fr-FR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40)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67886" y="765626"/>
            <a:ext cx="6830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798142" y="1951637"/>
                <a:ext cx="15223027" cy="1441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Arial" panose="020B0604020202020204" pitchFamily="34" charset="0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Arial" panose="020B0604020202020204" pitchFamily="34" charset="0"/>
                    <a:cs typeface="Arial" panose="020B0604020202020204" pitchFamily="34" charset="0"/>
                  </a:rPr>
                  <a:t>			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4000" i="1">
                            <a:latin typeface="Cambria Math" panose="02040503050406030204" pitchFamily="18" charset="0"/>
                          </a:rPr>
                          <m:t>9−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pt-BR" sz="4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4000" i="1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(Body)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142" y="1951637"/>
                <a:ext cx="15223027" cy="1441613"/>
              </a:xfrm>
              <a:prstGeom prst="rect">
                <a:avLst/>
              </a:prstGeom>
              <a:blipFill>
                <a:blip r:embed="rId4"/>
                <a:stretch>
                  <a:fillRect l="-1442" b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8302478" y="4114354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4446" y="3619687"/>
            <a:ext cx="1902117" cy="3907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199354">
            <a:off x="-566855" y="8605189"/>
            <a:ext cx="1702353" cy="16638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74EDF5-9B08-E880-4643-7A99F2470A33}"/>
                  </a:ext>
                </a:extLst>
              </p:cNvPr>
              <p:cNvSpPr txBox="1"/>
              <p:nvPr/>
            </p:nvSpPr>
            <p:spPr>
              <a:xfrm>
                <a:off x="1470156" y="5298659"/>
                <a:ext cx="15878997" cy="4545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dirty="0">
                    <a:solidFill>
                      <a:srgbClr val="000000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9−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−9</m:t>
                        </m:r>
                      </m:den>
                    </m:f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den>
                    </m:f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endParaRPr lang="en-US" sz="4000" i="1" dirty="0">
                  <a:solidFill>
                    <a:srgbClr val="000000"/>
                  </a:solidFill>
                  <a:effectLst/>
                  <a:latin typeface="Arial (Body)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     </a:t>
                </a:r>
                <a14:m>
                  <m:oMath xmlns:m="http://schemas.openxmlformats.org/officeDocument/2006/math"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+3−(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−3)</m:t>
                        </m:r>
                      </m:num>
                      <m:den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.(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−3)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+3−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num>
                      <m:den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.(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−3)</m:t>
                        </m:r>
                      </m:den>
                    </m:f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num>
                      <m:den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.(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−3)</m:t>
                        </m:r>
                      </m:den>
                    </m:f>
                  </m:oMath>
                </a14:m>
                <a:endParaRPr lang="en-US" sz="4000" i="1" dirty="0">
                  <a:solidFill>
                    <a:srgbClr val="000000"/>
                  </a:solidFill>
                  <a:effectLst/>
                  <a:latin typeface="Arial (Body)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     </a:t>
                </a:r>
                <a14:m>
                  <m:oMath xmlns:m="http://schemas.openxmlformats.org/officeDocument/2006/math"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−2.(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−3)</m:t>
                        </m:r>
                      </m:num>
                      <m:den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.(</m:t>
                        </m:r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−3)</m:t>
                        </m:r>
                      </m:den>
                    </m:f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nl-NL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74EDF5-9B08-E880-4643-7A99F2470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156" y="5298659"/>
                <a:ext cx="15878997" cy="4545603"/>
              </a:xfrm>
              <a:prstGeom prst="rect">
                <a:avLst/>
              </a:prstGeom>
              <a:blipFill>
                <a:blip r:embed="rId7"/>
                <a:stretch>
                  <a:fillRect l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042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685800" y="3583712"/>
            <a:ext cx="1683043" cy="873988"/>
          </a:xfrm>
          <a:prstGeom prst="wedgeEllipseCallout">
            <a:avLst>
              <a:gd name="adj1" fmla="val 21273"/>
              <a:gd name="adj2" fmla="val 75578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94944" y="770617"/>
            <a:ext cx="6715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19a,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c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40)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038600" y="1628222"/>
                <a:ext cx="10210800" cy="1547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cs typeface="Arial" panose="020B0604020202020204" pitchFamily="34" charset="0"/>
                  </a:rPr>
                  <a:t>a)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Arial (Body)"/>
                          </a:rPr>
                        </m:ctrlPr>
                      </m:fPr>
                      <m:num>
                        <m:r>
                          <a:rPr lang="pt-BR" sz="4000">
                            <a:solidFill>
                              <a:schemeClr val="bg1"/>
                            </a:solidFill>
                            <a:latin typeface="Arial (Body)"/>
                          </a:rPr>
                          <m:t>8</m:t>
                        </m:r>
                        <m:r>
                          <a:rPr lang="nl-NL" sz="4000" i="1">
                            <a:solidFill>
                              <a:schemeClr val="bg1"/>
                            </a:solidFill>
                            <a:latin typeface="Arial (Body)"/>
                          </a:rPr>
                          <m:t>𝑦</m:t>
                        </m:r>
                      </m:num>
                      <m:den>
                        <m:r>
                          <a:rPr lang="pt-BR" sz="4000">
                            <a:solidFill>
                              <a:schemeClr val="bg1"/>
                            </a:solidFill>
                            <a:latin typeface="Arial (Body)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Arial (Body)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chemeClr val="bg1"/>
                                </a:solidFill>
                                <a:latin typeface="Arial (Body)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>
                                <a:solidFill>
                                  <a:schemeClr val="bg1"/>
                                </a:solidFill>
                                <a:latin typeface="Arial (Body)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4000">
                        <a:solidFill>
                          <a:schemeClr val="bg1"/>
                        </a:solidFill>
                        <a:latin typeface="Arial (Body)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Arial (Body)"/>
                          </a:rPr>
                        </m:ctrlPr>
                      </m:fPr>
                      <m:num>
                        <m:r>
                          <a:rPr lang="pt-BR" sz="4000">
                            <a:solidFill>
                              <a:schemeClr val="bg1"/>
                            </a:solidFill>
                            <a:latin typeface="Arial (Body)"/>
                          </a:rPr>
                          <m:t>9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Arial (Body)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chemeClr val="bg1"/>
                                </a:solidFill>
                                <a:latin typeface="Arial (Body)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>
                                <a:solidFill>
                                  <a:schemeClr val="bg1"/>
                                </a:solidFill>
                                <a:latin typeface="Arial (Body)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4000">
                            <a:solidFill>
                              <a:schemeClr val="bg1"/>
                            </a:solidFill>
                            <a:latin typeface="Arial (Body)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Arial (Body)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chemeClr val="bg1"/>
                                </a:solidFill>
                                <a:latin typeface="Arial (Body)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000">
                                <a:solidFill>
                                  <a:schemeClr val="bg1"/>
                                </a:solidFill>
                                <a:latin typeface="Arial (Body)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cs typeface="Arial" panose="020B0604020202020204" pitchFamily="34" charset="0"/>
                  </a:rPr>
                  <a:t>				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Arial (Body)"/>
                          </a:rPr>
                        </m:ctrlPr>
                      </m:fPr>
                      <m:num>
                        <m:r>
                          <a:rPr lang="pt-BR" sz="4000">
                            <a:solidFill>
                              <a:schemeClr val="bg1"/>
                            </a:solidFill>
                            <a:latin typeface="Arial (Body)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Arial (Body)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chemeClr val="bg1"/>
                                </a:solidFill>
                                <a:latin typeface="Arial (Body)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>
                                <a:solidFill>
                                  <a:schemeClr val="bg1"/>
                                </a:solidFill>
                                <a:latin typeface="Arial (Body)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solidFill>
                              <a:schemeClr val="bg1"/>
                            </a:solidFill>
                            <a:latin typeface="Arial (Body)"/>
                          </a:rPr>
                          <m:t>+4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bg1"/>
                            </a:solidFill>
                            <a:latin typeface="Arial (Body)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chemeClr val="bg1"/>
                            </a:solidFill>
                            <a:latin typeface="Arial (Body)"/>
                          </a:rPr>
                          <m:t>−3</m:t>
                        </m:r>
                      </m:den>
                    </m:f>
                    <m:r>
                      <a:rPr lang="pt-BR" sz="4000" i="1">
                        <a:solidFill>
                          <a:schemeClr val="bg1"/>
                        </a:solidFill>
                        <a:latin typeface="Arial (Body)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Arial (Body)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chemeClr val="bg1"/>
                            </a:solidFill>
                            <a:latin typeface="Arial (Body)"/>
                          </a:rPr>
                          <m:t>3</m:t>
                        </m:r>
                        <m:r>
                          <a:rPr lang="nl-NL" sz="4000" i="1">
                            <a:solidFill>
                              <a:schemeClr val="bg1"/>
                            </a:solidFill>
                            <a:latin typeface="Arial (Body)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chemeClr val="bg1"/>
                            </a:solidFill>
                            <a:latin typeface="Arial (Body)"/>
                          </a:rPr>
                          <m:t>+1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bg1"/>
                            </a:solidFill>
                            <a:latin typeface="Arial (Body)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chemeClr val="bg1"/>
                            </a:solidFill>
                            <a:latin typeface="Arial (Body)"/>
                          </a:rPr>
                          <m:t>−1</m:t>
                        </m:r>
                      </m:den>
                    </m:f>
                    <m:r>
                      <a:rPr lang="pt-BR" sz="4000" i="1">
                        <a:solidFill>
                          <a:schemeClr val="bg1"/>
                        </a:solidFill>
                        <a:latin typeface="Arial (Body)"/>
                      </a:rPr>
                      <m:t>: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Arial (Body)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Arial (Body)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chemeClr val="bg1"/>
                                </a:solidFill>
                                <a:latin typeface="Arial (Body)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>
                                <a:solidFill>
                                  <a:schemeClr val="bg1"/>
                                </a:solidFill>
                                <a:latin typeface="Arial (Body)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solidFill>
                              <a:schemeClr val="bg1"/>
                            </a:solidFill>
                            <a:latin typeface="Arial (Body)"/>
                          </a:rPr>
                          <m:t>+2</m:t>
                        </m:r>
                      </m:num>
                      <m:den>
                        <m:r>
                          <a:rPr lang="pt-BR" sz="4000" i="1">
                            <a:solidFill>
                              <a:schemeClr val="bg1"/>
                            </a:solidFill>
                            <a:latin typeface="Arial (Body)"/>
                          </a:rPr>
                          <m:t>6−2</m:t>
                        </m:r>
                        <m:r>
                          <a:rPr lang="nl-NL" sz="4000" i="1">
                            <a:solidFill>
                              <a:schemeClr val="bg1"/>
                            </a:solidFill>
                            <a:latin typeface="Arial (Body)"/>
                          </a:rPr>
                          <m:t>𝑥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628222"/>
                <a:ext cx="10210800" cy="1547283"/>
              </a:xfrm>
              <a:prstGeom prst="rect">
                <a:avLst/>
              </a:prstGeom>
              <a:blipFill>
                <a:blip r:embed="rId6"/>
                <a:stretch>
                  <a:fillRect l="-2149" b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110244" y="617270"/>
            <a:ext cx="668804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94384" y="3879382"/>
            <a:ext cx="2207816" cy="21399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CC4622-F7BD-8577-DF4A-D9EE798F45E6}"/>
                  </a:ext>
                </a:extLst>
              </p:cNvPr>
              <p:cNvSpPr txBox="1"/>
              <p:nvPr/>
            </p:nvSpPr>
            <p:spPr>
              <a:xfrm>
                <a:off x="2667000" y="4369858"/>
                <a:ext cx="8100060" cy="1547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dirty="0">
                    <a:solidFill>
                      <a:schemeClr val="bg1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pt-BR" sz="4000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4000">
                        <a:solidFill>
                          <a:schemeClr val="bg1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4000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000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4000">
                        <a:solidFill>
                          <a:schemeClr val="bg1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pt-BR" sz="4000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.9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4000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pt-BR" sz="4000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4000">
                        <a:solidFill>
                          <a:schemeClr val="bg1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2.4</m:t>
                        </m:r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pt-BR" sz="4000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.3.3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4000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pt-BR" sz="4000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.4</m:t>
                        </m:r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pt-BR" sz="4000">
                        <a:solidFill>
                          <a:schemeClr val="bg1"/>
                        </a:solidFill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CC4622-F7BD-8577-DF4A-D9EE798F4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369858"/>
                <a:ext cx="8100060" cy="1547283"/>
              </a:xfrm>
              <a:prstGeom prst="rect">
                <a:avLst/>
              </a:prstGeom>
              <a:blipFill>
                <a:blip r:embed="rId8"/>
                <a:stretch>
                  <a:fillRect l="-2711" b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45104A-3A94-7B97-CADB-2C415C255CEB}"/>
                  </a:ext>
                </a:extLst>
              </p:cNvPr>
              <p:cNvSpPr txBox="1"/>
              <p:nvPr/>
            </p:nvSpPr>
            <p:spPr>
              <a:xfrm>
                <a:off x="1394943" y="6345590"/>
                <a:ext cx="15445257" cy="3125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dirty="0">
                    <a:solidFill>
                      <a:schemeClr val="bg1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pt-BR" sz="4000" i="1">
                        <a:solidFill>
                          <a:schemeClr val="bg1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lang="pt-BR" sz="4000" i="1">
                        <a:solidFill>
                          <a:schemeClr val="bg1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r>
                          <a:rPr lang="pt-BR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6−2</m:t>
                        </m:r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pt-BR" sz="4000" i="1">
                        <a:solidFill>
                          <a:schemeClr val="bg1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2.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Arial (Body)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0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Arial (Body)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sz="4000">
                                    <a:solidFill>
                                      <a:schemeClr val="bg1"/>
                                    </a:solidFill>
                                    <a:effectLst/>
                                    <a:latin typeface="Arial (Body)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pt-BR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nl-NL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pt-BR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pt-BR" sz="4000" i="1">
                        <a:solidFill>
                          <a:schemeClr val="bg1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6−2</m:t>
                        </m:r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4000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pt-BR" sz="4000" i="1">
                        <a:solidFill>
                          <a:schemeClr val="bg1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2.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Arial (Body)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0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Arial (Body)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sz="4000">
                                    <a:solidFill>
                                      <a:schemeClr val="bg1"/>
                                    </a:solidFill>
                                    <a:effectLst/>
                                    <a:latin typeface="Arial (Body)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pt-BR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nl-NL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pt-BR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−2.</m:t>
                            </m:r>
                            <m:d>
                              <m:d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Arial (Body)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40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Arial (Body)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40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Arial (Body)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pt-BR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pt-BR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Arial (Body)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0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Arial (Body)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sz="4000">
                                    <a:solidFill>
                                      <a:schemeClr val="bg1"/>
                                    </a:solidFill>
                                    <a:effectLst/>
                                    <a:latin typeface="Arial (Body)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den>
                    </m:f>
                  </m:oMath>
                </a14:m>
                <a:endParaRPr lang="en-US" sz="4000" i="1" dirty="0">
                  <a:solidFill>
                    <a:schemeClr val="bg1"/>
                  </a:solidFill>
                  <a:effectLst/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     </a:t>
                </a:r>
                <a14:m>
                  <m:oMath xmlns:m="http://schemas.openxmlformats.org/officeDocument/2006/math">
                    <m:r>
                      <a:rPr lang="pt-BR" sz="4000" i="1">
                        <a:solidFill>
                          <a:schemeClr val="bg1"/>
                        </a:solidFill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nl-NL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4000" i="1">
                                <a:solidFill>
                                  <a:schemeClr val="bg1"/>
                                </a:solidFill>
                                <a:effectLst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pt-BR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.(−2)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lang="pt-BR" sz="4000" i="1">
                        <a:solidFill>
                          <a:schemeClr val="bg1"/>
                        </a:solidFill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−4.(3</m:t>
                        </m:r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chemeClr val="bg1"/>
                  </a:solidFill>
                  <a:effectLst/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45104A-3A94-7B97-CADB-2C415C255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943" y="6345590"/>
                <a:ext cx="15445257" cy="3125023"/>
              </a:xfrm>
              <a:prstGeom prst="rect">
                <a:avLst/>
              </a:prstGeom>
              <a:blipFill>
                <a:blip r:embed="rId9"/>
                <a:stretch>
                  <a:fillRect l="-1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47559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3" grpId="0"/>
      <p:bldP spid="5" grpId="0"/>
      <p:bldP spid="11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9200" y="220363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0" y="-266700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 flipV="1">
            <a:off x="250984" y="-517684"/>
            <a:ext cx="2941225" cy="3443194"/>
          </a:xfrm>
          <a:prstGeom prst="rect">
            <a:avLst/>
          </a:prstGeom>
        </p:spPr>
      </p:pic>
      <p:sp>
        <p:nvSpPr>
          <p:cNvPr id="16" name="Google Shape;2165;p36"/>
          <p:cNvSpPr txBox="1">
            <a:spLocks/>
          </p:cNvSpPr>
          <p:nvPr/>
        </p:nvSpPr>
        <p:spPr>
          <a:xfrm>
            <a:off x="6189938" y="479368"/>
            <a:ext cx="6138969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4900" y="3259730"/>
            <a:ext cx="16078200" cy="393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300" noProof="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Hôm</a:t>
            </a:r>
            <a:r>
              <a:rPr lang="en-US" sz="4300" noProof="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300" noProof="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qu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a,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thanh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long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kilôgam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Hôm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nay,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1 000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kilôgam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thanh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long.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hôm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nay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kilôgam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thanh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long so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hôm</a:t>
            </a:r>
            <a:r>
              <a:rPr lang="en-US" sz="430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</a:rPr>
              <a:t> qua? 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2324100"/>
            <a:ext cx="656461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</a:rPr>
              <a:t> 20 (SGK – </a:t>
            </a: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</a:rPr>
              <a:t> 40)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06238">
            <a:off x="922477" y="8408049"/>
            <a:ext cx="1054106" cy="15811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D3469F-B73C-BB42-1C56-82EB8A2B7B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144" y="6819900"/>
            <a:ext cx="514773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79782">
            <a:off x="16584009" y="9106427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1295400" y="8282407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153400" y="4191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7D45A9-4AAC-9696-BF7B-259D67543BD2}"/>
                  </a:ext>
                </a:extLst>
              </p:cNvPr>
              <p:cNvSpPr txBox="1"/>
              <p:nvPr/>
            </p:nvSpPr>
            <p:spPr>
              <a:xfrm>
                <a:off x="1489221" y="2214940"/>
                <a:ext cx="15011399" cy="7043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hôm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sẽ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mua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kilogam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thanh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long (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kilogam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) là: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 (kg).</a:t>
                </a:r>
                <a:endParaRPr lang="en-US" sz="4300" dirty="0">
                  <a:effectLst/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Hôm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nay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thanh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long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giảm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1 000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kilogam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thanh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long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hôm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nay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là a – 1 000 (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300" dirty="0">
                  <a:effectLst/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hôm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nay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mua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kilogam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thanh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long là: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−1000</m:t>
                        </m:r>
                      </m:den>
                    </m:f>
                  </m:oMath>
                </a14:m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 (kg).</a:t>
                </a:r>
                <a:endParaRPr lang="en-US" sz="4300" dirty="0">
                  <a:effectLst/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7D45A9-4AAC-9696-BF7B-259D67543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221" y="2214940"/>
                <a:ext cx="15011399" cy="7043595"/>
              </a:xfrm>
              <a:prstGeom prst="rect">
                <a:avLst/>
              </a:prstGeom>
              <a:blipFill>
                <a:blip r:embed="rId8"/>
                <a:stretch>
                  <a:fillRect l="-1583"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891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79782">
            <a:off x="16584009" y="9106427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1295400" y="8282407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302477" y="922439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9D9FE3-4C2E-9FCA-0312-6FE1A427E6EB}"/>
                  </a:ext>
                </a:extLst>
              </p:cNvPr>
              <p:cNvSpPr txBox="1"/>
              <p:nvPr/>
            </p:nvSpPr>
            <p:spPr>
              <a:xfrm>
                <a:off x="800100" y="2285682"/>
                <a:ext cx="16687799" cy="5420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Hôm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nay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mua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nhiều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hôm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kilogam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thanh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long là:</a:t>
                </a:r>
                <a:endParaRPr lang="en-US" sz="4300" dirty="0">
                  <a:effectLst/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−1000</m:t>
                        </m:r>
                      </m:den>
                    </m:f>
                    <m:r>
                      <a:rPr lang="fr-FR" sz="4300" i="1">
                        <a:solidFill>
                          <a:srgbClr val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fr-FR" sz="4300" i="1">
                        <a:solidFill>
                          <a:srgbClr val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𝑏𝑎</m:t>
                        </m:r>
                      </m:num>
                      <m:den>
                        <m: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3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3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sz="43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−1000</m:t>
                            </m:r>
                          </m:e>
                        </m:d>
                      </m:den>
                    </m:f>
                    <m:r>
                      <a:rPr lang="fr-FR" sz="4300" i="1">
                        <a:solidFill>
                          <a:srgbClr val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fr-FR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3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3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sz="43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−1000</m:t>
                            </m:r>
                          </m:e>
                        </m:d>
                      </m:num>
                      <m:den>
                        <m: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3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3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sz="43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−1000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300" dirty="0">
                    <a:solidFill>
                      <a:srgbClr val="000000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3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300" i="1">
                        <a:solidFill>
                          <a:srgbClr val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𝑏𝑎</m:t>
                        </m:r>
                        <m:r>
                          <a:rPr lang="fr-FR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43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3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𝑏𝑎</m:t>
                            </m:r>
                            <m:r>
                              <a:rPr lang="fr-FR" sz="43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−1000</m:t>
                            </m:r>
                            <m:r>
                              <a:rPr lang="en-US" sz="43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3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3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sz="43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−1000</m:t>
                            </m:r>
                          </m:e>
                        </m:d>
                      </m:den>
                    </m:f>
                  </m:oMath>
                </a14:m>
                <a:endParaRPr lang="en-US" sz="4300" i="1" dirty="0">
                  <a:solidFill>
                    <a:srgbClr val="000000"/>
                  </a:solidFill>
                  <a:effectLst/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300" dirty="0">
                    <a:solidFill>
                      <a:srgbClr val="000000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fr-FR" sz="4300" i="1">
                        <a:solidFill>
                          <a:srgbClr val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𝑏𝑎</m:t>
                        </m:r>
                        <m:r>
                          <a:rPr lang="fr-FR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𝑏𝑎</m:t>
                        </m:r>
                        <m:r>
                          <a:rPr lang="fr-FR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+1000</m:t>
                        </m:r>
                        <m: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3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3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sz="4300" i="1">
                                <a:solidFill>
                                  <a:srgbClr val="000000"/>
                                </a:solidFill>
                                <a:effectLst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−1000</m:t>
                            </m:r>
                          </m:e>
                        </m:d>
                      </m:den>
                    </m:f>
                    <m:r>
                      <a:rPr lang="fr-FR" sz="4300" i="1">
                        <a:solidFill>
                          <a:srgbClr val="000000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1000</m:t>
                        </m:r>
                        <m: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.(</m:t>
                        </m:r>
                        <m:r>
                          <a:rPr lang="en-US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4300" i="1">
                            <a:solidFill>
                              <a:srgbClr val="000000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−1000)</m:t>
                        </m:r>
                      </m:den>
                    </m:f>
                  </m:oMath>
                </a14:m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(kg)</a:t>
                </a:r>
                <a:endParaRPr lang="en-US" sz="4300" dirty="0">
                  <a:effectLst/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hôm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nay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mua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nhiều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hôm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kilogam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300" dirty="0" err="1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thanh</a:t>
                </a:r>
                <a:r>
                  <a:rPr lang="fr-FR" sz="4300" dirty="0">
                    <a:solidFill>
                      <a:srgbClr val="000000"/>
                    </a:solidFill>
                    <a:effectLst/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long.</a:t>
                </a:r>
                <a:endParaRPr lang="en-US" sz="4300" dirty="0">
                  <a:effectLst/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9D9FE3-4C2E-9FCA-0312-6FE1A427E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2285682"/>
                <a:ext cx="16687799" cy="5420458"/>
              </a:xfrm>
              <a:prstGeom prst="rect">
                <a:avLst/>
              </a:prstGeom>
              <a:blipFill>
                <a:blip r:embed="rId8"/>
                <a:stretch>
                  <a:fillRect l="-1424" r="-804" b="-4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6761863-EA18-DC76-91A7-A1675C7336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99" y="7516176"/>
            <a:ext cx="4587241" cy="25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10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781" y="2848254"/>
            <a:ext cx="16230600" cy="580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Trên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dòng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sông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con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thuyền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đi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xuôi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dòng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tốc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độ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(x + 3) km/h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đi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ngược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dòng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tốc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độ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(x – 3) km/h (x &gt; 3).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chemeClr val="bg1"/>
                </a:solidFill>
                <a:effectLst/>
                <a:latin typeface="Arial (Body)"/>
              </a:rPr>
              <a:t>a)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 (Body)"/>
              </a:rPr>
              <a:t>Xuất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 (Body)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 (Body)"/>
              </a:rPr>
              <a:t>phát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 (Body)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 (Body)"/>
              </a:rPr>
              <a:t>từ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 (Body)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 (Body)"/>
              </a:rPr>
              <a:t>bên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 (Body)"/>
              </a:rPr>
              <a:t> A,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 (Body)"/>
              </a:rPr>
              <a:t>thuyền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 (Body)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 (Body)"/>
              </a:rPr>
              <a:t>đi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 (Body)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 (Body)"/>
              </a:rPr>
              <a:t>xuôi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 (Body)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 (Body)"/>
              </a:rPr>
              <a:t>dòng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 (Body)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 (Body)"/>
              </a:rPr>
              <a:t>trong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 (Body)"/>
              </a:rPr>
              <a:t> 4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 (Body)"/>
              </a:rPr>
              <a:t>giờ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 (Body)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 (Body)"/>
              </a:rPr>
              <a:t>rồi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 (Body)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 (Body)"/>
              </a:rPr>
              <a:t>đi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 (Body)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 (Body)"/>
              </a:rPr>
              <a:t>ngược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 (Body)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 (Body)"/>
              </a:rPr>
              <a:t>dòng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 (Body)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 (Body)"/>
              </a:rPr>
              <a:t>trong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 (Body)"/>
              </a:rPr>
              <a:t> 2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 (Body)"/>
              </a:rPr>
              <a:t>giờ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.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Tính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quãng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đường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thuyền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đã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đi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.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Lúc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này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thuyền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cách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bến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A bao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xa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Arial (Body)"/>
              </a:rPr>
              <a:t>b)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Xuất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phát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từ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bến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A,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thuyền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đi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xuôi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dòng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đến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bến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B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cách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bến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A 15 km,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nghỉ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30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phút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rồi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quay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về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bến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A. Sau bao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lâu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kể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từ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lúc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xuất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phát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thì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thuyền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quay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về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đến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(Body)"/>
              </a:rPr>
              <a:t>bên</a:t>
            </a:r>
            <a:r>
              <a:rPr lang="en-US" sz="3600" dirty="0">
                <a:solidFill>
                  <a:schemeClr val="bg1"/>
                </a:solidFill>
                <a:latin typeface="Arial (Body)"/>
              </a:rPr>
              <a:t> A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4507" flipV="1">
            <a:off x="-1478149" y="9176684"/>
            <a:ext cx="3274388" cy="222063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44800" y="8020909"/>
            <a:ext cx="1744980" cy="22053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2081" y="1911768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21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40)</a:t>
            </a:r>
          </a:p>
        </p:txBody>
      </p:sp>
      <p:sp>
        <p:nvSpPr>
          <p:cNvPr id="11" name="Google Shape;2165;p36"/>
          <p:cNvSpPr txBox="1">
            <a:spLocks/>
          </p:cNvSpPr>
          <p:nvPr/>
        </p:nvSpPr>
        <p:spPr>
          <a:xfrm>
            <a:off x="6189938" y="479368"/>
            <a:ext cx="6138969" cy="10827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72227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4507" flipV="1">
            <a:off x="-1478149" y="9176684"/>
            <a:ext cx="3274388" cy="222063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893398" y="6784694"/>
            <a:ext cx="1912401" cy="24169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2225814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21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  <p:sp>
        <p:nvSpPr>
          <p:cNvPr id="11" name="Google Shape;2165;p36"/>
          <p:cNvSpPr txBox="1">
            <a:spLocks/>
          </p:cNvSpPr>
          <p:nvPr/>
        </p:nvSpPr>
        <p:spPr>
          <a:xfrm>
            <a:off x="6189938" y="479368"/>
            <a:ext cx="6138969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8302478" y="28217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52170-3637-77C0-C116-0A72CB0EC4DA}"/>
              </a:ext>
            </a:extLst>
          </p:cNvPr>
          <p:cNvSpPr txBox="1"/>
          <p:nvPr/>
        </p:nvSpPr>
        <p:spPr>
          <a:xfrm>
            <a:off x="1600199" y="4108224"/>
            <a:ext cx="15087599" cy="5352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a)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Thuyền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xuôi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4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quãng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là: 4(x + 3) (km).</a:t>
            </a:r>
            <a:endParaRPr lang="en-US" sz="3500" dirty="0">
              <a:solidFill>
                <a:schemeClr val="bg1"/>
              </a:solidFill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Thuyền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ngược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quãng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là: 2(x – 3) (km).</a:t>
            </a:r>
            <a:endParaRPr lang="en-US" sz="3500" dirty="0">
              <a:solidFill>
                <a:schemeClr val="bg1"/>
              </a:solidFill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Quãng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thuyền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là:</a:t>
            </a:r>
            <a:endParaRPr lang="en-US" sz="3500" dirty="0">
              <a:solidFill>
                <a:schemeClr val="bg1"/>
              </a:solidFill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4(x + 3) + 2(x – 3) = 4x + 12 + 2x – 6 = 6x + 6 (km).</a:t>
            </a:r>
            <a:endParaRPr lang="en-US" sz="3500" dirty="0">
              <a:solidFill>
                <a:schemeClr val="bg1"/>
              </a:solidFill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Lúc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thuyền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500" dirty="0" err="1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bến</a:t>
            </a: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A là:</a:t>
            </a:r>
            <a:endParaRPr lang="en-US" sz="3500" dirty="0">
              <a:solidFill>
                <a:schemeClr val="bg1"/>
              </a:solidFill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500" dirty="0">
                <a:solidFill>
                  <a:schemeClr val="bg1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4(x + 3) – 2(x – 3) = 4x + 12 – 2x + 6 = 2x + 18 (km).</a:t>
            </a:r>
            <a:endParaRPr lang="en-US" sz="3500" dirty="0">
              <a:solidFill>
                <a:schemeClr val="bg1"/>
              </a:solidFill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67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73152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487400" y="6496204"/>
            <a:ext cx="3527304" cy="30014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590801" y="4453890"/>
                <a:ext cx="6884821" cy="1733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300" baseline="30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3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yx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453890"/>
                <a:ext cx="6884821" cy="1733295"/>
              </a:xfrm>
              <a:prstGeom prst="rect">
                <a:avLst/>
              </a:prstGeom>
              <a:blipFill>
                <a:blip r:embed="rId5"/>
                <a:stretch>
                  <a:fillRect l="-3454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573379" y="2019300"/>
            <a:ext cx="12241379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(</a:t>
            </a:r>
            <a:r>
              <a:rPr lang="en-US" alt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alt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tr40) </a:t>
            </a:r>
            <a:r>
              <a:rPr lang="en-US" alt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-2x</a:t>
            </a:r>
            <a:r>
              <a:rPr lang="en-US" altLang="en-US" sz="4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y?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71941" y="5182163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633614-E3DA-72A1-CC9C-31E8195BBE7D}"/>
              </a:ext>
            </a:extLst>
          </p:cNvPr>
          <p:cNvSpPr/>
          <p:nvPr/>
        </p:nvSpPr>
        <p:spPr>
          <a:xfrm>
            <a:off x="2546894" y="6657098"/>
            <a:ext cx="6884821" cy="1210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2x</a:t>
            </a:r>
            <a:r>
              <a:rPr lang="en-US" sz="43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yz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CC1973-F37F-88EC-8C09-D4CA155B8E0B}"/>
              </a:ext>
            </a:extLst>
          </p:cNvPr>
          <p:cNvSpPr/>
          <p:nvPr/>
        </p:nvSpPr>
        <p:spPr>
          <a:xfrm>
            <a:off x="9100758" y="4800651"/>
            <a:ext cx="6884821" cy="1210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-2x</a:t>
            </a:r>
            <a:r>
              <a:rPr lang="en-US" sz="43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29CF61-3189-A6D5-2125-CA65D5378560}"/>
              </a:ext>
            </a:extLst>
          </p:cNvPr>
          <p:cNvSpPr/>
          <p:nvPr/>
        </p:nvSpPr>
        <p:spPr>
          <a:xfrm>
            <a:off x="9100759" y="6703683"/>
            <a:ext cx="6884821" cy="1210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3xy</a:t>
            </a:r>
            <a:r>
              <a:rPr lang="en-US" sz="43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008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4507" flipV="1">
            <a:off x="-1478149" y="9176684"/>
            <a:ext cx="3274388" cy="222063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893398" y="4123159"/>
            <a:ext cx="1912401" cy="24169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2225814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21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  <p:sp>
        <p:nvSpPr>
          <p:cNvPr id="11" name="Google Shape;2165;p36"/>
          <p:cNvSpPr txBox="1">
            <a:spLocks/>
          </p:cNvSpPr>
          <p:nvPr/>
        </p:nvSpPr>
        <p:spPr>
          <a:xfrm>
            <a:off x="6189938" y="479368"/>
            <a:ext cx="6138969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8302478" y="28217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DAAF64-599B-D75A-8AC0-BCF2DB2035A1}"/>
                  </a:ext>
                </a:extLst>
              </p:cNvPr>
              <p:cNvSpPr txBox="1"/>
              <p:nvPr/>
            </p:nvSpPr>
            <p:spPr>
              <a:xfrm>
                <a:off x="1851568" y="3996495"/>
                <a:ext cx="14584861" cy="5576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</a:rPr>
                  <a:t>b)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</a:rPr>
                  <a:t>Thời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</a:rPr>
                  <a:t>gian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</a:rPr>
                  <a:t>thuyền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</a:rPr>
                  <a:t>đi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</a:rPr>
                  <a:t>xuôi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</a:rPr>
                  <a:t>dòng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</a:rPr>
                  <a:t>từ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</a:rPr>
                  <a:t> A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</a:rPr>
                  <a:t>đến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</a:rPr>
                  <a:t> B là: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5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35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fr-FR" sz="35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</a:rPr>
                  <a:t> (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</a:rPr>
                  <a:t>giờ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</a:rPr>
                  <a:t>).</a:t>
                </a:r>
                <a:endParaRPr lang="en-US" sz="3500" dirty="0">
                  <a:solidFill>
                    <a:schemeClr val="bg1"/>
                  </a:solidFill>
                  <a:effectLst/>
                  <a:latin typeface="Arial (Body)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thuyền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dòng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là: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5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35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35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(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3500" dirty="0">
                  <a:solidFill>
                    <a:schemeClr val="bg1"/>
                  </a:solidFill>
                  <a:effectLst/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30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0,5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500" dirty="0">
                  <a:solidFill>
                    <a:schemeClr val="bg1"/>
                  </a:solidFill>
                  <a:effectLst/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thuyền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quay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500" dirty="0" err="1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bến</a:t>
                </a:r>
                <a:r>
                  <a:rPr lang="fr-FR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là:</a:t>
                </a: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500" i="1" smtClean="0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5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35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35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fr-FR" sz="3500" i="1">
                        <a:solidFill>
                          <a:schemeClr val="bg1"/>
                        </a:solidFill>
                        <a:effectLst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+0,5+</m:t>
                    </m:r>
                    <m:f>
                      <m:fPr>
                        <m:ctrlPr>
                          <a:rPr lang="en-US" sz="35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5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35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3500" i="1">
                            <a:solidFill>
                              <a:schemeClr val="bg1"/>
                            </a:solidFill>
                            <a:effectLst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3500" dirty="0">
                    <a:solidFill>
                      <a:schemeClr val="bg1"/>
                    </a:solidFill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500" dirty="0">
                  <a:solidFill>
                    <a:schemeClr val="bg1"/>
                  </a:solidFill>
                  <a:effectLst/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DAAF64-599B-D75A-8AC0-BCF2DB203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568" y="3996495"/>
                <a:ext cx="14584861" cy="5576398"/>
              </a:xfrm>
              <a:prstGeom prst="rect">
                <a:avLst/>
              </a:prstGeom>
              <a:blipFill>
                <a:blip r:embed="rId8"/>
                <a:stretch>
                  <a:fillRect l="-1045" r="-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514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4507" flipV="1">
            <a:off x="-1478149" y="9176684"/>
            <a:ext cx="3274388" cy="222063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893398" y="3569126"/>
            <a:ext cx="1912401" cy="24169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2225814"/>
            <a:ext cx="5859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21 (SGK – </a:t>
            </a:r>
            <a:r>
              <a:rPr lang="fr-FR" sz="40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28)</a:t>
            </a:r>
          </a:p>
        </p:txBody>
      </p:sp>
      <p:sp>
        <p:nvSpPr>
          <p:cNvPr id="11" name="Google Shape;2165;p36"/>
          <p:cNvSpPr txBox="1">
            <a:spLocks/>
          </p:cNvSpPr>
          <p:nvPr/>
        </p:nvSpPr>
        <p:spPr>
          <a:xfrm>
            <a:off x="6189938" y="479368"/>
            <a:ext cx="6138969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8302478" y="28217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844A8D-64A3-2A2C-DFE9-1630AEEB2BE3}"/>
                  </a:ext>
                </a:extLst>
              </p:cNvPr>
              <p:cNvSpPr txBox="1"/>
              <p:nvPr/>
            </p:nvSpPr>
            <p:spPr>
              <a:xfrm>
                <a:off x="820272" y="4726712"/>
                <a:ext cx="16878299" cy="41790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kumimoji="0" lang="fr-FR" sz="3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+0,5+</m:t>
                    </m:r>
                    <m:f>
                      <m:fPr>
                        <m:ctrlP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3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15.(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−3)</m:t>
                        </m:r>
                      </m:num>
                      <m:den>
                        <m:d>
                          <m:dPr>
                            <m:ctrlP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kumimoji="0" lang="fr-FR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.(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−3)</m:t>
                        </m:r>
                      </m:den>
                    </m:f>
                    <m:r>
                      <a:rPr kumimoji="0" lang="fr-FR" sz="3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0,5</m:t>
                        </m:r>
                        <m:d>
                          <m:dPr>
                            <m:ctrlP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kumimoji="0" lang="fr-FR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.(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−3)</m:t>
                        </m:r>
                      </m:num>
                      <m:den>
                        <m:d>
                          <m:dPr>
                            <m:ctrlP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kumimoji="0" lang="fr-FR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.(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−3)</m:t>
                        </m:r>
                      </m:den>
                    </m:f>
                    <m:r>
                      <a:rPr kumimoji="0" lang="fr-FR" sz="3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15.(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+3)</m:t>
                        </m:r>
                      </m:num>
                      <m:den>
                        <m:d>
                          <m:dPr>
                            <m:ctrlP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kumimoji="0" lang="fr-FR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.(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−3)</m:t>
                        </m:r>
                      </m:den>
                    </m:f>
                  </m:oMath>
                </a14:m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35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fr-FR" sz="3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15.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−45+0,5.</m:t>
                        </m:r>
                        <m:sSup>
                          <m:sSupPr>
                            <m:ctrlP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fr-FR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fr-FR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−9)+15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+45</m:t>
                        </m:r>
                      </m:num>
                      <m:den>
                        <m:d>
                          <m:dPr>
                            <m:ctrlP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kumimoji="0" lang="fr-FR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.(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−3)</m:t>
                        </m:r>
                      </m:den>
                    </m:f>
                  </m:oMath>
                </a14:m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3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15.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−45+0,5.</m:t>
                        </m:r>
                        <m:sSup>
                          <m:sSupPr>
                            <m:ctrlP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fr-FR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−4,5+15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+45</m:t>
                        </m:r>
                      </m:num>
                      <m:den>
                        <m:d>
                          <m:dPr>
                            <m:ctrlP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kumimoji="0" lang="fr-FR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kumimoji="0" lang="fr-FR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kumimoji="0" lang="fr-FR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den>
                    </m:f>
                    <m:r>
                      <a:rPr kumimoji="0" lang="en-US" sz="3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 (Body)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0,5.</m:t>
                        </m:r>
                        <m:sSup>
                          <m:sSupPr>
                            <m:ctrlP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+30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−4,5</m:t>
                        </m:r>
                      </m:num>
                      <m:den>
                        <m:d>
                          <m:dPr>
                            <m:ctrlP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.(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−3)</m:t>
                        </m:r>
                      </m:den>
                    </m:f>
                    <m:r>
                      <a:rPr kumimoji="0" lang="en-US" sz="3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+60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−9</m:t>
                        </m:r>
                      </m:num>
                      <m:den>
                        <m:sSup>
                          <m:sSupPr>
                            <m:ctrlP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−18</m:t>
                        </m:r>
                      </m:den>
                    </m:f>
                  </m:oMath>
                </a14:m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+60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−9</m:t>
                        </m:r>
                      </m:num>
                      <m:den>
                        <m:sSup>
                          <m:sSupPr>
                            <m:ctrlP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Arial (Body)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Arial (Body)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−18</m:t>
                        </m:r>
                      </m:den>
                    </m:f>
                  </m:oMath>
                </a14:m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thuyền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bến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endPara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844A8D-64A3-2A2C-DFE9-1630AEEB2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72" y="4726712"/>
                <a:ext cx="16878299" cy="4179029"/>
              </a:xfrm>
              <a:prstGeom prst="rect">
                <a:avLst/>
              </a:prstGeom>
              <a:blipFill>
                <a:blip r:embed="rId8"/>
                <a:stretch>
                  <a:fillRect l="-1084" b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618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689642" y="774377"/>
            <a:ext cx="1672557" cy="20063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49881" y="-793440"/>
            <a:ext cx="3426782" cy="3546476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4114800" y="139577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b="1" kern="0" dirty="0">
                <a:solidFill>
                  <a:srgbClr val="FFFF00"/>
                </a:solidFill>
                <a:latin typeface="Arial" panose="020B0604020202020204" pitchFamily="34" charset="0"/>
              </a:rPr>
              <a:t>HƯỚNG DẪN VỀ NHÀ</a:t>
            </a:r>
            <a:endParaRPr lang="vi-VN" sz="7500" b="1" kern="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3467100"/>
            <a:ext cx="5388995" cy="4001156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7" name="Rectangle 16"/>
            <p:cNvSpPr/>
            <p:nvPr/>
          </p:nvSpPr>
          <p:spPr>
            <a:xfrm>
              <a:off x="1223570" y="4554258"/>
              <a:ext cx="479623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43600" y="3467100"/>
            <a:ext cx="5636056" cy="4022172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2" name="Rectangle 21"/>
            <p:cNvSpPr/>
            <p:nvPr/>
          </p:nvSpPr>
          <p:spPr>
            <a:xfrm>
              <a:off x="6879189" y="4613977"/>
              <a:ext cx="436020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831808" y="3467100"/>
            <a:ext cx="5910526" cy="3980613"/>
            <a:chOff x="7854640" y="4765793"/>
            <a:chExt cx="5910526" cy="3980613"/>
          </a:xfrm>
        </p:grpSpPr>
        <p:sp>
          <p:nvSpPr>
            <p:cNvPr id="28" name="Freeform 5"/>
            <p:cNvSpPr/>
            <p:nvPr/>
          </p:nvSpPr>
          <p:spPr>
            <a:xfrm>
              <a:off x="7884276" y="4765793"/>
              <a:ext cx="5880890" cy="3980613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27" name="Rectangle 26"/>
            <p:cNvSpPr/>
            <p:nvPr/>
          </p:nvSpPr>
          <p:spPr>
            <a:xfrm>
              <a:off x="7854640" y="5336819"/>
              <a:ext cx="5910526" cy="2615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8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</a:t>
              </a:r>
              <a:r>
                <a:rPr lang="en-US" sz="3800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trước</a:t>
              </a:r>
              <a:r>
                <a:rPr lang="en-US" sz="3800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 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1</a:t>
              </a:r>
              <a:r>
                <a:rPr lang="vi-VN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Hình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chóp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tam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giác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đều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Hình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chóp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tứ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giác</a:t>
              </a:r>
              <a:r>
                <a:rPr lang="en-US" sz="3800" b="1" kern="0" dirty="0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800" b="1" kern="0" dirty="0" err="1">
                  <a:solidFill>
                    <a:prstClr val="black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đều</a:t>
              </a:r>
              <a:endParaRPr lang="pt-BR" sz="3800" b="1" kern="0" dirty="0">
                <a:solidFill>
                  <a:prstClr val="black"/>
                </a:solidFill>
                <a:latin typeface="Arial (Body)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2934" y="6667500"/>
            <a:ext cx="1632613" cy="3350511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478000" y="6515100"/>
            <a:ext cx="2725649" cy="3269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2324100"/>
            <a:ext cx="16687800" cy="7391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5296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58630" y="6915751"/>
            <a:ext cx="3804464" cy="32372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514600" y="4868859"/>
                <a:ext cx="9144000" cy="37979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250000"/>
                  </a:lnSpc>
                </a:pPr>
                <a:r>
                  <a:rPr lang="vi-VN" sz="4300" dirty="0">
                    <a:solidFill>
                      <a:srgbClr val="000000"/>
                    </a:solidFill>
                    <a:latin typeface="Arial (Body)"/>
                  </a:rPr>
                  <a:t>A.</a:t>
                </a:r>
                <a:r>
                  <a:rPr lang="en-US" sz="4300" dirty="0">
                    <a:solidFill>
                      <a:srgbClr val="000000"/>
                    </a:solidFill>
                    <a:latin typeface="Arial (Body)"/>
                  </a:rPr>
                  <a:t> 2x</a:t>
                </a:r>
                <a:r>
                  <a:rPr lang="en-US" sz="4300" baseline="30000" dirty="0">
                    <a:solidFill>
                      <a:srgbClr val="000000"/>
                    </a:solidFill>
                    <a:latin typeface="Arial (Body)"/>
                  </a:rPr>
                  <a:t>2</a:t>
                </a:r>
                <a:r>
                  <a:rPr lang="en-US" sz="4300" dirty="0">
                    <a:solidFill>
                      <a:srgbClr val="000000"/>
                    </a:solidFill>
                    <a:latin typeface="Arial (Body)"/>
                  </a:rPr>
                  <a:t>yz             		</a:t>
                </a:r>
                <a:r>
                  <a:rPr lang="vi-VN" sz="4300" dirty="0">
                    <a:solidFill>
                      <a:srgbClr val="000000"/>
                    </a:solidFill>
                    <a:latin typeface="Arial (Body)"/>
                  </a:rPr>
                  <a:t>B. </a:t>
                </a:r>
                <a:r>
                  <a:rPr lang="en-US" sz="4300" dirty="0">
                    <a:solidFill>
                      <a:srgbClr val="000000"/>
                    </a:solidFill>
                    <a:latin typeface="Arial (Body)"/>
                  </a:rPr>
                  <a:t>x</a:t>
                </a:r>
                <a:r>
                  <a:rPr lang="en-US" sz="4300" baseline="30000" dirty="0">
                    <a:solidFill>
                      <a:srgbClr val="000000"/>
                    </a:solidFill>
                    <a:latin typeface="Arial (Body)"/>
                  </a:rPr>
                  <a:t>4</a:t>
                </a:r>
                <a:r>
                  <a:rPr lang="en-US" sz="4300" dirty="0">
                    <a:solidFill>
                      <a:srgbClr val="000000"/>
                    </a:solidFill>
                    <a:latin typeface="Arial (Body)"/>
                  </a:rPr>
                  <a:t> 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3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300" dirty="0">
                    <a:solidFill>
                      <a:srgbClr val="000000"/>
                    </a:solidFill>
                    <a:latin typeface="Arial (Body)"/>
                  </a:rPr>
                  <a:t>x</a:t>
                </a:r>
                <a:r>
                  <a:rPr lang="en-US" sz="4300" baseline="30000" dirty="0">
                    <a:solidFill>
                      <a:srgbClr val="000000"/>
                    </a:solidFill>
                    <a:latin typeface="Arial (Body)"/>
                  </a:rPr>
                  <a:t>3</a:t>
                </a:r>
                <a:r>
                  <a:rPr lang="en-US" sz="4300" dirty="0">
                    <a:solidFill>
                      <a:srgbClr val="000000"/>
                    </a:solidFill>
                    <a:latin typeface="Arial (Body)"/>
                  </a:rPr>
                  <a:t>y</a:t>
                </a:r>
                <a:r>
                  <a:rPr lang="en-US" sz="4300" baseline="30000" dirty="0">
                    <a:solidFill>
                      <a:srgbClr val="000000"/>
                    </a:solidFill>
                    <a:latin typeface="Arial (Body)"/>
                  </a:rPr>
                  <a:t>2</a:t>
                </a:r>
                <a:endParaRPr lang="vi-VN" sz="4300" dirty="0">
                  <a:solidFill>
                    <a:srgbClr val="000000"/>
                  </a:solidFill>
                  <a:latin typeface="Arial (Body)"/>
                </a:endParaRPr>
              </a:p>
              <a:p>
                <a:pPr algn="just">
                  <a:lnSpc>
                    <a:spcPct val="250000"/>
                  </a:lnSpc>
                </a:pPr>
                <a:r>
                  <a:rPr lang="vi-VN" sz="4300" dirty="0">
                    <a:solidFill>
                      <a:srgbClr val="000000"/>
                    </a:solidFill>
                    <a:latin typeface="Arial (Body)"/>
                  </a:rPr>
                  <a:t>C. </a:t>
                </a:r>
                <a:r>
                  <a:rPr lang="en-US" sz="4300" dirty="0">
                    <a:solidFill>
                      <a:srgbClr val="000000"/>
                    </a:solidFill>
                    <a:latin typeface="Arial (Body)"/>
                  </a:rPr>
                  <a:t>x</a:t>
                </a:r>
                <a:r>
                  <a:rPr lang="en-US" sz="4300" baseline="30000" dirty="0">
                    <a:solidFill>
                      <a:srgbClr val="000000"/>
                    </a:solidFill>
                    <a:latin typeface="Arial (Body)"/>
                  </a:rPr>
                  <a:t>2</a:t>
                </a:r>
                <a:r>
                  <a:rPr lang="en-US" sz="4300" dirty="0">
                    <a:solidFill>
                      <a:srgbClr val="000000"/>
                    </a:solidFill>
                    <a:latin typeface="Arial (Body)"/>
                  </a:rPr>
                  <a:t>y + </a:t>
                </a:r>
                <a:r>
                  <a:rPr lang="en-US" sz="4300" dirty="0" err="1">
                    <a:solidFill>
                      <a:srgbClr val="000000"/>
                    </a:solidFill>
                    <a:latin typeface="Arial (Body)"/>
                  </a:rPr>
                  <a:t>xyzt</a:t>
                </a:r>
                <a:r>
                  <a:rPr lang="en-US" sz="4300" dirty="0">
                    <a:solidFill>
                      <a:srgbClr val="000000"/>
                    </a:solidFill>
                    <a:latin typeface="Arial (Body)"/>
                  </a:rPr>
                  <a:t>              	</a:t>
                </a:r>
                <a:r>
                  <a:rPr lang="vi-VN" sz="4300" dirty="0">
                    <a:solidFill>
                      <a:srgbClr val="000000"/>
                    </a:solidFill>
                    <a:latin typeface="Arial (Body)"/>
                  </a:rPr>
                  <a:t>D. </a:t>
                </a:r>
                <a:r>
                  <a:rPr lang="en-US" sz="4300" dirty="0">
                    <a:solidFill>
                      <a:srgbClr val="000000"/>
                    </a:solidFill>
                    <a:latin typeface="Arial (Body)"/>
                  </a:rPr>
                  <a:t>x</a:t>
                </a:r>
                <a:r>
                  <a:rPr lang="en-US" sz="4300" baseline="30000" dirty="0">
                    <a:solidFill>
                      <a:srgbClr val="000000"/>
                    </a:solidFill>
                    <a:latin typeface="Arial (Body)"/>
                  </a:rPr>
                  <a:t>4</a:t>
                </a:r>
                <a:r>
                  <a:rPr lang="en-US" sz="4300" dirty="0">
                    <a:solidFill>
                      <a:srgbClr val="000000"/>
                    </a:solidFill>
                    <a:latin typeface="Arial (Body)"/>
                  </a:rPr>
                  <a:t> – 2</a:t>
                </a:r>
                <a:r>
                  <a:rPr lang="en-US" sz="4300" baseline="30000" dirty="0">
                    <a:solidFill>
                      <a:srgbClr val="000000"/>
                    </a:solidFill>
                    <a:latin typeface="Arial (Body)"/>
                  </a:rPr>
                  <a:t>5</a:t>
                </a:r>
                <a:endParaRPr lang="vi-VN" sz="4300" b="0" i="0" dirty="0">
                  <a:solidFill>
                    <a:srgbClr val="000000"/>
                  </a:solidFill>
                  <a:effectLst/>
                  <a:latin typeface="Arial (Body)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868859"/>
                <a:ext cx="9144000" cy="3797963"/>
              </a:xfrm>
              <a:prstGeom prst="rect">
                <a:avLst/>
              </a:prstGeom>
              <a:blipFill>
                <a:blip r:embed="rId5"/>
                <a:stretch>
                  <a:fillRect l="-2667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432491" y="3104439"/>
            <a:ext cx="15483909" cy="2110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(</a:t>
            </a:r>
            <a:r>
              <a:rPr lang="en-US" alt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alt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tr40)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4?</a:t>
            </a:r>
            <a:endParaRPr lang="vi-VN" sz="45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20000" y="6026583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91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0010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25600" y="6667500"/>
            <a:ext cx="2819400" cy="23990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737280" y="3998342"/>
                <a:ext cx="8005461" cy="4712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742950" marR="0" lvl="0" indent="-742950" defTabSz="914400" rtl="0" eaLnBrk="0" fontAlgn="base" latinLnBrk="0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UcPeriod"/>
                  <a:tabLst/>
                </a:pPr>
                <a:r>
                  <a:rPr lang="en-US" altLang="en-US" sz="4300" dirty="0">
                    <a:solidFill>
                      <a:srgbClr val="000000"/>
                    </a:solidFill>
                    <a:ea typeface="Open Sans"/>
                  </a:rPr>
                  <a:t>x</a:t>
                </a:r>
                <a:r>
                  <a:rPr lang="en-US" altLang="en-US" sz="4300" baseline="30000" dirty="0">
                    <a:solidFill>
                      <a:srgbClr val="000000"/>
                    </a:solidFill>
                    <a:ea typeface="Open Sans"/>
                  </a:rPr>
                  <a:t>2</a:t>
                </a:r>
                <a:r>
                  <a:rPr lang="en-US" altLang="en-US" sz="4300" dirty="0">
                    <a:solidFill>
                      <a:srgbClr val="000000"/>
                    </a:solidFill>
                    <a:ea typeface="Open Sans"/>
                  </a:rPr>
                  <a:t>y + y		                 </a:t>
                </a:r>
                <a:r>
                  <a:rPr kumimoji="0" lang="en-US" altLang="en-US" sz="4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Open Sans"/>
                          </a:rPr>
                        </m:ctrlPr>
                      </m:fPr>
                      <m:num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Open Sans"/>
                          </a:rPr>
                          <m:t>3</m:t>
                        </m:r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Open Sans"/>
                          </a:rPr>
                          <m:t>𝑥𝑦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Open San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Open Sans"/>
                              </a:rPr>
                              <m:t>2</m:t>
                            </m:r>
                          </m:e>
                        </m:rad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Open Sans"/>
                          </a:rPr>
                          <m:t>𝑧</m:t>
                        </m:r>
                      </m:den>
                    </m:f>
                  </m:oMath>
                </a14:m>
                <a:endParaRPr lang="en-US" altLang="en-US" sz="4300" dirty="0"/>
              </a:p>
              <a:p>
                <a:pPr marR="0" lvl="0" defTabSz="914400" rtl="0" eaLnBrk="0" fontAlgn="base" latinLnBrk="0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en-US" sz="4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Open San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Open San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Open Sans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Open San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4300" dirty="0">
                    <a:solidFill>
                      <a:srgbClr val="000000"/>
                    </a:solidFill>
                    <a:ea typeface="Open Sans"/>
                  </a:rPr>
                  <a:t>              			     </a:t>
                </a:r>
                <a:r>
                  <a:rPr kumimoji="0" lang="en-US" altLang="en-US" sz="4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Open Sans"/>
                          </a:rPr>
                        </m:ctrlPr>
                      </m:fPr>
                      <m:num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Open Sans"/>
                          </a:rPr>
                          <m:t>𝑎</m:t>
                        </m:r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Open Sans"/>
                          </a:rPr>
                          <m:t>+</m:t>
                        </m:r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Open Sans"/>
                          </a:rPr>
                          <m:t>𝑏</m:t>
                        </m:r>
                      </m:num>
                      <m:den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Open Sans"/>
                          </a:rPr>
                          <m:t>𝑎</m:t>
                        </m:r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Open Sans"/>
                          </a:rPr>
                          <m:t>−</m:t>
                        </m:r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Open Sans"/>
                          </a:rPr>
                          <m:t>𝑏</m:t>
                        </m:r>
                      </m:den>
                    </m:f>
                  </m:oMath>
                </a14:m>
                <a:endParaRPr kumimoji="0" lang="en-US" altLang="en-US" sz="4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7280" y="3998342"/>
                <a:ext cx="8005461" cy="4712187"/>
              </a:xfrm>
              <a:prstGeom prst="rect">
                <a:avLst/>
              </a:prstGeom>
              <a:blipFill>
                <a:blip r:embed="rId5"/>
                <a:stretch>
                  <a:fillRect l="-2970" b="-24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089482" y="2365213"/>
            <a:ext cx="14032832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(</a:t>
            </a:r>
            <a:r>
              <a:rPr lang="en-US" alt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alt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tr40)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Biểu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thức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nào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sau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đây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không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phải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là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phân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thức</a:t>
            </a:r>
            <a:endParaRPr lang="en-US" altLang="en-US" sz="45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20232" y="7796828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148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240947" y="7505700"/>
            <a:ext cx="2882619" cy="2452847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05200" y="4773860"/>
            <a:ext cx="5027338" cy="311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A. </a:t>
            </a:r>
            <a:r>
              <a:rPr lang="en-US" altLang="en-US" sz="4300" dirty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  <a:r>
              <a:rPr lang="en-US" altLang="en-US" sz="4300" baseline="300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4300" dirty="0">
                <a:solidFill>
                  <a:srgbClr val="000000"/>
                </a:solidFill>
                <a:cs typeface="Arial" panose="020B0604020202020204" pitchFamily="34" charset="0"/>
              </a:rPr>
              <a:t> – 2xy + y</a:t>
            </a:r>
            <a:r>
              <a:rPr lang="en-US" altLang="en-US" sz="4300" baseline="300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4300" dirty="0">
                <a:solidFill>
                  <a:srgbClr val="000000"/>
                </a:solidFill>
                <a:cs typeface="Arial" panose="020B0604020202020204" pitchFamily="34" charset="0"/>
              </a:rPr>
              <a:t> + 1</a:t>
            </a:r>
            <a:endParaRPr kumimoji="0" lang="en-US" altLang="en-US" sz="4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300" dirty="0">
                <a:solidFill>
                  <a:srgbClr val="000000"/>
                </a:solidFill>
                <a:cs typeface="Arial" panose="020B0604020202020204" pitchFamily="34" charset="0"/>
              </a:rPr>
              <a:t>C. x</a:t>
            </a:r>
            <a:r>
              <a:rPr lang="en-US" altLang="en-US" sz="4300" baseline="300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4300" dirty="0">
                <a:solidFill>
                  <a:srgbClr val="000000"/>
                </a:solidFill>
                <a:cs typeface="Arial" panose="020B0604020202020204" pitchFamily="34" charset="0"/>
              </a:rPr>
              <a:t> – 2xy + y</a:t>
            </a:r>
            <a:r>
              <a:rPr lang="en-US" altLang="en-US" sz="4300" baseline="300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4300" dirty="0">
                <a:solidFill>
                  <a:srgbClr val="000000"/>
                </a:solidFill>
                <a:cs typeface="Arial" panose="020B0604020202020204" pitchFamily="34" charset="0"/>
              </a:rPr>
              <a:t> – 1</a:t>
            </a:r>
            <a:endParaRPr kumimoji="0" lang="en-US" altLang="en-US" sz="4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5595" y="4659061"/>
            <a:ext cx="5791200" cy="311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x</a:t>
            </a:r>
            <a:r>
              <a:rPr lang="en-US" altLang="en-US" sz="43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+ 2xy + y</a:t>
            </a:r>
            <a:r>
              <a:rPr lang="en-US" altLang="en-US" sz="43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</a:t>
            </a:r>
            <a:endParaRPr lang="en-US" altLang="en-US" sz="4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x</a:t>
            </a:r>
            <a:r>
              <a:rPr lang="en-US" altLang="en-US" sz="43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+ 2xy + y</a:t>
            </a:r>
            <a:r>
              <a:rPr lang="en-US" altLang="en-US" sz="43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</a:t>
            </a:r>
            <a:endParaRPr lang="en-US" altLang="en-US" sz="4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01682" y="2630817"/>
            <a:ext cx="15878066" cy="15220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(</a:t>
            </a:r>
            <a:r>
              <a:rPr lang="en-US" altLang="en-US" sz="4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altLang="en-US" sz="4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tr40)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 + y – 1)(x + y + 1)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altLang="en-US" sz="4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717364" y="5325881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434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665194" y="6581329"/>
            <a:ext cx="3527304" cy="30014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19298" y="4751361"/>
            <a:ext cx="14173200" cy="1210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8x</a:t>
            </a:r>
            <a:r>
              <a:rPr lang="en-US" sz="43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 		B. 4x</a:t>
            </a:r>
            <a:r>
              <a:rPr lang="en-US" sz="43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		C. 8x</a:t>
            </a:r>
            <a:r>
              <a:rPr lang="en-US" sz="43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		D. 2x</a:t>
            </a:r>
            <a:r>
              <a:rPr lang="en-US" sz="43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endParaRPr lang="en-US" sz="43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6718" y="2308373"/>
            <a:ext cx="15160141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(</a:t>
            </a:r>
            <a:r>
              <a:rPr lang="en-US" alt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alt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tr40) </a:t>
            </a:r>
            <a:r>
              <a:rPr lang="en-US" alt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(2x + 1)(4x</a:t>
            </a:r>
            <a:r>
              <a:rPr lang="en-US" altLang="en-US" sz="4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2x + 1) </a:t>
            </a:r>
            <a:r>
              <a:rPr lang="en-US" altLang="en-U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83038" y="5143500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031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2324100"/>
            <a:ext cx="16687800" cy="7391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5296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253914" y="6013788"/>
            <a:ext cx="3804464" cy="32372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32491" y="5105769"/>
            <a:ext cx="11963400" cy="311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vi-VN" sz="4300" dirty="0">
                <a:solidFill>
                  <a:srgbClr val="000000"/>
                </a:solidFill>
                <a:latin typeface="Arial (Body)"/>
              </a:rPr>
              <a:t>A.</a:t>
            </a:r>
            <a:r>
              <a:rPr lang="en-US" sz="4300" dirty="0">
                <a:solidFill>
                  <a:srgbClr val="000000"/>
                </a:solidFill>
                <a:latin typeface="Arial (Body)"/>
              </a:rPr>
              <a:t> P = x</a:t>
            </a:r>
            <a:r>
              <a:rPr lang="en-US" sz="4300" baseline="30000" dirty="0">
                <a:solidFill>
                  <a:srgbClr val="000000"/>
                </a:solidFill>
                <a:latin typeface="Arial (Body)"/>
              </a:rPr>
              <a:t>2</a:t>
            </a:r>
            <a:r>
              <a:rPr lang="en-US" sz="4300" dirty="0">
                <a:solidFill>
                  <a:srgbClr val="000000"/>
                </a:solidFill>
                <a:latin typeface="Arial (Body)"/>
              </a:rPr>
              <a:t>(x – 2)(x + 2)		</a:t>
            </a:r>
            <a:r>
              <a:rPr lang="vi-VN" sz="4300" dirty="0">
                <a:solidFill>
                  <a:srgbClr val="000000"/>
                </a:solidFill>
                <a:latin typeface="Arial (Body)"/>
              </a:rPr>
              <a:t>B. </a:t>
            </a:r>
            <a:r>
              <a:rPr lang="en-US" sz="4300" dirty="0">
                <a:solidFill>
                  <a:srgbClr val="000000"/>
                </a:solidFill>
                <a:latin typeface="Arial (Body)"/>
              </a:rPr>
              <a:t>P = x(x – 2)(x + 2) </a:t>
            </a:r>
            <a:r>
              <a:rPr lang="vi-VN" sz="4300" dirty="0">
                <a:solidFill>
                  <a:srgbClr val="000000"/>
                </a:solidFill>
                <a:latin typeface="Arial (Body)"/>
              </a:rPr>
              <a:t>C. </a:t>
            </a:r>
            <a:r>
              <a:rPr lang="en-US" sz="4300" dirty="0">
                <a:solidFill>
                  <a:srgbClr val="000000"/>
                </a:solidFill>
                <a:latin typeface="Arial (Body)"/>
              </a:rPr>
              <a:t>P = x</a:t>
            </a:r>
            <a:r>
              <a:rPr lang="en-US" sz="4300" baseline="30000" dirty="0">
                <a:solidFill>
                  <a:srgbClr val="000000"/>
                </a:solidFill>
                <a:latin typeface="Arial (Body)"/>
              </a:rPr>
              <a:t>2</a:t>
            </a:r>
            <a:r>
              <a:rPr lang="en-US" sz="4300" dirty="0">
                <a:solidFill>
                  <a:srgbClr val="000000"/>
                </a:solidFill>
                <a:latin typeface="Arial (Body)"/>
              </a:rPr>
              <a:t>(x – 4)(x + 4) 		</a:t>
            </a:r>
            <a:r>
              <a:rPr lang="vi-VN" sz="4300" dirty="0">
                <a:solidFill>
                  <a:srgbClr val="000000"/>
                </a:solidFill>
                <a:latin typeface="Arial (Body)"/>
              </a:rPr>
              <a:t>D. </a:t>
            </a:r>
            <a:r>
              <a:rPr lang="en-US" sz="4300" dirty="0">
                <a:solidFill>
                  <a:srgbClr val="000000"/>
                </a:solidFill>
                <a:latin typeface="Arial (Body)"/>
              </a:rPr>
              <a:t>P = x(x – 4)(x + 2)</a:t>
            </a:r>
            <a:endParaRPr lang="vi-VN" sz="4300" b="0" i="0" dirty="0">
              <a:solidFill>
                <a:srgbClr val="000000"/>
              </a:solidFill>
              <a:effectLst/>
              <a:latin typeface="Arial (Body)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2491" y="3104439"/>
            <a:ext cx="15483909" cy="2110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</a:t>
            </a:r>
            <a:r>
              <a:rPr lang="en-US" alt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alt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tr40) 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= x</a:t>
            </a:r>
            <a:r>
              <a:rPr lang="en-US" altLang="en-US" sz="45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4x</a:t>
            </a:r>
            <a:r>
              <a:rPr lang="en-US" altLang="en-US" sz="45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endParaRPr lang="vi-VN" sz="45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3000" y="5747789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124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0010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25600" y="6667500"/>
            <a:ext cx="2819400" cy="23990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2872324" y="3866598"/>
                <a:ext cx="9783127" cy="4751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R="0" lvl="0" defTabSz="914400" rtl="0" eaLnBrk="0" fontAlgn="base" latinLnBrk="0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en-US" sz="4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Open Sans"/>
                          </a:rPr>
                        </m:ctrlPr>
                      </m:fPr>
                      <m:num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Open Sans"/>
                          </a:rPr>
                          <m:t>3−</m:t>
                        </m:r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Open Sans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Open Sans"/>
                              </a:rPr>
                            </m:ctrlPr>
                          </m:dPr>
                          <m:e>
                            <m: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Open Sans"/>
                              </a:rPr>
                              <m:t>𝑥</m:t>
                            </m:r>
                            <m: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Open Sans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Open San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en-US" sz="43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Open Sans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en-US" sz="43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Open Sans"/>
                                  </a:rPr>
                                  <m:t>𝑥</m:t>
                                </m:r>
                                <m:r>
                                  <a:rPr kumimoji="0" lang="en-US" altLang="en-US" sz="43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Open Sans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Open Sans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altLang="en-US" sz="4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		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Open Sans"/>
                          </a:rPr>
                        </m:ctrlPr>
                      </m:fPr>
                      <m:num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Open Sans"/>
                          </a:rPr>
                          <m:t>𝑥</m:t>
                        </m:r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Open Sans"/>
                          </a:rPr>
                          <m:t>−3</m:t>
                        </m:r>
                      </m:num>
                      <m:den>
                        <m:d>
                          <m:dPr>
                            <m:ctrlP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Open Sans"/>
                              </a:rPr>
                            </m:ctrlPr>
                          </m:dPr>
                          <m:e>
                            <m: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Open Sans"/>
                              </a:rPr>
                              <m:t>𝑥</m:t>
                            </m:r>
                            <m: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Open Sans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Open San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en-US" sz="43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Open Sans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en-US" sz="43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Open Sans"/>
                                  </a:rPr>
                                  <m:t>𝑥</m:t>
                                </m:r>
                                <m:r>
                                  <a:rPr kumimoji="0" lang="en-US" altLang="en-US" sz="43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Open Sans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Open Sans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en-US" sz="4300" dirty="0"/>
              </a:p>
              <a:p>
                <a:pPr marR="0" lvl="0" defTabSz="914400" rtl="0" eaLnBrk="0" fontAlgn="base" latinLnBrk="0" hangingPunct="0">
                  <a:lnSpc>
                    <a:spcPct val="2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en-US" sz="4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Open Sans"/>
                          </a:rPr>
                        </m:ctrlPr>
                      </m:fPr>
                      <m:num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Open Sans"/>
                          </a:rPr>
                          <m:t>𝑥</m:t>
                        </m:r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Open Sans"/>
                          </a:rPr>
                          <m:t>−3</m:t>
                        </m:r>
                      </m:num>
                      <m:den>
                        <m:sSup>
                          <m:sSupPr>
                            <m:ctrlP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Open San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en-US" sz="43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Open Sans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en-US" sz="43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Open Sans"/>
                                  </a:rPr>
                                  <m:t>𝑥</m:t>
                                </m:r>
                                <m:r>
                                  <a:rPr kumimoji="0" lang="en-US" altLang="en-US" sz="43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Open Sans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Open Sans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4300" dirty="0">
                    <a:solidFill>
                      <a:srgbClr val="000000"/>
                    </a:solidFill>
                    <a:ea typeface="Open Sans"/>
                  </a:rPr>
                  <a:t>             			</a:t>
                </a:r>
                <a:r>
                  <a:rPr kumimoji="0" lang="en-US" altLang="en-US" sz="4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Open Sans"/>
                          </a:rPr>
                        </m:ctrlPr>
                      </m:fPr>
                      <m:num>
                        <m:r>
                          <a:rPr kumimoji="0" lang="en-US" altLang="en-US" sz="4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Open Sans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Open Sans"/>
                              </a:rPr>
                            </m:ctrlPr>
                          </m:dPr>
                          <m:e>
                            <m: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Open Sans"/>
                              </a:rPr>
                              <m:t>𝑥</m:t>
                            </m:r>
                            <m: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Open Sans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Open San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en-US" sz="43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Open Sans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en-US" sz="43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Open Sans"/>
                                  </a:rPr>
                                  <m:t>𝑥</m:t>
                                </m:r>
                                <m:r>
                                  <a:rPr kumimoji="0" lang="en-US" altLang="en-US" sz="43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Open Sans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en-US" sz="43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Open Sans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0" lang="en-US" altLang="en-US" sz="4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2324" y="3866598"/>
                <a:ext cx="9783127" cy="4751622"/>
              </a:xfrm>
              <a:prstGeom prst="rect">
                <a:avLst/>
              </a:prstGeom>
              <a:blipFill>
                <a:blip r:embed="rId5"/>
                <a:stretch>
                  <a:fillRect l="-2430" b="-8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207168" y="2505745"/>
                <a:ext cx="15784947" cy="1541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(</a:t>
                </a:r>
                <a:r>
                  <a:rPr lang="en-US" altLang="en-US" sz="44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Sgk</a:t>
                </a:r>
                <a:r>
                  <a:rPr lang="en-US" altLang="en-US" sz="4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tr40)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</a:rPr>
                  <a:t>Kết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</a:rPr>
                  <a:t>quả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</a:rPr>
                  <a:t>của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</a:rPr>
                  <a:t>phép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</a:rPr>
                  <a:t> </a:t>
                </a:r>
                <a:r>
                  <a:rPr lang="en-US" altLang="en-US" sz="4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</a:rPr>
                  <a:t>trừ</a:t>
                </a:r>
                <a:r>
                  <a:rPr lang="en-US" altLang="en-US" sz="45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</a:rPr>
                        </m:ctrlPr>
                      </m:fPr>
                      <m:num>
                        <m:r>
                          <a:rPr lang="en-US" alt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altLang="en-US" sz="4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45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Open Sans"/>
                                  </a:rPr>
                                </m:ctrlPr>
                              </m:dPr>
                              <m:e>
                                <m:r>
                                  <a:rPr lang="en-US" altLang="en-US" sz="45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Open Sans"/>
                                  </a:rPr>
                                  <m:t>𝑥</m:t>
                                </m:r>
                                <m:r>
                                  <a:rPr lang="en-US" altLang="en-US" sz="45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Open Sans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4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en-US" sz="4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−</m:t>
                    </m:r>
                    <m:f>
                      <m:fPr>
                        <m:ctrlPr>
                          <a:rPr lang="en-US" alt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</a:rPr>
                        </m:ctrlPr>
                      </m:fPr>
                      <m:num>
                        <m:r>
                          <a:rPr lang="en-US" alt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4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</a:rPr>
                            </m:ctrlPr>
                          </m:sSupPr>
                          <m:e>
                            <m:r>
                              <a:rPr lang="en-US" altLang="en-US" sz="4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45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sz="4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altLang="en-US" sz="45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là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168" y="2505745"/>
                <a:ext cx="15784947" cy="1541576"/>
              </a:xfrm>
              <a:prstGeom prst="rect">
                <a:avLst/>
              </a:prstGeom>
              <a:blipFill>
                <a:blip r:embed="rId6"/>
                <a:stretch>
                  <a:fillRect l="-1545" b="-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8991600" y="5105400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662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2624</Words>
  <Application>Microsoft Office PowerPoint</Application>
  <PresentationFormat>Custom</PresentationFormat>
  <Paragraphs>221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Calibri</vt:lpstr>
      <vt:lpstr>Merriweather</vt:lpstr>
      <vt:lpstr>Arial (Body)</vt:lpstr>
      <vt:lpstr>Arial</vt:lpstr>
      <vt:lpstr>Kavoon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Colorful Kids Science Class  Presentation</dc:title>
  <dc:creator>tuyết nguyễn thị ánh</dc:creator>
  <cp:lastModifiedBy>tuyết nguyễn thị ánh</cp:lastModifiedBy>
  <cp:revision>54</cp:revision>
  <dcterms:created xsi:type="dcterms:W3CDTF">2006-08-16T00:00:00Z</dcterms:created>
  <dcterms:modified xsi:type="dcterms:W3CDTF">2023-07-20T09:37:46Z</dcterms:modified>
  <dc:identifier>DAFR4ThywlQ</dc:identifier>
</cp:coreProperties>
</file>