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1395" r:id="rId2"/>
    <p:sldId id="299" r:id="rId3"/>
    <p:sldId id="257" r:id="rId4"/>
    <p:sldId id="1401" r:id="rId5"/>
    <p:sldId id="258" r:id="rId6"/>
    <p:sldId id="259" r:id="rId7"/>
    <p:sldId id="260" r:id="rId8"/>
    <p:sldId id="262" r:id="rId9"/>
    <p:sldId id="1384" r:id="rId10"/>
    <p:sldId id="1385" r:id="rId11"/>
    <p:sldId id="1396" r:id="rId12"/>
    <p:sldId id="1400" r:id="rId13"/>
    <p:sldId id="1399" r:id="rId14"/>
    <p:sldId id="1398" r:id="rId15"/>
    <p:sldId id="1397" r:id="rId16"/>
    <p:sldId id="1386" r:id="rId17"/>
    <p:sldId id="264" r:id="rId18"/>
    <p:sldId id="1387" r:id="rId19"/>
    <p:sldId id="265" r:id="rId20"/>
    <p:sldId id="1388" r:id="rId21"/>
    <p:sldId id="296" r:id="rId22"/>
    <p:sldId id="1432" r:id="rId23"/>
    <p:sldId id="1433" r:id="rId24"/>
    <p:sldId id="1431" r:id="rId25"/>
    <p:sldId id="272" r:id="rId26"/>
    <p:sldId id="273" r:id="rId27"/>
    <p:sldId id="275" r:id="rId28"/>
    <p:sldId id="276" r:id="rId29"/>
    <p:sldId id="278" r:id="rId30"/>
    <p:sldId id="1392" r:id="rId31"/>
    <p:sldId id="1418" r:id="rId32"/>
    <p:sldId id="1390" r:id="rId33"/>
    <p:sldId id="1391" r:id="rId34"/>
    <p:sldId id="1394" r:id="rId35"/>
    <p:sldId id="374" r:id="rId36"/>
  </p:sldIdLst>
  <p:sldSz cx="18288000" cy="10287000"/>
  <p:notesSz cx="6858000" cy="9144000"/>
  <p:embeddedFontLst>
    <p:embeddedFont>
      <p:font typeface="等线" panose="02010600030101010101" pitchFamily="2" charset="-122"/>
      <p:regular r:id="rId38"/>
      <p:bold r:id="rId39"/>
    </p:embeddedFont>
    <p:embeddedFont>
      <p:font typeface="Abadi" panose="020B0604020104020204" pitchFamily="34" charset="0"/>
      <p:regular r:id="rId40"/>
    </p:embeddedFont>
    <p:embeddedFont>
      <p:font typeface="Barlow Condensed ExtraBold" panose="00000906000000000000" pitchFamily="2" charset="0"/>
      <p:bold r:id="rId41"/>
    </p:embeddedFont>
    <p:embeddedFont>
      <p:font typeface="Montserrat" panose="00000500000000000000" pitchFamily="2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BAF7"/>
    <a:srgbClr val="594235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68" autoAdjust="0"/>
    <p:restoredTop sz="94622" autoAdjust="0"/>
  </p:normalViewPr>
  <p:slideViewPr>
    <p:cSldViewPr>
      <p:cViewPr varScale="1">
        <p:scale>
          <a:sx n="39" d="100"/>
          <a:sy n="39" d="100"/>
        </p:scale>
        <p:origin x="103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22AA2-C0BB-4A9E-B06A-A589E4586833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359F-810F-4903-AC95-A5F7D2E9A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759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6E51D-41B1-4349-B2CF-1C86F8ACFC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512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359F-810F-4903-AC95-A5F7D2E9A0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71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6E51D-41B1-4349-B2CF-1C86F8ACFC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297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任意多边形: 形状 370">
            <a:extLst>
              <a:ext uri="{FF2B5EF4-FFF2-40B4-BE49-F238E27FC236}">
                <a16:creationId xmlns:a16="http://schemas.microsoft.com/office/drawing/2014/main" id="{B8162F49-A2B4-23B0-48C9-51F9C960951F}"/>
              </a:ext>
            </a:extLst>
          </p:cNvPr>
          <p:cNvSpPr/>
          <p:nvPr userDrawn="1"/>
        </p:nvSpPr>
        <p:spPr>
          <a:xfrm flipH="1">
            <a:off x="2619251" y="5968903"/>
            <a:ext cx="77759" cy="68579"/>
          </a:xfrm>
          <a:custGeom>
            <a:avLst/>
            <a:gdLst>
              <a:gd name="connsiteX0" fmla="*/ 27204 w 30764"/>
              <a:gd name="connsiteY0" fmla="*/ 0 h 27132"/>
              <a:gd name="connsiteX1" fmla="*/ 24996 w 30764"/>
              <a:gd name="connsiteY1" fmla="*/ 12320 h 27132"/>
              <a:gd name="connsiteX2" fmla="*/ 30765 w 30764"/>
              <a:gd name="connsiteY2" fmla="*/ 23643 h 27132"/>
              <a:gd name="connsiteX3" fmla="*/ 16664 w 30764"/>
              <a:gd name="connsiteY3" fmla="*/ 21934 h 27132"/>
              <a:gd name="connsiteX4" fmla="*/ 3561 w 30764"/>
              <a:gd name="connsiteY4" fmla="*/ 27133 h 27132"/>
              <a:gd name="connsiteX5" fmla="*/ 5768 w 30764"/>
              <a:gd name="connsiteY5" fmla="*/ 14813 h 27132"/>
              <a:gd name="connsiteX6" fmla="*/ 0 w 30764"/>
              <a:gd name="connsiteY6" fmla="*/ 3489 h 27132"/>
              <a:gd name="connsiteX7" fmla="*/ 14172 w 30764"/>
              <a:gd name="connsiteY7" fmla="*/ 5199 h 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64" h="27132">
                <a:moveTo>
                  <a:pt x="27204" y="0"/>
                </a:moveTo>
                <a:lnTo>
                  <a:pt x="24996" y="12320"/>
                </a:lnTo>
                <a:lnTo>
                  <a:pt x="30765" y="23643"/>
                </a:lnTo>
                <a:lnTo>
                  <a:pt x="16664" y="21934"/>
                </a:lnTo>
                <a:lnTo>
                  <a:pt x="3561" y="27133"/>
                </a:lnTo>
                <a:lnTo>
                  <a:pt x="5768" y="14813"/>
                </a:lnTo>
                <a:lnTo>
                  <a:pt x="0" y="3489"/>
                </a:lnTo>
                <a:lnTo>
                  <a:pt x="14172" y="5199"/>
                </a:lnTo>
                <a:close/>
              </a:path>
            </a:pathLst>
          </a:custGeom>
          <a:solidFill>
            <a:srgbClr val="FFFFFF"/>
          </a:solidFill>
          <a:ln w="711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700"/>
          </a:p>
        </p:txBody>
      </p:sp>
      <p:sp>
        <p:nvSpPr>
          <p:cNvPr id="411" name="任意多边形: 形状 410">
            <a:extLst>
              <a:ext uri="{FF2B5EF4-FFF2-40B4-BE49-F238E27FC236}">
                <a16:creationId xmlns:a16="http://schemas.microsoft.com/office/drawing/2014/main" id="{A7E7F2FC-F9CC-2075-A267-F1047EADE3F1}"/>
              </a:ext>
            </a:extLst>
          </p:cNvPr>
          <p:cNvSpPr/>
          <p:nvPr userDrawn="1"/>
        </p:nvSpPr>
        <p:spPr>
          <a:xfrm>
            <a:off x="2492398" y="6133809"/>
            <a:ext cx="109172" cy="96459"/>
          </a:xfrm>
          <a:custGeom>
            <a:avLst/>
            <a:gdLst>
              <a:gd name="connsiteX0" fmla="*/ 72782 w 72781"/>
              <a:gd name="connsiteY0" fmla="*/ 55975 h 64306"/>
              <a:gd name="connsiteX1" fmla="*/ 39382 w 72781"/>
              <a:gd name="connsiteY1" fmla="*/ 51916 h 64306"/>
              <a:gd name="connsiteX2" fmla="*/ 8403 w 72781"/>
              <a:gd name="connsiteY2" fmla="*/ 64307 h 64306"/>
              <a:gd name="connsiteX3" fmla="*/ 13602 w 72781"/>
              <a:gd name="connsiteY3" fmla="*/ 35109 h 64306"/>
              <a:gd name="connsiteX4" fmla="*/ 0 w 72781"/>
              <a:gd name="connsiteY4" fmla="*/ 8332 h 64306"/>
              <a:gd name="connsiteX5" fmla="*/ 33400 w 72781"/>
              <a:gd name="connsiteY5" fmla="*/ 12391 h 64306"/>
              <a:gd name="connsiteX6" fmla="*/ 64378 w 72781"/>
              <a:gd name="connsiteY6" fmla="*/ 0 h 64306"/>
              <a:gd name="connsiteX7" fmla="*/ 59108 w 72781"/>
              <a:gd name="connsiteY7" fmla="*/ 29198 h 6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81" h="64306">
                <a:moveTo>
                  <a:pt x="72782" y="55975"/>
                </a:moveTo>
                <a:lnTo>
                  <a:pt x="39382" y="51916"/>
                </a:lnTo>
                <a:lnTo>
                  <a:pt x="8403" y="64307"/>
                </a:lnTo>
                <a:lnTo>
                  <a:pt x="13602" y="35109"/>
                </a:lnTo>
                <a:lnTo>
                  <a:pt x="0" y="8332"/>
                </a:lnTo>
                <a:lnTo>
                  <a:pt x="33400" y="12391"/>
                </a:lnTo>
                <a:lnTo>
                  <a:pt x="64378" y="0"/>
                </a:lnTo>
                <a:lnTo>
                  <a:pt x="59108" y="29198"/>
                </a:lnTo>
                <a:close/>
              </a:path>
            </a:pathLst>
          </a:custGeom>
          <a:solidFill>
            <a:srgbClr val="A3FFED"/>
          </a:solidFill>
          <a:ln w="711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2700"/>
          </a:p>
        </p:txBody>
      </p:sp>
      <p:sp>
        <p:nvSpPr>
          <p:cNvPr id="22" name="任意多边形: 形状 4">
            <a:extLst>
              <a:ext uri="{FF2B5EF4-FFF2-40B4-BE49-F238E27FC236}">
                <a16:creationId xmlns:a16="http://schemas.microsoft.com/office/drawing/2014/main" id="{18CF7B38-41E1-8FDD-546D-FBCC82D366E9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>
              <a:gd name="connsiteX0" fmla="*/ 383126 w 11876768"/>
              <a:gd name="connsiteY0" fmla="*/ 0 h 6684010"/>
              <a:gd name="connsiteX1" fmla="*/ 989589 w 11876768"/>
              <a:gd name="connsiteY1" fmla="*/ 0 h 6684010"/>
              <a:gd name="connsiteX2" fmla="*/ 968332 w 11876768"/>
              <a:gd name="connsiteY2" fmla="*/ 55801 h 6684010"/>
              <a:gd name="connsiteX3" fmla="*/ 960628 w 11876768"/>
              <a:gd name="connsiteY3" fmla="*/ 118958 h 6684010"/>
              <a:gd name="connsiteX4" fmla="*/ 1205315 w 11876768"/>
              <a:gd name="connsiteY4" fmla="*/ 371673 h 6684010"/>
              <a:gd name="connsiteX5" fmla="*/ 1450001 w 11876768"/>
              <a:gd name="connsiteY5" fmla="*/ 118958 h 6684010"/>
              <a:gd name="connsiteX6" fmla="*/ 1442299 w 11876768"/>
              <a:gd name="connsiteY6" fmla="*/ 55801 h 6684010"/>
              <a:gd name="connsiteX7" fmla="*/ 1421041 w 11876768"/>
              <a:gd name="connsiteY7" fmla="*/ 0 h 6684010"/>
              <a:gd name="connsiteX8" fmla="*/ 2341896 w 11876768"/>
              <a:gd name="connsiteY8" fmla="*/ 0 h 6684010"/>
              <a:gd name="connsiteX9" fmla="*/ 2320637 w 11876768"/>
              <a:gd name="connsiteY9" fmla="*/ 55801 h 6684010"/>
              <a:gd name="connsiteX10" fmla="*/ 2312934 w 11876768"/>
              <a:gd name="connsiteY10" fmla="*/ 118958 h 6684010"/>
              <a:gd name="connsiteX11" fmla="*/ 2557621 w 11876768"/>
              <a:gd name="connsiteY11" fmla="*/ 371673 h 6684010"/>
              <a:gd name="connsiteX12" fmla="*/ 2802306 w 11876768"/>
              <a:gd name="connsiteY12" fmla="*/ 118958 h 6684010"/>
              <a:gd name="connsiteX13" fmla="*/ 2794604 w 11876768"/>
              <a:gd name="connsiteY13" fmla="*/ 55801 h 6684010"/>
              <a:gd name="connsiteX14" fmla="*/ 2773347 w 11876768"/>
              <a:gd name="connsiteY14" fmla="*/ 0 h 6684010"/>
              <a:gd name="connsiteX15" fmla="*/ 3694200 w 11876768"/>
              <a:gd name="connsiteY15" fmla="*/ 0 h 6684010"/>
              <a:gd name="connsiteX16" fmla="*/ 3672943 w 11876768"/>
              <a:gd name="connsiteY16" fmla="*/ 55801 h 6684010"/>
              <a:gd name="connsiteX17" fmla="*/ 3665239 w 11876768"/>
              <a:gd name="connsiteY17" fmla="*/ 118958 h 6684010"/>
              <a:gd name="connsiteX18" fmla="*/ 3909926 w 11876768"/>
              <a:gd name="connsiteY18" fmla="*/ 371673 h 6684010"/>
              <a:gd name="connsiteX19" fmla="*/ 4154612 w 11876768"/>
              <a:gd name="connsiteY19" fmla="*/ 118958 h 6684010"/>
              <a:gd name="connsiteX20" fmla="*/ 4146909 w 11876768"/>
              <a:gd name="connsiteY20" fmla="*/ 55801 h 6684010"/>
              <a:gd name="connsiteX21" fmla="*/ 4125651 w 11876768"/>
              <a:gd name="connsiteY21" fmla="*/ 0 h 6684010"/>
              <a:gd name="connsiteX22" fmla="*/ 5046505 w 11876768"/>
              <a:gd name="connsiteY22" fmla="*/ 0 h 6684010"/>
              <a:gd name="connsiteX23" fmla="*/ 5025248 w 11876768"/>
              <a:gd name="connsiteY23" fmla="*/ 55801 h 6684010"/>
              <a:gd name="connsiteX24" fmla="*/ 5017545 w 11876768"/>
              <a:gd name="connsiteY24" fmla="*/ 118958 h 6684010"/>
              <a:gd name="connsiteX25" fmla="*/ 5262232 w 11876768"/>
              <a:gd name="connsiteY25" fmla="*/ 371673 h 6684010"/>
              <a:gd name="connsiteX26" fmla="*/ 5506917 w 11876768"/>
              <a:gd name="connsiteY26" fmla="*/ 118958 h 6684010"/>
              <a:gd name="connsiteX27" fmla="*/ 5499215 w 11876768"/>
              <a:gd name="connsiteY27" fmla="*/ 55801 h 6684010"/>
              <a:gd name="connsiteX28" fmla="*/ 5477957 w 11876768"/>
              <a:gd name="connsiteY28" fmla="*/ 0 h 6684010"/>
              <a:gd name="connsiteX29" fmla="*/ 6398811 w 11876768"/>
              <a:gd name="connsiteY29" fmla="*/ 0 h 6684010"/>
              <a:gd name="connsiteX30" fmla="*/ 6377554 w 11876768"/>
              <a:gd name="connsiteY30" fmla="*/ 55801 h 6684010"/>
              <a:gd name="connsiteX31" fmla="*/ 6369850 w 11876768"/>
              <a:gd name="connsiteY31" fmla="*/ 118958 h 6684010"/>
              <a:gd name="connsiteX32" fmla="*/ 6614537 w 11876768"/>
              <a:gd name="connsiteY32" fmla="*/ 371673 h 6684010"/>
              <a:gd name="connsiteX33" fmla="*/ 6859223 w 11876768"/>
              <a:gd name="connsiteY33" fmla="*/ 118958 h 6684010"/>
              <a:gd name="connsiteX34" fmla="*/ 6851519 w 11876768"/>
              <a:gd name="connsiteY34" fmla="*/ 55801 h 6684010"/>
              <a:gd name="connsiteX35" fmla="*/ 6830262 w 11876768"/>
              <a:gd name="connsiteY35" fmla="*/ 0 h 6684010"/>
              <a:gd name="connsiteX36" fmla="*/ 7751116 w 11876768"/>
              <a:gd name="connsiteY36" fmla="*/ 0 h 6684010"/>
              <a:gd name="connsiteX37" fmla="*/ 7729859 w 11876768"/>
              <a:gd name="connsiteY37" fmla="*/ 55801 h 6684010"/>
              <a:gd name="connsiteX38" fmla="*/ 7722156 w 11876768"/>
              <a:gd name="connsiteY38" fmla="*/ 118958 h 6684010"/>
              <a:gd name="connsiteX39" fmla="*/ 7966842 w 11876768"/>
              <a:gd name="connsiteY39" fmla="*/ 371673 h 6684010"/>
              <a:gd name="connsiteX40" fmla="*/ 8211528 w 11876768"/>
              <a:gd name="connsiteY40" fmla="*/ 118958 h 6684010"/>
              <a:gd name="connsiteX41" fmla="*/ 8203825 w 11876768"/>
              <a:gd name="connsiteY41" fmla="*/ 55801 h 6684010"/>
              <a:gd name="connsiteX42" fmla="*/ 8182567 w 11876768"/>
              <a:gd name="connsiteY42" fmla="*/ 0 h 6684010"/>
              <a:gd name="connsiteX43" fmla="*/ 9103421 w 11876768"/>
              <a:gd name="connsiteY43" fmla="*/ 0 h 6684010"/>
              <a:gd name="connsiteX44" fmla="*/ 9082164 w 11876768"/>
              <a:gd name="connsiteY44" fmla="*/ 55801 h 6684010"/>
              <a:gd name="connsiteX45" fmla="*/ 9074461 w 11876768"/>
              <a:gd name="connsiteY45" fmla="*/ 118958 h 6684010"/>
              <a:gd name="connsiteX46" fmla="*/ 9319146 w 11876768"/>
              <a:gd name="connsiteY46" fmla="*/ 371673 h 6684010"/>
              <a:gd name="connsiteX47" fmla="*/ 9563833 w 11876768"/>
              <a:gd name="connsiteY47" fmla="*/ 118958 h 6684010"/>
              <a:gd name="connsiteX48" fmla="*/ 9556130 w 11876768"/>
              <a:gd name="connsiteY48" fmla="*/ 55801 h 6684010"/>
              <a:gd name="connsiteX49" fmla="*/ 9534873 w 11876768"/>
              <a:gd name="connsiteY49" fmla="*/ 0 h 6684010"/>
              <a:gd name="connsiteX50" fmla="*/ 10455727 w 11876768"/>
              <a:gd name="connsiteY50" fmla="*/ 0 h 6684010"/>
              <a:gd name="connsiteX51" fmla="*/ 10434470 w 11876768"/>
              <a:gd name="connsiteY51" fmla="*/ 55801 h 6684010"/>
              <a:gd name="connsiteX52" fmla="*/ 10426766 w 11876768"/>
              <a:gd name="connsiteY52" fmla="*/ 118958 h 6684010"/>
              <a:gd name="connsiteX53" fmla="*/ 10671453 w 11876768"/>
              <a:gd name="connsiteY53" fmla="*/ 371673 h 6684010"/>
              <a:gd name="connsiteX54" fmla="*/ 10916139 w 11876768"/>
              <a:gd name="connsiteY54" fmla="*/ 118958 h 6684010"/>
              <a:gd name="connsiteX55" fmla="*/ 10908435 w 11876768"/>
              <a:gd name="connsiteY55" fmla="*/ 55801 h 6684010"/>
              <a:gd name="connsiteX56" fmla="*/ 10887178 w 11876768"/>
              <a:gd name="connsiteY56" fmla="*/ 0 h 6684010"/>
              <a:gd name="connsiteX57" fmla="*/ 11493642 w 11876768"/>
              <a:gd name="connsiteY57" fmla="*/ 0 h 6684010"/>
              <a:gd name="connsiteX58" fmla="*/ 11876768 w 11876768"/>
              <a:gd name="connsiteY58" fmla="*/ 395697 h 6684010"/>
              <a:gd name="connsiteX59" fmla="*/ 11876768 w 11876768"/>
              <a:gd name="connsiteY59" fmla="*/ 6684010 h 6684010"/>
              <a:gd name="connsiteX60" fmla="*/ 0 w 11876768"/>
              <a:gd name="connsiteY60" fmla="*/ 6684010 h 6684010"/>
              <a:gd name="connsiteX61" fmla="*/ 0 w 11876768"/>
              <a:gd name="connsiteY61" fmla="*/ 395697 h 6684010"/>
              <a:gd name="connsiteX62" fmla="*/ 383126 w 11876768"/>
              <a:gd name="connsiteY62" fmla="*/ 0 h 668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876768" h="6684010">
                <a:moveTo>
                  <a:pt x="383126" y="0"/>
                </a:moveTo>
                <a:lnTo>
                  <a:pt x="989589" y="0"/>
                </a:lnTo>
                <a:lnTo>
                  <a:pt x="968332" y="55801"/>
                </a:lnTo>
                <a:cubicBezTo>
                  <a:pt x="963303" y="75987"/>
                  <a:pt x="960628" y="97151"/>
                  <a:pt x="960628" y="118958"/>
                </a:cubicBezTo>
                <a:cubicBezTo>
                  <a:pt x="960628" y="258529"/>
                  <a:pt x="1070178" y="371673"/>
                  <a:pt x="1205315" y="371673"/>
                </a:cubicBezTo>
                <a:cubicBezTo>
                  <a:pt x="1340453" y="371673"/>
                  <a:pt x="1450001" y="258529"/>
                  <a:pt x="1450001" y="118958"/>
                </a:cubicBezTo>
                <a:cubicBezTo>
                  <a:pt x="1450001" y="97151"/>
                  <a:pt x="1447326" y="75987"/>
                  <a:pt x="1442299" y="55801"/>
                </a:cubicBezTo>
                <a:lnTo>
                  <a:pt x="1421041" y="0"/>
                </a:lnTo>
                <a:lnTo>
                  <a:pt x="2341896" y="0"/>
                </a:lnTo>
                <a:lnTo>
                  <a:pt x="2320637" y="55801"/>
                </a:lnTo>
                <a:cubicBezTo>
                  <a:pt x="2315609" y="75987"/>
                  <a:pt x="2312934" y="97151"/>
                  <a:pt x="2312934" y="118958"/>
                </a:cubicBezTo>
                <a:cubicBezTo>
                  <a:pt x="2312934" y="258529"/>
                  <a:pt x="2422483" y="371673"/>
                  <a:pt x="2557621" y="371673"/>
                </a:cubicBezTo>
                <a:cubicBezTo>
                  <a:pt x="2692757" y="371673"/>
                  <a:pt x="2802306" y="258529"/>
                  <a:pt x="2802306" y="118958"/>
                </a:cubicBezTo>
                <a:cubicBezTo>
                  <a:pt x="2802306" y="97151"/>
                  <a:pt x="2799633" y="75987"/>
                  <a:pt x="2794604" y="55801"/>
                </a:cubicBezTo>
                <a:lnTo>
                  <a:pt x="2773347" y="0"/>
                </a:lnTo>
                <a:lnTo>
                  <a:pt x="3694200" y="0"/>
                </a:lnTo>
                <a:lnTo>
                  <a:pt x="3672943" y="55801"/>
                </a:lnTo>
                <a:cubicBezTo>
                  <a:pt x="3667914" y="75987"/>
                  <a:pt x="3665239" y="97151"/>
                  <a:pt x="3665239" y="118958"/>
                </a:cubicBezTo>
                <a:cubicBezTo>
                  <a:pt x="3665239" y="258529"/>
                  <a:pt x="3774789" y="371673"/>
                  <a:pt x="3909926" y="371673"/>
                </a:cubicBezTo>
                <a:cubicBezTo>
                  <a:pt x="4045062" y="371673"/>
                  <a:pt x="4154612" y="258529"/>
                  <a:pt x="4154612" y="118958"/>
                </a:cubicBezTo>
                <a:cubicBezTo>
                  <a:pt x="4154612" y="97151"/>
                  <a:pt x="4151937" y="75987"/>
                  <a:pt x="4146909" y="55801"/>
                </a:cubicBezTo>
                <a:lnTo>
                  <a:pt x="4125651" y="0"/>
                </a:lnTo>
                <a:lnTo>
                  <a:pt x="5046505" y="0"/>
                </a:lnTo>
                <a:lnTo>
                  <a:pt x="5025248" y="55801"/>
                </a:lnTo>
                <a:cubicBezTo>
                  <a:pt x="5020219" y="75987"/>
                  <a:pt x="5017545" y="97151"/>
                  <a:pt x="5017545" y="118958"/>
                </a:cubicBezTo>
                <a:cubicBezTo>
                  <a:pt x="5017545" y="258529"/>
                  <a:pt x="5127094" y="371673"/>
                  <a:pt x="5262232" y="371673"/>
                </a:cubicBezTo>
                <a:cubicBezTo>
                  <a:pt x="5397368" y="371673"/>
                  <a:pt x="5506917" y="258529"/>
                  <a:pt x="5506917" y="118958"/>
                </a:cubicBezTo>
                <a:cubicBezTo>
                  <a:pt x="5506917" y="97151"/>
                  <a:pt x="5504242" y="75987"/>
                  <a:pt x="5499215" y="55801"/>
                </a:cubicBezTo>
                <a:lnTo>
                  <a:pt x="5477957" y="0"/>
                </a:lnTo>
                <a:lnTo>
                  <a:pt x="6398811" y="0"/>
                </a:lnTo>
                <a:lnTo>
                  <a:pt x="6377554" y="55801"/>
                </a:lnTo>
                <a:cubicBezTo>
                  <a:pt x="6372525" y="75987"/>
                  <a:pt x="6369850" y="97151"/>
                  <a:pt x="6369850" y="118958"/>
                </a:cubicBezTo>
                <a:cubicBezTo>
                  <a:pt x="6369850" y="258529"/>
                  <a:pt x="6479399" y="371673"/>
                  <a:pt x="6614537" y="371673"/>
                </a:cubicBezTo>
                <a:cubicBezTo>
                  <a:pt x="6749673" y="371673"/>
                  <a:pt x="6859223" y="258529"/>
                  <a:pt x="6859223" y="118958"/>
                </a:cubicBezTo>
                <a:cubicBezTo>
                  <a:pt x="6859223" y="97151"/>
                  <a:pt x="6856548" y="75987"/>
                  <a:pt x="6851519" y="55801"/>
                </a:cubicBezTo>
                <a:lnTo>
                  <a:pt x="6830262" y="0"/>
                </a:lnTo>
                <a:lnTo>
                  <a:pt x="7751116" y="0"/>
                </a:lnTo>
                <a:lnTo>
                  <a:pt x="7729859" y="55801"/>
                </a:lnTo>
                <a:cubicBezTo>
                  <a:pt x="7724830" y="75987"/>
                  <a:pt x="7722156" y="97151"/>
                  <a:pt x="7722156" y="118958"/>
                </a:cubicBezTo>
                <a:cubicBezTo>
                  <a:pt x="7722156" y="258529"/>
                  <a:pt x="7831705" y="371673"/>
                  <a:pt x="7966842" y="371673"/>
                </a:cubicBezTo>
                <a:cubicBezTo>
                  <a:pt x="8101979" y="371673"/>
                  <a:pt x="8211528" y="258529"/>
                  <a:pt x="8211528" y="118958"/>
                </a:cubicBezTo>
                <a:cubicBezTo>
                  <a:pt x="8211528" y="97151"/>
                  <a:pt x="8208853" y="75987"/>
                  <a:pt x="8203825" y="55801"/>
                </a:cubicBezTo>
                <a:lnTo>
                  <a:pt x="8182567" y="0"/>
                </a:lnTo>
                <a:lnTo>
                  <a:pt x="9103421" y="0"/>
                </a:lnTo>
                <a:lnTo>
                  <a:pt x="9082164" y="55801"/>
                </a:lnTo>
                <a:cubicBezTo>
                  <a:pt x="9077135" y="75987"/>
                  <a:pt x="9074461" y="97151"/>
                  <a:pt x="9074461" y="118958"/>
                </a:cubicBezTo>
                <a:cubicBezTo>
                  <a:pt x="9074461" y="258529"/>
                  <a:pt x="9184010" y="371673"/>
                  <a:pt x="9319146" y="371673"/>
                </a:cubicBezTo>
                <a:cubicBezTo>
                  <a:pt x="9454284" y="371673"/>
                  <a:pt x="9563833" y="258529"/>
                  <a:pt x="9563833" y="118958"/>
                </a:cubicBezTo>
                <a:cubicBezTo>
                  <a:pt x="9563833" y="97151"/>
                  <a:pt x="9561159" y="75987"/>
                  <a:pt x="9556130" y="55801"/>
                </a:cubicBezTo>
                <a:lnTo>
                  <a:pt x="9534873" y="0"/>
                </a:lnTo>
                <a:lnTo>
                  <a:pt x="10455727" y="0"/>
                </a:lnTo>
                <a:lnTo>
                  <a:pt x="10434470" y="55801"/>
                </a:lnTo>
                <a:cubicBezTo>
                  <a:pt x="10429441" y="75987"/>
                  <a:pt x="10426766" y="97151"/>
                  <a:pt x="10426766" y="118958"/>
                </a:cubicBezTo>
                <a:cubicBezTo>
                  <a:pt x="10426766" y="258529"/>
                  <a:pt x="10536316" y="371673"/>
                  <a:pt x="10671453" y="371673"/>
                </a:cubicBezTo>
                <a:cubicBezTo>
                  <a:pt x="10806589" y="371673"/>
                  <a:pt x="10916139" y="258529"/>
                  <a:pt x="10916139" y="118958"/>
                </a:cubicBezTo>
                <a:cubicBezTo>
                  <a:pt x="10916139" y="97151"/>
                  <a:pt x="10913464" y="75987"/>
                  <a:pt x="10908435" y="55801"/>
                </a:cubicBezTo>
                <a:lnTo>
                  <a:pt x="10887178" y="0"/>
                </a:lnTo>
                <a:lnTo>
                  <a:pt x="11493642" y="0"/>
                </a:lnTo>
                <a:cubicBezTo>
                  <a:pt x="11705236" y="0"/>
                  <a:pt x="11876768" y="177160"/>
                  <a:pt x="11876768" y="395697"/>
                </a:cubicBezTo>
                <a:lnTo>
                  <a:pt x="11876768" y="6684010"/>
                </a:lnTo>
                <a:lnTo>
                  <a:pt x="0" y="6684010"/>
                </a:lnTo>
                <a:lnTo>
                  <a:pt x="0" y="395697"/>
                </a:lnTo>
                <a:cubicBezTo>
                  <a:pt x="0" y="177160"/>
                  <a:pt x="171532" y="0"/>
                  <a:pt x="383126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588434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pt co ban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13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slide" Target="slide1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9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" action="ppaction://media"/>
            <a:extLst>
              <a:ext uri="{FF2B5EF4-FFF2-40B4-BE49-F238E27FC236}">
                <a16:creationId xmlns:a16="http://schemas.microsoft.com/office/drawing/2014/main" id="{17DE0385-389E-9A87-3BAF-B07A624DAE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" y="1"/>
            <a:ext cx="18288000" cy="10382510"/>
          </a:xfrm>
          <a:prstGeom prst="rect">
            <a:avLst/>
          </a:prstGeom>
        </p:spPr>
      </p:pic>
      <p:sp>
        <p:nvSpPr>
          <p:cNvPr id="18" name="Hình tự do: Hình 17">
            <a:extLst>
              <a:ext uri="{FF2B5EF4-FFF2-40B4-BE49-F238E27FC236}">
                <a16:creationId xmlns:a16="http://schemas.microsoft.com/office/drawing/2014/main" id="{CCEF8CB9-ED80-69AE-48C5-EC9520DA5CDB}"/>
              </a:ext>
            </a:extLst>
          </p:cNvPr>
          <p:cNvSpPr/>
          <p:nvPr/>
        </p:nvSpPr>
        <p:spPr>
          <a:xfrm>
            <a:off x="0" y="-4000500"/>
            <a:ext cx="18288000" cy="18288000"/>
          </a:xfrm>
          <a:custGeom>
            <a:avLst/>
            <a:gdLst>
              <a:gd name="connsiteX0" fmla="*/ 0 w 9582564"/>
              <a:gd name="connsiteY0" fmla="*/ 0 h 9570585"/>
              <a:gd name="connsiteX1" fmla="*/ 9582564 w 9582564"/>
              <a:gd name="connsiteY1" fmla="*/ 0 h 9570585"/>
              <a:gd name="connsiteX2" fmla="*/ 9582564 w 9582564"/>
              <a:gd name="connsiteY2" fmla="*/ 9570585 h 9570585"/>
              <a:gd name="connsiteX3" fmla="*/ 0 w 9582564"/>
              <a:gd name="connsiteY3" fmla="*/ 9570585 h 9570585"/>
              <a:gd name="connsiteX4" fmla="*/ 0 w 9582564"/>
              <a:gd name="connsiteY4" fmla="*/ 0 h 9570585"/>
              <a:gd name="connsiteX5" fmla="*/ 4791282 w 9582564"/>
              <a:gd name="connsiteY5" fmla="*/ 518093 h 9570585"/>
              <a:gd name="connsiteX6" fmla="*/ 524082 w 9582564"/>
              <a:gd name="connsiteY6" fmla="*/ 4785293 h 9570585"/>
              <a:gd name="connsiteX7" fmla="*/ 4791282 w 9582564"/>
              <a:gd name="connsiteY7" fmla="*/ 9052493 h 9570585"/>
              <a:gd name="connsiteX8" fmla="*/ 9058482 w 9582564"/>
              <a:gd name="connsiteY8" fmla="*/ 4785293 h 9570585"/>
              <a:gd name="connsiteX9" fmla="*/ 4791282 w 9582564"/>
              <a:gd name="connsiteY9" fmla="*/ 518093 h 957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82564" h="9570585">
                <a:moveTo>
                  <a:pt x="0" y="0"/>
                </a:moveTo>
                <a:lnTo>
                  <a:pt x="9582564" y="0"/>
                </a:lnTo>
                <a:lnTo>
                  <a:pt x="9582564" y="9570585"/>
                </a:lnTo>
                <a:lnTo>
                  <a:pt x="0" y="9570585"/>
                </a:lnTo>
                <a:lnTo>
                  <a:pt x="0" y="0"/>
                </a:lnTo>
                <a:close/>
                <a:moveTo>
                  <a:pt x="4791282" y="518093"/>
                </a:moveTo>
                <a:cubicBezTo>
                  <a:pt x="2434573" y="518093"/>
                  <a:pt x="524082" y="2428584"/>
                  <a:pt x="524082" y="4785293"/>
                </a:cubicBezTo>
                <a:cubicBezTo>
                  <a:pt x="524082" y="7142002"/>
                  <a:pt x="2434573" y="9052493"/>
                  <a:pt x="4791282" y="9052493"/>
                </a:cubicBezTo>
                <a:cubicBezTo>
                  <a:pt x="7147991" y="9052493"/>
                  <a:pt x="9058482" y="7142002"/>
                  <a:pt x="9058482" y="4785293"/>
                </a:cubicBezTo>
                <a:cubicBezTo>
                  <a:pt x="9058482" y="2428584"/>
                  <a:pt x="7147991" y="518093"/>
                  <a:pt x="4791282" y="518093"/>
                </a:cubicBez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Hình tự do: Hình 20">
            <a:extLst>
              <a:ext uri="{FF2B5EF4-FFF2-40B4-BE49-F238E27FC236}">
                <a16:creationId xmlns:a16="http://schemas.microsoft.com/office/drawing/2014/main" id="{310428E2-C6AF-4395-7C27-6C229D5DD640}"/>
              </a:ext>
            </a:extLst>
          </p:cNvPr>
          <p:cNvSpPr/>
          <p:nvPr/>
        </p:nvSpPr>
        <p:spPr>
          <a:xfrm>
            <a:off x="1143000" y="-2857500"/>
            <a:ext cx="16002000" cy="16002000"/>
          </a:xfrm>
          <a:custGeom>
            <a:avLst/>
            <a:gdLst>
              <a:gd name="connsiteX0" fmla="*/ 3771900 w 7543800"/>
              <a:gd name="connsiteY0" fmla="*/ 876300 h 7467600"/>
              <a:gd name="connsiteX1" fmla="*/ 914400 w 7543800"/>
              <a:gd name="connsiteY1" fmla="*/ 3733800 h 7467600"/>
              <a:gd name="connsiteX2" fmla="*/ 3771900 w 7543800"/>
              <a:gd name="connsiteY2" fmla="*/ 6591300 h 7467600"/>
              <a:gd name="connsiteX3" fmla="*/ 6629400 w 7543800"/>
              <a:gd name="connsiteY3" fmla="*/ 3733800 h 7467600"/>
              <a:gd name="connsiteX4" fmla="*/ 3771900 w 7543800"/>
              <a:gd name="connsiteY4" fmla="*/ 876300 h 7467600"/>
              <a:gd name="connsiteX5" fmla="*/ 3771900 w 7543800"/>
              <a:gd name="connsiteY5" fmla="*/ 0 h 7467600"/>
              <a:gd name="connsiteX6" fmla="*/ 7543800 w 7543800"/>
              <a:gd name="connsiteY6" fmla="*/ 3733800 h 7467600"/>
              <a:gd name="connsiteX7" fmla="*/ 3771900 w 7543800"/>
              <a:gd name="connsiteY7" fmla="*/ 7467600 h 7467600"/>
              <a:gd name="connsiteX8" fmla="*/ 0 w 7543800"/>
              <a:gd name="connsiteY8" fmla="*/ 3733800 h 7467600"/>
              <a:gd name="connsiteX9" fmla="*/ 3771900 w 7543800"/>
              <a:gd name="connsiteY9" fmla="*/ 0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43800" h="7467600">
                <a:moveTo>
                  <a:pt x="3771900" y="876300"/>
                </a:moveTo>
                <a:cubicBezTo>
                  <a:pt x="2193746" y="876300"/>
                  <a:pt x="914400" y="2155646"/>
                  <a:pt x="914400" y="3733800"/>
                </a:cubicBezTo>
                <a:cubicBezTo>
                  <a:pt x="914400" y="5311954"/>
                  <a:pt x="2193746" y="6591300"/>
                  <a:pt x="3771900" y="6591300"/>
                </a:cubicBezTo>
                <a:cubicBezTo>
                  <a:pt x="5350054" y="6591300"/>
                  <a:pt x="6629400" y="5311954"/>
                  <a:pt x="6629400" y="3733800"/>
                </a:cubicBezTo>
                <a:cubicBezTo>
                  <a:pt x="6629400" y="2155646"/>
                  <a:pt x="5350054" y="876300"/>
                  <a:pt x="3771900" y="876300"/>
                </a:cubicBezTo>
                <a:close/>
                <a:moveTo>
                  <a:pt x="3771900" y="0"/>
                </a:moveTo>
                <a:cubicBezTo>
                  <a:pt x="5855063" y="0"/>
                  <a:pt x="7543800" y="1671679"/>
                  <a:pt x="7543800" y="3733800"/>
                </a:cubicBezTo>
                <a:cubicBezTo>
                  <a:pt x="7543800" y="5795921"/>
                  <a:pt x="5855063" y="7467600"/>
                  <a:pt x="3771900" y="7467600"/>
                </a:cubicBezTo>
                <a:cubicBezTo>
                  <a:pt x="1688737" y="7467600"/>
                  <a:pt x="0" y="5795921"/>
                  <a:pt x="0" y="3733800"/>
                </a:cubicBezTo>
                <a:cubicBezTo>
                  <a:pt x="0" y="1671679"/>
                  <a:pt x="1688737" y="0"/>
                  <a:pt x="3771900" y="0"/>
                </a:cubicBez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l="-11286" t="-10674" r="-11286" b="-10314"/>
            </a:stretch>
          </a:blipFill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12DA2744-C6EA-8FEB-6AA6-917269E96F85}"/>
              </a:ext>
            </a:extLst>
          </p:cNvPr>
          <p:cNvSpPr txBox="1"/>
          <p:nvPr/>
        </p:nvSpPr>
        <p:spPr>
          <a:xfrm>
            <a:off x="244928" y="3276717"/>
            <a:ext cx="17798144" cy="25853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334" b="0" i="0" u="none" strike="noStrike" cap="none" spc="0" normalizeH="0" baseline="0">
                <a:ln w="0"/>
                <a:solidFill>
                  <a:srgbClr val="FFD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defRPr>
            </a:lvl1pPr>
          </a:lstStyle>
          <a:p>
            <a:pPr defTabSz="914445">
              <a:defRPr/>
            </a:pPr>
            <a:r>
              <a:rPr lang="en-US" sz="8100" dirty="0">
                <a:latin typeface="Barlow Condensed ExtraBold" panose="00000906000000000000" pitchFamily="2" charset="0"/>
              </a:rPr>
              <a:t>KÍNH CHÀO QUÝ THẦY CÔ </a:t>
            </a:r>
          </a:p>
          <a:p>
            <a:pPr defTabSz="914445">
              <a:defRPr/>
            </a:pPr>
            <a:r>
              <a:rPr lang="en-US" sz="8100" dirty="0">
                <a:latin typeface="Barlow Condensed ExtraBold" panose="00000906000000000000" pitchFamily="2" charset="0"/>
              </a:rPr>
              <a:t>VỀ DỰ GIỜ THĂM LỚP….</a:t>
            </a:r>
          </a:p>
        </p:txBody>
      </p:sp>
      <p:pic>
        <p:nvPicPr>
          <p:cNvPr id="2050" name="Picture 2" descr="Download Microsoft PowerPoint Logo in SVG Vector or PNG File Format - Logo .wine">
            <a:extLst>
              <a:ext uri="{FF2B5EF4-FFF2-40B4-BE49-F238E27FC236}">
                <a16:creationId xmlns:a16="http://schemas.microsoft.com/office/drawing/2014/main" id="{80975F3C-2621-D92B-A0C2-CD513AC35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000" y1="39891" x2="44727" y2="68306"/>
                        <a14:foregroundMark x1="27636" y1="43716" x2="34182" y2="66667"/>
                        <a14:foregroundMark x1="36000" y1="40437" x2="40727" y2="57377"/>
                        <a14:foregroundMark x1="42182" y1="37158" x2="48000" y2="61749"/>
                        <a14:foregroundMark x1="30545" y1="46995" x2="36000" y2="59563"/>
                        <a14:foregroundMark x1="35636" y1="43716" x2="38545" y2="59016"/>
                        <a14:foregroundMark x1="28000" y1="41530" x2="35273" y2="59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88" y="674914"/>
            <a:ext cx="4772343" cy="317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FCCBE9-7BAE-51EA-CB8E-C94AEE9D7090}"/>
              </a:ext>
            </a:extLst>
          </p:cNvPr>
          <p:cNvSpPr txBox="1"/>
          <p:nvPr/>
        </p:nvSpPr>
        <p:spPr>
          <a:xfrm>
            <a:off x="5410200" y="6292242"/>
            <a:ext cx="94792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Oanh</a:t>
            </a:r>
          </a:p>
        </p:txBody>
      </p:sp>
    </p:spTree>
    <p:extLst>
      <p:ext uri="{BB962C8B-B14F-4D97-AF65-F5344CB8AC3E}">
        <p14:creationId xmlns:p14="http://schemas.microsoft.com/office/powerpoint/2010/main" val="244577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4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4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49403-FACB-90EC-6B5A-8EA1380E3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ComponentBackground1">
            <a:extLst>
              <a:ext uri="{FF2B5EF4-FFF2-40B4-BE49-F238E27FC236}">
                <a16:creationId xmlns:a16="http://schemas.microsoft.com/office/drawing/2014/main" id="{815FCA37-721A-D05D-3241-56AC7AC0434F}"/>
              </a:ext>
            </a:extLst>
          </p:cNvPr>
          <p:cNvSpPr>
            <a:spLocks/>
          </p:cNvSpPr>
          <p:nvPr/>
        </p:nvSpPr>
        <p:spPr>
          <a:xfrm>
            <a:off x="449637" y="677052"/>
            <a:ext cx="4960563" cy="122330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 cap="rnd" cmpd="sng" algn="ctr">
            <a:gradFill>
              <a:gsLst>
                <a:gs pos="0">
                  <a:srgbClr val="3E62D6">
                    <a:lumMod val="45000"/>
                    <a:lumOff val="55000"/>
                  </a:srgbClr>
                </a:gs>
                <a:gs pos="80000">
                  <a:srgbClr val="3E62D6">
                    <a:lumMod val="30000"/>
                    <a:lumOff val="70000"/>
                    <a:alpha val="0"/>
                  </a:srgbClr>
                </a:gs>
              </a:gsLst>
              <a:lin ang="2700000" scaled="0"/>
            </a:gradFill>
            <a:prstDash val="solid"/>
            <a:round/>
          </a:ln>
          <a:effectLst>
            <a:outerShdw blurRad="254000" dist="127000" algn="ctr" rotWithShape="0">
              <a:srgbClr val="3E62D6">
                <a:alpha val="15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r" defTabSz="1371600">
              <a:defRPr/>
            </a:pPr>
            <a:endParaRPr lang="zh-CN" altLang="en-US" sz="2700" b="1" kern="0">
              <a:solidFill>
                <a:srgbClr val="3E62D6"/>
              </a:solidFill>
              <a:latin typeface="Arial"/>
              <a:ea typeface="微软雅黑"/>
              <a:sym typeface="Arial" panose="020B0604020202020204" pitchFamily="34" charset="0"/>
            </a:endParaRPr>
          </a:p>
        </p:txBody>
      </p:sp>
      <p:sp>
        <p:nvSpPr>
          <p:cNvPr id="2" name="Bullet1">
            <a:extLst>
              <a:ext uri="{FF2B5EF4-FFF2-40B4-BE49-F238E27FC236}">
                <a16:creationId xmlns:a16="http://schemas.microsoft.com/office/drawing/2014/main" id="{EC601AF4-9869-1BAC-FADA-3A7A32FC0AF8}"/>
              </a:ext>
            </a:extLst>
          </p:cNvPr>
          <p:cNvSpPr>
            <a:spLocks/>
          </p:cNvSpPr>
          <p:nvPr/>
        </p:nvSpPr>
        <p:spPr>
          <a:xfrm>
            <a:off x="685800" y="803957"/>
            <a:ext cx="4419601" cy="937962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 w="57150" cap="rnd">
            <a:noFill/>
            <a:prstDash val="solid"/>
            <a:round/>
          </a:ln>
          <a:effectLst>
            <a:outerShdw blurRad="254000" dist="127000" dir="27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normAutofit/>
          </a:bodyPr>
          <a:lstStyle/>
          <a:p>
            <a:pPr algn="ctr" defTabSz="1370648">
              <a:defRPr/>
            </a:pPr>
            <a:endParaRPr lang="zh-CN" altLang="en-US" sz="2700" b="1" dirty="0">
              <a:solidFill>
                <a:srgbClr val="FFFFFF"/>
              </a:solidFill>
              <a:latin typeface="Arial"/>
              <a:ea typeface="微软雅黑"/>
              <a:sym typeface="Arial" panose="020B0604020202020204" pitchFamily="34" charset="0"/>
            </a:endParaRPr>
          </a:p>
        </p:txBody>
      </p:sp>
      <p:sp>
        <p:nvSpPr>
          <p:cNvPr id="553" name="Hộp Văn bản 552">
            <a:extLst>
              <a:ext uri="{FF2B5EF4-FFF2-40B4-BE49-F238E27FC236}">
                <a16:creationId xmlns:a16="http://schemas.microsoft.com/office/drawing/2014/main" id="{7598AC7F-59A1-5175-9606-A9A383CC5E48}"/>
              </a:ext>
            </a:extLst>
          </p:cNvPr>
          <p:cNvSpPr txBox="1"/>
          <p:nvPr/>
        </p:nvSpPr>
        <p:spPr>
          <a:xfrm>
            <a:off x="685801" y="942457"/>
            <a:ext cx="4724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6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6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D5A96784-8B7A-A64E-9BB9-1003DD490DB9}"/>
              </a:ext>
            </a:extLst>
          </p:cNvPr>
          <p:cNvSpPr/>
          <p:nvPr/>
        </p:nvSpPr>
        <p:spPr>
          <a:xfrm>
            <a:off x="838200" y="2422309"/>
            <a:ext cx="16388225" cy="517433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254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371600">
              <a:defRPr/>
            </a:pPr>
            <a:endParaRPr lang="zh-CN" altLang="en-US" sz="2700" b="1" dirty="0">
              <a:solidFill>
                <a:srgbClr val="2F2F2F"/>
              </a:solidFill>
              <a:latin typeface="Arial"/>
              <a:ea typeface="微软雅黑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795F83DB-42F0-FB49-1EA6-FFAF8025B3D7}"/>
              </a:ext>
            </a:extLst>
          </p:cNvPr>
          <p:cNvSpPr/>
          <p:nvPr/>
        </p:nvSpPr>
        <p:spPr>
          <a:xfrm>
            <a:off x="7010400" y="5372100"/>
            <a:ext cx="3154880" cy="1874272"/>
          </a:xfrm>
          <a:custGeom>
            <a:avLst/>
            <a:gdLst/>
            <a:ahLst/>
            <a:cxnLst/>
            <a:rect l="l" t="t" r="r" b="b"/>
            <a:pathLst>
              <a:path w="2267107" h="2057400">
                <a:moveTo>
                  <a:pt x="0" y="0"/>
                </a:moveTo>
                <a:lnTo>
                  <a:pt x="2267108" y="0"/>
                </a:lnTo>
                <a:lnTo>
                  <a:pt x="22671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11" name="Hộp Văn bản 583">
            <a:extLst>
              <a:ext uri="{FF2B5EF4-FFF2-40B4-BE49-F238E27FC236}">
                <a16:creationId xmlns:a16="http://schemas.microsoft.com/office/drawing/2014/main" id="{0A86E0DE-FAFA-3D31-9F7F-972E56B6D12C}"/>
              </a:ext>
            </a:extLst>
          </p:cNvPr>
          <p:cNvSpPr txBox="1"/>
          <p:nvPr/>
        </p:nvSpPr>
        <p:spPr>
          <a:xfrm>
            <a:off x="1392114" y="2691814"/>
            <a:ext cx="158343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99FF"/>
                </a:solidFill>
              </a:rPr>
              <a:t>Tìm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hiểu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về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trường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phái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hội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họa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vi-VN" sz="6600" b="1" dirty="0">
                <a:solidFill>
                  <a:srgbClr val="0099FF"/>
                </a:solidFill>
              </a:rPr>
              <a:t>Lập thể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và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bức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tranh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vi-VN" sz="6600" b="1" dirty="0">
                <a:solidFill>
                  <a:srgbClr val="0099FF"/>
                </a:solidFill>
              </a:rPr>
              <a:t>Guernica</a:t>
            </a:r>
            <a:r>
              <a:rPr lang="en-US" sz="6600" b="1" dirty="0">
                <a:solidFill>
                  <a:srgbClr val="0099FF"/>
                </a:solidFill>
              </a:rPr>
              <a:t>.</a:t>
            </a: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E7418EBE-9F76-81A2-4F72-9E0DF558571F}"/>
              </a:ext>
            </a:extLst>
          </p:cNvPr>
          <p:cNvSpPr/>
          <p:nvPr/>
        </p:nvSpPr>
        <p:spPr>
          <a:xfrm>
            <a:off x="6718668" y="7297758"/>
            <a:ext cx="3603763" cy="323801"/>
          </a:xfrm>
          <a:prstGeom prst="roundRect">
            <a:avLst>
              <a:gd name="adj" fmla="val 50000"/>
            </a:avLst>
          </a:prstGeom>
          <a:gradFill flip="none" rotWithShape="0"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  <a:tileRect/>
          </a:gradFill>
          <a:ln w="57150" cap="rnd">
            <a:noFill/>
            <a:prstDash val="solid"/>
            <a:round/>
          </a:ln>
          <a:effectLst>
            <a:outerShdw blurRad="254000" dist="127000" dir="27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1370648">
              <a:defRPr/>
            </a:pPr>
            <a:endParaRPr lang="zh-CN" altLang="en-US" sz="2700" b="1">
              <a:solidFill>
                <a:srgbClr val="FFFFF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49082895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ách làm trò chơi ô chữ trên Powerpoint đơn giản ai cũng làm được">
            <a:extLst>
              <a:ext uri="{FF2B5EF4-FFF2-40B4-BE49-F238E27FC236}">
                <a16:creationId xmlns:a16="http://schemas.microsoft.com/office/drawing/2014/main" id="{D9896F8C-4175-0D44-B1B1-908106E22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88000" cy="1021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1F658D2-F1CA-9E05-9AFD-19764B9289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041634"/>
              </p:ext>
            </p:extLst>
          </p:nvPr>
        </p:nvGraphicFramePr>
        <p:xfrm>
          <a:off x="5676900" y="1409700"/>
          <a:ext cx="8839200" cy="78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920">
                  <a:extLst>
                    <a:ext uri="{9D8B030D-6E8A-4147-A177-3AD203B41FA5}">
                      <a16:colId xmlns:a16="http://schemas.microsoft.com/office/drawing/2014/main" val="2022596383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1902788546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1041724757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4113365012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1325231102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3439697726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2182362124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816589213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1474168196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2682545313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92545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1D6920-1C46-D294-5DC2-1D69E51A6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843808"/>
              </p:ext>
            </p:extLst>
          </p:nvPr>
        </p:nvGraphicFramePr>
        <p:xfrm>
          <a:off x="5676900" y="2498103"/>
          <a:ext cx="7086600" cy="78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825">
                  <a:extLst>
                    <a:ext uri="{9D8B030D-6E8A-4147-A177-3AD203B41FA5}">
                      <a16:colId xmlns:a16="http://schemas.microsoft.com/office/drawing/2014/main" val="2082987571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4004371031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914675180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3291035774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409015203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76737143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3819983903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3723216041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14926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E3F9E7D-C751-C8FA-1D54-681D9C7C38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54218"/>
              </p:ext>
            </p:extLst>
          </p:nvPr>
        </p:nvGraphicFramePr>
        <p:xfrm>
          <a:off x="5676901" y="3521723"/>
          <a:ext cx="6172201" cy="759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743">
                  <a:extLst>
                    <a:ext uri="{9D8B030D-6E8A-4147-A177-3AD203B41FA5}">
                      <a16:colId xmlns:a16="http://schemas.microsoft.com/office/drawing/2014/main" val="469369632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619165179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1315055405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3384571684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899445435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1028943972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818404955"/>
                    </a:ext>
                  </a:extLst>
                </a:gridCol>
              </a:tblGrid>
              <a:tr h="7594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56633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71315EC-FA91-DF28-A503-0C598E2B46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3475261"/>
              </p:ext>
            </p:extLst>
          </p:nvPr>
        </p:nvGraphicFramePr>
        <p:xfrm>
          <a:off x="5676900" y="4517403"/>
          <a:ext cx="6172201" cy="759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743">
                  <a:extLst>
                    <a:ext uri="{9D8B030D-6E8A-4147-A177-3AD203B41FA5}">
                      <a16:colId xmlns:a16="http://schemas.microsoft.com/office/drawing/2014/main" val="469369632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619165179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1315055405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3384571684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899445435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1028943972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818404955"/>
                    </a:ext>
                  </a:extLst>
                </a:gridCol>
              </a:tblGrid>
              <a:tr h="7594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5663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DEABFC1-FB77-43F2-6932-38AF338914AF}"/>
              </a:ext>
            </a:extLst>
          </p:cNvPr>
          <p:cNvSpPr txBox="1"/>
          <p:nvPr/>
        </p:nvSpPr>
        <p:spPr>
          <a:xfrm>
            <a:off x="5715000" y="1447800"/>
            <a:ext cx="1021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badi" panose="020F0502020204030204" pitchFamily="34" charset="0"/>
              </a:rPr>
              <a:t>C    H   I    Ế   N   T   R   A  N   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F37DA5-3907-A29D-20F2-086D77EE1A59}"/>
              </a:ext>
            </a:extLst>
          </p:cNvPr>
          <p:cNvSpPr txBox="1"/>
          <p:nvPr/>
        </p:nvSpPr>
        <p:spPr>
          <a:xfrm>
            <a:off x="5905500" y="2483703"/>
            <a:ext cx="8953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Đ   E   N   T   R  Ắ  N   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33230B-DED1-D53A-4891-E9991D363B4F}"/>
              </a:ext>
            </a:extLst>
          </p:cNvPr>
          <p:cNvSpPr txBox="1"/>
          <p:nvPr/>
        </p:nvSpPr>
        <p:spPr>
          <a:xfrm>
            <a:off x="5715000" y="3457806"/>
            <a:ext cx="1021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H   Ì    N   H  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Ọ  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D281CE-4FD2-510A-4D87-069C0E76472B}"/>
              </a:ext>
            </a:extLst>
          </p:cNvPr>
          <p:cNvSpPr txBox="1"/>
          <p:nvPr/>
        </p:nvSpPr>
        <p:spPr>
          <a:xfrm>
            <a:off x="5676900" y="4541103"/>
            <a:ext cx="1021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P    I    C   A   S 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O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054CA6F-6626-091E-484B-F1152994E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8892"/>
              </p:ext>
            </p:extLst>
          </p:nvPr>
        </p:nvGraphicFramePr>
        <p:xfrm>
          <a:off x="5726349" y="1409700"/>
          <a:ext cx="8839200" cy="78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3920">
                  <a:extLst>
                    <a:ext uri="{9D8B030D-6E8A-4147-A177-3AD203B41FA5}">
                      <a16:colId xmlns:a16="http://schemas.microsoft.com/office/drawing/2014/main" val="2022596383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1902788546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1041724757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4113365012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1325231102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3439697726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2182362124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816589213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1474168196"/>
                    </a:ext>
                  </a:extLst>
                </a:gridCol>
                <a:gridCol w="883920">
                  <a:extLst>
                    <a:ext uri="{9D8B030D-6E8A-4147-A177-3AD203B41FA5}">
                      <a16:colId xmlns:a16="http://schemas.microsoft.com/office/drawing/2014/main" val="2682545313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92545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E6A6D1D-A27A-2DBB-617F-256D4E664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660374"/>
              </p:ext>
            </p:extLst>
          </p:nvPr>
        </p:nvGraphicFramePr>
        <p:xfrm>
          <a:off x="5677711" y="2574639"/>
          <a:ext cx="7086600" cy="78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825">
                  <a:extLst>
                    <a:ext uri="{9D8B030D-6E8A-4147-A177-3AD203B41FA5}">
                      <a16:colId xmlns:a16="http://schemas.microsoft.com/office/drawing/2014/main" val="2082987571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4004371031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914675180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3291035774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409015203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2767371432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3819983903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3723216041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14926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1A3FEBD-D72E-BCC9-6D3D-1F1C84EE1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764247"/>
              </p:ext>
            </p:extLst>
          </p:nvPr>
        </p:nvGraphicFramePr>
        <p:xfrm>
          <a:off x="5662308" y="4546764"/>
          <a:ext cx="6172201" cy="759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743">
                  <a:extLst>
                    <a:ext uri="{9D8B030D-6E8A-4147-A177-3AD203B41FA5}">
                      <a16:colId xmlns:a16="http://schemas.microsoft.com/office/drawing/2014/main" val="469369632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619165179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1315055405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3384571684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899445435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1028943972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818404955"/>
                    </a:ext>
                  </a:extLst>
                </a:gridCol>
              </a:tblGrid>
              <a:tr h="7594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56633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6498203-B551-774D-C5AE-0CD6B45B5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796162"/>
              </p:ext>
            </p:extLst>
          </p:nvPr>
        </p:nvGraphicFramePr>
        <p:xfrm>
          <a:off x="5676899" y="3514103"/>
          <a:ext cx="6172201" cy="759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743">
                  <a:extLst>
                    <a:ext uri="{9D8B030D-6E8A-4147-A177-3AD203B41FA5}">
                      <a16:colId xmlns:a16="http://schemas.microsoft.com/office/drawing/2014/main" val="469369632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619165179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1315055405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3384571684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899445435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1028943972"/>
                    </a:ext>
                  </a:extLst>
                </a:gridCol>
                <a:gridCol w="881743">
                  <a:extLst>
                    <a:ext uri="{9D8B030D-6E8A-4147-A177-3AD203B41FA5}">
                      <a16:colId xmlns:a16="http://schemas.microsoft.com/office/drawing/2014/main" val="818404955"/>
                    </a:ext>
                  </a:extLst>
                </a:gridCol>
              </a:tblGrid>
              <a:tr h="7594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566337"/>
                  </a:ext>
                </a:extLst>
              </a:tr>
            </a:tbl>
          </a:graphicData>
        </a:graphic>
      </p:graphicFrame>
      <p:sp>
        <p:nvSpPr>
          <p:cNvPr id="17" name="Oval 16">
            <a:hlinkClick r:id="rId3" action="ppaction://hlinksldjump"/>
            <a:extLst>
              <a:ext uri="{FF2B5EF4-FFF2-40B4-BE49-F238E27FC236}">
                <a16:creationId xmlns:a16="http://schemas.microsoft.com/office/drawing/2014/main" id="{E921B12C-5F28-1C5B-4A23-0CB9338D5E28}"/>
              </a:ext>
            </a:extLst>
          </p:cNvPr>
          <p:cNvSpPr/>
          <p:nvPr/>
        </p:nvSpPr>
        <p:spPr>
          <a:xfrm>
            <a:off x="4724400" y="1409700"/>
            <a:ext cx="903051" cy="8690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18" name="Oval 17">
            <a:hlinkClick r:id="rId4" action="ppaction://hlinksldjump"/>
            <a:extLst>
              <a:ext uri="{FF2B5EF4-FFF2-40B4-BE49-F238E27FC236}">
                <a16:creationId xmlns:a16="http://schemas.microsoft.com/office/drawing/2014/main" id="{28EC0817-0547-A69B-F61D-71A99EBBCB4B}"/>
              </a:ext>
            </a:extLst>
          </p:cNvPr>
          <p:cNvSpPr/>
          <p:nvPr/>
        </p:nvSpPr>
        <p:spPr>
          <a:xfrm>
            <a:off x="4724400" y="2498103"/>
            <a:ext cx="903051" cy="8690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19" name="Oval 18">
            <a:hlinkClick r:id="rId5" action="ppaction://hlinksldjump"/>
            <a:extLst>
              <a:ext uri="{FF2B5EF4-FFF2-40B4-BE49-F238E27FC236}">
                <a16:creationId xmlns:a16="http://schemas.microsoft.com/office/drawing/2014/main" id="{86AA1FE7-2C26-0E4E-E678-0C3FC61D52B4}"/>
              </a:ext>
            </a:extLst>
          </p:cNvPr>
          <p:cNvSpPr/>
          <p:nvPr/>
        </p:nvSpPr>
        <p:spPr>
          <a:xfrm>
            <a:off x="4692316" y="3431738"/>
            <a:ext cx="903051" cy="8690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sp>
        <p:nvSpPr>
          <p:cNvPr id="20" name="Oval 19">
            <a:hlinkClick r:id="rId6" action="ppaction://hlinksldjump"/>
            <a:extLst>
              <a:ext uri="{FF2B5EF4-FFF2-40B4-BE49-F238E27FC236}">
                <a16:creationId xmlns:a16="http://schemas.microsoft.com/office/drawing/2014/main" id="{CA804DF2-5DF9-B0BD-697C-7D64162ED198}"/>
              </a:ext>
            </a:extLst>
          </p:cNvPr>
          <p:cNvSpPr/>
          <p:nvPr/>
        </p:nvSpPr>
        <p:spPr>
          <a:xfrm>
            <a:off x="4692315" y="4462584"/>
            <a:ext cx="903051" cy="8690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sp>
        <p:nvSpPr>
          <p:cNvPr id="23" name="Arrow: Right 22">
            <a:hlinkClick r:id="rId7" action="ppaction://hlinksldjump"/>
            <a:extLst>
              <a:ext uri="{FF2B5EF4-FFF2-40B4-BE49-F238E27FC236}">
                <a16:creationId xmlns:a16="http://schemas.microsoft.com/office/drawing/2014/main" id="{A857CE58-8E19-0B3B-B259-CCA87B5F7890}"/>
              </a:ext>
            </a:extLst>
          </p:cNvPr>
          <p:cNvSpPr/>
          <p:nvPr/>
        </p:nvSpPr>
        <p:spPr>
          <a:xfrm>
            <a:off x="0" y="266700"/>
            <a:ext cx="914400" cy="990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14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Left 1">
            <a:hlinkClick r:id="rId2" action="ppaction://hlinksldjump"/>
            <a:extLst>
              <a:ext uri="{FF2B5EF4-FFF2-40B4-BE49-F238E27FC236}">
                <a16:creationId xmlns:a16="http://schemas.microsoft.com/office/drawing/2014/main" id="{58CCCBFD-6932-8C8A-93ED-BA56B5FEC7A3}"/>
              </a:ext>
            </a:extLst>
          </p:cNvPr>
          <p:cNvSpPr/>
          <p:nvPr/>
        </p:nvSpPr>
        <p:spPr>
          <a:xfrm>
            <a:off x="17183100" y="9258300"/>
            <a:ext cx="990600" cy="10287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ổng hợp hơn 60 hình nền slide đẹp nhất - Hình nền máy tính">
            <a:extLst>
              <a:ext uri="{FF2B5EF4-FFF2-40B4-BE49-F238E27FC236}">
                <a16:creationId xmlns:a16="http://schemas.microsoft.com/office/drawing/2014/main" id="{9A22CEB8-29FA-4DF7-9DFE-36813D3C4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16459200" cy="951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79C040-73C2-1BBE-AF86-8D119D1809DA}"/>
              </a:ext>
            </a:extLst>
          </p:cNvPr>
          <p:cNvSpPr txBox="1"/>
          <p:nvPr/>
        </p:nvSpPr>
        <p:spPr>
          <a:xfrm>
            <a:off x="1447800" y="2400300"/>
            <a:ext cx="32766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F79CC9-A7BD-9030-9DCA-FF819E2F7783}"/>
              </a:ext>
            </a:extLst>
          </p:cNvPr>
          <p:cNvSpPr txBox="1"/>
          <p:nvPr/>
        </p:nvSpPr>
        <p:spPr>
          <a:xfrm>
            <a:off x="3060160" y="3685266"/>
            <a:ext cx="15532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vi-VN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hủ đề bức tranh Guerneca?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71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Left 1">
            <a:hlinkClick r:id="rId2" action="ppaction://hlinksldjump"/>
            <a:extLst>
              <a:ext uri="{FF2B5EF4-FFF2-40B4-BE49-F238E27FC236}">
                <a16:creationId xmlns:a16="http://schemas.microsoft.com/office/drawing/2014/main" id="{FC86CFE1-39D8-BAF4-44B9-8315CAAE48BF}"/>
              </a:ext>
            </a:extLst>
          </p:cNvPr>
          <p:cNvSpPr/>
          <p:nvPr/>
        </p:nvSpPr>
        <p:spPr>
          <a:xfrm>
            <a:off x="16840200" y="9410700"/>
            <a:ext cx="1143000" cy="10668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ổng hợp hơn 60 hình nền slide đẹp nhất - Hình nền máy tính">
            <a:extLst>
              <a:ext uri="{FF2B5EF4-FFF2-40B4-BE49-F238E27FC236}">
                <a16:creationId xmlns:a16="http://schemas.microsoft.com/office/drawing/2014/main" id="{E3EAF8DA-79D8-4931-D498-C61E0B463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16459200" cy="951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933820-323A-F743-5EFD-529A5109DD54}"/>
              </a:ext>
            </a:extLst>
          </p:cNvPr>
          <p:cNvSpPr txBox="1"/>
          <p:nvPr/>
        </p:nvSpPr>
        <p:spPr>
          <a:xfrm>
            <a:off x="1447800" y="2400300"/>
            <a:ext cx="32766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817D66-54FC-65CE-D6BF-3E37E40D6456}"/>
              </a:ext>
            </a:extLst>
          </p:cNvPr>
          <p:cNvSpPr txBox="1"/>
          <p:nvPr/>
        </p:nvSpPr>
        <p:spPr>
          <a:xfrm>
            <a:off x="3086100" y="3174723"/>
            <a:ext cx="11646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 màu chủ đạo của </a:t>
            </a:r>
            <a:endParaRPr lang="en-US" sz="7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 tranh</a:t>
            </a:r>
            <a:r>
              <a:rPr lang="en-US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Guernica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gì?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78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Left 1">
            <a:hlinkClick r:id="rId2" action="ppaction://hlinksldjump"/>
            <a:extLst>
              <a:ext uri="{FF2B5EF4-FFF2-40B4-BE49-F238E27FC236}">
                <a16:creationId xmlns:a16="http://schemas.microsoft.com/office/drawing/2014/main" id="{B5FA2211-CA46-4A62-7263-7218B9729210}"/>
              </a:ext>
            </a:extLst>
          </p:cNvPr>
          <p:cNvSpPr/>
          <p:nvPr/>
        </p:nvSpPr>
        <p:spPr>
          <a:xfrm>
            <a:off x="16840200" y="9029700"/>
            <a:ext cx="1219200" cy="9906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ổng hợp hơn 60 hình nền slide đẹp nhất - Hình nền máy tính">
            <a:extLst>
              <a:ext uri="{FF2B5EF4-FFF2-40B4-BE49-F238E27FC236}">
                <a16:creationId xmlns:a16="http://schemas.microsoft.com/office/drawing/2014/main" id="{77D1F9DB-49A1-AB22-B438-C344636C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16459200" cy="951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206DF9-B94B-A996-F01E-0B3A2EA27237}"/>
              </a:ext>
            </a:extLst>
          </p:cNvPr>
          <p:cNvSpPr txBox="1"/>
          <p:nvPr/>
        </p:nvSpPr>
        <p:spPr>
          <a:xfrm>
            <a:off x="1447800" y="2400300"/>
            <a:ext cx="32766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A688B9-B0BB-8EB6-A88C-4437D4F61A6C}"/>
              </a:ext>
            </a:extLst>
          </p:cNvPr>
          <p:cNvSpPr txBox="1"/>
          <p:nvPr/>
        </p:nvSpPr>
        <p:spPr>
          <a:xfrm>
            <a:off x="3086100" y="3174723"/>
            <a:ext cx="11646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phái</a:t>
            </a:r>
            <a:r>
              <a:rPr lang="en-US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86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Left 1">
            <a:hlinkClick r:id="rId2" action="ppaction://hlinksldjump"/>
            <a:extLst>
              <a:ext uri="{FF2B5EF4-FFF2-40B4-BE49-F238E27FC236}">
                <a16:creationId xmlns:a16="http://schemas.microsoft.com/office/drawing/2014/main" id="{299EA5CC-E770-EC19-99BD-57BBBB930019}"/>
              </a:ext>
            </a:extLst>
          </p:cNvPr>
          <p:cNvSpPr/>
          <p:nvPr/>
        </p:nvSpPr>
        <p:spPr>
          <a:xfrm>
            <a:off x="16383000" y="9410700"/>
            <a:ext cx="990600" cy="8763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ổng hợp hơn 60 hình nền slide đẹp nhất - Hình nền máy tính">
            <a:extLst>
              <a:ext uri="{FF2B5EF4-FFF2-40B4-BE49-F238E27FC236}">
                <a16:creationId xmlns:a16="http://schemas.microsoft.com/office/drawing/2014/main" id="{318EE1F3-9AB5-823F-B121-18C0091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16459200" cy="951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ED8D7E-449E-405E-1697-FE9E5692B838}"/>
              </a:ext>
            </a:extLst>
          </p:cNvPr>
          <p:cNvSpPr txBox="1"/>
          <p:nvPr/>
        </p:nvSpPr>
        <p:spPr>
          <a:xfrm>
            <a:off x="1447800" y="2400300"/>
            <a:ext cx="32766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B17FEA-B4EB-0699-A3A7-375EE9857C10}"/>
              </a:ext>
            </a:extLst>
          </p:cNvPr>
          <p:cNvSpPr txBox="1"/>
          <p:nvPr/>
        </p:nvSpPr>
        <p:spPr>
          <a:xfrm>
            <a:off x="3086100" y="3174723"/>
            <a:ext cx="11646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Guernica</a:t>
            </a:r>
            <a:r>
              <a:rPr lang="en-US" sz="7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74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A1D73-9B20-F5F4-6F12-818CFB1FE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ComponentBackground1">
            <a:extLst>
              <a:ext uri="{FF2B5EF4-FFF2-40B4-BE49-F238E27FC236}">
                <a16:creationId xmlns:a16="http://schemas.microsoft.com/office/drawing/2014/main" id="{C4D5DA09-43A5-348F-6CEF-EA8D3CFBFC46}"/>
              </a:ext>
            </a:extLst>
          </p:cNvPr>
          <p:cNvSpPr>
            <a:spLocks/>
          </p:cNvSpPr>
          <p:nvPr/>
        </p:nvSpPr>
        <p:spPr>
          <a:xfrm>
            <a:off x="449637" y="677052"/>
            <a:ext cx="4960563" cy="122330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 cap="rnd" cmpd="sng" algn="ctr">
            <a:gradFill>
              <a:gsLst>
                <a:gs pos="0">
                  <a:srgbClr val="3E62D6">
                    <a:lumMod val="45000"/>
                    <a:lumOff val="55000"/>
                  </a:srgbClr>
                </a:gs>
                <a:gs pos="80000">
                  <a:srgbClr val="3E62D6">
                    <a:lumMod val="30000"/>
                    <a:lumOff val="70000"/>
                    <a:alpha val="0"/>
                  </a:srgbClr>
                </a:gs>
              </a:gsLst>
              <a:lin ang="2700000" scaled="0"/>
            </a:gradFill>
            <a:prstDash val="solid"/>
            <a:round/>
          </a:ln>
          <a:effectLst>
            <a:outerShdw blurRad="254000" dist="127000" algn="ctr" rotWithShape="0">
              <a:srgbClr val="3E62D6">
                <a:alpha val="15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r" defTabSz="1371600">
              <a:defRPr/>
            </a:pPr>
            <a:endParaRPr lang="zh-CN" altLang="en-US" sz="2700" b="1" kern="0">
              <a:solidFill>
                <a:srgbClr val="3E62D6"/>
              </a:solidFill>
              <a:latin typeface="Arial"/>
              <a:ea typeface="微软雅黑"/>
              <a:sym typeface="Arial" panose="020B0604020202020204" pitchFamily="34" charset="0"/>
            </a:endParaRPr>
          </a:p>
        </p:txBody>
      </p:sp>
      <p:sp>
        <p:nvSpPr>
          <p:cNvPr id="2" name="Bullet1">
            <a:extLst>
              <a:ext uri="{FF2B5EF4-FFF2-40B4-BE49-F238E27FC236}">
                <a16:creationId xmlns:a16="http://schemas.microsoft.com/office/drawing/2014/main" id="{C8DA45AE-5FEC-C3AF-7B98-E43F89EC461C}"/>
              </a:ext>
            </a:extLst>
          </p:cNvPr>
          <p:cNvSpPr>
            <a:spLocks/>
          </p:cNvSpPr>
          <p:nvPr/>
        </p:nvSpPr>
        <p:spPr>
          <a:xfrm>
            <a:off x="685800" y="803957"/>
            <a:ext cx="4419601" cy="937962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 w="57150" cap="rnd">
            <a:noFill/>
            <a:prstDash val="solid"/>
            <a:round/>
          </a:ln>
          <a:effectLst>
            <a:outerShdw blurRad="254000" dist="127000" dir="27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normAutofit/>
          </a:bodyPr>
          <a:lstStyle/>
          <a:p>
            <a:pPr algn="ctr" defTabSz="1370648">
              <a:defRPr/>
            </a:pPr>
            <a:endParaRPr lang="zh-CN" altLang="en-US" sz="2700" b="1" dirty="0">
              <a:solidFill>
                <a:srgbClr val="FFFFFF"/>
              </a:solidFill>
              <a:latin typeface="Arial"/>
              <a:ea typeface="微软雅黑"/>
              <a:sym typeface="Arial" panose="020B0604020202020204" pitchFamily="34" charset="0"/>
            </a:endParaRPr>
          </a:p>
        </p:txBody>
      </p:sp>
      <p:sp>
        <p:nvSpPr>
          <p:cNvPr id="553" name="Hộp Văn bản 552">
            <a:extLst>
              <a:ext uri="{FF2B5EF4-FFF2-40B4-BE49-F238E27FC236}">
                <a16:creationId xmlns:a16="http://schemas.microsoft.com/office/drawing/2014/main" id="{C12DA566-991F-8E25-05AA-3E975B6C34B7}"/>
              </a:ext>
            </a:extLst>
          </p:cNvPr>
          <p:cNvSpPr txBox="1"/>
          <p:nvPr/>
        </p:nvSpPr>
        <p:spPr>
          <a:xfrm>
            <a:off x="685801" y="942457"/>
            <a:ext cx="4724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vi-VN" sz="6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sz="6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B57104BA-E269-721B-1158-0642DD4F80D9}"/>
              </a:ext>
            </a:extLst>
          </p:cNvPr>
          <p:cNvSpPr/>
          <p:nvPr/>
        </p:nvSpPr>
        <p:spPr>
          <a:xfrm>
            <a:off x="838200" y="2422309"/>
            <a:ext cx="16388225" cy="5174332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254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371600">
              <a:defRPr/>
            </a:pPr>
            <a:endParaRPr lang="zh-CN" altLang="en-US" sz="2700" b="1" dirty="0">
              <a:solidFill>
                <a:srgbClr val="2F2F2F"/>
              </a:solidFill>
              <a:latin typeface="Arial"/>
              <a:ea typeface="微软雅黑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5D8669B-AD94-5C33-C7F8-25A7E7A2D5A0}"/>
              </a:ext>
            </a:extLst>
          </p:cNvPr>
          <p:cNvSpPr/>
          <p:nvPr/>
        </p:nvSpPr>
        <p:spPr>
          <a:xfrm>
            <a:off x="6705600" y="5332441"/>
            <a:ext cx="3154880" cy="1874272"/>
          </a:xfrm>
          <a:custGeom>
            <a:avLst/>
            <a:gdLst/>
            <a:ahLst/>
            <a:cxnLst/>
            <a:rect l="l" t="t" r="r" b="b"/>
            <a:pathLst>
              <a:path w="2267107" h="2057400">
                <a:moveTo>
                  <a:pt x="0" y="0"/>
                </a:moveTo>
                <a:lnTo>
                  <a:pt x="2267108" y="0"/>
                </a:lnTo>
                <a:lnTo>
                  <a:pt x="22671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11" name="Hộp Văn bản 583">
            <a:extLst>
              <a:ext uri="{FF2B5EF4-FFF2-40B4-BE49-F238E27FC236}">
                <a16:creationId xmlns:a16="http://schemas.microsoft.com/office/drawing/2014/main" id="{417CB037-947D-53DC-DB59-B228C9EF4D50}"/>
              </a:ext>
            </a:extLst>
          </p:cNvPr>
          <p:cNvSpPr txBox="1"/>
          <p:nvPr/>
        </p:nvSpPr>
        <p:spPr>
          <a:xfrm>
            <a:off x="1392114" y="2691814"/>
            <a:ext cx="158343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99FF"/>
                </a:solidFill>
              </a:rPr>
              <a:t>Tìm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hiểu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về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trường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phái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hội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họa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vi-VN" sz="6600" b="1" dirty="0">
                <a:solidFill>
                  <a:srgbClr val="0099FF"/>
                </a:solidFill>
              </a:rPr>
              <a:t>Biểu hiện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và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bức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tranh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vi-VN" sz="6600" b="1" dirty="0">
                <a:solidFill>
                  <a:srgbClr val="0099FF"/>
                </a:solidFill>
              </a:rPr>
              <a:t>“Tiếng thét”</a:t>
            </a:r>
            <a:r>
              <a:rPr lang="en-US" sz="6600" b="1" dirty="0">
                <a:solidFill>
                  <a:srgbClr val="0099FF"/>
                </a:solidFill>
              </a:rPr>
              <a:t>.</a:t>
            </a: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81D19AFC-D25A-5BB8-CF80-B0542A96BEEA}"/>
              </a:ext>
            </a:extLst>
          </p:cNvPr>
          <p:cNvSpPr/>
          <p:nvPr/>
        </p:nvSpPr>
        <p:spPr>
          <a:xfrm>
            <a:off x="6413868" y="7258099"/>
            <a:ext cx="3603763" cy="323801"/>
          </a:xfrm>
          <a:prstGeom prst="roundRect">
            <a:avLst>
              <a:gd name="adj" fmla="val 50000"/>
            </a:avLst>
          </a:prstGeom>
          <a:gradFill flip="none" rotWithShape="0"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  <a:tileRect/>
          </a:gradFill>
          <a:ln w="57150" cap="rnd">
            <a:noFill/>
            <a:prstDash val="solid"/>
            <a:round/>
          </a:ln>
          <a:effectLst>
            <a:outerShdw blurRad="254000" dist="127000" dir="27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1370648">
              <a:defRPr/>
            </a:pPr>
            <a:endParaRPr lang="zh-CN" altLang="en-US" sz="2700" b="1">
              <a:solidFill>
                <a:srgbClr val="FFFFF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97741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7" name="Connector: Curved 256">
            <a:extLst>
              <a:ext uri="{FF2B5EF4-FFF2-40B4-BE49-F238E27FC236}">
                <a16:creationId xmlns:a16="http://schemas.microsoft.com/office/drawing/2014/main" id="{892BC2CC-D081-1828-0B90-DB638DE8692A}"/>
              </a:ext>
            </a:extLst>
          </p:cNvPr>
          <p:cNvCxnSpPr>
            <a:cxnSpLocks/>
            <a:endCxn id="260" idx="1"/>
          </p:cNvCxnSpPr>
          <p:nvPr/>
        </p:nvCxnSpPr>
        <p:spPr>
          <a:xfrm>
            <a:off x="11705354" y="4621236"/>
            <a:ext cx="1454833" cy="774012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nector: Curved 167">
            <a:extLst>
              <a:ext uri="{FF2B5EF4-FFF2-40B4-BE49-F238E27FC236}">
                <a16:creationId xmlns:a16="http://schemas.microsoft.com/office/drawing/2014/main" id="{9962DDE9-EADE-CCFC-CCDF-94271F09C8C9}"/>
              </a:ext>
            </a:extLst>
          </p:cNvPr>
          <p:cNvCxnSpPr>
            <a:cxnSpLocks/>
          </p:cNvCxnSpPr>
          <p:nvPr/>
        </p:nvCxnSpPr>
        <p:spPr>
          <a:xfrm>
            <a:off x="3302824" y="5420878"/>
            <a:ext cx="2092185" cy="928859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F1178D63-3D9C-1945-2D44-15FBD4E47121}"/>
              </a:ext>
            </a:extLst>
          </p:cNvPr>
          <p:cNvSpPr txBox="1"/>
          <p:nvPr/>
        </p:nvSpPr>
        <p:spPr>
          <a:xfrm>
            <a:off x="262120" y="4662229"/>
            <a:ext cx="28077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Edvard Munch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E049D0D-8C27-5C4B-E573-F709374755C1}"/>
              </a:ext>
            </a:extLst>
          </p:cNvPr>
          <p:cNvSpPr/>
          <p:nvPr/>
        </p:nvSpPr>
        <p:spPr>
          <a:xfrm>
            <a:off x="4986407" y="2899844"/>
            <a:ext cx="5376793" cy="2022917"/>
          </a:xfrm>
          <a:custGeom>
            <a:avLst/>
            <a:gdLst>
              <a:gd name="connsiteX0" fmla="*/ 3978704 w 6476987"/>
              <a:gd name="connsiteY0" fmla="*/ 0 h 2884714"/>
              <a:gd name="connsiteX1" fmla="*/ 5418047 w 6476987"/>
              <a:gd name="connsiteY1" fmla="*/ 395586 h 2884714"/>
              <a:gd name="connsiteX2" fmla="*/ 5496605 w 6476987"/>
              <a:gd name="connsiteY2" fmla="*/ 500518 h 2884714"/>
              <a:gd name="connsiteX3" fmla="*/ 5522927 w 6476987"/>
              <a:gd name="connsiteY3" fmla="*/ 503906 h 2884714"/>
              <a:gd name="connsiteX4" fmla="*/ 6476987 w 6476987"/>
              <a:gd name="connsiteY4" fmla="*/ 1100707 h 2884714"/>
              <a:gd name="connsiteX5" fmla="*/ 6210205 w 6476987"/>
              <a:gd name="connsiteY5" fmla="*/ 1462843 h 2884714"/>
              <a:gd name="connsiteX6" fmla="*/ 6022743 w 6476987"/>
              <a:gd name="connsiteY6" fmla="*/ 1557050 h 2884714"/>
              <a:gd name="connsiteX7" fmla="*/ 6031605 w 6476987"/>
              <a:gd name="connsiteY7" fmla="*/ 1568887 h 2884714"/>
              <a:gd name="connsiteX8" fmla="*/ 6063341 w 6476987"/>
              <a:gd name="connsiteY8" fmla="*/ 1699421 h 2884714"/>
              <a:gd name="connsiteX9" fmla="*/ 5605813 w 6476987"/>
              <a:gd name="connsiteY9" fmla="*/ 2157414 h 2884714"/>
              <a:gd name="connsiteX10" fmla="*/ 5527929 w 6476987"/>
              <a:gd name="connsiteY10" fmla="*/ 2184059 h 2884714"/>
              <a:gd name="connsiteX11" fmla="*/ 5540804 w 6476987"/>
              <a:gd name="connsiteY11" fmla="*/ 2237014 h 2884714"/>
              <a:gd name="connsiteX12" fmla="*/ 3978704 w 6476987"/>
              <a:gd name="connsiteY12" fmla="*/ 2884714 h 2884714"/>
              <a:gd name="connsiteX13" fmla="*/ 3105319 w 6476987"/>
              <a:gd name="connsiteY13" fmla="*/ 2774097 h 2884714"/>
              <a:gd name="connsiteX14" fmla="*/ 3020558 w 6476987"/>
              <a:gd name="connsiteY14" fmla="*/ 2745100 h 2884714"/>
              <a:gd name="connsiteX15" fmla="*/ 2710547 w 6476987"/>
              <a:gd name="connsiteY15" fmla="*/ 2758058 h 2884714"/>
              <a:gd name="connsiteX16" fmla="*/ 1271205 w 6476987"/>
              <a:gd name="connsiteY16" fmla="*/ 2362472 h 2884714"/>
              <a:gd name="connsiteX17" fmla="*/ 1239380 w 6476987"/>
              <a:gd name="connsiteY17" fmla="*/ 2319963 h 2884714"/>
              <a:gd name="connsiteX18" fmla="*/ 954060 w 6476987"/>
              <a:gd name="connsiteY18" fmla="*/ 2283240 h 2884714"/>
              <a:gd name="connsiteX19" fmla="*/ 0 w 6476987"/>
              <a:gd name="connsiteY19" fmla="*/ 1686439 h 2884714"/>
              <a:gd name="connsiteX20" fmla="*/ 954060 w 6476987"/>
              <a:gd name="connsiteY20" fmla="*/ 1089639 h 2884714"/>
              <a:gd name="connsiteX21" fmla="*/ 1092315 w 6476987"/>
              <a:gd name="connsiteY21" fmla="*/ 1071844 h 2884714"/>
              <a:gd name="connsiteX22" fmla="*/ 1109398 w 6476987"/>
              <a:gd name="connsiteY22" fmla="*/ 1001580 h 2884714"/>
              <a:gd name="connsiteX23" fmla="*/ 1458584 w 6476987"/>
              <a:gd name="connsiteY23" fmla="*/ 708242 h 2884714"/>
              <a:gd name="connsiteX24" fmla="*/ 1493638 w 6476987"/>
              <a:gd name="connsiteY24" fmla="*/ 694051 h 2884714"/>
              <a:gd name="connsiteX25" fmla="*/ 1491308 w 6476987"/>
              <a:gd name="connsiteY25" fmla="*/ 674914 h 2884714"/>
              <a:gd name="connsiteX26" fmla="*/ 3053408 w 6476987"/>
              <a:gd name="connsiteY26" fmla="*/ 27214 h 2884714"/>
              <a:gd name="connsiteX27" fmla="*/ 3368225 w 6476987"/>
              <a:gd name="connsiteY27" fmla="*/ 40373 h 2884714"/>
              <a:gd name="connsiteX28" fmla="*/ 3410337 w 6476987"/>
              <a:gd name="connsiteY28" fmla="*/ 45793 h 2884714"/>
              <a:gd name="connsiteX29" fmla="*/ 3663886 w 6476987"/>
              <a:gd name="connsiteY29" fmla="*/ 13159 h 2884714"/>
              <a:gd name="connsiteX30" fmla="*/ 3978704 w 6476987"/>
              <a:gd name="connsiteY30" fmla="*/ 0 h 288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76987" h="2884714">
                <a:moveTo>
                  <a:pt x="3978704" y="0"/>
                </a:moveTo>
                <a:cubicBezTo>
                  <a:pt x="4625747" y="0"/>
                  <a:pt x="5180907" y="163116"/>
                  <a:pt x="5418047" y="395586"/>
                </a:cubicBezTo>
                <a:lnTo>
                  <a:pt x="5496605" y="500518"/>
                </a:lnTo>
                <a:lnTo>
                  <a:pt x="5522927" y="503906"/>
                </a:lnTo>
                <a:cubicBezTo>
                  <a:pt x="6083588" y="602233"/>
                  <a:pt x="6476987" y="832421"/>
                  <a:pt x="6476987" y="1100707"/>
                </a:cubicBezTo>
                <a:cubicBezTo>
                  <a:pt x="6476987" y="1234850"/>
                  <a:pt x="6378638" y="1359469"/>
                  <a:pt x="6210205" y="1462843"/>
                </a:cubicBezTo>
                <a:lnTo>
                  <a:pt x="6022743" y="1557050"/>
                </a:lnTo>
                <a:lnTo>
                  <a:pt x="6031605" y="1568887"/>
                </a:lnTo>
                <a:cubicBezTo>
                  <a:pt x="6052414" y="1611051"/>
                  <a:pt x="6063341" y="1654707"/>
                  <a:pt x="6063341" y="1699421"/>
                </a:cubicBezTo>
                <a:cubicBezTo>
                  <a:pt x="6063341" y="1878279"/>
                  <a:pt x="5888497" y="2040204"/>
                  <a:pt x="5605813" y="2157414"/>
                </a:cubicBezTo>
                <a:lnTo>
                  <a:pt x="5527929" y="2184059"/>
                </a:lnTo>
                <a:lnTo>
                  <a:pt x="5540804" y="2237014"/>
                </a:lnTo>
                <a:cubicBezTo>
                  <a:pt x="5540804" y="2594729"/>
                  <a:pt x="4841428" y="2884714"/>
                  <a:pt x="3978704" y="2884714"/>
                </a:cubicBezTo>
                <a:cubicBezTo>
                  <a:pt x="3655183" y="2884714"/>
                  <a:pt x="3354632" y="2843935"/>
                  <a:pt x="3105319" y="2774097"/>
                </a:cubicBezTo>
                <a:lnTo>
                  <a:pt x="3020558" y="2745100"/>
                </a:lnTo>
                <a:lnTo>
                  <a:pt x="2710547" y="2758058"/>
                </a:lnTo>
                <a:cubicBezTo>
                  <a:pt x="2063504" y="2758058"/>
                  <a:pt x="1508344" y="2594942"/>
                  <a:pt x="1271205" y="2362472"/>
                </a:cubicBezTo>
                <a:lnTo>
                  <a:pt x="1239380" y="2319963"/>
                </a:lnTo>
                <a:lnTo>
                  <a:pt x="954060" y="2283240"/>
                </a:lnTo>
                <a:cubicBezTo>
                  <a:pt x="393399" y="2184914"/>
                  <a:pt x="0" y="1954725"/>
                  <a:pt x="0" y="1686439"/>
                </a:cubicBezTo>
                <a:cubicBezTo>
                  <a:pt x="0" y="1418153"/>
                  <a:pt x="393399" y="1187965"/>
                  <a:pt x="954060" y="1089639"/>
                </a:cubicBezTo>
                <a:lnTo>
                  <a:pt x="1092315" y="1071844"/>
                </a:lnTo>
                <a:lnTo>
                  <a:pt x="1109398" y="1001580"/>
                </a:lnTo>
                <a:cubicBezTo>
                  <a:pt x="1164020" y="890900"/>
                  <a:pt x="1286728" y="790504"/>
                  <a:pt x="1458584" y="708242"/>
                </a:cubicBezTo>
                <a:lnTo>
                  <a:pt x="1493638" y="694051"/>
                </a:lnTo>
                <a:lnTo>
                  <a:pt x="1491308" y="674914"/>
                </a:lnTo>
                <a:cubicBezTo>
                  <a:pt x="1491308" y="317199"/>
                  <a:pt x="2190683" y="27214"/>
                  <a:pt x="3053408" y="27214"/>
                </a:cubicBezTo>
                <a:cubicBezTo>
                  <a:pt x="3161248" y="27214"/>
                  <a:pt x="3266536" y="31745"/>
                  <a:pt x="3368225" y="40373"/>
                </a:cubicBezTo>
                <a:lnTo>
                  <a:pt x="3410337" y="45793"/>
                </a:lnTo>
                <a:lnTo>
                  <a:pt x="3663886" y="13159"/>
                </a:lnTo>
                <a:cubicBezTo>
                  <a:pt x="3765575" y="4531"/>
                  <a:pt x="3870864" y="0"/>
                  <a:pt x="3978704" y="0"/>
                </a:cubicBezTo>
                <a:close/>
              </a:path>
            </a:pathLst>
          </a:cu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D47C0D67-F133-D14C-6192-F7B0A7CEC2EE}"/>
              </a:ext>
            </a:extLst>
          </p:cNvPr>
          <p:cNvCxnSpPr>
            <a:cxnSpLocks/>
          </p:cNvCxnSpPr>
          <p:nvPr/>
        </p:nvCxnSpPr>
        <p:spPr>
          <a:xfrm rot="16200000" flipH="1">
            <a:off x="2637591" y="2182456"/>
            <a:ext cx="1892633" cy="1019971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FBDEC5F4-279F-4A99-4673-90431754F172}"/>
              </a:ext>
            </a:extLst>
          </p:cNvPr>
          <p:cNvCxnSpPr>
            <a:cxnSpLocks/>
          </p:cNvCxnSpPr>
          <p:nvPr/>
        </p:nvCxnSpPr>
        <p:spPr>
          <a:xfrm flipV="1">
            <a:off x="2561705" y="3221329"/>
            <a:ext cx="2279873" cy="2040910"/>
          </a:xfrm>
          <a:prstGeom prst="curvedConnector3">
            <a:avLst>
              <a:gd name="adj1" fmla="val 25253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9C7B47FB-DBBF-7CDE-F5C6-10BFDBDA3DAC}"/>
              </a:ext>
            </a:extLst>
          </p:cNvPr>
          <p:cNvCxnSpPr>
            <a:cxnSpLocks/>
          </p:cNvCxnSpPr>
          <p:nvPr/>
        </p:nvCxnSpPr>
        <p:spPr>
          <a:xfrm flipV="1">
            <a:off x="2718494" y="3539385"/>
            <a:ext cx="1480144" cy="382741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1ABF4EFD-AC79-0123-F7DC-9100BA68F3D0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239975" y="6272102"/>
            <a:ext cx="2030440" cy="1148293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76572421-A517-76CE-50EE-B427B22B6CC2}"/>
              </a:ext>
            </a:extLst>
          </p:cNvPr>
          <p:cNvCxnSpPr>
            <a:cxnSpLocks/>
          </p:cNvCxnSpPr>
          <p:nvPr/>
        </p:nvCxnSpPr>
        <p:spPr>
          <a:xfrm>
            <a:off x="10862724" y="6061415"/>
            <a:ext cx="2980234" cy="430672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EB638A90-4961-22A6-6B68-4D2D8332EDF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2279898" y="5233892"/>
            <a:ext cx="21662" cy="1388586"/>
          </a:xfrm>
          <a:prstGeom prst="curvedConnector4">
            <a:avLst>
              <a:gd name="adj1" fmla="val 1055304"/>
              <a:gd name="adj2" fmla="val 60559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F9560FE2-637E-5B3B-75AB-1DEAB6A1C60C}"/>
              </a:ext>
            </a:extLst>
          </p:cNvPr>
          <p:cNvGrpSpPr/>
          <p:nvPr/>
        </p:nvGrpSpPr>
        <p:grpSpPr>
          <a:xfrm>
            <a:off x="8272068" y="1998504"/>
            <a:ext cx="3700205" cy="1980337"/>
            <a:chOff x="8272068" y="1998504"/>
            <a:chExt cx="3700205" cy="1980337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5EB4EF-1540-58E5-E06F-3F010E182F42}"/>
                </a:ext>
              </a:extLst>
            </p:cNvPr>
            <p:cNvSpPr/>
            <p:nvPr/>
          </p:nvSpPr>
          <p:spPr>
            <a:xfrm>
              <a:off x="8272068" y="2110701"/>
              <a:ext cx="3391572" cy="1868140"/>
            </a:xfrm>
            <a:custGeom>
              <a:avLst/>
              <a:gdLst>
                <a:gd name="connsiteX0" fmla="*/ 13721 w 3391572"/>
                <a:gd name="connsiteY0" fmla="*/ 1677008 h 1868140"/>
                <a:gd name="connsiteX1" fmla="*/ 928121 w 3391572"/>
                <a:gd name="connsiteY1" fmla="*/ 864208 h 1868140"/>
                <a:gd name="connsiteX2" fmla="*/ 1779021 w 3391572"/>
                <a:gd name="connsiteY2" fmla="*/ 419708 h 1868140"/>
                <a:gd name="connsiteX3" fmla="*/ 3379221 w 3391572"/>
                <a:gd name="connsiteY3" fmla="*/ 608 h 1868140"/>
                <a:gd name="connsiteX4" fmla="*/ 2452121 w 3391572"/>
                <a:gd name="connsiteY4" fmla="*/ 343508 h 1868140"/>
                <a:gd name="connsiteX5" fmla="*/ 1220221 w 3391572"/>
                <a:gd name="connsiteY5" fmla="*/ 1003908 h 1868140"/>
                <a:gd name="connsiteX6" fmla="*/ 661421 w 3391572"/>
                <a:gd name="connsiteY6" fmla="*/ 1689708 h 1868140"/>
                <a:gd name="connsiteX7" fmla="*/ 394721 w 3391572"/>
                <a:gd name="connsiteY7" fmla="*/ 1867508 h 1868140"/>
                <a:gd name="connsiteX8" fmla="*/ 13721 w 3391572"/>
                <a:gd name="connsiteY8" fmla="*/ 1677008 h 186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91572" h="1868140">
                  <a:moveTo>
                    <a:pt x="13721" y="1677008"/>
                  </a:moveTo>
                  <a:cubicBezTo>
                    <a:pt x="102621" y="1509791"/>
                    <a:pt x="633904" y="1073758"/>
                    <a:pt x="928121" y="864208"/>
                  </a:cubicBezTo>
                  <a:cubicBezTo>
                    <a:pt x="1222338" y="654658"/>
                    <a:pt x="1370504" y="563641"/>
                    <a:pt x="1779021" y="419708"/>
                  </a:cubicBezTo>
                  <a:cubicBezTo>
                    <a:pt x="2187538" y="275775"/>
                    <a:pt x="3267038" y="13308"/>
                    <a:pt x="3379221" y="608"/>
                  </a:cubicBezTo>
                  <a:cubicBezTo>
                    <a:pt x="3491404" y="-12092"/>
                    <a:pt x="2811954" y="176291"/>
                    <a:pt x="2452121" y="343508"/>
                  </a:cubicBezTo>
                  <a:cubicBezTo>
                    <a:pt x="2092288" y="510725"/>
                    <a:pt x="1518671" y="779541"/>
                    <a:pt x="1220221" y="1003908"/>
                  </a:cubicBezTo>
                  <a:cubicBezTo>
                    <a:pt x="921771" y="1228275"/>
                    <a:pt x="799004" y="1545775"/>
                    <a:pt x="661421" y="1689708"/>
                  </a:cubicBezTo>
                  <a:cubicBezTo>
                    <a:pt x="523838" y="1833641"/>
                    <a:pt x="496321" y="1873858"/>
                    <a:pt x="394721" y="1867508"/>
                  </a:cubicBezTo>
                  <a:cubicBezTo>
                    <a:pt x="293121" y="1861158"/>
                    <a:pt x="-75179" y="1844225"/>
                    <a:pt x="13721" y="1677008"/>
                  </a:cubicBezTo>
                  <a:close/>
                </a:path>
              </a:pathLst>
            </a:custGeom>
            <a:solidFill>
              <a:srgbClr val="92D050"/>
            </a:solidFill>
            <a:ln w="31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29E1F7FF-492E-7E47-6973-C917ACDA205E}"/>
                </a:ext>
              </a:extLst>
            </p:cNvPr>
            <p:cNvGrpSpPr/>
            <p:nvPr/>
          </p:nvGrpSpPr>
          <p:grpSpPr>
            <a:xfrm>
              <a:off x="9950363" y="1998504"/>
              <a:ext cx="2021910" cy="834342"/>
              <a:chOff x="9950363" y="1998504"/>
              <a:chExt cx="2021910" cy="834342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EBCB230-5BFD-0215-7517-A51991EAAFFF}"/>
                  </a:ext>
                </a:extLst>
              </p:cNvPr>
              <p:cNvSpPr/>
              <p:nvPr/>
            </p:nvSpPr>
            <p:spPr>
              <a:xfrm>
                <a:off x="9950363" y="1998504"/>
                <a:ext cx="2021910" cy="83434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FBD5FE93-C427-123A-CFE4-19CF24DD18BB}"/>
                  </a:ext>
                </a:extLst>
              </p:cNvPr>
              <p:cNvSpPr/>
              <p:nvPr/>
            </p:nvSpPr>
            <p:spPr>
              <a:xfrm>
                <a:off x="10001404" y="2098540"/>
                <a:ext cx="1914584" cy="68007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 dirty="0">
                    <a:solidFill>
                      <a:srgbClr val="FF0000"/>
                    </a:solidFill>
                  </a:rPr>
                  <a:t> ẤN TƯỢNG 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08E9D75F-3258-3C14-D3B6-53AD6087CD98}"/>
              </a:ext>
            </a:extLst>
          </p:cNvPr>
          <p:cNvGrpSpPr/>
          <p:nvPr/>
        </p:nvGrpSpPr>
        <p:grpSpPr>
          <a:xfrm>
            <a:off x="3350760" y="2811898"/>
            <a:ext cx="5187954" cy="1182353"/>
            <a:chOff x="3350760" y="2811898"/>
            <a:chExt cx="5187954" cy="1182353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F0BC8D-E5BF-B366-83ED-44310FAE8EA4}"/>
                </a:ext>
              </a:extLst>
            </p:cNvPr>
            <p:cNvSpPr/>
            <p:nvPr/>
          </p:nvSpPr>
          <p:spPr>
            <a:xfrm rot="21239373">
              <a:off x="3801539" y="2811898"/>
              <a:ext cx="4737175" cy="1182353"/>
            </a:xfrm>
            <a:custGeom>
              <a:avLst/>
              <a:gdLst>
                <a:gd name="connsiteX0" fmla="*/ 4514373 w 4737175"/>
                <a:gd name="connsiteY0" fmla="*/ 547383 h 1182353"/>
                <a:gd name="connsiteX1" fmla="*/ 1946271 w 4737175"/>
                <a:gd name="connsiteY1" fmla="*/ 2634 h 1182353"/>
                <a:gd name="connsiteX2" fmla="*/ 739 w 4737175"/>
                <a:gd name="connsiteY2" fmla="*/ 780847 h 1182353"/>
                <a:gd name="connsiteX3" fmla="*/ 1751718 w 4737175"/>
                <a:gd name="connsiteY3" fmla="*/ 197187 h 1182353"/>
                <a:gd name="connsiteX4" fmla="*/ 4456007 w 4737175"/>
                <a:gd name="connsiteY4" fmla="*/ 1092132 h 1182353"/>
                <a:gd name="connsiteX5" fmla="*/ 4592194 w 4737175"/>
                <a:gd name="connsiteY5" fmla="*/ 1092132 h 1182353"/>
                <a:gd name="connsiteX6" fmla="*/ 4514373 w 4737175"/>
                <a:gd name="connsiteY6" fmla="*/ 547383 h 118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7175" h="1182353">
                  <a:moveTo>
                    <a:pt x="4514373" y="547383"/>
                  </a:moveTo>
                  <a:cubicBezTo>
                    <a:pt x="4073386" y="365800"/>
                    <a:pt x="2698543" y="-36277"/>
                    <a:pt x="1946271" y="2634"/>
                  </a:cubicBezTo>
                  <a:cubicBezTo>
                    <a:pt x="1193999" y="41545"/>
                    <a:pt x="33164" y="748422"/>
                    <a:pt x="739" y="780847"/>
                  </a:cubicBezTo>
                  <a:cubicBezTo>
                    <a:pt x="-31686" y="813272"/>
                    <a:pt x="1009173" y="145306"/>
                    <a:pt x="1751718" y="197187"/>
                  </a:cubicBezTo>
                  <a:cubicBezTo>
                    <a:pt x="2494263" y="249068"/>
                    <a:pt x="3982594" y="942974"/>
                    <a:pt x="4456007" y="1092132"/>
                  </a:cubicBezTo>
                  <a:cubicBezTo>
                    <a:pt x="4929420" y="1241290"/>
                    <a:pt x="4575981" y="1179681"/>
                    <a:pt x="4592194" y="1092132"/>
                  </a:cubicBezTo>
                  <a:cubicBezTo>
                    <a:pt x="4608407" y="1004583"/>
                    <a:pt x="4955360" y="728966"/>
                    <a:pt x="4514373" y="547383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EF269E5-A961-7533-7E60-7DBB1EC22069}"/>
                </a:ext>
              </a:extLst>
            </p:cNvPr>
            <p:cNvSpPr/>
            <p:nvPr/>
          </p:nvSpPr>
          <p:spPr>
            <a:xfrm>
              <a:off x="3388821" y="3099314"/>
              <a:ext cx="2021910" cy="83434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15A09ADF-E5A2-84A4-75B4-55EB0DBC3089}"/>
                </a:ext>
              </a:extLst>
            </p:cNvPr>
            <p:cNvSpPr/>
            <p:nvPr/>
          </p:nvSpPr>
          <p:spPr>
            <a:xfrm>
              <a:off x="3350760" y="3199350"/>
              <a:ext cx="2067079" cy="68007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</a:rPr>
                <a:t>BIỂU HIỆN</a:t>
              </a:r>
              <a:endParaRPr lang="en-US" sz="2800" dirty="0"/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F865E5D6-56C7-CA71-B5F1-0FCCFA2B9F25}"/>
              </a:ext>
            </a:extLst>
          </p:cNvPr>
          <p:cNvGrpSpPr/>
          <p:nvPr/>
        </p:nvGrpSpPr>
        <p:grpSpPr>
          <a:xfrm>
            <a:off x="7883069" y="4632003"/>
            <a:ext cx="4059431" cy="1464459"/>
            <a:chOff x="8290383" y="4227237"/>
            <a:chExt cx="4059431" cy="1464459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B4C2E7A-3920-3B17-D5D5-98A1045927C6}"/>
                </a:ext>
              </a:extLst>
            </p:cNvPr>
            <p:cNvSpPr/>
            <p:nvPr/>
          </p:nvSpPr>
          <p:spPr>
            <a:xfrm rot="367835" flipV="1">
              <a:off x="8290383" y="4227237"/>
              <a:ext cx="3360037" cy="1071068"/>
            </a:xfrm>
            <a:custGeom>
              <a:avLst/>
              <a:gdLst>
                <a:gd name="connsiteX0" fmla="*/ 151174 w 3956690"/>
                <a:gd name="connsiteY0" fmla="*/ 477187 h 796296"/>
                <a:gd name="connsiteX1" fmla="*/ 1421709 w 3956690"/>
                <a:gd name="connsiteY1" fmla="*/ 44051 h 796296"/>
                <a:gd name="connsiteX2" fmla="*/ 2798122 w 3956690"/>
                <a:gd name="connsiteY2" fmla="*/ 53676 h 796296"/>
                <a:gd name="connsiteX3" fmla="*/ 3953153 w 3956690"/>
                <a:gd name="connsiteY3" fmla="*/ 390560 h 796296"/>
                <a:gd name="connsiteX4" fmla="*/ 3135006 w 3956690"/>
                <a:gd name="connsiteY4" fmla="*/ 217305 h 796296"/>
                <a:gd name="connsiteX5" fmla="*/ 2470863 w 3956690"/>
                <a:gd name="connsiteY5" fmla="*/ 169179 h 796296"/>
                <a:gd name="connsiteX6" fmla="*/ 1700842 w 3956690"/>
                <a:gd name="connsiteY6" fmla="*/ 217305 h 796296"/>
                <a:gd name="connsiteX7" fmla="*/ 863444 w 3956690"/>
                <a:gd name="connsiteY7" fmla="*/ 429061 h 796296"/>
                <a:gd name="connsiteX8" fmla="*/ 507309 w 3956690"/>
                <a:gd name="connsiteY8" fmla="*/ 631192 h 796296"/>
                <a:gd name="connsiteX9" fmla="*/ 189675 w 3956690"/>
                <a:gd name="connsiteY9" fmla="*/ 794821 h 796296"/>
                <a:gd name="connsiteX10" fmla="*/ 26046 w 3956690"/>
                <a:gd name="connsiteY10" fmla="*/ 534939 h 796296"/>
                <a:gd name="connsiteX11" fmla="*/ 151174 w 3956690"/>
                <a:gd name="connsiteY11" fmla="*/ 477187 h 796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56690" h="796296">
                  <a:moveTo>
                    <a:pt x="151174" y="477187"/>
                  </a:moveTo>
                  <a:cubicBezTo>
                    <a:pt x="383785" y="395372"/>
                    <a:pt x="980551" y="114636"/>
                    <a:pt x="1421709" y="44051"/>
                  </a:cubicBezTo>
                  <a:cubicBezTo>
                    <a:pt x="1862867" y="-26534"/>
                    <a:pt x="2376215" y="-4075"/>
                    <a:pt x="2798122" y="53676"/>
                  </a:cubicBezTo>
                  <a:cubicBezTo>
                    <a:pt x="3220029" y="111427"/>
                    <a:pt x="3897006" y="363289"/>
                    <a:pt x="3953153" y="390560"/>
                  </a:cubicBezTo>
                  <a:cubicBezTo>
                    <a:pt x="4009300" y="417831"/>
                    <a:pt x="3382054" y="254202"/>
                    <a:pt x="3135006" y="217305"/>
                  </a:cubicBezTo>
                  <a:cubicBezTo>
                    <a:pt x="2887958" y="180408"/>
                    <a:pt x="2709890" y="169179"/>
                    <a:pt x="2470863" y="169179"/>
                  </a:cubicBezTo>
                  <a:cubicBezTo>
                    <a:pt x="2231836" y="169179"/>
                    <a:pt x="1968745" y="173991"/>
                    <a:pt x="1700842" y="217305"/>
                  </a:cubicBezTo>
                  <a:cubicBezTo>
                    <a:pt x="1432939" y="260619"/>
                    <a:pt x="1062366" y="360080"/>
                    <a:pt x="863444" y="429061"/>
                  </a:cubicBezTo>
                  <a:cubicBezTo>
                    <a:pt x="664522" y="498042"/>
                    <a:pt x="619604" y="570232"/>
                    <a:pt x="507309" y="631192"/>
                  </a:cubicBezTo>
                  <a:cubicBezTo>
                    <a:pt x="395014" y="692152"/>
                    <a:pt x="269885" y="810863"/>
                    <a:pt x="189675" y="794821"/>
                  </a:cubicBezTo>
                  <a:cubicBezTo>
                    <a:pt x="109465" y="778779"/>
                    <a:pt x="29254" y="586274"/>
                    <a:pt x="26046" y="534939"/>
                  </a:cubicBezTo>
                  <a:cubicBezTo>
                    <a:pt x="22838" y="483604"/>
                    <a:pt x="-81437" y="559002"/>
                    <a:pt x="151174" y="4771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E5A33832-4827-EA3A-CB7A-4016AA479440}"/>
                </a:ext>
              </a:extLst>
            </p:cNvPr>
            <p:cNvGrpSpPr/>
            <p:nvPr/>
          </p:nvGrpSpPr>
          <p:grpSpPr>
            <a:xfrm>
              <a:off x="10069940" y="4857354"/>
              <a:ext cx="2279874" cy="834342"/>
              <a:chOff x="10069940" y="4857354"/>
              <a:chExt cx="2279874" cy="834342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B91E848E-10F4-1418-D8D0-CA23715162F6}"/>
                  </a:ext>
                </a:extLst>
              </p:cNvPr>
              <p:cNvSpPr/>
              <p:nvPr/>
            </p:nvSpPr>
            <p:spPr>
              <a:xfrm rot="725558">
                <a:off x="10327904" y="4857354"/>
                <a:ext cx="2021910" cy="834342"/>
              </a:xfrm>
              <a:prstGeom prst="ellips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F6B21902-306D-2E12-5676-BE6580091025}"/>
                  </a:ext>
                </a:extLst>
              </p:cNvPr>
              <p:cNvSpPr/>
              <p:nvPr/>
            </p:nvSpPr>
            <p:spPr>
              <a:xfrm rot="725558">
                <a:off x="10069940" y="4924660"/>
                <a:ext cx="2227056" cy="68007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 b="1" dirty="0">
                    <a:solidFill>
                      <a:srgbClr val="FF0000"/>
                    </a:solidFill>
                  </a:rPr>
                  <a:t>LẬP THỂ</a:t>
                </a:r>
                <a:endParaRPr lang="en-US" sz="2400" dirty="0"/>
              </a:p>
            </p:txBody>
          </p:sp>
        </p:grp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8CCFB4B4-3367-F0AC-D115-927E9DA72C63}"/>
              </a:ext>
            </a:extLst>
          </p:cNvPr>
          <p:cNvGrpSpPr/>
          <p:nvPr/>
        </p:nvGrpSpPr>
        <p:grpSpPr>
          <a:xfrm>
            <a:off x="9997389" y="991010"/>
            <a:ext cx="2069797" cy="1007494"/>
            <a:chOff x="9997389" y="991010"/>
            <a:chExt cx="2069797" cy="1007494"/>
          </a:xfrm>
        </p:grpSpPr>
        <p:cxnSp>
          <p:nvCxnSpPr>
            <p:cNvPr id="42" name="Connector: Curved 41">
              <a:extLst>
                <a:ext uri="{FF2B5EF4-FFF2-40B4-BE49-F238E27FC236}">
                  <a16:creationId xmlns:a16="http://schemas.microsoft.com/office/drawing/2014/main" id="{44B0A039-E593-BDFD-AF6D-DD5F3D6777BC}"/>
                </a:ext>
              </a:extLst>
            </p:cNvPr>
            <p:cNvCxnSpPr>
              <a:cxnSpLocks/>
              <a:stCxn id="62" idx="0"/>
            </p:cNvCxnSpPr>
            <p:nvPr/>
          </p:nvCxnSpPr>
          <p:spPr>
            <a:xfrm rot="5400000" flipH="1" flipV="1">
              <a:off x="11021546" y="1077552"/>
              <a:ext cx="860724" cy="981180"/>
            </a:xfrm>
            <a:prstGeom prst="curvedConnector2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823D8BE-E341-14E6-02A3-0AC2FC81084D}"/>
                </a:ext>
              </a:extLst>
            </p:cNvPr>
            <p:cNvSpPr txBox="1"/>
            <p:nvPr/>
          </p:nvSpPr>
          <p:spPr>
            <a:xfrm rot="19437826">
              <a:off x="9997389" y="991010"/>
              <a:ext cx="20697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</a:rPr>
                <a:t>Ấn tượng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B9DCE98D-CBF7-481D-CF8C-1424C842F3A6}"/>
              </a:ext>
            </a:extLst>
          </p:cNvPr>
          <p:cNvGrpSpPr/>
          <p:nvPr/>
        </p:nvGrpSpPr>
        <p:grpSpPr>
          <a:xfrm>
            <a:off x="11134014" y="2819606"/>
            <a:ext cx="2557110" cy="873109"/>
            <a:chOff x="11134014" y="2819606"/>
            <a:chExt cx="2557110" cy="873109"/>
          </a:xfrm>
        </p:grpSpPr>
        <p:cxnSp>
          <p:nvCxnSpPr>
            <p:cNvPr id="49" name="Connector: Curved 48">
              <a:extLst>
                <a:ext uri="{FF2B5EF4-FFF2-40B4-BE49-F238E27FC236}">
                  <a16:creationId xmlns:a16="http://schemas.microsoft.com/office/drawing/2014/main" id="{0499D334-8651-74E9-2DE5-FF32BB64B6A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1058732" y="2919629"/>
              <a:ext cx="873109" cy="673063"/>
            </a:xfrm>
            <a:prstGeom prst="curvedConnector3">
              <a:avLst>
                <a:gd name="adj1" fmla="val 50000"/>
              </a:avLst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E5DB4CB-6311-0F6A-6859-544F6BA8974E}"/>
                </a:ext>
              </a:extLst>
            </p:cNvPr>
            <p:cNvSpPr txBox="1"/>
            <p:nvPr/>
          </p:nvSpPr>
          <p:spPr>
            <a:xfrm>
              <a:off x="11134014" y="2906999"/>
              <a:ext cx="255711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Hậu ấn tượng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44F5ACA-3FF7-B59B-F8B5-0602682B5D9E}"/>
              </a:ext>
            </a:extLst>
          </p:cNvPr>
          <p:cNvSpPr txBox="1"/>
          <p:nvPr/>
        </p:nvSpPr>
        <p:spPr>
          <a:xfrm>
            <a:off x="12842947" y="5625525"/>
            <a:ext cx="4979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Dựa trên cơ sở hình học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01" name="Connector: Curved 100">
            <a:extLst>
              <a:ext uri="{FF2B5EF4-FFF2-40B4-BE49-F238E27FC236}">
                <a16:creationId xmlns:a16="http://schemas.microsoft.com/office/drawing/2014/main" id="{918C523D-9611-4BD3-3C63-1AC23B1881EC}"/>
              </a:ext>
            </a:extLst>
          </p:cNvPr>
          <p:cNvCxnSpPr>
            <a:cxnSpLocks/>
          </p:cNvCxnSpPr>
          <p:nvPr/>
        </p:nvCxnSpPr>
        <p:spPr>
          <a:xfrm flipV="1">
            <a:off x="13691124" y="6296011"/>
            <a:ext cx="1132436" cy="196076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or: Curved 102">
            <a:extLst>
              <a:ext uri="{FF2B5EF4-FFF2-40B4-BE49-F238E27FC236}">
                <a16:creationId xmlns:a16="http://schemas.microsoft.com/office/drawing/2014/main" id="{240252CC-B6BF-F82E-3811-4088B5B2C068}"/>
              </a:ext>
            </a:extLst>
          </p:cNvPr>
          <p:cNvCxnSpPr>
            <a:cxnSpLocks/>
          </p:cNvCxnSpPr>
          <p:nvPr/>
        </p:nvCxnSpPr>
        <p:spPr>
          <a:xfrm>
            <a:off x="13422334" y="6485724"/>
            <a:ext cx="1247439" cy="1083358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or: Curved 103">
            <a:extLst>
              <a:ext uri="{FF2B5EF4-FFF2-40B4-BE49-F238E27FC236}">
                <a16:creationId xmlns:a16="http://schemas.microsoft.com/office/drawing/2014/main" id="{71C67C43-3F0E-94ED-EEFF-5D4AD09242CD}"/>
              </a:ext>
            </a:extLst>
          </p:cNvPr>
          <p:cNvCxnSpPr>
            <a:cxnSpLocks/>
          </p:cNvCxnSpPr>
          <p:nvPr/>
        </p:nvCxnSpPr>
        <p:spPr>
          <a:xfrm>
            <a:off x="13587810" y="6492087"/>
            <a:ext cx="1358524" cy="439530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05FDCE9D-F4E3-21CC-433B-C92ADD204276}"/>
              </a:ext>
            </a:extLst>
          </p:cNvPr>
          <p:cNvSpPr txBox="1"/>
          <p:nvPr/>
        </p:nvSpPr>
        <p:spPr>
          <a:xfrm>
            <a:off x="14804472" y="6116743"/>
            <a:ext cx="29802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Pablo</a:t>
            </a:r>
            <a:r>
              <a:rPr lang="en-US" sz="3200" b="1" dirty="0">
                <a:solidFill>
                  <a:srgbClr val="FF0000"/>
                </a:solidFill>
              </a:rPr>
              <a:t> Picasso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F58C28C-88CC-E1C8-E14D-D67A6D46E791}"/>
              </a:ext>
            </a:extLst>
          </p:cNvPr>
          <p:cNvSpPr txBox="1"/>
          <p:nvPr/>
        </p:nvSpPr>
        <p:spPr>
          <a:xfrm>
            <a:off x="14902623" y="6634336"/>
            <a:ext cx="34552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Georges Braque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84AA91A-7F12-80DF-4720-06A9D9E45F2A}"/>
              </a:ext>
            </a:extLst>
          </p:cNvPr>
          <p:cNvSpPr txBox="1"/>
          <p:nvPr/>
        </p:nvSpPr>
        <p:spPr>
          <a:xfrm>
            <a:off x="14608459" y="7276694"/>
            <a:ext cx="25562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 Gris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0886AF5-6604-F97F-07D3-21DB168B7762}"/>
              </a:ext>
            </a:extLst>
          </p:cNvPr>
          <p:cNvSpPr txBox="1"/>
          <p:nvPr/>
        </p:nvSpPr>
        <p:spPr>
          <a:xfrm rot="2669536">
            <a:off x="9665899" y="6475382"/>
            <a:ext cx="2097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Tác phẩm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24" name="Connector: Curved 123">
            <a:extLst>
              <a:ext uri="{FF2B5EF4-FFF2-40B4-BE49-F238E27FC236}">
                <a16:creationId xmlns:a16="http://schemas.microsoft.com/office/drawing/2014/main" id="{AC2846D7-EC7D-9BDA-2A1E-7095D001181C}"/>
              </a:ext>
            </a:extLst>
          </p:cNvPr>
          <p:cNvCxnSpPr>
            <a:cxnSpLocks/>
          </p:cNvCxnSpPr>
          <p:nvPr/>
        </p:nvCxnSpPr>
        <p:spPr>
          <a:xfrm>
            <a:off x="12608854" y="7994806"/>
            <a:ext cx="1582611" cy="334331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or: Curved 127">
            <a:extLst>
              <a:ext uri="{FF2B5EF4-FFF2-40B4-BE49-F238E27FC236}">
                <a16:creationId xmlns:a16="http://schemas.microsoft.com/office/drawing/2014/main" id="{86663420-0E34-47B3-E64E-A3E8D9DBD392}"/>
              </a:ext>
            </a:extLst>
          </p:cNvPr>
          <p:cNvCxnSpPr>
            <a:cxnSpLocks/>
          </p:cNvCxnSpPr>
          <p:nvPr/>
        </p:nvCxnSpPr>
        <p:spPr>
          <a:xfrm>
            <a:off x="12262419" y="7985085"/>
            <a:ext cx="1189613" cy="946447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nector: Curved 128">
            <a:extLst>
              <a:ext uri="{FF2B5EF4-FFF2-40B4-BE49-F238E27FC236}">
                <a16:creationId xmlns:a16="http://schemas.microsoft.com/office/drawing/2014/main" id="{19345237-9DC9-8752-288D-BAEA74B661DD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312888" y="8384575"/>
            <a:ext cx="1753636" cy="1073888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Oval 130">
            <a:extLst>
              <a:ext uri="{FF2B5EF4-FFF2-40B4-BE49-F238E27FC236}">
                <a16:creationId xmlns:a16="http://schemas.microsoft.com/office/drawing/2014/main" id="{A9A59834-EFBA-94C0-B61D-1EC9C31F428D}"/>
              </a:ext>
            </a:extLst>
          </p:cNvPr>
          <p:cNvSpPr/>
          <p:nvPr/>
        </p:nvSpPr>
        <p:spPr>
          <a:xfrm rot="725558">
            <a:off x="11144961" y="7411665"/>
            <a:ext cx="2021910" cy="834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E1EA0341-5F19-E197-B19A-D7EEDFA7CE6D}"/>
              </a:ext>
            </a:extLst>
          </p:cNvPr>
          <p:cNvSpPr/>
          <p:nvPr/>
        </p:nvSpPr>
        <p:spPr>
          <a:xfrm rot="725558">
            <a:off x="11259025" y="7549948"/>
            <a:ext cx="2145576" cy="6800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Guernica</a:t>
            </a:r>
            <a:endParaRPr lang="en-US" sz="2400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B4549B9-714C-3588-45DB-26E0700A97DC}"/>
              </a:ext>
            </a:extLst>
          </p:cNvPr>
          <p:cNvSpPr txBox="1"/>
          <p:nvPr/>
        </p:nvSpPr>
        <p:spPr>
          <a:xfrm>
            <a:off x="14087089" y="8144471"/>
            <a:ext cx="45819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Chiến tranh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E211D19F-9478-4B6D-AB85-CCEDF66F7344}"/>
              </a:ext>
            </a:extLst>
          </p:cNvPr>
          <p:cNvSpPr txBox="1"/>
          <p:nvPr/>
        </p:nvSpPr>
        <p:spPr>
          <a:xfrm>
            <a:off x="13436454" y="8813453"/>
            <a:ext cx="4921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 chủ đạo: Đen, trắng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4EA79C6-A142-1921-C0EB-07F2287C83E1}"/>
              </a:ext>
            </a:extLst>
          </p:cNvPr>
          <p:cNvSpPr txBox="1"/>
          <p:nvPr/>
        </p:nvSpPr>
        <p:spPr>
          <a:xfrm>
            <a:off x="12608854" y="9258300"/>
            <a:ext cx="60601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gương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loạn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19376ED1-9646-7781-38BE-2127B116F182}"/>
              </a:ext>
            </a:extLst>
          </p:cNvPr>
          <p:cNvSpPr txBox="1"/>
          <p:nvPr/>
        </p:nvSpPr>
        <p:spPr>
          <a:xfrm>
            <a:off x="2752271" y="1333823"/>
            <a:ext cx="5376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Đặc điểm: Diễn tả cảm xúc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E37A90C4-F4D5-3317-86A9-CF3A0465C278}"/>
              </a:ext>
            </a:extLst>
          </p:cNvPr>
          <p:cNvSpPr txBox="1"/>
          <p:nvPr/>
        </p:nvSpPr>
        <p:spPr>
          <a:xfrm rot="20024547">
            <a:off x="2012407" y="3197279"/>
            <a:ext cx="1595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Tác giả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60" name="Connector: Curved 159">
            <a:extLst>
              <a:ext uri="{FF2B5EF4-FFF2-40B4-BE49-F238E27FC236}">
                <a16:creationId xmlns:a16="http://schemas.microsoft.com/office/drawing/2014/main" id="{8AE0CD0A-1446-202F-1A45-60C3313CF247}"/>
              </a:ext>
            </a:extLst>
          </p:cNvPr>
          <p:cNvCxnSpPr>
            <a:cxnSpLocks/>
          </p:cNvCxnSpPr>
          <p:nvPr/>
        </p:nvCxnSpPr>
        <p:spPr>
          <a:xfrm>
            <a:off x="2835166" y="5799211"/>
            <a:ext cx="2605502" cy="1784601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nector: Curved 160">
            <a:extLst>
              <a:ext uri="{FF2B5EF4-FFF2-40B4-BE49-F238E27FC236}">
                <a16:creationId xmlns:a16="http://schemas.microsoft.com/office/drawing/2014/main" id="{B9E19C30-B54E-CEFB-2B9D-DBBB705BC244}"/>
              </a:ext>
            </a:extLst>
          </p:cNvPr>
          <p:cNvCxnSpPr>
            <a:cxnSpLocks/>
          </p:cNvCxnSpPr>
          <p:nvPr/>
        </p:nvCxnSpPr>
        <p:spPr>
          <a:xfrm rot="16200000" flipH="1">
            <a:off x="1818306" y="6921632"/>
            <a:ext cx="2740860" cy="444554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Oval 161">
            <a:extLst>
              <a:ext uri="{FF2B5EF4-FFF2-40B4-BE49-F238E27FC236}">
                <a16:creationId xmlns:a16="http://schemas.microsoft.com/office/drawing/2014/main" id="{458D5BDD-6395-392E-9F25-41143538EC83}"/>
              </a:ext>
            </a:extLst>
          </p:cNvPr>
          <p:cNvSpPr/>
          <p:nvPr/>
        </p:nvSpPr>
        <p:spPr>
          <a:xfrm rot="20489837">
            <a:off x="1664875" y="5118850"/>
            <a:ext cx="2733967" cy="8343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41794BBD-70F8-3DB0-3B64-6193FBEAC389}"/>
              </a:ext>
            </a:extLst>
          </p:cNvPr>
          <p:cNvSpPr/>
          <p:nvPr/>
        </p:nvSpPr>
        <p:spPr>
          <a:xfrm rot="20489837">
            <a:off x="1833654" y="5234113"/>
            <a:ext cx="2435475" cy="6800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Tiếng thét</a:t>
            </a:r>
            <a:endParaRPr lang="en-US" sz="2800" dirty="0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FE271F31-D55C-702D-AA56-AC771598CB02}"/>
              </a:ext>
            </a:extLst>
          </p:cNvPr>
          <p:cNvSpPr txBox="1"/>
          <p:nvPr/>
        </p:nvSpPr>
        <p:spPr>
          <a:xfrm rot="17741205">
            <a:off x="1793493" y="4465226"/>
            <a:ext cx="1863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Tác phẩm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6E9ED7A-B2DC-624B-01EE-894B3C3332F4}"/>
              </a:ext>
            </a:extLst>
          </p:cNvPr>
          <p:cNvSpPr/>
          <p:nvPr/>
        </p:nvSpPr>
        <p:spPr>
          <a:xfrm>
            <a:off x="5280428" y="3098860"/>
            <a:ext cx="4660295" cy="1707656"/>
          </a:xfrm>
          <a:custGeom>
            <a:avLst/>
            <a:gdLst>
              <a:gd name="connsiteX0" fmla="*/ 3978704 w 6476987"/>
              <a:gd name="connsiteY0" fmla="*/ 0 h 2884714"/>
              <a:gd name="connsiteX1" fmla="*/ 5418047 w 6476987"/>
              <a:gd name="connsiteY1" fmla="*/ 395586 h 2884714"/>
              <a:gd name="connsiteX2" fmla="*/ 5496605 w 6476987"/>
              <a:gd name="connsiteY2" fmla="*/ 500518 h 2884714"/>
              <a:gd name="connsiteX3" fmla="*/ 5522927 w 6476987"/>
              <a:gd name="connsiteY3" fmla="*/ 503906 h 2884714"/>
              <a:gd name="connsiteX4" fmla="*/ 6476987 w 6476987"/>
              <a:gd name="connsiteY4" fmla="*/ 1100707 h 2884714"/>
              <a:gd name="connsiteX5" fmla="*/ 6210205 w 6476987"/>
              <a:gd name="connsiteY5" fmla="*/ 1462843 h 2884714"/>
              <a:gd name="connsiteX6" fmla="*/ 6022743 w 6476987"/>
              <a:gd name="connsiteY6" fmla="*/ 1557050 h 2884714"/>
              <a:gd name="connsiteX7" fmla="*/ 6031605 w 6476987"/>
              <a:gd name="connsiteY7" fmla="*/ 1568887 h 2884714"/>
              <a:gd name="connsiteX8" fmla="*/ 6063341 w 6476987"/>
              <a:gd name="connsiteY8" fmla="*/ 1699421 h 2884714"/>
              <a:gd name="connsiteX9" fmla="*/ 5605813 w 6476987"/>
              <a:gd name="connsiteY9" fmla="*/ 2157414 h 2884714"/>
              <a:gd name="connsiteX10" fmla="*/ 5527929 w 6476987"/>
              <a:gd name="connsiteY10" fmla="*/ 2184059 h 2884714"/>
              <a:gd name="connsiteX11" fmla="*/ 5540804 w 6476987"/>
              <a:gd name="connsiteY11" fmla="*/ 2237014 h 2884714"/>
              <a:gd name="connsiteX12" fmla="*/ 3978704 w 6476987"/>
              <a:gd name="connsiteY12" fmla="*/ 2884714 h 2884714"/>
              <a:gd name="connsiteX13" fmla="*/ 3105319 w 6476987"/>
              <a:gd name="connsiteY13" fmla="*/ 2774097 h 2884714"/>
              <a:gd name="connsiteX14" fmla="*/ 3020558 w 6476987"/>
              <a:gd name="connsiteY14" fmla="*/ 2745100 h 2884714"/>
              <a:gd name="connsiteX15" fmla="*/ 2710547 w 6476987"/>
              <a:gd name="connsiteY15" fmla="*/ 2758058 h 2884714"/>
              <a:gd name="connsiteX16" fmla="*/ 1271205 w 6476987"/>
              <a:gd name="connsiteY16" fmla="*/ 2362472 h 2884714"/>
              <a:gd name="connsiteX17" fmla="*/ 1239380 w 6476987"/>
              <a:gd name="connsiteY17" fmla="*/ 2319963 h 2884714"/>
              <a:gd name="connsiteX18" fmla="*/ 954060 w 6476987"/>
              <a:gd name="connsiteY18" fmla="*/ 2283240 h 2884714"/>
              <a:gd name="connsiteX19" fmla="*/ 0 w 6476987"/>
              <a:gd name="connsiteY19" fmla="*/ 1686439 h 2884714"/>
              <a:gd name="connsiteX20" fmla="*/ 954060 w 6476987"/>
              <a:gd name="connsiteY20" fmla="*/ 1089639 h 2884714"/>
              <a:gd name="connsiteX21" fmla="*/ 1092315 w 6476987"/>
              <a:gd name="connsiteY21" fmla="*/ 1071844 h 2884714"/>
              <a:gd name="connsiteX22" fmla="*/ 1109398 w 6476987"/>
              <a:gd name="connsiteY22" fmla="*/ 1001580 h 2884714"/>
              <a:gd name="connsiteX23" fmla="*/ 1458584 w 6476987"/>
              <a:gd name="connsiteY23" fmla="*/ 708242 h 2884714"/>
              <a:gd name="connsiteX24" fmla="*/ 1493638 w 6476987"/>
              <a:gd name="connsiteY24" fmla="*/ 694051 h 2884714"/>
              <a:gd name="connsiteX25" fmla="*/ 1491308 w 6476987"/>
              <a:gd name="connsiteY25" fmla="*/ 674914 h 2884714"/>
              <a:gd name="connsiteX26" fmla="*/ 3053408 w 6476987"/>
              <a:gd name="connsiteY26" fmla="*/ 27214 h 2884714"/>
              <a:gd name="connsiteX27" fmla="*/ 3368225 w 6476987"/>
              <a:gd name="connsiteY27" fmla="*/ 40373 h 2884714"/>
              <a:gd name="connsiteX28" fmla="*/ 3410337 w 6476987"/>
              <a:gd name="connsiteY28" fmla="*/ 45793 h 2884714"/>
              <a:gd name="connsiteX29" fmla="*/ 3663886 w 6476987"/>
              <a:gd name="connsiteY29" fmla="*/ 13159 h 2884714"/>
              <a:gd name="connsiteX30" fmla="*/ 3978704 w 6476987"/>
              <a:gd name="connsiteY30" fmla="*/ 0 h 2884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76987" h="2884714">
                <a:moveTo>
                  <a:pt x="3978704" y="0"/>
                </a:moveTo>
                <a:cubicBezTo>
                  <a:pt x="4625747" y="0"/>
                  <a:pt x="5180907" y="163116"/>
                  <a:pt x="5418047" y="395586"/>
                </a:cubicBezTo>
                <a:lnTo>
                  <a:pt x="5496605" y="500518"/>
                </a:lnTo>
                <a:lnTo>
                  <a:pt x="5522927" y="503906"/>
                </a:lnTo>
                <a:cubicBezTo>
                  <a:pt x="6083588" y="602233"/>
                  <a:pt x="6476987" y="832421"/>
                  <a:pt x="6476987" y="1100707"/>
                </a:cubicBezTo>
                <a:cubicBezTo>
                  <a:pt x="6476987" y="1234850"/>
                  <a:pt x="6378638" y="1359469"/>
                  <a:pt x="6210205" y="1462843"/>
                </a:cubicBezTo>
                <a:lnTo>
                  <a:pt x="6022743" y="1557050"/>
                </a:lnTo>
                <a:lnTo>
                  <a:pt x="6031605" y="1568887"/>
                </a:lnTo>
                <a:cubicBezTo>
                  <a:pt x="6052414" y="1611051"/>
                  <a:pt x="6063341" y="1654707"/>
                  <a:pt x="6063341" y="1699421"/>
                </a:cubicBezTo>
                <a:cubicBezTo>
                  <a:pt x="6063341" y="1878279"/>
                  <a:pt x="5888497" y="2040204"/>
                  <a:pt x="5605813" y="2157414"/>
                </a:cubicBezTo>
                <a:lnTo>
                  <a:pt x="5527929" y="2184059"/>
                </a:lnTo>
                <a:lnTo>
                  <a:pt x="5540804" y="2237014"/>
                </a:lnTo>
                <a:cubicBezTo>
                  <a:pt x="5540804" y="2594729"/>
                  <a:pt x="4841428" y="2884714"/>
                  <a:pt x="3978704" y="2884714"/>
                </a:cubicBezTo>
                <a:cubicBezTo>
                  <a:pt x="3655183" y="2884714"/>
                  <a:pt x="3354632" y="2843935"/>
                  <a:pt x="3105319" y="2774097"/>
                </a:cubicBezTo>
                <a:lnTo>
                  <a:pt x="3020558" y="2745100"/>
                </a:lnTo>
                <a:lnTo>
                  <a:pt x="2710547" y="2758058"/>
                </a:lnTo>
                <a:cubicBezTo>
                  <a:pt x="2063504" y="2758058"/>
                  <a:pt x="1508344" y="2594942"/>
                  <a:pt x="1271205" y="2362472"/>
                </a:cubicBezTo>
                <a:lnTo>
                  <a:pt x="1239380" y="2319963"/>
                </a:lnTo>
                <a:lnTo>
                  <a:pt x="954060" y="2283240"/>
                </a:lnTo>
                <a:cubicBezTo>
                  <a:pt x="393399" y="2184914"/>
                  <a:pt x="0" y="1954725"/>
                  <a:pt x="0" y="1686439"/>
                </a:cubicBezTo>
                <a:cubicBezTo>
                  <a:pt x="0" y="1418153"/>
                  <a:pt x="393399" y="1187965"/>
                  <a:pt x="954060" y="1089639"/>
                </a:cubicBezTo>
                <a:lnTo>
                  <a:pt x="1092315" y="1071844"/>
                </a:lnTo>
                <a:lnTo>
                  <a:pt x="1109398" y="1001580"/>
                </a:lnTo>
                <a:cubicBezTo>
                  <a:pt x="1164020" y="890900"/>
                  <a:pt x="1286728" y="790504"/>
                  <a:pt x="1458584" y="708242"/>
                </a:cubicBezTo>
                <a:lnTo>
                  <a:pt x="1493638" y="694051"/>
                </a:lnTo>
                <a:lnTo>
                  <a:pt x="1491308" y="674914"/>
                </a:lnTo>
                <a:cubicBezTo>
                  <a:pt x="1491308" y="317199"/>
                  <a:pt x="2190683" y="27214"/>
                  <a:pt x="3053408" y="27214"/>
                </a:cubicBezTo>
                <a:cubicBezTo>
                  <a:pt x="3161248" y="27214"/>
                  <a:pt x="3266536" y="31745"/>
                  <a:pt x="3368225" y="40373"/>
                </a:cubicBezTo>
                <a:lnTo>
                  <a:pt x="3410337" y="45793"/>
                </a:lnTo>
                <a:lnTo>
                  <a:pt x="3663886" y="13159"/>
                </a:lnTo>
                <a:cubicBezTo>
                  <a:pt x="3765575" y="4531"/>
                  <a:pt x="3870864" y="0"/>
                  <a:pt x="3978704" y="0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886200" y="3199350"/>
            <a:ext cx="7244453" cy="1386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 THUẬT</a:t>
            </a:r>
          </a:p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ĐẠI THẾ GIỚI</a:t>
            </a:r>
            <a:endParaRPr 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C6A7ED3C-8DCD-EC49-E096-31364EEFFF50}"/>
              </a:ext>
            </a:extLst>
          </p:cNvPr>
          <p:cNvSpPr txBox="1"/>
          <p:nvPr/>
        </p:nvSpPr>
        <p:spPr>
          <a:xfrm>
            <a:off x="5083842" y="5928974"/>
            <a:ext cx="4921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ND: cảm giác sợ hãi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6224F209-85C4-B88E-A352-10ABAD3E40F4}"/>
              </a:ext>
            </a:extLst>
          </p:cNvPr>
          <p:cNvSpPr txBox="1"/>
          <p:nvPr/>
        </p:nvSpPr>
        <p:spPr>
          <a:xfrm>
            <a:off x="5280346" y="7192626"/>
            <a:ext cx="4921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 sắc tương phản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9CA819C-1C81-5DD7-BD48-ACE5A86BD88F}"/>
              </a:ext>
            </a:extLst>
          </p:cNvPr>
          <p:cNvSpPr txBox="1"/>
          <p:nvPr/>
        </p:nvSpPr>
        <p:spPr>
          <a:xfrm>
            <a:off x="2835166" y="8239646"/>
            <a:ext cx="49213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chính: Một người đang ôm đầu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4" name="Connector: Curved 183">
            <a:extLst>
              <a:ext uri="{FF2B5EF4-FFF2-40B4-BE49-F238E27FC236}">
                <a16:creationId xmlns:a16="http://schemas.microsoft.com/office/drawing/2014/main" id="{BA5CF94F-9F21-D90C-1CD0-4C13780F76A9}"/>
              </a:ext>
            </a:extLst>
          </p:cNvPr>
          <p:cNvCxnSpPr>
            <a:cxnSpLocks/>
          </p:cNvCxnSpPr>
          <p:nvPr/>
        </p:nvCxnSpPr>
        <p:spPr>
          <a:xfrm flipV="1">
            <a:off x="1287659" y="3913261"/>
            <a:ext cx="1434098" cy="1121209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onnector: Curved 185">
            <a:extLst>
              <a:ext uri="{FF2B5EF4-FFF2-40B4-BE49-F238E27FC236}">
                <a16:creationId xmlns:a16="http://schemas.microsoft.com/office/drawing/2014/main" id="{5FEC5849-A75C-AF47-1014-83D57A4D360C}"/>
              </a:ext>
            </a:extLst>
          </p:cNvPr>
          <p:cNvCxnSpPr>
            <a:cxnSpLocks/>
          </p:cNvCxnSpPr>
          <p:nvPr/>
        </p:nvCxnSpPr>
        <p:spPr>
          <a:xfrm rot="16200000" flipH="1">
            <a:off x="705526" y="2753868"/>
            <a:ext cx="1848332" cy="974803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Box 191">
            <a:extLst>
              <a:ext uri="{FF2B5EF4-FFF2-40B4-BE49-F238E27FC236}">
                <a16:creationId xmlns:a16="http://schemas.microsoft.com/office/drawing/2014/main" id="{0BF1F030-BED3-BF32-8026-D29462997CF8}"/>
              </a:ext>
            </a:extLst>
          </p:cNvPr>
          <p:cNvSpPr txBox="1"/>
          <p:nvPr/>
        </p:nvSpPr>
        <p:spPr>
          <a:xfrm>
            <a:off x="105371" y="1801409"/>
            <a:ext cx="2807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Ensor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201" name="Connector: Curved 200">
            <a:extLst>
              <a:ext uri="{FF2B5EF4-FFF2-40B4-BE49-F238E27FC236}">
                <a16:creationId xmlns:a16="http://schemas.microsoft.com/office/drawing/2014/main" id="{4987B577-9F6B-44D9-246C-5A4F0F0DC7FF}"/>
              </a:ext>
            </a:extLst>
          </p:cNvPr>
          <p:cNvCxnSpPr>
            <a:cxnSpLocks/>
          </p:cNvCxnSpPr>
          <p:nvPr/>
        </p:nvCxnSpPr>
        <p:spPr>
          <a:xfrm flipV="1">
            <a:off x="11577388" y="411901"/>
            <a:ext cx="1504255" cy="866429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Connector: Curved 201">
            <a:extLst>
              <a:ext uri="{FF2B5EF4-FFF2-40B4-BE49-F238E27FC236}">
                <a16:creationId xmlns:a16="http://schemas.microsoft.com/office/drawing/2014/main" id="{8996341C-5319-3DB6-02A4-295F51FF0760}"/>
              </a:ext>
            </a:extLst>
          </p:cNvPr>
          <p:cNvCxnSpPr>
            <a:cxnSpLocks/>
          </p:cNvCxnSpPr>
          <p:nvPr/>
        </p:nvCxnSpPr>
        <p:spPr>
          <a:xfrm flipV="1">
            <a:off x="11652762" y="916696"/>
            <a:ext cx="1645312" cy="275476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Connector: Curved 202">
            <a:extLst>
              <a:ext uri="{FF2B5EF4-FFF2-40B4-BE49-F238E27FC236}">
                <a16:creationId xmlns:a16="http://schemas.microsoft.com/office/drawing/2014/main" id="{64A184EC-57F8-4256-53AB-C3E5CF22186B}"/>
              </a:ext>
            </a:extLst>
          </p:cNvPr>
          <p:cNvCxnSpPr>
            <a:cxnSpLocks/>
          </p:cNvCxnSpPr>
          <p:nvPr/>
        </p:nvCxnSpPr>
        <p:spPr>
          <a:xfrm>
            <a:off x="11829342" y="1182613"/>
            <a:ext cx="1315845" cy="233171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Oval 209">
            <a:extLst>
              <a:ext uri="{FF2B5EF4-FFF2-40B4-BE49-F238E27FC236}">
                <a16:creationId xmlns:a16="http://schemas.microsoft.com/office/drawing/2014/main" id="{99F18B3F-54C8-A105-4AF0-CF2ECB4C21A5}"/>
              </a:ext>
            </a:extLst>
          </p:cNvPr>
          <p:cNvSpPr/>
          <p:nvPr/>
        </p:nvSpPr>
        <p:spPr>
          <a:xfrm>
            <a:off x="11430000" y="978122"/>
            <a:ext cx="1139143" cy="86069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Tác giả</a:t>
            </a:r>
            <a:endParaRPr lang="en-US" sz="2400" b="1" dirty="0"/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DE09620-9393-4010-D6FA-EF869FE74FFB}"/>
              </a:ext>
            </a:extLst>
          </p:cNvPr>
          <p:cNvSpPr txBox="1"/>
          <p:nvPr/>
        </p:nvSpPr>
        <p:spPr>
          <a:xfrm>
            <a:off x="12888933" y="84004"/>
            <a:ext cx="3246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Claude Monet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DEFE934F-E199-DE47-C4F3-7D6BC6BBBAB5}"/>
              </a:ext>
            </a:extLst>
          </p:cNvPr>
          <p:cNvSpPr txBox="1"/>
          <p:nvPr/>
        </p:nvSpPr>
        <p:spPr>
          <a:xfrm>
            <a:off x="13141497" y="625320"/>
            <a:ext cx="3246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Camille Pissarro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4E236152-2C09-5E81-0C0A-DE04DE61DD90}"/>
              </a:ext>
            </a:extLst>
          </p:cNvPr>
          <p:cNvSpPr txBox="1"/>
          <p:nvPr/>
        </p:nvSpPr>
        <p:spPr>
          <a:xfrm>
            <a:off x="12985022" y="1140018"/>
            <a:ext cx="431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Pierre Auguste Renoir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15" name="Connector: Curved 214">
            <a:extLst>
              <a:ext uri="{FF2B5EF4-FFF2-40B4-BE49-F238E27FC236}">
                <a16:creationId xmlns:a16="http://schemas.microsoft.com/office/drawing/2014/main" id="{0E22F2FD-9C69-5DF5-3C19-5E3B6140279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4188504" y="2451346"/>
            <a:ext cx="601930" cy="483220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Connector: Curved 216">
            <a:extLst>
              <a:ext uri="{FF2B5EF4-FFF2-40B4-BE49-F238E27FC236}">
                <a16:creationId xmlns:a16="http://schemas.microsoft.com/office/drawing/2014/main" id="{895B75AF-3155-1450-ACE1-23FD63E5D6F9}"/>
              </a:ext>
            </a:extLst>
          </p:cNvPr>
          <p:cNvCxnSpPr>
            <a:cxnSpLocks/>
          </p:cNvCxnSpPr>
          <p:nvPr/>
        </p:nvCxnSpPr>
        <p:spPr>
          <a:xfrm flipV="1">
            <a:off x="14191465" y="2086940"/>
            <a:ext cx="754869" cy="272058"/>
          </a:xfrm>
          <a:prstGeom prst="curvedConnector3">
            <a:avLst>
              <a:gd name="adj1" fmla="val -7379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TextBox 219">
            <a:extLst>
              <a:ext uri="{FF2B5EF4-FFF2-40B4-BE49-F238E27FC236}">
                <a16:creationId xmlns:a16="http://schemas.microsoft.com/office/drawing/2014/main" id="{082F225E-E67C-C63A-B3E1-7377D203F9C8}"/>
              </a:ext>
            </a:extLst>
          </p:cNvPr>
          <p:cNvSpPr txBox="1"/>
          <p:nvPr/>
        </p:nvSpPr>
        <p:spPr>
          <a:xfrm>
            <a:off x="14684211" y="1734233"/>
            <a:ext cx="3738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Vẽ theo phong cách điểm màu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23" name="Connector: Curved 222">
            <a:extLst>
              <a:ext uri="{FF2B5EF4-FFF2-40B4-BE49-F238E27FC236}">
                <a16:creationId xmlns:a16="http://schemas.microsoft.com/office/drawing/2014/main" id="{DE64D355-5A7B-3182-8333-A09B087A06C8}"/>
              </a:ext>
            </a:extLst>
          </p:cNvPr>
          <p:cNvCxnSpPr>
            <a:cxnSpLocks/>
          </p:cNvCxnSpPr>
          <p:nvPr/>
        </p:nvCxnSpPr>
        <p:spPr>
          <a:xfrm>
            <a:off x="14720654" y="2909901"/>
            <a:ext cx="694177" cy="449721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Connector: Curved 223">
            <a:extLst>
              <a:ext uri="{FF2B5EF4-FFF2-40B4-BE49-F238E27FC236}">
                <a16:creationId xmlns:a16="http://schemas.microsoft.com/office/drawing/2014/main" id="{A388727D-8507-FE87-C12C-9757CACC3920}"/>
              </a:ext>
            </a:extLst>
          </p:cNvPr>
          <p:cNvCxnSpPr>
            <a:cxnSpLocks/>
          </p:cNvCxnSpPr>
          <p:nvPr/>
        </p:nvCxnSpPr>
        <p:spPr>
          <a:xfrm flipV="1">
            <a:off x="14669773" y="2801587"/>
            <a:ext cx="1490117" cy="83453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Oval 226">
            <a:extLst>
              <a:ext uri="{FF2B5EF4-FFF2-40B4-BE49-F238E27FC236}">
                <a16:creationId xmlns:a16="http://schemas.microsoft.com/office/drawing/2014/main" id="{B8C607EE-C8B2-EB18-CFAB-61F5AE5CA0A8}"/>
              </a:ext>
            </a:extLst>
          </p:cNvPr>
          <p:cNvSpPr/>
          <p:nvPr/>
        </p:nvSpPr>
        <p:spPr>
          <a:xfrm>
            <a:off x="14087089" y="2499583"/>
            <a:ext cx="1071605" cy="8763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Tác giả</a:t>
            </a:r>
            <a:endParaRPr lang="en-US" sz="2400" b="1" dirty="0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28D9205B-5191-C756-EC1A-22E5E8363603}"/>
              </a:ext>
            </a:extLst>
          </p:cNvPr>
          <p:cNvSpPr txBox="1"/>
          <p:nvPr/>
        </p:nvSpPr>
        <p:spPr>
          <a:xfrm>
            <a:off x="15750689" y="2538608"/>
            <a:ext cx="3246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Paul Signac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973FCCCC-DFE5-79FC-3A53-7858ED0BCEC5}"/>
              </a:ext>
            </a:extLst>
          </p:cNvPr>
          <p:cNvSpPr txBox="1"/>
          <p:nvPr/>
        </p:nvSpPr>
        <p:spPr>
          <a:xfrm>
            <a:off x="15214079" y="3134761"/>
            <a:ext cx="3246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Georges Seurat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35" name="Connector: Curved 234">
            <a:extLst>
              <a:ext uri="{FF2B5EF4-FFF2-40B4-BE49-F238E27FC236}">
                <a16:creationId xmlns:a16="http://schemas.microsoft.com/office/drawing/2014/main" id="{31C8001F-78EA-116A-50DF-DFB4A59349A5}"/>
              </a:ext>
            </a:extLst>
          </p:cNvPr>
          <p:cNvCxnSpPr>
            <a:cxnSpLocks/>
          </p:cNvCxnSpPr>
          <p:nvPr/>
        </p:nvCxnSpPr>
        <p:spPr>
          <a:xfrm flipV="1">
            <a:off x="11808353" y="3476087"/>
            <a:ext cx="1124010" cy="205118"/>
          </a:xfrm>
          <a:prstGeom prst="curvedConnector3">
            <a:avLst>
              <a:gd name="adj1" fmla="val 62845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8" name="TextBox 237">
            <a:extLst>
              <a:ext uri="{FF2B5EF4-FFF2-40B4-BE49-F238E27FC236}">
                <a16:creationId xmlns:a16="http://schemas.microsoft.com/office/drawing/2014/main" id="{63AD07BC-9320-3A7E-D647-2F9461B6E07D}"/>
              </a:ext>
            </a:extLst>
          </p:cNvPr>
          <p:cNvSpPr txBox="1"/>
          <p:nvPr/>
        </p:nvSpPr>
        <p:spPr>
          <a:xfrm>
            <a:off x="12814487" y="3287677"/>
            <a:ext cx="34275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Màu sắc rực rỡ, </a:t>
            </a:r>
          </a:p>
          <a:p>
            <a:r>
              <a:rPr lang="vi-VN" sz="2400" b="1" dirty="0">
                <a:solidFill>
                  <a:srgbClr val="FF0000"/>
                </a:solidFill>
              </a:rPr>
              <a:t>đường viền mạnh bạo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45C01B67-0C71-57DB-2F88-E6D762FF7F29}"/>
              </a:ext>
            </a:extLst>
          </p:cNvPr>
          <p:cNvSpPr/>
          <p:nvPr/>
        </p:nvSpPr>
        <p:spPr>
          <a:xfrm>
            <a:off x="14021831" y="2210831"/>
            <a:ext cx="308400" cy="26943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241" name="Oval 240">
            <a:extLst>
              <a:ext uri="{FF2B5EF4-FFF2-40B4-BE49-F238E27FC236}">
                <a16:creationId xmlns:a16="http://schemas.microsoft.com/office/drawing/2014/main" id="{479ECD04-932F-7B4A-C386-CDDC42748D93}"/>
              </a:ext>
            </a:extLst>
          </p:cNvPr>
          <p:cNvSpPr/>
          <p:nvPr/>
        </p:nvSpPr>
        <p:spPr>
          <a:xfrm>
            <a:off x="13536924" y="6365849"/>
            <a:ext cx="308400" cy="26943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28135ED-7E19-1598-F63D-7A1B07A09C5D}"/>
              </a:ext>
            </a:extLst>
          </p:cNvPr>
          <p:cNvSpPr txBox="1"/>
          <p:nvPr/>
        </p:nvSpPr>
        <p:spPr>
          <a:xfrm rot="311234">
            <a:off x="11891861" y="5886589"/>
            <a:ext cx="1595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Tác giả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244" name="Connector: Curved 243">
            <a:extLst>
              <a:ext uri="{FF2B5EF4-FFF2-40B4-BE49-F238E27FC236}">
                <a16:creationId xmlns:a16="http://schemas.microsoft.com/office/drawing/2014/main" id="{BE2D10F7-03C1-69A0-AD8C-53D4E67D12B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1565768" y="3875195"/>
            <a:ext cx="837856" cy="443720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Oval 248">
            <a:extLst>
              <a:ext uri="{FF2B5EF4-FFF2-40B4-BE49-F238E27FC236}">
                <a16:creationId xmlns:a16="http://schemas.microsoft.com/office/drawing/2014/main" id="{A8C0891A-B824-3574-2E43-84D2D4210D28}"/>
              </a:ext>
            </a:extLst>
          </p:cNvPr>
          <p:cNvSpPr/>
          <p:nvPr/>
        </p:nvSpPr>
        <p:spPr>
          <a:xfrm>
            <a:off x="11690057" y="4065200"/>
            <a:ext cx="1071605" cy="87631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Tác giả</a:t>
            </a:r>
            <a:endParaRPr lang="en-US" sz="2400" b="1" dirty="0"/>
          </a:p>
        </p:txBody>
      </p:sp>
      <p:cxnSp>
        <p:nvCxnSpPr>
          <p:cNvPr id="251" name="Connector: Curved 250">
            <a:extLst>
              <a:ext uri="{FF2B5EF4-FFF2-40B4-BE49-F238E27FC236}">
                <a16:creationId xmlns:a16="http://schemas.microsoft.com/office/drawing/2014/main" id="{27DEEAB1-DD2D-F242-58F7-ED2789238F6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3316707" y="3657729"/>
            <a:ext cx="21662" cy="1388586"/>
          </a:xfrm>
          <a:prstGeom prst="curvedConnector4">
            <a:avLst>
              <a:gd name="adj1" fmla="val 1172560"/>
              <a:gd name="adj2" fmla="val 56291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2" name="TextBox 251">
            <a:extLst>
              <a:ext uri="{FF2B5EF4-FFF2-40B4-BE49-F238E27FC236}">
                <a16:creationId xmlns:a16="http://schemas.microsoft.com/office/drawing/2014/main" id="{9DF150CF-638A-DCBE-A768-B22B9DAD3788}"/>
              </a:ext>
            </a:extLst>
          </p:cNvPr>
          <p:cNvSpPr txBox="1"/>
          <p:nvPr/>
        </p:nvSpPr>
        <p:spPr>
          <a:xfrm>
            <a:off x="13917878" y="4139009"/>
            <a:ext cx="3246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Paul Cézanne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53" name="Connector: Curved 252">
            <a:extLst>
              <a:ext uri="{FF2B5EF4-FFF2-40B4-BE49-F238E27FC236}">
                <a16:creationId xmlns:a16="http://schemas.microsoft.com/office/drawing/2014/main" id="{394A6A89-83B5-60A2-2723-54FB0A19935C}"/>
              </a:ext>
            </a:extLst>
          </p:cNvPr>
          <p:cNvCxnSpPr>
            <a:cxnSpLocks/>
          </p:cNvCxnSpPr>
          <p:nvPr/>
        </p:nvCxnSpPr>
        <p:spPr>
          <a:xfrm>
            <a:off x="12574550" y="4796255"/>
            <a:ext cx="1268408" cy="154976"/>
          </a:xfrm>
          <a:prstGeom prst="curvedConnector3">
            <a:avLst>
              <a:gd name="adj1" fmla="val 5000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TextBox 253">
            <a:extLst>
              <a:ext uri="{FF2B5EF4-FFF2-40B4-BE49-F238E27FC236}">
                <a16:creationId xmlns:a16="http://schemas.microsoft.com/office/drawing/2014/main" id="{18CDD126-8FAB-2932-044A-0E72A7E95BFC}"/>
              </a:ext>
            </a:extLst>
          </p:cNvPr>
          <p:cNvSpPr txBox="1"/>
          <p:nvPr/>
        </p:nvSpPr>
        <p:spPr>
          <a:xfrm>
            <a:off x="13684260" y="4586864"/>
            <a:ext cx="3246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Vincent van Gogh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FA003E18-5782-51C5-E1A5-71558368ADD5}"/>
              </a:ext>
            </a:extLst>
          </p:cNvPr>
          <p:cNvSpPr txBox="1"/>
          <p:nvPr/>
        </p:nvSpPr>
        <p:spPr>
          <a:xfrm>
            <a:off x="13160187" y="5133638"/>
            <a:ext cx="3342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Paul Gauguin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56EAFB59-A137-5D1D-AE61-3522F634B0E0}"/>
              </a:ext>
            </a:extLst>
          </p:cNvPr>
          <p:cNvGrpSpPr/>
          <p:nvPr/>
        </p:nvGrpSpPr>
        <p:grpSpPr>
          <a:xfrm>
            <a:off x="11839796" y="2042247"/>
            <a:ext cx="3212503" cy="373129"/>
            <a:chOff x="11752136" y="1826056"/>
            <a:chExt cx="3246873" cy="616116"/>
          </a:xfrm>
        </p:grpSpPr>
        <p:cxnSp>
          <p:nvCxnSpPr>
            <p:cNvPr id="48" name="Connector: Curved 47">
              <a:extLst>
                <a:ext uri="{FF2B5EF4-FFF2-40B4-BE49-F238E27FC236}">
                  <a16:creationId xmlns:a16="http://schemas.microsoft.com/office/drawing/2014/main" id="{403F7B73-BB09-7C4A-BB95-F249421919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43192" y="2312674"/>
              <a:ext cx="2266325" cy="129498"/>
            </a:xfrm>
            <a:prstGeom prst="curvedConnector3">
              <a:avLst>
                <a:gd name="adj1" fmla="val 50000"/>
              </a:avLst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A941D79-AD01-5BF4-3C2F-DC27C932649F}"/>
                </a:ext>
              </a:extLst>
            </p:cNvPr>
            <p:cNvSpPr txBox="1"/>
            <p:nvPr/>
          </p:nvSpPr>
          <p:spPr>
            <a:xfrm>
              <a:off x="11752136" y="1826056"/>
              <a:ext cx="32468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</a:rPr>
                <a:t>Tân ấn tượng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70" name="Oval 269">
            <a:extLst>
              <a:ext uri="{FF2B5EF4-FFF2-40B4-BE49-F238E27FC236}">
                <a16:creationId xmlns:a16="http://schemas.microsoft.com/office/drawing/2014/main" id="{9246A5AA-E87F-F873-171E-43ABFBF05B8A}"/>
              </a:ext>
            </a:extLst>
          </p:cNvPr>
          <p:cNvSpPr/>
          <p:nvPr/>
        </p:nvSpPr>
        <p:spPr>
          <a:xfrm>
            <a:off x="11676296" y="3443926"/>
            <a:ext cx="308400" cy="26943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1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/>
      <p:bldP spid="94" grpId="0"/>
      <p:bldP spid="115" grpId="0"/>
      <p:bldP spid="117" grpId="0"/>
      <p:bldP spid="119" grpId="0"/>
      <p:bldP spid="121" grpId="0"/>
      <p:bldP spid="131" grpId="0" animBg="1"/>
      <p:bldP spid="132" grpId="0" animBg="1"/>
      <p:bldP spid="148" grpId="0"/>
      <p:bldP spid="150" grpId="0"/>
      <p:bldP spid="151" grpId="0"/>
      <p:bldP spid="154" grpId="0"/>
      <p:bldP spid="158" grpId="0"/>
      <p:bldP spid="162" grpId="0" animBg="1"/>
      <p:bldP spid="163" grpId="0" animBg="1"/>
      <p:bldP spid="159" grpId="0"/>
      <p:bldP spid="173" grpId="0"/>
      <p:bldP spid="174" grpId="0"/>
      <p:bldP spid="175" grpId="0"/>
      <p:bldP spid="192" grpId="0"/>
      <p:bldP spid="210" grpId="0" animBg="1"/>
      <p:bldP spid="211" grpId="0"/>
      <p:bldP spid="212" grpId="0"/>
      <p:bldP spid="213" grpId="0"/>
      <p:bldP spid="220" grpId="0"/>
      <p:bldP spid="227" grpId="0" animBg="1"/>
      <p:bldP spid="229" grpId="0"/>
      <p:bldP spid="230" grpId="0"/>
      <p:bldP spid="238" grpId="0"/>
      <p:bldP spid="240" grpId="0" animBg="1"/>
      <p:bldP spid="241" grpId="0" animBg="1"/>
      <p:bldP spid="98" grpId="0"/>
      <p:bldP spid="249" grpId="0" animBg="1"/>
      <p:bldP spid="252" grpId="0"/>
      <p:bldP spid="254" grpId="0"/>
      <p:bldP spid="260" grpId="0"/>
      <p:bldP spid="2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1BE9A-56DA-543A-9A13-897D0B4AC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E9BB901-2908-CA7B-1EAC-49F2B0641C8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91A1F9-DB7F-F8E4-34F1-9A241CB8A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958" y="281686"/>
            <a:ext cx="12496800" cy="9723627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65678CF3-CE94-0F55-2427-F6D61C5CBB04}"/>
              </a:ext>
            </a:extLst>
          </p:cNvPr>
          <p:cNvSpPr/>
          <p:nvPr/>
        </p:nvSpPr>
        <p:spPr>
          <a:xfrm>
            <a:off x="609600" y="336098"/>
            <a:ext cx="17297400" cy="9669215"/>
          </a:xfrm>
          <a:custGeom>
            <a:avLst/>
            <a:gdLst/>
            <a:ahLst/>
            <a:cxnLst/>
            <a:rect l="l" t="t" r="r" b="b"/>
            <a:pathLst>
              <a:path w="9441907" h="4804922">
                <a:moveTo>
                  <a:pt x="0" y="0"/>
                </a:moveTo>
                <a:lnTo>
                  <a:pt x="9441908" y="0"/>
                </a:lnTo>
                <a:lnTo>
                  <a:pt x="9441908" y="4804922"/>
                </a:lnTo>
                <a:lnTo>
                  <a:pt x="0" y="4804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014" b="-8882"/>
            </a:stretch>
          </a:blip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EC87EA4B-7A1A-9F66-BE40-69DEBAD533CC}"/>
              </a:ext>
            </a:extLst>
          </p:cNvPr>
          <p:cNvSpPr/>
          <p:nvPr/>
        </p:nvSpPr>
        <p:spPr>
          <a:xfrm>
            <a:off x="5448300" y="336098"/>
            <a:ext cx="8267700" cy="9950902"/>
          </a:xfrm>
          <a:custGeom>
            <a:avLst/>
            <a:gdLst/>
            <a:ahLst/>
            <a:cxnLst/>
            <a:rect l="l" t="t" r="r" b="b"/>
            <a:pathLst>
              <a:path w="5660495" h="7125098">
                <a:moveTo>
                  <a:pt x="0" y="0"/>
                </a:moveTo>
                <a:lnTo>
                  <a:pt x="5660495" y="0"/>
                </a:lnTo>
                <a:lnTo>
                  <a:pt x="5660495" y="7125098"/>
                </a:lnTo>
                <a:lnTo>
                  <a:pt x="0" y="71250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90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593698" y="-30049"/>
            <a:ext cx="7428095" cy="286858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6300"/>
              </a:lnSpc>
            </a:pPr>
            <a:endParaRPr lang="en-US" sz="4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EAA505-CCB0-9BF6-48A6-95CE5D461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734" y="781140"/>
            <a:ext cx="6590084" cy="878677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3E901-D7F0-CC80-A07E-8F31E7F28F3F}"/>
              </a:ext>
            </a:extLst>
          </p:cNvPr>
          <p:cNvSpPr txBox="1"/>
          <p:nvPr/>
        </p:nvSpPr>
        <p:spPr>
          <a:xfrm>
            <a:off x="9677400" y="9740325"/>
            <a:ext cx="7761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Tác phẩm: Xóm vắng </a:t>
            </a:r>
            <a:r>
              <a:rPr lang="en-US" sz="3200" b="1" dirty="0">
                <a:solidFill>
                  <a:srgbClr val="FF0000"/>
                </a:solidFill>
              </a:rPr>
              <a:t>(Bùi Quang </a:t>
            </a:r>
            <a:r>
              <a:rPr lang="en-US" sz="3200" b="1" dirty="0" err="1">
                <a:solidFill>
                  <a:srgbClr val="FF0000"/>
                </a:solidFill>
              </a:rPr>
              <a:t>Lương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4B5BE0-3FA9-7E6B-EC54-E34FC4D01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68" y="819835"/>
            <a:ext cx="7790532" cy="6934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0AB83B-04F9-DCCA-99A2-A3B5FD8312AE}"/>
              </a:ext>
            </a:extLst>
          </p:cNvPr>
          <p:cNvSpPr txBox="1"/>
          <p:nvPr/>
        </p:nvSpPr>
        <p:spPr>
          <a:xfrm>
            <a:off x="820068" y="8216325"/>
            <a:ext cx="6923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Tác phẩm: </a:t>
            </a:r>
            <a:r>
              <a:rPr lang="en-US" sz="3200" b="1" dirty="0" err="1">
                <a:solidFill>
                  <a:srgbClr val="FF0000"/>
                </a:solidFill>
              </a:rPr>
              <a:t>Chăn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trâu</a:t>
            </a:r>
            <a:r>
              <a:rPr lang="en-US" sz="3200" b="1" dirty="0">
                <a:solidFill>
                  <a:srgbClr val="FF0000"/>
                </a:solidFill>
              </a:rPr>
              <a:t> (Lê </a:t>
            </a:r>
            <a:r>
              <a:rPr lang="en-US" sz="3200" b="1" dirty="0" err="1">
                <a:solidFill>
                  <a:srgbClr val="FF0000"/>
                </a:solidFill>
              </a:rPr>
              <a:t>Thiết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Cương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D82FCF98-C6EE-8625-3316-0886FEEEBB45}"/>
              </a:ext>
            </a:extLst>
          </p:cNvPr>
          <p:cNvSpPr/>
          <p:nvPr/>
        </p:nvSpPr>
        <p:spPr>
          <a:xfrm>
            <a:off x="14478000" y="6210300"/>
            <a:ext cx="3615447" cy="4024872"/>
          </a:xfrm>
          <a:custGeom>
            <a:avLst/>
            <a:gdLst/>
            <a:ahLst/>
            <a:cxnLst/>
            <a:rect l="l" t="t" r="r" b="b"/>
            <a:pathLst>
              <a:path w="2025652" h="2418689">
                <a:moveTo>
                  <a:pt x="0" y="0"/>
                </a:moveTo>
                <a:lnTo>
                  <a:pt x="2025652" y="0"/>
                </a:lnTo>
                <a:lnTo>
                  <a:pt x="2025652" y="2418689"/>
                </a:lnTo>
                <a:lnTo>
                  <a:pt x="0" y="24186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3E536E20-00E6-1708-581E-60AF538A1738}"/>
              </a:ext>
            </a:extLst>
          </p:cNvPr>
          <p:cNvSpPr txBox="1"/>
          <p:nvPr/>
        </p:nvSpPr>
        <p:spPr>
          <a:xfrm>
            <a:off x="8457800" y="496043"/>
            <a:ext cx="5411000" cy="107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782FF-8B7C-89D9-EBC1-B5B455081395}"/>
              </a:ext>
            </a:extLst>
          </p:cNvPr>
          <p:cNvSpPr txBox="1"/>
          <p:nvPr/>
        </p:nvSpPr>
        <p:spPr>
          <a:xfrm>
            <a:off x="4876800" y="2065507"/>
            <a:ext cx="124967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 chơi như sau: HS sắp xếp các tác phẩm và chân dung tác giả vào đúng tên họa sĩ.Trong thời gian 1 phút, đội nào sắp xếp được nhiều các hình ảnh hơn thì đội đó chiến thắng.</a:t>
            </a:r>
            <a:endParaRPr lang="en-US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15">
            <a:extLst>
              <a:ext uri="{FF2B5EF4-FFF2-40B4-BE49-F238E27FC236}">
                <a16:creationId xmlns:a16="http://schemas.microsoft.com/office/drawing/2014/main" id="{A18C4D11-F13C-5BA8-4D87-4B0165EBB4CE}"/>
              </a:ext>
            </a:extLst>
          </p:cNvPr>
          <p:cNvSpPr/>
          <p:nvPr/>
        </p:nvSpPr>
        <p:spPr>
          <a:xfrm flipH="1">
            <a:off x="76200" y="0"/>
            <a:ext cx="18211800" cy="10287000"/>
          </a:xfrm>
          <a:custGeom>
            <a:avLst/>
            <a:gdLst>
              <a:gd name="connsiteX0" fmla="*/ 1112422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337078 h 6858000"/>
              <a:gd name="connsiteX5" fmla="*/ 179995 w 12192000"/>
              <a:gd name="connsiteY5" fmla="*/ 6381284 h 6858000"/>
              <a:gd name="connsiteX6" fmla="*/ 7247416 w 12192000"/>
              <a:gd name="connsiteY6" fmla="*/ 5209259 h 6858000"/>
              <a:gd name="connsiteX7" fmla="*/ 10671008 w 12192000"/>
              <a:gd name="connsiteY7" fmla="*/ 1340153 h 6858000"/>
              <a:gd name="connsiteX8" fmla="*/ 11116965 w 12192000"/>
              <a:gd name="connsiteY8" fmla="*/ 324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1124221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37078"/>
                </a:lnTo>
                <a:lnTo>
                  <a:pt x="179995" y="6381284"/>
                </a:lnTo>
                <a:cubicBezTo>
                  <a:pt x="2546126" y="6887115"/>
                  <a:pt x="5206726" y="6454159"/>
                  <a:pt x="7247416" y="5209259"/>
                </a:cubicBezTo>
                <a:cubicBezTo>
                  <a:pt x="8764013" y="4284066"/>
                  <a:pt x="9970602" y="2913858"/>
                  <a:pt x="10671008" y="1340153"/>
                </a:cubicBezTo>
                <a:cubicBezTo>
                  <a:pt x="10858439" y="919054"/>
                  <a:pt x="11006834" y="480043"/>
                  <a:pt x="11116965" y="3243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50000">
                <a:srgbClr val="ADD9FF"/>
              </a:gs>
              <a:gs pos="100000">
                <a:srgbClr val="5CB3FF"/>
              </a:gs>
            </a:gsLst>
            <a:lin ang="738999" scaled="1"/>
          </a:gradFill>
          <a:ln w="711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pic>
        <p:nvPicPr>
          <p:cNvPr id="3" name="1 Minute Timer {Back to School}- Classroom Timer - Transitions - Breaks">
            <a:hlinkClick r:id="" action="ppaction://media"/>
            <a:extLst>
              <a:ext uri="{FF2B5EF4-FFF2-40B4-BE49-F238E27FC236}">
                <a16:creationId xmlns:a16="http://schemas.microsoft.com/office/drawing/2014/main" id="{6C415DF5-4CE2-91FF-9EB1-28BC9212BD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6438" y="5524500"/>
            <a:ext cx="4523695" cy="254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4946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5D149B-3343-DE0B-7BB7-5DD92746D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56140"/>
            <a:ext cx="6524625" cy="8699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C9FA12-A823-65D2-D65D-07DD60864FCF}"/>
              </a:ext>
            </a:extLst>
          </p:cNvPr>
          <p:cNvSpPr txBox="1"/>
          <p:nvPr/>
        </p:nvSpPr>
        <p:spPr>
          <a:xfrm>
            <a:off x="1337553" y="9340411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Tác phẩm: </a:t>
            </a:r>
            <a:r>
              <a:rPr lang="en-US" sz="3200" b="1" dirty="0" err="1">
                <a:solidFill>
                  <a:srgbClr val="FF0000"/>
                </a:solidFill>
              </a:rPr>
              <a:t>Dòng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chảy</a:t>
            </a:r>
            <a:r>
              <a:rPr lang="en-US" sz="3200" b="1" dirty="0">
                <a:solidFill>
                  <a:srgbClr val="FF0000"/>
                </a:solidFill>
              </a:rPr>
              <a:t> (</a:t>
            </a:r>
            <a:r>
              <a:rPr lang="en-US" sz="3200" b="1" dirty="0" err="1">
                <a:solidFill>
                  <a:srgbClr val="FF0000"/>
                </a:solidFill>
              </a:rPr>
              <a:t>Đàm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Ngọc</a:t>
            </a:r>
            <a:r>
              <a:rPr lang="en-US" sz="3200" b="1" dirty="0">
                <a:solidFill>
                  <a:srgbClr val="FF0000"/>
                </a:solidFill>
              </a:rPr>
              <a:t> Khánh Linh)</a:t>
            </a:r>
            <a:endParaRPr lang="vi-VN" sz="32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91C4EC-03EC-5121-C2E4-08C1174A5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356140"/>
            <a:ext cx="6153548" cy="889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5B9937-5EB2-AFDE-38FF-D49DC596F5D1}"/>
              </a:ext>
            </a:extLst>
          </p:cNvPr>
          <p:cNvSpPr txBox="1"/>
          <p:nvPr/>
        </p:nvSpPr>
        <p:spPr>
          <a:xfrm>
            <a:off x="10134600" y="9118600"/>
            <a:ext cx="876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Tác phẩm: </a:t>
            </a:r>
            <a:r>
              <a:rPr lang="en-US" sz="3200" b="1" dirty="0" err="1">
                <a:solidFill>
                  <a:srgbClr val="FF0000"/>
                </a:solidFill>
              </a:rPr>
              <a:t>Vầng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sáng</a:t>
            </a:r>
            <a:r>
              <a:rPr lang="en-US" sz="3200" b="1" dirty="0">
                <a:solidFill>
                  <a:srgbClr val="FF0000"/>
                </a:solidFill>
              </a:rPr>
              <a:t> (Văn </a:t>
            </a:r>
            <a:r>
              <a:rPr lang="en-US" sz="3200" b="1" dirty="0" err="1">
                <a:solidFill>
                  <a:srgbClr val="FF0000"/>
                </a:solidFill>
              </a:rPr>
              <a:t>Mạnh</a:t>
            </a:r>
            <a:r>
              <a:rPr lang="en-US" sz="3200" b="1" dirty="0">
                <a:solidFill>
                  <a:srgbClr val="FF0000"/>
                </a:solidFill>
              </a:rPr>
              <a:t>)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3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826453" y="3255636"/>
            <a:ext cx="2518541" cy="812292"/>
          </a:xfrm>
          <a:custGeom>
            <a:avLst/>
            <a:gdLst/>
            <a:ahLst/>
            <a:cxnLst/>
            <a:rect l="l" t="t" r="r" b="b"/>
            <a:pathLst>
              <a:path w="663320" h="213937">
                <a:moveTo>
                  <a:pt x="106968" y="0"/>
                </a:moveTo>
                <a:lnTo>
                  <a:pt x="556351" y="0"/>
                </a:lnTo>
                <a:cubicBezTo>
                  <a:pt x="615428" y="0"/>
                  <a:pt x="663320" y="47891"/>
                  <a:pt x="663320" y="106968"/>
                </a:cubicBezTo>
                <a:lnTo>
                  <a:pt x="663320" y="106968"/>
                </a:lnTo>
                <a:cubicBezTo>
                  <a:pt x="663320" y="135338"/>
                  <a:pt x="652050" y="162546"/>
                  <a:pt x="631989" y="182607"/>
                </a:cubicBezTo>
                <a:cubicBezTo>
                  <a:pt x="611929" y="202667"/>
                  <a:pt x="584721" y="213937"/>
                  <a:pt x="556351" y="213937"/>
                </a:cubicBezTo>
                <a:lnTo>
                  <a:pt x="106968" y="213937"/>
                </a:lnTo>
                <a:cubicBezTo>
                  <a:pt x="78599" y="213937"/>
                  <a:pt x="51391" y="202667"/>
                  <a:pt x="31330" y="182607"/>
                </a:cubicBezTo>
                <a:cubicBezTo>
                  <a:pt x="11270" y="162546"/>
                  <a:pt x="0" y="135338"/>
                  <a:pt x="0" y="106968"/>
                </a:cubicBezTo>
                <a:lnTo>
                  <a:pt x="0" y="106968"/>
                </a:lnTo>
                <a:cubicBezTo>
                  <a:pt x="0" y="78599"/>
                  <a:pt x="11270" y="51391"/>
                  <a:pt x="31330" y="31330"/>
                </a:cubicBezTo>
                <a:cubicBezTo>
                  <a:pt x="51391" y="11270"/>
                  <a:pt x="78599" y="0"/>
                  <a:pt x="106968" y="0"/>
                </a:cubicBezTo>
                <a:close/>
              </a:path>
            </a:pathLst>
          </a:custGeom>
          <a:solidFill>
            <a:srgbClr val="F9ECCF"/>
          </a:solidFill>
          <a:ln w="38100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2882" y="173411"/>
            <a:ext cx="1828799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63">
            <a:extLst>
              <a:ext uri="{FF2B5EF4-FFF2-40B4-BE49-F238E27FC236}">
                <a16:creationId xmlns:a16="http://schemas.microsoft.com/office/drawing/2014/main" id="{72E333CE-4F8A-C50F-0F33-235807D3E758}"/>
              </a:ext>
            </a:extLst>
          </p:cNvPr>
          <p:cNvGrpSpPr/>
          <p:nvPr/>
        </p:nvGrpSpPr>
        <p:grpSpPr>
          <a:xfrm>
            <a:off x="14246" y="6319157"/>
            <a:ext cx="18288000" cy="4038794"/>
            <a:chOff x="0" y="2095501"/>
            <a:chExt cx="12192000" cy="4762498"/>
          </a:xfrm>
        </p:grpSpPr>
        <p:sp>
          <p:nvSpPr>
            <p:cNvPr id="10" name="65">
              <a:extLst>
                <a:ext uri="{FF2B5EF4-FFF2-40B4-BE49-F238E27FC236}">
                  <a16:creationId xmlns:a16="http://schemas.microsoft.com/office/drawing/2014/main" id="{11C8E04A-917F-AEDD-AA69-BCFA14C8D424}"/>
                </a:ext>
              </a:extLst>
            </p:cNvPr>
            <p:cNvSpPr/>
            <p:nvPr/>
          </p:nvSpPr>
          <p:spPr>
            <a:xfrm>
              <a:off x="0" y="2942698"/>
              <a:ext cx="12192000" cy="3915301"/>
            </a:xfrm>
            <a:custGeom>
              <a:avLst/>
              <a:gdLst>
                <a:gd name="connsiteX0" fmla="*/ 0 w 12192000"/>
                <a:gd name="connsiteY0" fmla="*/ 0 h 4243504"/>
                <a:gd name="connsiteX1" fmla="*/ 6208 w 12192000"/>
                <a:gd name="connsiteY1" fmla="*/ 30214 h 4243504"/>
                <a:gd name="connsiteX2" fmla="*/ 6127420 w 12192000"/>
                <a:gd name="connsiteY2" fmla="*/ 3225851 h 4243504"/>
                <a:gd name="connsiteX3" fmla="*/ 12191292 w 12192000"/>
                <a:gd name="connsiteY3" fmla="*/ 226839 h 4243504"/>
                <a:gd name="connsiteX4" fmla="*/ 12192000 w 12192000"/>
                <a:gd name="connsiteY4" fmla="*/ 224434 h 4243504"/>
                <a:gd name="connsiteX5" fmla="*/ 12192000 w 12192000"/>
                <a:gd name="connsiteY5" fmla="*/ 4243504 h 4243504"/>
                <a:gd name="connsiteX6" fmla="*/ 0 w 12192000"/>
                <a:gd name="connsiteY6" fmla="*/ 4243504 h 4243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4243504">
                  <a:moveTo>
                    <a:pt x="0" y="0"/>
                  </a:moveTo>
                  <a:lnTo>
                    <a:pt x="6208" y="30214"/>
                  </a:lnTo>
                  <a:cubicBezTo>
                    <a:pt x="452022" y="1838807"/>
                    <a:pt x="3022786" y="3225851"/>
                    <a:pt x="6127420" y="3225851"/>
                  </a:cubicBezTo>
                  <a:cubicBezTo>
                    <a:pt x="9118551" y="3225851"/>
                    <a:pt x="11614134" y="1938372"/>
                    <a:pt x="12191292" y="226839"/>
                  </a:cubicBezTo>
                  <a:lnTo>
                    <a:pt x="12192000" y="224434"/>
                  </a:lnTo>
                  <a:lnTo>
                    <a:pt x="12192000" y="4243504"/>
                  </a:lnTo>
                  <a:lnTo>
                    <a:pt x="0" y="4243504"/>
                  </a:lnTo>
                  <a:close/>
                </a:path>
              </a:pathLst>
            </a:custGeom>
            <a:solidFill>
              <a:srgbClr val="A7B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5">
                <a:defRPr/>
              </a:pPr>
              <a:endParaRPr lang="zh-CN" altLang="en-US" dirty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grpSp>
          <p:nvGrpSpPr>
            <p:cNvPr id="16" name="组合 67">
              <a:extLst>
                <a:ext uri="{FF2B5EF4-FFF2-40B4-BE49-F238E27FC236}">
                  <a16:creationId xmlns:a16="http://schemas.microsoft.com/office/drawing/2014/main" id="{6BDA5B11-D37B-9A42-E2A2-9E253F6AE270}"/>
                </a:ext>
              </a:extLst>
            </p:cNvPr>
            <p:cNvGrpSpPr/>
            <p:nvPr/>
          </p:nvGrpSpPr>
          <p:grpSpPr>
            <a:xfrm>
              <a:off x="0" y="2095501"/>
              <a:ext cx="12192000" cy="3744847"/>
              <a:chOff x="0" y="2095501"/>
              <a:chExt cx="12192000" cy="3744847"/>
            </a:xfrm>
          </p:grpSpPr>
          <p:sp>
            <p:nvSpPr>
              <p:cNvPr id="18" name="任意多边形: 形状 68">
                <a:extLst>
                  <a:ext uri="{FF2B5EF4-FFF2-40B4-BE49-F238E27FC236}">
                    <a16:creationId xmlns:a16="http://schemas.microsoft.com/office/drawing/2014/main" id="{FD0D12EF-AFAC-921B-289E-D3EB6F8CF791}"/>
                  </a:ext>
                </a:extLst>
              </p:cNvPr>
              <p:cNvSpPr/>
              <p:nvPr/>
            </p:nvSpPr>
            <p:spPr>
              <a:xfrm>
                <a:off x="0" y="3269219"/>
                <a:ext cx="12192000" cy="2571127"/>
              </a:xfrm>
              <a:custGeom>
                <a:avLst/>
                <a:gdLst>
                  <a:gd name="connsiteX0" fmla="*/ 12192000 w 12192000"/>
                  <a:gd name="connsiteY0" fmla="*/ 0 h 2571127"/>
                  <a:gd name="connsiteX1" fmla="*/ 12192000 w 12192000"/>
                  <a:gd name="connsiteY1" fmla="*/ 1075010 h 2571127"/>
                  <a:gd name="connsiteX2" fmla="*/ 12087986 w 12192000"/>
                  <a:gd name="connsiteY2" fmla="*/ 1142906 h 2571127"/>
                  <a:gd name="connsiteX3" fmla="*/ 6488873 w 12192000"/>
                  <a:gd name="connsiteY3" fmla="*/ 2566244 h 2571127"/>
                  <a:gd name="connsiteX4" fmla="*/ 6096376 w 12192000"/>
                  <a:gd name="connsiteY4" fmla="*/ 2571127 h 2571127"/>
                  <a:gd name="connsiteX5" fmla="*/ 6429867 w 12192000"/>
                  <a:gd name="connsiteY5" fmla="*/ 2566044 h 2571127"/>
                  <a:gd name="connsiteX6" fmla="*/ 12104383 w 12192000"/>
                  <a:gd name="connsiteY6" fmla="*/ 138609 h 2571127"/>
                  <a:gd name="connsiteX7" fmla="*/ 0 w 12192000"/>
                  <a:gd name="connsiteY7" fmla="*/ 0 h 2571127"/>
                  <a:gd name="connsiteX8" fmla="*/ 87617 w 12192000"/>
                  <a:gd name="connsiteY8" fmla="*/ 138609 h 2571127"/>
                  <a:gd name="connsiteX9" fmla="*/ 5762136 w 12192000"/>
                  <a:gd name="connsiteY9" fmla="*/ 2566044 h 2571127"/>
                  <a:gd name="connsiteX10" fmla="*/ 6095627 w 12192000"/>
                  <a:gd name="connsiteY10" fmla="*/ 2571127 h 2571127"/>
                  <a:gd name="connsiteX11" fmla="*/ 5703130 w 12192000"/>
                  <a:gd name="connsiteY11" fmla="*/ 2566244 h 2571127"/>
                  <a:gd name="connsiteX12" fmla="*/ 104015 w 12192000"/>
                  <a:gd name="connsiteY12" fmla="*/ 1142906 h 2571127"/>
                  <a:gd name="connsiteX13" fmla="*/ 0 w 12192000"/>
                  <a:gd name="connsiteY13" fmla="*/ 1075010 h 257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2000" h="2571127">
                    <a:moveTo>
                      <a:pt x="12192000" y="0"/>
                    </a:moveTo>
                    <a:lnTo>
                      <a:pt x="12192000" y="1075010"/>
                    </a:lnTo>
                    <a:lnTo>
                      <a:pt x="12087986" y="1142906"/>
                    </a:lnTo>
                    <a:cubicBezTo>
                      <a:pt x="10765582" y="1965697"/>
                      <a:pt x="8757911" y="2509658"/>
                      <a:pt x="6488873" y="2566244"/>
                    </a:cubicBezTo>
                    <a:lnTo>
                      <a:pt x="6096376" y="2571127"/>
                    </a:lnTo>
                    <a:lnTo>
                      <a:pt x="6429867" y="2566044"/>
                    </a:lnTo>
                    <a:cubicBezTo>
                      <a:pt x="9000868" y="2487487"/>
                      <a:pt x="11177003" y="1506773"/>
                      <a:pt x="12104383" y="138609"/>
                    </a:cubicBezTo>
                    <a:close/>
                    <a:moveTo>
                      <a:pt x="0" y="0"/>
                    </a:moveTo>
                    <a:lnTo>
                      <a:pt x="87617" y="138609"/>
                    </a:lnTo>
                    <a:cubicBezTo>
                      <a:pt x="1014997" y="1506773"/>
                      <a:pt x="3191133" y="2487487"/>
                      <a:pt x="5762136" y="2566044"/>
                    </a:cubicBezTo>
                    <a:lnTo>
                      <a:pt x="6095627" y="2571127"/>
                    </a:lnTo>
                    <a:lnTo>
                      <a:pt x="5703130" y="2566244"/>
                    </a:lnTo>
                    <a:cubicBezTo>
                      <a:pt x="3434090" y="2509658"/>
                      <a:pt x="1426419" y="1965697"/>
                      <a:pt x="104015" y="1142906"/>
                    </a:cubicBezTo>
                    <a:lnTo>
                      <a:pt x="0" y="107501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5">
                  <a:defRPr/>
                </a:pPr>
                <a:endParaRPr lang="zh-CN" altLang="en-US" dirty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20" name="任意多边形: 形状 69">
                <a:extLst>
                  <a:ext uri="{FF2B5EF4-FFF2-40B4-BE49-F238E27FC236}">
                    <a16:creationId xmlns:a16="http://schemas.microsoft.com/office/drawing/2014/main" id="{60AFCFCB-CBFF-92F0-88CE-4F6438B3B2DC}"/>
                  </a:ext>
                </a:extLst>
              </p:cNvPr>
              <p:cNvSpPr/>
              <p:nvPr/>
            </p:nvSpPr>
            <p:spPr>
              <a:xfrm>
                <a:off x="0" y="2095501"/>
                <a:ext cx="12192000" cy="3744847"/>
              </a:xfrm>
              <a:custGeom>
                <a:avLst/>
                <a:gdLst>
                  <a:gd name="connsiteX0" fmla="*/ 6096130 w 12192000"/>
                  <a:gd name="connsiteY0" fmla="*/ 3744844 h 3744847"/>
                  <a:gd name="connsiteX1" fmla="*/ 6096000 w 12192000"/>
                  <a:gd name="connsiteY1" fmla="*/ 3744847 h 3744847"/>
                  <a:gd name="connsiteX2" fmla="*/ 6095866 w 12192000"/>
                  <a:gd name="connsiteY2" fmla="*/ 3744844 h 3744847"/>
                  <a:gd name="connsiteX3" fmla="*/ 6096000 w 12192000"/>
                  <a:gd name="connsiteY3" fmla="*/ 3744846 h 3744847"/>
                  <a:gd name="connsiteX4" fmla="*/ 5670593 w 12192000"/>
                  <a:gd name="connsiteY4" fmla="*/ 3734725 h 3744847"/>
                  <a:gd name="connsiteX5" fmla="*/ 6095866 w 12192000"/>
                  <a:gd name="connsiteY5" fmla="*/ 3744844 h 3744847"/>
                  <a:gd name="connsiteX6" fmla="*/ 5782301 w 12192000"/>
                  <a:gd name="connsiteY6" fmla="*/ 3739959 h 3744847"/>
                  <a:gd name="connsiteX7" fmla="*/ 6521411 w 12192000"/>
                  <a:gd name="connsiteY7" fmla="*/ 3734725 h 3744847"/>
                  <a:gd name="connsiteX8" fmla="*/ 6409700 w 12192000"/>
                  <a:gd name="connsiteY8" fmla="*/ 3739959 h 3744847"/>
                  <a:gd name="connsiteX9" fmla="*/ 6096130 w 12192000"/>
                  <a:gd name="connsiteY9" fmla="*/ 3744844 h 3744847"/>
                  <a:gd name="connsiteX10" fmla="*/ 5488796 w 12192000"/>
                  <a:gd name="connsiteY10" fmla="*/ 3726208 h 3744847"/>
                  <a:gd name="connsiteX11" fmla="*/ 5670593 w 12192000"/>
                  <a:gd name="connsiteY11" fmla="*/ 3734725 h 3744847"/>
                  <a:gd name="connsiteX12" fmla="*/ 5576235 w 12192000"/>
                  <a:gd name="connsiteY12" fmla="*/ 3732480 h 3744847"/>
                  <a:gd name="connsiteX13" fmla="*/ 6703201 w 12192000"/>
                  <a:gd name="connsiteY13" fmla="*/ 3726208 h 3744847"/>
                  <a:gd name="connsiteX14" fmla="*/ 6615765 w 12192000"/>
                  <a:gd name="connsiteY14" fmla="*/ 3732480 h 3744847"/>
                  <a:gd name="connsiteX15" fmla="*/ 6521411 w 12192000"/>
                  <a:gd name="connsiteY15" fmla="*/ 3734725 h 3744847"/>
                  <a:gd name="connsiteX16" fmla="*/ 5411731 w 12192000"/>
                  <a:gd name="connsiteY16" fmla="*/ 3720680 h 3744847"/>
                  <a:gd name="connsiteX17" fmla="*/ 5488796 w 12192000"/>
                  <a:gd name="connsiteY17" fmla="*/ 3726208 h 3744847"/>
                  <a:gd name="connsiteX18" fmla="*/ 5472720 w 12192000"/>
                  <a:gd name="connsiteY18" fmla="*/ 3725455 h 3744847"/>
                  <a:gd name="connsiteX19" fmla="*/ 6780276 w 12192000"/>
                  <a:gd name="connsiteY19" fmla="*/ 3720679 h 3744847"/>
                  <a:gd name="connsiteX20" fmla="*/ 6719281 w 12192000"/>
                  <a:gd name="connsiteY20" fmla="*/ 3725455 h 3744847"/>
                  <a:gd name="connsiteX21" fmla="*/ 6703201 w 12192000"/>
                  <a:gd name="connsiteY21" fmla="*/ 3726208 h 3744847"/>
                  <a:gd name="connsiteX22" fmla="*/ 12191088 w 12192000"/>
                  <a:gd name="connsiteY22" fmla="*/ 0 h 3744847"/>
                  <a:gd name="connsiteX23" fmla="*/ 12192000 w 12192000"/>
                  <a:gd name="connsiteY23" fmla="*/ 0 h 3744847"/>
                  <a:gd name="connsiteX24" fmla="*/ 12192000 w 12192000"/>
                  <a:gd name="connsiteY24" fmla="*/ 1175527 h 3744847"/>
                  <a:gd name="connsiteX25" fmla="*/ 12190203 w 12192000"/>
                  <a:gd name="connsiteY25" fmla="*/ 1178729 h 3744847"/>
                  <a:gd name="connsiteX26" fmla="*/ 7124271 w 12192000"/>
                  <a:gd name="connsiteY26" fmla="*/ 3696003 h 3744847"/>
                  <a:gd name="connsiteX27" fmla="*/ 6780276 w 12192000"/>
                  <a:gd name="connsiteY27" fmla="*/ 3720679 h 3744847"/>
                  <a:gd name="connsiteX28" fmla="*/ 7024361 w 12192000"/>
                  <a:gd name="connsiteY28" fmla="*/ 3701569 h 3744847"/>
                  <a:gd name="connsiteX29" fmla="*/ 12160527 w 12192000"/>
                  <a:gd name="connsiteY29" fmla="*/ 372900 h 3744847"/>
                  <a:gd name="connsiteX30" fmla="*/ 0 w 12192000"/>
                  <a:gd name="connsiteY30" fmla="*/ 0 h 3744847"/>
                  <a:gd name="connsiteX31" fmla="*/ 827 w 12192000"/>
                  <a:gd name="connsiteY31" fmla="*/ 0 h 3744847"/>
                  <a:gd name="connsiteX32" fmla="*/ 25888 w 12192000"/>
                  <a:gd name="connsiteY32" fmla="*/ 337340 h 3744847"/>
                  <a:gd name="connsiteX33" fmla="*/ 5167640 w 12192000"/>
                  <a:gd name="connsiteY33" fmla="*/ 3701569 h 3744847"/>
                  <a:gd name="connsiteX34" fmla="*/ 5411731 w 12192000"/>
                  <a:gd name="connsiteY34" fmla="*/ 3720680 h 3744847"/>
                  <a:gd name="connsiteX35" fmla="*/ 5067730 w 12192000"/>
                  <a:gd name="connsiteY35" fmla="*/ 3696003 h 3744847"/>
                  <a:gd name="connsiteX36" fmla="*/ 1798 w 12192000"/>
                  <a:gd name="connsiteY36" fmla="*/ 1178729 h 3744847"/>
                  <a:gd name="connsiteX37" fmla="*/ 0 w 12192000"/>
                  <a:gd name="connsiteY37" fmla="*/ 1175527 h 3744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192000" h="3744847">
                    <a:moveTo>
                      <a:pt x="6096130" y="3744844"/>
                    </a:moveTo>
                    <a:lnTo>
                      <a:pt x="6096000" y="3744847"/>
                    </a:lnTo>
                    <a:lnTo>
                      <a:pt x="6095866" y="3744844"/>
                    </a:lnTo>
                    <a:lnTo>
                      <a:pt x="6096000" y="3744846"/>
                    </a:lnTo>
                    <a:close/>
                    <a:moveTo>
                      <a:pt x="5670593" y="3734725"/>
                    </a:moveTo>
                    <a:lnTo>
                      <a:pt x="6095866" y="3744844"/>
                    </a:lnTo>
                    <a:lnTo>
                      <a:pt x="5782301" y="3739959"/>
                    </a:lnTo>
                    <a:close/>
                    <a:moveTo>
                      <a:pt x="6521411" y="3734725"/>
                    </a:moveTo>
                    <a:lnTo>
                      <a:pt x="6409700" y="3739959"/>
                    </a:lnTo>
                    <a:lnTo>
                      <a:pt x="6096130" y="3744844"/>
                    </a:lnTo>
                    <a:close/>
                    <a:moveTo>
                      <a:pt x="5488796" y="3726208"/>
                    </a:moveTo>
                    <a:lnTo>
                      <a:pt x="5670593" y="3734725"/>
                    </a:lnTo>
                    <a:lnTo>
                      <a:pt x="5576235" y="3732480"/>
                    </a:lnTo>
                    <a:close/>
                    <a:moveTo>
                      <a:pt x="6703201" y="3726208"/>
                    </a:moveTo>
                    <a:lnTo>
                      <a:pt x="6615765" y="3732480"/>
                    </a:lnTo>
                    <a:lnTo>
                      <a:pt x="6521411" y="3734725"/>
                    </a:lnTo>
                    <a:close/>
                    <a:moveTo>
                      <a:pt x="5411731" y="3720680"/>
                    </a:moveTo>
                    <a:lnTo>
                      <a:pt x="5488796" y="3726208"/>
                    </a:lnTo>
                    <a:lnTo>
                      <a:pt x="5472720" y="3725455"/>
                    </a:lnTo>
                    <a:close/>
                    <a:moveTo>
                      <a:pt x="6780276" y="3720679"/>
                    </a:moveTo>
                    <a:lnTo>
                      <a:pt x="6719281" y="3725455"/>
                    </a:lnTo>
                    <a:lnTo>
                      <a:pt x="6703201" y="3726208"/>
                    </a:lnTo>
                    <a:close/>
                    <a:moveTo>
                      <a:pt x="12191088" y="0"/>
                    </a:moveTo>
                    <a:lnTo>
                      <a:pt x="12192000" y="0"/>
                    </a:lnTo>
                    <a:lnTo>
                      <a:pt x="12192000" y="1175527"/>
                    </a:lnTo>
                    <a:lnTo>
                      <a:pt x="12190203" y="1178729"/>
                    </a:lnTo>
                    <a:cubicBezTo>
                      <a:pt x="11394304" y="2488994"/>
                      <a:pt x="9468602" y="3470980"/>
                      <a:pt x="7124271" y="3696003"/>
                    </a:cubicBezTo>
                    <a:lnTo>
                      <a:pt x="6780276" y="3720679"/>
                    </a:lnTo>
                    <a:lnTo>
                      <a:pt x="7024361" y="3701569"/>
                    </a:lnTo>
                    <a:cubicBezTo>
                      <a:pt x="9748677" y="3445091"/>
                      <a:pt x="11879569" y="2077475"/>
                      <a:pt x="12160527" y="372900"/>
                    </a:cubicBezTo>
                    <a:close/>
                    <a:moveTo>
                      <a:pt x="0" y="0"/>
                    </a:moveTo>
                    <a:lnTo>
                      <a:pt x="827" y="0"/>
                    </a:lnTo>
                    <a:lnTo>
                      <a:pt x="25888" y="337340"/>
                    </a:lnTo>
                    <a:cubicBezTo>
                      <a:pt x="282865" y="2058427"/>
                      <a:pt x="2424405" y="3443311"/>
                      <a:pt x="5167640" y="3701569"/>
                    </a:cubicBezTo>
                    <a:lnTo>
                      <a:pt x="5411731" y="3720680"/>
                    </a:lnTo>
                    <a:lnTo>
                      <a:pt x="5067730" y="3696003"/>
                    </a:lnTo>
                    <a:cubicBezTo>
                      <a:pt x="2723399" y="3470980"/>
                      <a:pt x="797697" y="2488994"/>
                      <a:pt x="1798" y="1178729"/>
                    </a:cubicBezTo>
                    <a:lnTo>
                      <a:pt x="0" y="117552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5">
                  <a:defRPr/>
                </a:pPr>
                <a:endParaRPr lang="zh-CN" altLang="en-US" dirty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</p:grpSp>
      </p:grpSp>
      <p:sp>
        <p:nvSpPr>
          <p:cNvPr id="4" name="Freeform 4"/>
          <p:cNvSpPr/>
          <p:nvPr/>
        </p:nvSpPr>
        <p:spPr>
          <a:xfrm>
            <a:off x="7054994" y="1135439"/>
            <a:ext cx="10835639" cy="8978151"/>
          </a:xfrm>
          <a:custGeom>
            <a:avLst/>
            <a:gdLst/>
            <a:ahLst/>
            <a:cxnLst/>
            <a:rect l="l" t="t" r="r" b="b"/>
            <a:pathLst>
              <a:path w="3011559" h="4300010">
                <a:moveTo>
                  <a:pt x="0" y="0"/>
                </a:moveTo>
                <a:lnTo>
                  <a:pt x="3011559" y="0"/>
                </a:lnTo>
                <a:lnTo>
                  <a:pt x="3011559" y="4300009"/>
                </a:lnTo>
                <a:lnTo>
                  <a:pt x="0" y="4300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C8AB69-AAB1-2AD0-9D61-19EADB5F6A75}"/>
              </a:ext>
            </a:extLst>
          </p:cNvPr>
          <p:cNvSpPr txBox="1"/>
          <p:nvPr/>
        </p:nvSpPr>
        <p:spPr>
          <a:xfrm>
            <a:off x="652440" y="4341379"/>
            <a:ext cx="683133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endParaRPr lang="vi-VN" sz="5400" b="1" spc="89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5400" b="1" spc="89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15">
            <a:extLst>
              <a:ext uri="{FF2B5EF4-FFF2-40B4-BE49-F238E27FC236}">
                <a16:creationId xmlns:a16="http://schemas.microsoft.com/office/drawing/2014/main" id="{388D69F0-190D-02F1-9590-D5C4232A0229}"/>
              </a:ext>
            </a:extLst>
          </p:cNvPr>
          <p:cNvSpPr/>
          <p:nvPr/>
        </p:nvSpPr>
        <p:spPr>
          <a:xfrm flipH="1">
            <a:off x="0" y="8904480"/>
            <a:ext cx="18288000" cy="1483104"/>
          </a:xfrm>
          <a:custGeom>
            <a:avLst/>
            <a:gdLst>
              <a:gd name="connsiteX0" fmla="*/ 1112422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337078 h 6858000"/>
              <a:gd name="connsiteX5" fmla="*/ 179995 w 12192000"/>
              <a:gd name="connsiteY5" fmla="*/ 6381284 h 6858000"/>
              <a:gd name="connsiteX6" fmla="*/ 7247416 w 12192000"/>
              <a:gd name="connsiteY6" fmla="*/ 5209259 h 6858000"/>
              <a:gd name="connsiteX7" fmla="*/ 10671008 w 12192000"/>
              <a:gd name="connsiteY7" fmla="*/ 1340153 h 6858000"/>
              <a:gd name="connsiteX8" fmla="*/ 11116965 w 12192000"/>
              <a:gd name="connsiteY8" fmla="*/ 324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1124221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37078"/>
                </a:lnTo>
                <a:lnTo>
                  <a:pt x="179995" y="6381284"/>
                </a:lnTo>
                <a:cubicBezTo>
                  <a:pt x="2546126" y="6887115"/>
                  <a:pt x="5206726" y="6454159"/>
                  <a:pt x="7247416" y="5209259"/>
                </a:cubicBezTo>
                <a:cubicBezTo>
                  <a:pt x="8764013" y="4284066"/>
                  <a:pt x="9970602" y="2913858"/>
                  <a:pt x="10671008" y="1340153"/>
                </a:cubicBezTo>
                <a:cubicBezTo>
                  <a:pt x="10858439" y="919054"/>
                  <a:pt x="11006834" y="480043"/>
                  <a:pt x="11116965" y="3243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50000">
                <a:srgbClr val="ADD9FF"/>
              </a:gs>
              <a:gs pos="100000">
                <a:srgbClr val="5CB3FF"/>
              </a:gs>
            </a:gsLst>
            <a:lin ang="738999" scaled="1"/>
          </a:gradFill>
          <a:ln w="711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3" name="14">
            <a:extLst>
              <a:ext uri="{FF2B5EF4-FFF2-40B4-BE49-F238E27FC236}">
                <a16:creationId xmlns:a16="http://schemas.microsoft.com/office/drawing/2014/main" id="{6C3B2FDB-844B-2CCE-7913-CEEBFE22DADD}"/>
              </a:ext>
            </a:extLst>
          </p:cNvPr>
          <p:cNvSpPr/>
          <p:nvPr/>
        </p:nvSpPr>
        <p:spPr>
          <a:xfrm flipH="1">
            <a:off x="-14245" y="8904480"/>
            <a:ext cx="18288000" cy="1483104"/>
          </a:xfrm>
          <a:custGeom>
            <a:avLst/>
            <a:gdLst>
              <a:gd name="connsiteX0" fmla="*/ 9816719 w 11707814"/>
              <a:gd name="connsiteY0" fmla="*/ 0 h 6858000"/>
              <a:gd name="connsiteX1" fmla="*/ 11653649 w 11707814"/>
              <a:gd name="connsiteY1" fmla="*/ 0 h 6858000"/>
              <a:gd name="connsiteX2" fmla="*/ 11668368 w 11707814"/>
              <a:gd name="connsiteY2" fmla="*/ 197385 h 6858000"/>
              <a:gd name="connsiteX3" fmla="*/ 11684929 w 11707814"/>
              <a:gd name="connsiteY3" fmla="*/ 1560034 h 6858000"/>
              <a:gd name="connsiteX4" fmla="*/ 11695769 w 11707814"/>
              <a:gd name="connsiteY4" fmla="*/ 2334172 h 6858000"/>
              <a:gd name="connsiteX5" fmla="*/ 11707113 w 11707814"/>
              <a:gd name="connsiteY5" fmla="*/ 3512334 h 6858000"/>
              <a:gd name="connsiteX6" fmla="*/ 11707814 w 11707814"/>
              <a:gd name="connsiteY6" fmla="*/ 3768923 h 6858000"/>
              <a:gd name="connsiteX7" fmla="*/ 8632752 w 11707814"/>
              <a:gd name="connsiteY7" fmla="*/ 6699066 h 6858000"/>
              <a:gd name="connsiteX8" fmla="*/ 8393670 w 11707814"/>
              <a:gd name="connsiteY8" fmla="*/ 6858000 h 6858000"/>
              <a:gd name="connsiteX9" fmla="*/ 213884 w 11707814"/>
              <a:gd name="connsiteY9" fmla="*/ 6858000 h 6858000"/>
              <a:gd name="connsiteX10" fmla="*/ 43480 w 11707814"/>
              <a:gd name="connsiteY10" fmla="*/ 6845572 h 6858000"/>
              <a:gd name="connsiteX11" fmla="*/ 0 w 11707814"/>
              <a:gd name="connsiteY11" fmla="*/ 6842546 h 6858000"/>
              <a:gd name="connsiteX12" fmla="*/ 0 w 11707814"/>
              <a:gd name="connsiteY12" fmla="*/ 6082623 h 6858000"/>
              <a:gd name="connsiteX13" fmla="*/ 233723 w 11707814"/>
              <a:gd name="connsiteY13" fmla="*/ 6129430 h 6858000"/>
              <a:gd name="connsiteX14" fmla="*/ 1958934 w 11707814"/>
              <a:gd name="connsiteY14" fmla="*/ 6312881 h 6858000"/>
              <a:gd name="connsiteX15" fmla="*/ 8181792 w 11707814"/>
              <a:gd name="connsiteY15" fmla="*/ 3653564 h 6858000"/>
              <a:gd name="connsiteX16" fmla="*/ 9790285 w 11707814"/>
              <a:gd name="connsiteY16" fmla="*/ 1835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707814" h="6858000">
                <a:moveTo>
                  <a:pt x="9816719" y="0"/>
                </a:moveTo>
                <a:lnTo>
                  <a:pt x="11653649" y="0"/>
                </a:lnTo>
                <a:lnTo>
                  <a:pt x="11668368" y="197385"/>
                </a:lnTo>
                <a:cubicBezTo>
                  <a:pt x="11672583" y="651659"/>
                  <a:pt x="11678705" y="1105847"/>
                  <a:pt x="11684929" y="1560034"/>
                </a:cubicBezTo>
                <a:cubicBezTo>
                  <a:pt x="11688543" y="1818023"/>
                  <a:pt x="11692257" y="2076098"/>
                  <a:pt x="11695769" y="2334172"/>
                </a:cubicBezTo>
                <a:cubicBezTo>
                  <a:pt x="11698380" y="2726922"/>
                  <a:pt x="11702795" y="3119672"/>
                  <a:pt x="11707113" y="3512334"/>
                </a:cubicBezTo>
                <a:cubicBezTo>
                  <a:pt x="11707513" y="3597894"/>
                  <a:pt x="11707714" y="3683365"/>
                  <a:pt x="11707814" y="3768923"/>
                </a:cubicBezTo>
                <a:cubicBezTo>
                  <a:pt x="10856158" y="4875750"/>
                  <a:pt x="9821679" y="5870165"/>
                  <a:pt x="8632752" y="6699066"/>
                </a:cubicBezTo>
                <a:lnTo>
                  <a:pt x="8393670" y="6858000"/>
                </a:lnTo>
                <a:lnTo>
                  <a:pt x="213884" y="6858000"/>
                </a:lnTo>
                <a:lnTo>
                  <a:pt x="43480" y="6845572"/>
                </a:lnTo>
                <a:lnTo>
                  <a:pt x="0" y="6842546"/>
                </a:lnTo>
                <a:lnTo>
                  <a:pt x="0" y="6082623"/>
                </a:lnTo>
                <a:lnTo>
                  <a:pt x="233723" y="6129430"/>
                </a:lnTo>
                <a:cubicBezTo>
                  <a:pt x="739005" y="6224927"/>
                  <a:pt x="1330006" y="6301411"/>
                  <a:pt x="1958934" y="6312881"/>
                </a:cubicBezTo>
                <a:cubicBezTo>
                  <a:pt x="4417986" y="6357802"/>
                  <a:pt x="6743238" y="5363169"/>
                  <a:pt x="8181792" y="3653564"/>
                </a:cubicBezTo>
                <a:cubicBezTo>
                  <a:pt x="9032609" y="2642391"/>
                  <a:pt x="9580630" y="1438710"/>
                  <a:pt x="9790285" y="183511"/>
                </a:cubicBezTo>
                <a:close/>
              </a:path>
            </a:pathLst>
          </a:custGeom>
          <a:gradFill>
            <a:gsLst>
              <a:gs pos="21000">
                <a:srgbClr val="4FB6FF"/>
              </a:gs>
              <a:gs pos="100000">
                <a:srgbClr val="5940FE"/>
              </a:gs>
            </a:gsLst>
            <a:lin ang="14928624" scaled="1"/>
          </a:gradFill>
          <a:ln w="711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06002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75E4B-1D36-D86D-EBA6-DB4576AC1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B4581A32-0B46-9FD4-9546-84C83A4FA8B9}"/>
              </a:ext>
            </a:extLst>
          </p:cNvPr>
          <p:cNvSpPr txBox="1"/>
          <p:nvPr/>
        </p:nvSpPr>
        <p:spPr>
          <a:xfrm>
            <a:off x="182882" y="173411"/>
            <a:ext cx="1828799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B0A2B5E-F7A1-75A7-0894-61479F780F57}"/>
              </a:ext>
            </a:extLst>
          </p:cNvPr>
          <p:cNvSpPr/>
          <p:nvPr/>
        </p:nvSpPr>
        <p:spPr>
          <a:xfrm>
            <a:off x="897686" y="1897460"/>
            <a:ext cx="2518541" cy="812292"/>
          </a:xfrm>
          <a:custGeom>
            <a:avLst/>
            <a:gdLst/>
            <a:ahLst/>
            <a:cxnLst/>
            <a:rect l="l" t="t" r="r" b="b"/>
            <a:pathLst>
              <a:path w="663320" h="213937">
                <a:moveTo>
                  <a:pt x="106968" y="0"/>
                </a:moveTo>
                <a:lnTo>
                  <a:pt x="556351" y="0"/>
                </a:lnTo>
                <a:cubicBezTo>
                  <a:pt x="615428" y="0"/>
                  <a:pt x="663320" y="47891"/>
                  <a:pt x="663320" y="106968"/>
                </a:cubicBezTo>
                <a:lnTo>
                  <a:pt x="663320" y="106968"/>
                </a:lnTo>
                <a:cubicBezTo>
                  <a:pt x="663320" y="135338"/>
                  <a:pt x="652050" y="162546"/>
                  <a:pt x="631989" y="182607"/>
                </a:cubicBezTo>
                <a:cubicBezTo>
                  <a:pt x="611929" y="202667"/>
                  <a:pt x="584721" y="213937"/>
                  <a:pt x="556351" y="213937"/>
                </a:cubicBezTo>
                <a:lnTo>
                  <a:pt x="106968" y="213937"/>
                </a:lnTo>
                <a:cubicBezTo>
                  <a:pt x="78599" y="213937"/>
                  <a:pt x="51391" y="202667"/>
                  <a:pt x="31330" y="182607"/>
                </a:cubicBezTo>
                <a:cubicBezTo>
                  <a:pt x="11270" y="162546"/>
                  <a:pt x="0" y="135338"/>
                  <a:pt x="0" y="106968"/>
                </a:cubicBezTo>
                <a:lnTo>
                  <a:pt x="0" y="106968"/>
                </a:lnTo>
                <a:cubicBezTo>
                  <a:pt x="0" y="78599"/>
                  <a:pt x="11270" y="51391"/>
                  <a:pt x="31330" y="31330"/>
                </a:cubicBezTo>
                <a:cubicBezTo>
                  <a:pt x="51391" y="11270"/>
                  <a:pt x="78599" y="0"/>
                  <a:pt x="106968" y="0"/>
                </a:cubicBezTo>
                <a:close/>
              </a:path>
            </a:pathLst>
          </a:custGeom>
          <a:solidFill>
            <a:srgbClr val="F9ECCF"/>
          </a:solidFill>
          <a:ln w="38100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48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4001" b="1" spc="8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1" b="1" spc="89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DCE03D-6D8E-45F0-0B6E-DBF369C776EB}"/>
              </a:ext>
            </a:extLst>
          </p:cNvPr>
          <p:cNvSpPr txBox="1"/>
          <p:nvPr/>
        </p:nvSpPr>
        <p:spPr>
          <a:xfrm>
            <a:off x="556260" y="3009842"/>
            <a:ext cx="6225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endParaRPr lang="en-US" sz="5400" b="1" dirty="0">
              <a:solidFill>
                <a:srgbClr val="FF0000"/>
              </a:solidFill>
            </a:endParaRPr>
          </a:p>
        </p:txBody>
      </p:sp>
      <p:grpSp>
        <p:nvGrpSpPr>
          <p:cNvPr id="6" name="63">
            <a:extLst>
              <a:ext uri="{FF2B5EF4-FFF2-40B4-BE49-F238E27FC236}">
                <a16:creationId xmlns:a16="http://schemas.microsoft.com/office/drawing/2014/main" id="{E2C262A0-3882-37B5-9794-C4423D09C8D7}"/>
              </a:ext>
            </a:extLst>
          </p:cNvPr>
          <p:cNvGrpSpPr/>
          <p:nvPr/>
        </p:nvGrpSpPr>
        <p:grpSpPr>
          <a:xfrm>
            <a:off x="14246" y="6319157"/>
            <a:ext cx="18288000" cy="4038794"/>
            <a:chOff x="0" y="2095501"/>
            <a:chExt cx="12192000" cy="4762498"/>
          </a:xfrm>
        </p:grpSpPr>
        <p:sp>
          <p:nvSpPr>
            <p:cNvPr id="7" name="65">
              <a:extLst>
                <a:ext uri="{FF2B5EF4-FFF2-40B4-BE49-F238E27FC236}">
                  <a16:creationId xmlns:a16="http://schemas.microsoft.com/office/drawing/2014/main" id="{A2127A66-1E88-252C-51F3-83F7670DD741}"/>
                </a:ext>
              </a:extLst>
            </p:cNvPr>
            <p:cNvSpPr/>
            <p:nvPr/>
          </p:nvSpPr>
          <p:spPr>
            <a:xfrm>
              <a:off x="0" y="2942698"/>
              <a:ext cx="12192000" cy="3915301"/>
            </a:xfrm>
            <a:custGeom>
              <a:avLst/>
              <a:gdLst>
                <a:gd name="connsiteX0" fmla="*/ 0 w 12192000"/>
                <a:gd name="connsiteY0" fmla="*/ 0 h 4243504"/>
                <a:gd name="connsiteX1" fmla="*/ 6208 w 12192000"/>
                <a:gd name="connsiteY1" fmla="*/ 30214 h 4243504"/>
                <a:gd name="connsiteX2" fmla="*/ 6127420 w 12192000"/>
                <a:gd name="connsiteY2" fmla="*/ 3225851 h 4243504"/>
                <a:gd name="connsiteX3" fmla="*/ 12191292 w 12192000"/>
                <a:gd name="connsiteY3" fmla="*/ 226839 h 4243504"/>
                <a:gd name="connsiteX4" fmla="*/ 12192000 w 12192000"/>
                <a:gd name="connsiteY4" fmla="*/ 224434 h 4243504"/>
                <a:gd name="connsiteX5" fmla="*/ 12192000 w 12192000"/>
                <a:gd name="connsiteY5" fmla="*/ 4243504 h 4243504"/>
                <a:gd name="connsiteX6" fmla="*/ 0 w 12192000"/>
                <a:gd name="connsiteY6" fmla="*/ 4243504 h 4243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4243504">
                  <a:moveTo>
                    <a:pt x="0" y="0"/>
                  </a:moveTo>
                  <a:lnTo>
                    <a:pt x="6208" y="30214"/>
                  </a:lnTo>
                  <a:cubicBezTo>
                    <a:pt x="452022" y="1838807"/>
                    <a:pt x="3022786" y="3225851"/>
                    <a:pt x="6127420" y="3225851"/>
                  </a:cubicBezTo>
                  <a:cubicBezTo>
                    <a:pt x="9118551" y="3225851"/>
                    <a:pt x="11614134" y="1938372"/>
                    <a:pt x="12191292" y="226839"/>
                  </a:cubicBezTo>
                  <a:lnTo>
                    <a:pt x="12192000" y="224434"/>
                  </a:lnTo>
                  <a:lnTo>
                    <a:pt x="12192000" y="4243504"/>
                  </a:lnTo>
                  <a:lnTo>
                    <a:pt x="0" y="4243504"/>
                  </a:lnTo>
                  <a:close/>
                </a:path>
              </a:pathLst>
            </a:custGeom>
            <a:solidFill>
              <a:srgbClr val="A7B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5">
                <a:defRPr/>
              </a:pPr>
              <a:endParaRPr lang="zh-CN" altLang="en-US" dirty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grpSp>
          <p:nvGrpSpPr>
            <p:cNvPr id="9" name="组合 67">
              <a:extLst>
                <a:ext uri="{FF2B5EF4-FFF2-40B4-BE49-F238E27FC236}">
                  <a16:creationId xmlns:a16="http://schemas.microsoft.com/office/drawing/2014/main" id="{07BC1FF2-F492-5CCD-797F-B160601D9001}"/>
                </a:ext>
              </a:extLst>
            </p:cNvPr>
            <p:cNvGrpSpPr/>
            <p:nvPr/>
          </p:nvGrpSpPr>
          <p:grpSpPr>
            <a:xfrm>
              <a:off x="0" y="2095501"/>
              <a:ext cx="12192000" cy="3744847"/>
              <a:chOff x="0" y="2095501"/>
              <a:chExt cx="12192000" cy="3744847"/>
            </a:xfrm>
          </p:grpSpPr>
          <p:sp>
            <p:nvSpPr>
              <p:cNvPr id="12" name="任意多边形: 形状 68">
                <a:extLst>
                  <a:ext uri="{FF2B5EF4-FFF2-40B4-BE49-F238E27FC236}">
                    <a16:creationId xmlns:a16="http://schemas.microsoft.com/office/drawing/2014/main" id="{BCB47885-F2E9-2E80-4701-017E9B263F9D}"/>
                  </a:ext>
                </a:extLst>
              </p:cNvPr>
              <p:cNvSpPr/>
              <p:nvPr/>
            </p:nvSpPr>
            <p:spPr>
              <a:xfrm>
                <a:off x="0" y="3269219"/>
                <a:ext cx="12192000" cy="2571127"/>
              </a:xfrm>
              <a:custGeom>
                <a:avLst/>
                <a:gdLst>
                  <a:gd name="connsiteX0" fmla="*/ 12192000 w 12192000"/>
                  <a:gd name="connsiteY0" fmla="*/ 0 h 2571127"/>
                  <a:gd name="connsiteX1" fmla="*/ 12192000 w 12192000"/>
                  <a:gd name="connsiteY1" fmla="*/ 1075010 h 2571127"/>
                  <a:gd name="connsiteX2" fmla="*/ 12087986 w 12192000"/>
                  <a:gd name="connsiteY2" fmla="*/ 1142906 h 2571127"/>
                  <a:gd name="connsiteX3" fmla="*/ 6488873 w 12192000"/>
                  <a:gd name="connsiteY3" fmla="*/ 2566244 h 2571127"/>
                  <a:gd name="connsiteX4" fmla="*/ 6096376 w 12192000"/>
                  <a:gd name="connsiteY4" fmla="*/ 2571127 h 2571127"/>
                  <a:gd name="connsiteX5" fmla="*/ 6429867 w 12192000"/>
                  <a:gd name="connsiteY5" fmla="*/ 2566044 h 2571127"/>
                  <a:gd name="connsiteX6" fmla="*/ 12104383 w 12192000"/>
                  <a:gd name="connsiteY6" fmla="*/ 138609 h 2571127"/>
                  <a:gd name="connsiteX7" fmla="*/ 0 w 12192000"/>
                  <a:gd name="connsiteY7" fmla="*/ 0 h 2571127"/>
                  <a:gd name="connsiteX8" fmla="*/ 87617 w 12192000"/>
                  <a:gd name="connsiteY8" fmla="*/ 138609 h 2571127"/>
                  <a:gd name="connsiteX9" fmla="*/ 5762136 w 12192000"/>
                  <a:gd name="connsiteY9" fmla="*/ 2566044 h 2571127"/>
                  <a:gd name="connsiteX10" fmla="*/ 6095627 w 12192000"/>
                  <a:gd name="connsiteY10" fmla="*/ 2571127 h 2571127"/>
                  <a:gd name="connsiteX11" fmla="*/ 5703130 w 12192000"/>
                  <a:gd name="connsiteY11" fmla="*/ 2566244 h 2571127"/>
                  <a:gd name="connsiteX12" fmla="*/ 104015 w 12192000"/>
                  <a:gd name="connsiteY12" fmla="*/ 1142906 h 2571127"/>
                  <a:gd name="connsiteX13" fmla="*/ 0 w 12192000"/>
                  <a:gd name="connsiteY13" fmla="*/ 1075010 h 257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2000" h="2571127">
                    <a:moveTo>
                      <a:pt x="12192000" y="0"/>
                    </a:moveTo>
                    <a:lnTo>
                      <a:pt x="12192000" y="1075010"/>
                    </a:lnTo>
                    <a:lnTo>
                      <a:pt x="12087986" y="1142906"/>
                    </a:lnTo>
                    <a:cubicBezTo>
                      <a:pt x="10765582" y="1965697"/>
                      <a:pt x="8757911" y="2509658"/>
                      <a:pt x="6488873" y="2566244"/>
                    </a:cubicBezTo>
                    <a:lnTo>
                      <a:pt x="6096376" y="2571127"/>
                    </a:lnTo>
                    <a:lnTo>
                      <a:pt x="6429867" y="2566044"/>
                    </a:lnTo>
                    <a:cubicBezTo>
                      <a:pt x="9000868" y="2487487"/>
                      <a:pt x="11177003" y="1506773"/>
                      <a:pt x="12104383" y="138609"/>
                    </a:cubicBezTo>
                    <a:close/>
                    <a:moveTo>
                      <a:pt x="0" y="0"/>
                    </a:moveTo>
                    <a:lnTo>
                      <a:pt x="87617" y="138609"/>
                    </a:lnTo>
                    <a:cubicBezTo>
                      <a:pt x="1014997" y="1506773"/>
                      <a:pt x="3191133" y="2487487"/>
                      <a:pt x="5762136" y="2566044"/>
                    </a:cubicBezTo>
                    <a:lnTo>
                      <a:pt x="6095627" y="2571127"/>
                    </a:lnTo>
                    <a:lnTo>
                      <a:pt x="5703130" y="2566244"/>
                    </a:lnTo>
                    <a:cubicBezTo>
                      <a:pt x="3434090" y="2509658"/>
                      <a:pt x="1426419" y="1965697"/>
                      <a:pt x="104015" y="1142906"/>
                    </a:cubicBezTo>
                    <a:lnTo>
                      <a:pt x="0" y="107501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5">
                  <a:defRPr/>
                </a:pPr>
                <a:endParaRPr lang="zh-CN" altLang="en-US" dirty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13" name="任意多边形: 形状 69">
                <a:extLst>
                  <a:ext uri="{FF2B5EF4-FFF2-40B4-BE49-F238E27FC236}">
                    <a16:creationId xmlns:a16="http://schemas.microsoft.com/office/drawing/2014/main" id="{FE07CCEC-4172-4289-F95F-59E0C5CF2F6F}"/>
                  </a:ext>
                </a:extLst>
              </p:cNvPr>
              <p:cNvSpPr/>
              <p:nvPr/>
            </p:nvSpPr>
            <p:spPr>
              <a:xfrm>
                <a:off x="0" y="2095501"/>
                <a:ext cx="12192000" cy="3744847"/>
              </a:xfrm>
              <a:custGeom>
                <a:avLst/>
                <a:gdLst>
                  <a:gd name="connsiteX0" fmla="*/ 6096130 w 12192000"/>
                  <a:gd name="connsiteY0" fmla="*/ 3744844 h 3744847"/>
                  <a:gd name="connsiteX1" fmla="*/ 6096000 w 12192000"/>
                  <a:gd name="connsiteY1" fmla="*/ 3744847 h 3744847"/>
                  <a:gd name="connsiteX2" fmla="*/ 6095866 w 12192000"/>
                  <a:gd name="connsiteY2" fmla="*/ 3744844 h 3744847"/>
                  <a:gd name="connsiteX3" fmla="*/ 6096000 w 12192000"/>
                  <a:gd name="connsiteY3" fmla="*/ 3744846 h 3744847"/>
                  <a:gd name="connsiteX4" fmla="*/ 5670593 w 12192000"/>
                  <a:gd name="connsiteY4" fmla="*/ 3734725 h 3744847"/>
                  <a:gd name="connsiteX5" fmla="*/ 6095866 w 12192000"/>
                  <a:gd name="connsiteY5" fmla="*/ 3744844 h 3744847"/>
                  <a:gd name="connsiteX6" fmla="*/ 5782301 w 12192000"/>
                  <a:gd name="connsiteY6" fmla="*/ 3739959 h 3744847"/>
                  <a:gd name="connsiteX7" fmla="*/ 6521411 w 12192000"/>
                  <a:gd name="connsiteY7" fmla="*/ 3734725 h 3744847"/>
                  <a:gd name="connsiteX8" fmla="*/ 6409700 w 12192000"/>
                  <a:gd name="connsiteY8" fmla="*/ 3739959 h 3744847"/>
                  <a:gd name="connsiteX9" fmla="*/ 6096130 w 12192000"/>
                  <a:gd name="connsiteY9" fmla="*/ 3744844 h 3744847"/>
                  <a:gd name="connsiteX10" fmla="*/ 5488796 w 12192000"/>
                  <a:gd name="connsiteY10" fmla="*/ 3726208 h 3744847"/>
                  <a:gd name="connsiteX11" fmla="*/ 5670593 w 12192000"/>
                  <a:gd name="connsiteY11" fmla="*/ 3734725 h 3744847"/>
                  <a:gd name="connsiteX12" fmla="*/ 5576235 w 12192000"/>
                  <a:gd name="connsiteY12" fmla="*/ 3732480 h 3744847"/>
                  <a:gd name="connsiteX13" fmla="*/ 6703201 w 12192000"/>
                  <a:gd name="connsiteY13" fmla="*/ 3726208 h 3744847"/>
                  <a:gd name="connsiteX14" fmla="*/ 6615765 w 12192000"/>
                  <a:gd name="connsiteY14" fmla="*/ 3732480 h 3744847"/>
                  <a:gd name="connsiteX15" fmla="*/ 6521411 w 12192000"/>
                  <a:gd name="connsiteY15" fmla="*/ 3734725 h 3744847"/>
                  <a:gd name="connsiteX16" fmla="*/ 5411731 w 12192000"/>
                  <a:gd name="connsiteY16" fmla="*/ 3720680 h 3744847"/>
                  <a:gd name="connsiteX17" fmla="*/ 5488796 w 12192000"/>
                  <a:gd name="connsiteY17" fmla="*/ 3726208 h 3744847"/>
                  <a:gd name="connsiteX18" fmla="*/ 5472720 w 12192000"/>
                  <a:gd name="connsiteY18" fmla="*/ 3725455 h 3744847"/>
                  <a:gd name="connsiteX19" fmla="*/ 6780276 w 12192000"/>
                  <a:gd name="connsiteY19" fmla="*/ 3720679 h 3744847"/>
                  <a:gd name="connsiteX20" fmla="*/ 6719281 w 12192000"/>
                  <a:gd name="connsiteY20" fmla="*/ 3725455 h 3744847"/>
                  <a:gd name="connsiteX21" fmla="*/ 6703201 w 12192000"/>
                  <a:gd name="connsiteY21" fmla="*/ 3726208 h 3744847"/>
                  <a:gd name="connsiteX22" fmla="*/ 12191088 w 12192000"/>
                  <a:gd name="connsiteY22" fmla="*/ 0 h 3744847"/>
                  <a:gd name="connsiteX23" fmla="*/ 12192000 w 12192000"/>
                  <a:gd name="connsiteY23" fmla="*/ 0 h 3744847"/>
                  <a:gd name="connsiteX24" fmla="*/ 12192000 w 12192000"/>
                  <a:gd name="connsiteY24" fmla="*/ 1175527 h 3744847"/>
                  <a:gd name="connsiteX25" fmla="*/ 12190203 w 12192000"/>
                  <a:gd name="connsiteY25" fmla="*/ 1178729 h 3744847"/>
                  <a:gd name="connsiteX26" fmla="*/ 7124271 w 12192000"/>
                  <a:gd name="connsiteY26" fmla="*/ 3696003 h 3744847"/>
                  <a:gd name="connsiteX27" fmla="*/ 6780276 w 12192000"/>
                  <a:gd name="connsiteY27" fmla="*/ 3720679 h 3744847"/>
                  <a:gd name="connsiteX28" fmla="*/ 7024361 w 12192000"/>
                  <a:gd name="connsiteY28" fmla="*/ 3701569 h 3744847"/>
                  <a:gd name="connsiteX29" fmla="*/ 12160527 w 12192000"/>
                  <a:gd name="connsiteY29" fmla="*/ 372900 h 3744847"/>
                  <a:gd name="connsiteX30" fmla="*/ 0 w 12192000"/>
                  <a:gd name="connsiteY30" fmla="*/ 0 h 3744847"/>
                  <a:gd name="connsiteX31" fmla="*/ 827 w 12192000"/>
                  <a:gd name="connsiteY31" fmla="*/ 0 h 3744847"/>
                  <a:gd name="connsiteX32" fmla="*/ 25888 w 12192000"/>
                  <a:gd name="connsiteY32" fmla="*/ 337340 h 3744847"/>
                  <a:gd name="connsiteX33" fmla="*/ 5167640 w 12192000"/>
                  <a:gd name="connsiteY33" fmla="*/ 3701569 h 3744847"/>
                  <a:gd name="connsiteX34" fmla="*/ 5411731 w 12192000"/>
                  <a:gd name="connsiteY34" fmla="*/ 3720680 h 3744847"/>
                  <a:gd name="connsiteX35" fmla="*/ 5067730 w 12192000"/>
                  <a:gd name="connsiteY35" fmla="*/ 3696003 h 3744847"/>
                  <a:gd name="connsiteX36" fmla="*/ 1798 w 12192000"/>
                  <a:gd name="connsiteY36" fmla="*/ 1178729 h 3744847"/>
                  <a:gd name="connsiteX37" fmla="*/ 0 w 12192000"/>
                  <a:gd name="connsiteY37" fmla="*/ 1175527 h 3744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192000" h="3744847">
                    <a:moveTo>
                      <a:pt x="6096130" y="3744844"/>
                    </a:moveTo>
                    <a:lnTo>
                      <a:pt x="6096000" y="3744847"/>
                    </a:lnTo>
                    <a:lnTo>
                      <a:pt x="6095866" y="3744844"/>
                    </a:lnTo>
                    <a:lnTo>
                      <a:pt x="6096000" y="3744846"/>
                    </a:lnTo>
                    <a:close/>
                    <a:moveTo>
                      <a:pt x="5670593" y="3734725"/>
                    </a:moveTo>
                    <a:lnTo>
                      <a:pt x="6095866" y="3744844"/>
                    </a:lnTo>
                    <a:lnTo>
                      <a:pt x="5782301" y="3739959"/>
                    </a:lnTo>
                    <a:close/>
                    <a:moveTo>
                      <a:pt x="6521411" y="3734725"/>
                    </a:moveTo>
                    <a:lnTo>
                      <a:pt x="6409700" y="3739959"/>
                    </a:lnTo>
                    <a:lnTo>
                      <a:pt x="6096130" y="3744844"/>
                    </a:lnTo>
                    <a:close/>
                    <a:moveTo>
                      <a:pt x="5488796" y="3726208"/>
                    </a:moveTo>
                    <a:lnTo>
                      <a:pt x="5670593" y="3734725"/>
                    </a:lnTo>
                    <a:lnTo>
                      <a:pt x="5576235" y="3732480"/>
                    </a:lnTo>
                    <a:close/>
                    <a:moveTo>
                      <a:pt x="6703201" y="3726208"/>
                    </a:moveTo>
                    <a:lnTo>
                      <a:pt x="6615765" y="3732480"/>
                    </a:lnTo>
                    <a:lnTo>
                      <a:pt x="6521411" y="3734725"/>
                    </a:lnTo>
                    <a:close/>
                    <a:moveTo>
                      <a:pt x="5411731" y="3720680"/>
                    </a:moveTo>
                    <a:lnTo>
                      <a:pt x="5488796" y="3726208"/>
                    </a:lnTo>
                    <a:lnTo>
                      <a:pt x="5472720" y="3725455"/>
                    </a:lnTo>
                    <a:close/>
                    <a:moveTo>
                      <a:pt x="6780276" y="3720679"/>
                    </a:moveTo>
                    <a:lnTo>
                      <a:pt x="6719281" y="3725455"/>
                    </a:lnTo>
                    <a:lnTo>
                      <a:pt x="6703201" y="3726208"/>
                    </a:lnTo>
                    <a:close/>
                    <a:moveTo>
                      <a:pt x="12191088" y="0"/>
                    </a:moveTo>
                    <a:lnTo>
                      <a:pt x="12192000" y="0"/>
                    </a:lnTo>
                    <a:lnTo>
                      <a:pt x="12192000" y="1175527"/>
                    </a:lnTo>
                    <a:lnTo>
                      <a:pt x="12190203" y="1178729"/>
                    </a:lnTo>
                    <a:cubicBezTo>
                      <a:pt x="11394304" y="2488994"/>
                      <a:pt x="9468602" y="3470980"/>
                      <a:pt x="7124271" y="3696003"/>
                    </a:cubicBezTo>
                    <a:lnTo>
                      <a:pt x="6780276" y="3720679"/>
                    </a:lnTo>
                    <a:lnTo>
                      <a:pt x="7024361" y="3701569"/>
                    </a:lnTo>
                    <a:cubicBezTo>
                      <a:pt x="9748677" y="3445091"/>
                      <a:pt x="11879569" y="2077475"/>
                      <a:pt x="12160527" y="372900"/>
                    </a:cubicBezTo>
                    <a:close/>
                    <a:moveTo>
                      <a:pt x="0" y="0"/>
                    </a:moveTo>
                    <a:lnTo>
                      <a:pt x="827" y="0"/>
                    </a:lnTo>
                    <a:lnTo>
                      <a:pt x="25888" y="337340"/>
                    </a:lnTo>
                    <a:cubicBezTo>
                      <a:pt x="282865" y="2058427"/>
                      <a:pt x="2424405" y="3443311"/>
                      <a:pt x="5167640" y="3701569"/>
                    </a:cubicBezTo>
                    <a:lnTo>
                      <a:pt x="5411731" y="3720680"/>
                    </a:lnTo>
                    <a:lnTo>
                      <a:pt x="5067730" y="3696003"/>
                    </a:lnTo>
                    <a:cubicBezTo>
                      <a:pt x="2723399" y="3470980"/>
                      <a:pt x="797697" y="2488994"/>
                      <a:pt x="1798" y="1178729"/>
                    </a:cubicBezTo>
                    <a:lnTo>
                      <a:pt x="0" y="117552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5">
                  <a:defRPr/>
                </a:pPr>
                <a:endParaRPr lang="zh-CN" altLang="en-US" dirty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</p:grpSp>
      </p:grpSp>
      <p:sp>
        <p:nvSpPr>
          <p:cNvPr id="14" name="15">
            <a:extLst>
              <a:ext uri="{FF2B5EF4-FFF2-40B4-BE49-F238E27FC236}">
                <a16:creationId xmlns:a16="http://schemas.microsoft.com/office/drawing/2014/main" id="{43AAA9E4-846A-BB6C-C45C-6DB7620EE16C}"/>
              </a:ext>
            </a:extLst>
          </p:cNvPr>
          <p:cNvSpPr/>
          <p:nvPr/>
        </p:nvSpPr>
        <p:spPr>
          <a:xfrm flipH="1">
            <a:off x="0" y="8904480"/>
            <a:ext cx="18288000" cy="1483104"/>
          </a:xfrm>
          <a:custGeom>
            <a:avLst/>
            <a:gdLst>
              <a:gd name="connsiteX0" fmla="*/ 1112422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337078 h 6858000"/>
              <a:gd name="connsiteX5" fmla="*/ 179995 w 12192000"/>
              <a:gd name="connsiteY5" fmla="*/ 6381284 h 6858000"/>
              <a:gd name="connsiteX6" fmla="*/ 7247416 w 12192000"/>
              <a:gd name="connsiteY6" fmla="*/ 5209259 h 6858000"/>
              <a:gd name="connsiteX7" fmla="*/ 10671008 w 12192000"/>
              <a:gd name="connsiteY7" fmla="*/ 1340153 h 6858000"/>
              <a:gd name="connsiteX8" fmla="*/ 11116965 w 12192000"/>
              <a:gd name="connsiteY8" fmla="*/ 324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1124221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37078"/>
                </a:lnTo>
                <a:lnTo>
                  <a:pt x="179995" y="6381284"/>
                </a:lnTo>
                <a:cubicBezTo>
                  <a:pt x="2546126" y="6887115"/>
                  <a:pt x="5206726" y="6454159"/>
                  <a:pt x="7247416" y="5209259"/>
                </a:cubicBezTo>
                <a:cubicBezTo>
                  <a:pt x="8764013" y="4284066"/>
                  <a:pt x="9970602" y="2913858"/>
                  <a:pt x="10671008" y="1340153"/>
                </a:cubicBezTo>
                <a:cubicBezTo>
                  <a:pt x="10858439" y="919054"/>
                  <a:pt x="11006834" y="480043"/>
                  <a:pt x="11116965" y="3243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50000">
                <a:srgbClr val="ADD9FF"/>
              </a:gs>
              <a:gs pos="100000">
                <a:srgbClr val="5CB3FF"/>
              </a:gs>
            </a:gsLst>
            <a:lin ang="738999" scaled="1"/>
          </a:gradFill>
          <a:ln w="711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15" name="14">
            <a:extLst>
              <a:ext uri="{FF2B5EF4-FFF2-40B4-BE49-F238E27FC236}">
                <a16:creationId xmlns:a16="http://schemas.microsoft.com/office/drawing/2014/main" id="{25E03743-DAAA-A6A9-487A-7E5C2110D901}"/>
              </a:ext>
            </a:extLst>
          </p:cNvPr>
          <p:cNvSpPr/>
          <p:nvPr/>
        </p:nvSpPr>
        <p:spPr>
          <a:xfrm flipH="1">
            <a:off x="-14245" y="8904480"/>
            <a:ext cx="18288000" cy="1483104"/>
          </a:xfrm>
          <a:custGeom>
            <a:avLst/>
            <a:gdLst>
              <a:gd name="connsiteX0" fmla="*/ 9816719 w 11707814"/>
              <a:gd name="connsiteY0" fmla="*/ 0 h 6858000"/>
              <a:gd name="connsiteX1" fmla="*/ 11653649 w 11707814"/>
              <a:gd name="connsiteY1" fmla="*/ 0 h 6858000"/>
              <a:gd name="connsiteX2" fmla="*/ 11668368 w 11707814"/>
              <a:gd name="connsiteY2" fmla="*/ 197385 h 6858000"/>
              <a:gd name="connsiteX3" fmla="*/ 11684929 w 11707814"/>
              <a:gd name="connsiteY3" fmla="*/ 1560034 h 6858000"/>
              <a:gd name="connsiteX4" fmla="*/ 11695769 w 11707814"/>
              <a:gd name="connsiteY4" fmla="*/ 2334172 h 6858000"/>
              <a:gd name="connsiteX5" fmla="*/ 11707113 w 11707814"/>
              <a:gd name="connsiteY5" fmla="*/ 3512334 h 6858000"/>
              <a:gd name="connsiteX6" fmla="*/ 11707814 w 11707814"/>
              <a:gd name="connsiteY6" fmla="*/ 3768923 h 6858000"/>
              <a:gd name="connsiteX7" fmla="*/ 8632752 w 11707814"/>
              <a:gd name="connsiteY7" fmla="*/ 6699066 h 6858000"/>
              <a:gd name="connsiteX8" fmla="*/ 8393670 w 11707814"/>
              <a:gd name="connsiteY8" fmla="*/ 6858000 h 6858000"/>
              <a:gd name="connsiteX9" fmla="*/ 213884 w 11707814"/>
              <a:gd name="connsiteY9" fmla="*/ 6858000 h 6858000"/>
              <a:gd name="connsiteX10" fmla="*/ 43480 w 11707814"/>
              <a:gd name="connsiteY10" fmla="*/ 6845572 h 6858000"/>
              <a:gd name="connsiteX11" fmla="*/ 0 w 11707814"/>
              <a:gd name="connsiteY11" fmla="*/ 6842546 h 6858000"/>
              <a:gd name="connsiteX12" fmla="*/ 0 w 11707814"/>
              <a:gd name="connsiteY12" fmla="*/ 6082623 h 6858000"/>
              <a:gd name="connsiteX13" fmla="*/ 233723 w 11707814"/>
              <a:gd name="connsiteY13" fmla="*/ 6129430 h 6858000"/>
              <a:gd name="connsiteX14" fmla="*/ 1958934 w 11707814"/>
              <a:gd name="connsiteY14" fmla="*/ 6312881 h 6858000"/>
              <a:gd name="connsiteX15" fmla="*/ 8181792 w 11707814"/>
              <a:gd name="connsiteY15" fmla="*/ 3653564 h 6858000"/>
              <a:gd name="connsiteX16" fmla="*/ 9790285 w 11707814"/>
              <a:gd name="connsiteY16" fmla="*/ 1835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707814" h="6858000">
                <a:moveTo>
                  <a:pt x="9816719" y="0"/>
                </a:moveTo>
                <a:lnTo>
                  <a:pt x="11653649" y="0"/>
                </a:lnTo>
                <a:lnTo>
                  <a:pt x="11668368" y="197385"/>
                </a:lnTo>
                <a:cubicBezTo>
                  <a:pt x="11672583" y="651659"/>
                  <a:pt x="11678705" y="1105847"/>
                  <a:pt x="11684929" y="1560034"/>
                </a:cubicBezTo>
                <a:cubicBezTo>
                  <a:pt x="11688543" y="1818023"/>
                  <a:pt x="11692257" y="2076098"/>
                  <a:pt x="11695769" y="2334172"/>
                </a:cubicBezTo>
                <a:cubicBezTo>
                  <a:pt x="11698380" y="2726922"/>
                  <a:pt x="11702795" y="3119672"/>
                  <a:pt x="11707113" y="3512334"/>
                </a:cubicBezTo>
                <a:cubicBezTo>
                  <a:pt x="11707513" y="3597894"/>
                  <a:pt x="11707714" y="3683365"/>
                  <a:pt x="11707814" y="3768923"/>
                </a:cubicBezTo>
                <a:cubicBezTo>
                  <a:pt x="10856158" y="4875750"/>
                  <a:pt x="9821679" y="5870165"/>
                  <a:pt x="8632752" y="6699066"/>
                </a:cubicBezTo>
                <a:lnTo>
                  <a:pt x="8393670" y="6858000"/>
                </a:lnTo>
                <a:lnTo>
                  <a:pt x="213884" y="6858000"/>
                </a:lnTo>
                <a:lnTo>
                  <a:pt x="43480" y="6845572"/>
                </a:lnTo>
                <a:lnTo>
                  <a:pt x="0" y="6842546"/>
                </a:lnTo>
                <a:lnTo>
                  <a:pt x="0" y="6082623"/>
                </a:lnTo>
                <a:lnTo>
                  <a:pt x="233723" y="6129430"/>
                </a:lnTo>
                <a:cubicBezTo>
                  <a:pt x="739005" y="6224927"/>
                  <a:pt x="1330006" y="6301411"/>
                  <a:pt x="1958934" y="6312881"/>
                </a:cubicBezTo>
                <a:cubicBezTo>
                  <a:pt x="4417986" y="6357802"/>
                  <a:pt x="6743238" y="5363169"/>
                  <a:pt x="8181792" y="3653564"/>
                </a:cubicBezTo>
                <a:cubicBezTo>
                  <a:pt x="9032609" y="2642391"/>
                  <a:pt x="9580630" y="1438710"/>
                  <a:pt x="9790285" y="183511"/>
                </a:cubicBezTo>
                <a:close/>
              </a:path>
            </a:pathLst>
          </a:custGeom>
          <a:gradFill>
            <a:gsLst>
              <a:gs pos="21000">
                <a:srgbClr val="4FB6FF"/>
              </a:gs>
              <a:gs pos="100000">
                <a:srgbClr val="5940FE"/>
              </a:gs>
            </a:gsLst>
            <a:lin ang="14928624" scaled="1"/>
          </a:gradFill>
          <a:ln w="711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3705630-65BB-BC4F-8071-26451EFECAFD}"/>
              </a:ext>
            </a:extLst>
          </p:cNvPr>
          <p:cNvSpPr/>
          <p:nvPr/>
        </p:nvSpPr>
        <p:spPr>
          <a:xfrm>
            <a:off x="7863839" y="1396324"/>
            <a:ext cx="10409915" cy="8961626"/>
          </a:xfrm>
          <a:custGeom>
            <a:avLst/>
            <a:gdLst/>
            <a:ahLst/>
            <a:cxnLst/>
            <a:rect l="l" t="t" r="r" b="b"/>
            <a:pathLst>
              <a:path w="3094763" h="4300010">
                <a:moveTo>
                  <a:pt x="0" y="0"/>
                </a:moveTo>
                <a:lnTo>
                  <a:pt x="3094763" y="0"/>
                </a:lnTo>
                <a:lnTo>
                  <a:pt x="3094763" y="4300009"/>
                </a:lnTo>
                <a:lnTo>
                  <a:pt x="0" y="4300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76200">
            <a:solidFill>
              <a:srgbClr val="FF0000"/>
            </a:solidFill>
          </a:ln>
        </p:spPr>
        <p:txBody>
          <a:bodyPr/>
          <a:lstStyle/>
          <a:p>
            <a:endParaRPr lang="vi-VN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73863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F35AC-AE61-CB67-1BA2-8321DED0F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BA0A27DD-F2DF-4632-F2AF-54D2B1EE2EA3}"/>
              </a:ext>
            </a:extLst>
          </p:cNvPr>
          <p:cNvSpPr txBox="1"/>
          <p:nvPr/>
        </p:nvSpPr>
        <p:spPr>
          <a:xfrm>
            <a:off x="182882" y="173411"/>
            <a:ext cx="1828799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ECD8B302-0600-C43F-EE7E-37E0BE4B0758}"/>
              </a:ext>
            </a:extLst>
          </p:cNvPr>
          <p:cNvSpPr/>
          <p:nvPr/>
        </p:nvSpPr>
        <p:spPr>
          <a:xfrm>
            <a:off x="1517024" y="2728313"/>
            <a:ext cx="2518541" cy="812292"/>
          </a:xfrm>
          <a:custGeom>
            <a:avLst/>
            <a:gdLst/>
            <a:ahLst/>
            <a:cxnLst/>
            <a:rect l="l" t="t" r="r" b="b"/>
            <a:pathLst>
              <a:path w="663320" h="213937">
                <a:moveTo>
                  <a:pt x="106968" y="0"/>
                </a:moveTo>
                <a:lnTo>
                  <a:pt x="556351" y="0"/>
                </a:lnTo>
                <a:cubicBezTo>
                  <a:pt x="615428" y="0"/>
                  <a:pt x="663320" y="47891"/>
                  <a:pt x="663320" y="106968"/>
                </a:cubicBezTo>
                <a:lnTo>
                  <a:pt x="663320" y="106968"/>
                </a:lnTo>
                <a:cubicBezTo>
                  <a:pt x="663320" y="135338"/>
                  <a:pt x="652050" y="162546"/>
                  <a:pt x="631989" y="182607"/>
                </a:cubicBezTo>
                <a:cubicBezTo>
                  <a:pt x="611929" y="202667"/>
                  <a:pt x="584721" y="213937"/>
                  <a:pt x="556351" y="213937"/>
                </a:cubicBezTo>
                <a:lnTo>
                  <a:pt x="106968" y="213937"/>
                </a:lnTo>
                <a:cubicBezTo>
                  <a:pt x="78599" y="213937"/>
                  <a:pt x="51391" y="202667"/>
                  <a:pt x="31330" y="182607"/>
                </a:cubicBezTo>
                <a:cubicBezTo>
                  <a:pt x="11270" y="162546"/>
                  <a:pt x="0" y="135338"/>
                  <a:pt x="0" y="106968"/>
                </a:cubicBezTo>
                <a:lnTo>
                  <a:pt x="0" y="106968"/>
                </a:lnTo>
                <a:cubicBezTo>
                  <a:pt x="0" y="78599"/>
                  <a:pt x="11270" y="51391"/>
                  <a:pt x="31330" y="31330"/>
                </a:cubicBezTo>
                <a:cubicBezTo>
                  <a:pt x="51391" y="11270"/>
                  <a:pt x="78599" y="0"/>
                  <a:pt x="106968" y="0"/>
                </a:cubicBezTo>
                <a:close/>
              </a:path>
            </a:pathLst>
          </a:custGeom>
          <a:solidFill>
            <a:srgbClr val="F9ECCF"/>
          </a:solidFill>
          <a:ln w="38100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A48405-8A55-5056-528C-6CA285B72C3E}"/>
              </a:ext>
            </a:extLst>
          </p:cNvPr>
          <p:cNvSpPr txBox="1"/>
          <p:nvPr/>
        </p:nvSpPr>
        <p:spPr>
          <a:xfrm>
            <a:off x="1002804" y="4235697"/>
            <a:ext cx="60655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5400" b="1" spc="89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5400" spc="89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63">
            <a:extLst>
              <a:ext uri="{FF2B5EF4-FFF2-40B4-BE49-F238E27FC236}">
                <a16:creationId xmlns:a16="http://schemas.microsoft.com/office/drawing/2014/main" id="{BDED9FCA-5910-4D30-B632-6583454648EF}"/>
              </a:ext>
            </a:extLst>
          </p:cNvPr>
          <p:cNvGrpSpPr/>
          <p:nvPr/>
        </p:nvGrpSpPr>
        <p:grpSpPr>
          <a:xfrm>
            <a:off x="14246" y="6319157"/>
            <a:ext cx="18288000" cy="4038794"/>
            <a:chOff x="0" y="2095501"/>
            <a:chExt cx="12192000" cy="4762498"/>
          </a:xfrm>
        </p:grpSpPr>
        <p:sp>
          <p:nvSpPr>
            <p:cNvPr id="4" name="65">
              <a:extLst>
                <a:ext uri="{FF2B5EF4-FFF2-40B4-BE49-F238E27FC236}">
                  <a16:creationId xmlns:a16="http://schemas.microsoft.com/office/drawing/2014/main" id="{89BAEE0E-2E09-5BD4-691F-722753581EDE}"/>
                </a:ext>
              </a:extLst>
            </p:cNvPr>
            <p:cNvSpPr/>
            <p:nvPr/>
          </p:nvSpPr>
          <p:spPr>
            <a:xfrm>
              <a:off x="0" y="2942698"/>
              <a:ext cx="12192000" cy="3915301"/>
            </a:xfrm>
            <a:custGeom>
              <a:avLst/>
              <a:gdLst>
                <a:gd name="connsiteX0" fmla="*/ 0 w 12192000"/>
                <a:gd name="connsiteY0" fmla="*/ 0 h 4243504"/>
                <a:gd name="connsiteX1" fmla="*/ 6208 w 12192000"/>
                <a:gd name="connsiteY1" fmla="*/ 30214 h 4243504"/>
                <a:gd name="connsiteX2" fmla="*/ 6127420 w 12192000"/>
                <a:gd name="connsiteY2" fmla="*/ 3225851 h 4243504"/>
                <a:gd name="connsiteX3" fmla="*/ 12191292 w 12192000"/>
                <a:gd name="connsiteY3" fmla="*/ 226839 h 4243504"/>
                <a:gd name="connsiteX4" fmla="*/ 12192000 w 12192000"/>
                <a:gd name="connsiteY4" fmla="*/ 224434 h 4243504"/>
                <a:gd name="connsiteX5" fmla="*/ 12192000 w 12192000"/>
                <a:gd name="connsiteY5" fmla="*/ 4243504 h 4243504"/>
                <a:gd name="connsiteX6" fmla="*/ 0 w 12192000"/>
                <a:gd name="connsiteY6" fmla="*/ 4243504 h 4243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4243504">
                  <a:moveTo>
                    <a:pt x="0" y="0"/>
                  </a:moveTo>
                  <a:lnTo>
                    <a:pt x="6208" y="30214"/>
                  </a:lnTo>
                  <a:cubicBezTo>
                    <a:pt x="452022" y="1838807"/>
                    <a:pt x="3022786" y="3225851"/>
                    <a:pt x="6127420" y="3225851"/>
                  </a:cubicBezTo>
                  <a:cubicBezTo>
                    <a:pt x="9118551" y="3225851"/>
                    <a:pt x="11614134" y="1938372"/>
                    <a:pt x="12191292" y="226839"/>
                  </a:cubicBezTo>
                  <a:lnTo>
                    <a:pt x="12192000" y="224434"/>
                  </a:lnTo>
                  <a:lnTo>
                    <a:pt x="12192000" y="4243504"/>
                  </a:lnTo>
                  <a:lnTo>
                    <a:pt x="0" y="4243504"/>
                  </a:lnTo>
                  <a:close/>
                </a:path>
              </a:pathLst>
            </a:custGeom>
            <a:solidFill>
              <a:srgbClr val="A7BA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45">
                <a:defRPr/>
              </a:pPr>
              <a:endParaRPr lang="zh-CN" altLang="en-US" dirty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grpSp>
          <p:nvGrpSpPr>
            <p:cNvPr id="5" name="组合 67">
              <a:extLst>
                <a:ext uri="{FF2B5EF4-FFF2-40B4-BE49-F238E27FC236}">
                  <a16:creationId xmlns:a16="http://schemas.microsoft.com/office/drawing/2014/main" id="{6BD917D6-AFC2-04C6-BC7E-3C60EBADB781}"/>
                </a:ext>
              </a:extLst>
            </p:cNvPr>
            <p:cNvGrpSpPr/>
            <p:nvPr/>
          </p:nvGrpSpPr>
          <p:grpSpPr>
            <a:xfrm>
              <a:off x="0" y="2095501"/>
              <a:ext cx="12192000" cy="3744847"/>
              <a:chOff x="0" y="2095501"/>
              <a:chExt cx="12192000" cy="3744847"/>
            </a:xfrm>
          </p:grpSpPr>
          <p:sp>
            <p:nvSpPr>
              <p:cNvPr id="7" name="任意多边形: 形状 68">
                <a:extLst>
                  <a:ext uri="{FF2B5EF4-FFF2-40B4-BE49-F238E27FC236}">
                    <a16:creationId xmlns:a16="http://schemas.microsoft.com/office/drawing/2014/main" id="{8E392216-BD4B-2180-6B9B-109D7F4A7876}"/>
                  </a:ext>
                </a:extLst>
              </p:cNvPr>
              <p:cNvSpPr/>
              <p:nvPr/>
            </p:nvSpPr>
            <p:spPr>
              <a:xfrm>
                <a:off x="0" y="3269219"/>
                <a:ext cx="12192000" cy="2571127"/>
              </a:xfrm>
              <a:custGeom>
                <a:avLst/>
                <a:gdLst>
                  <a:gd name="connsiteX0" fmla="*/ 12192000 w 12192000"/>
                  <a:gd name="connsiteY0" fmla="*/ 0 h 2571127"/>
                  <a:gd name="connsiteX1" fmla="*/ 12192000 w 12192000"/>
                  <a:gd name="connsiteY1" fmla="*/ 1075010 h 2571127"/>
                  <a:gd name="connsiteX2" fmla="*/ 12087986 w 12192000"/>
                  <a:gd name="connsiteY2" fmla="*/ 1142906 h 2571127"/>
                  <a:gd name="connsiteX3" fmla="*/ 6488873 w 12192000"/>
                  <a:gd name="connsiteY3" fmla="*/ 2566244 h 2571127"/>
                  <a:gd name="connsiteX4" fmla="*/ 6096376 w 12192000"/>
                  <a:gd name="connsiteY4" fmla="*/ 2571127 h 2571127"/>
                  <a:gd name="connsiteX5" fmla="*/ 6429867 w 12192000"/>
                  <a:gd name="connsiteY5" fmla="*/ 2566044 h 2571127"/>
                  <a:gd name="connsiteX6" fmla="*/ 12104383 w 12192000"/>
                  <a:gd name="connsiteY6" fmla="*/ 138609 h 2571127"/>
                  <a:gd name="connsiteX7" fmla="*/ 0 w 12192000"/>
                  <a:gd name="connsiteY7" fmla="*/ 0 h 2571127"/>
                  <a:gd name="connsiteX8" fmla="*/ 87617 w 12192000"/>
                  <a:gd name="connsiteY8" fmla="*/ 138609 h 2571127"/>
                  <a:gd name="connsiteX9" fmla="*/ 5762136 w 12192000"/>
                  <a:gd name="connsiteY9" fmla="*/ 2566044 h 2571127"/>
                  <a:gd name="connsiteX10" fmla="*/ 6095627 w 12192000"/>
                  <a:gd name="connsiteY10" fmla="*/ 2571127 h 2571127"/>
                  <a:gd name="connsiteX11" fmla="*/ 5703130 w 12192000"/>
                  <a:gd name="connsiteY11" fmla="*/ 2566244 h 2571127"/>
                  <a:gd name="connsiteX12" fmla="*/ 104015 w 12192000"/>
                  <a:gd name="connsiteY12" fmla="*/ 1142906 h 2571127"/>
                  <a:gd name="connsiteX13" fmla="*/ 0 w 12192000"/>
                  <a:gd name="connsiteY13" fmla="*/ 1075010 h 257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2000" h="2571127">
                    <a:moveTo>
                      <a:pt x="12192000" y="0"/>
                    </a:moveTo>
                    <a:lnTo>
                      <a:pt x="12192000" y="1075010"/>
                    </a:lnTo>
                    <a:lnTo>
                      <a:pt x="12087986" y="1142906"/>
                    </a:lnTo>
                    <a:cubicBezTo>
                      <a:pt x="10765582" y="1965697"/>
                      <a:pt x="8757911" y="2509658"/>
                      <a:pt x="6488873" y="2566244"/>
                    </a:cubicBezTo>
                    <a:lnTo>
                      <a:pt x="6096376" y="2571127"/>
                    </a:lnTo>
                    <a:lnTo>
                      <a:pt x="6429867" y="2566044"/>
                    </a:lnTo>
                    <a:cubicBezTo>
                      <a:pt x="9000868" y="2487487"/>
                      <a:pt x="11177003" y="1506773"/>
                      <a:pt x="12104383" y="138609"/>
                    </a:cubicBezTo>
                    <a:close/>
                    <a:moveTo>
                      <a:pt x="0" y="0"/>
                    </a:moveTo>
                    <a:lnTo>
                      <a:pt x="87617" y="138609"/>
                    </a:lnTo>
                    <a:cubicBezTo>
                      <a:pt x="1014997" y="1506773"/>
                      <a:pt x="3191133" y="2487487"/>
                      <a:pt x="5762136" y="2566044"/>
                    </a:cubicBezTo>
                    <a:lnTo>
                      <a:pt x="6095627" y="2571127"/>
                    </a:lnTo>
                    <a:lnTo>
                      <a:pt x="5703130" y="2566244"/>
                    </a:lnTo>
                    <a:cubicBezTo>
                      <a:pt x="3434090" y="2509658"/>
                      <a:pt x="1426419" y="1965697"/>
                      <a:pt x="104015" y="1142906"/>
                    </a:cubicBezTo>
                    <a:lnTo>
                      <a:pt x="0" y="107501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5">
                  <a:defRPr/>
                </a:pPr>
                <a:endParaRPr lang="zh-CN" altLang="en-US" dirty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  <p:sp>
            <p:nvSpPr>
              <p:cNvPr id="9" name="任意多边形: 形状 69">
                <a:extLst>
                  <a:ext uri="{FF2B5EF4-FFF2-40B4-BE49-F238E27FC236}">
                    <a16:creationId xmlns:a16="http://schemas.microsoft.com/office/drawing/2014/main" id="{0E15A3CA-F0B8-74D4-FFDD-99E32810C4BF}"/>
                  </a:ext>
                </a:extLst>
              </p:cNvPr>
              <p:cNvSpPr/>
              <p:nvPr/>
            </p:nvSpPr>
            <p:spPr>
              <a:xfrm>
                <a:off x="0" y="2095501"/>
                <a:ext cx="12192000" cy="3744847"/>
              </a:xfrm>
              <a:custGeom>
                <a:avLst/>
                <a:gdLst>
                  <a:gd name="connsiteX0" fmla="*/ 6096130 w 12192000"/>
                  <a:gd name="connsiteY0" fmla="*/ 3744844 h 3744847"/>
                  <a:gd name="connsiteX1" fmla="*/ 6096000 w 12192000"/>
                  <a:gd name="connsiteY1" fmla="*/ 3744847 h 3744847"/>
                  <a:gd name="connsiteX2" fmla="*/ 6095866 w 12192000"/>
                  <a:gd name="connsiteY2" fmla="*/ 3744844 h 3744847"/>
                  <a:gd name="connsiteX3" fmla="*/ 6096000 w 12192000"/>
                  <a:gd name="connsiteY3" fmla="*/ 3744846 h 3744847"/>
                  <a:gd name="connsiteX4" fmla="*/ 5670593 w 12192000"/>
                  <a:gd name="connsiteY4" fmla="*/ 3734725 h 3744847"/>
                  <a:gd name="connsiteX5" fmla="*/ 6095866 w 12192000"/>
                  <a:gd name="connsiteY5" fmla="*/ 3744844 h 3744847"/>
                  <a:gd name="connsiteX6" fmla="*/ 5782301 w 12192000"/>
                  <a:gd name="connsiteY6" fmla="*/ 3739959 h 3744847"/>
                  <a:gd name="connsiteX7" fmla="*/ 6521411 w 12192000"/>
                  <a:gd name="connsiteY7" fmla="*/ 3734725 h 3744847"/>
                  <a:gd name="connsiteX8" fmla="*/ 6409700 w 12192000"/>
                  <a:gd name="connsiteY8" fmla="*/ 3739959 h 3744847"/>
                  <a:gd name="connsiteX9" fmla="*/ 6096130 w 12192000"/>
                  <a:gd name="connsiteY9" fmla="*/ 3744844 h 3744847"/>
                  <a:gd name="connsiteX10" fmla="*/ 5488796 w 12192000"/>
                  <a:gd name="connsiteY10" fmla="*/ 3726208 h 3744847"/>
                  <a:gd name="connsiteX11" fmla="*/ 5670593 w 12192000"/>
                  <a:gd name="connsiteY11" fmla="*/ 3734725 h 3744847"/>
                  <a:gd name="connsiteX12" fmla="*/ 5576235 w 12192000"/>
                  <a:gd name="connsiteY12" fmla="*/ 3732480 h 3744847"/>
                  <a:gd name="connsiteX13" fmla="*/ 6703201 w 12192000"/>
                  <a:gd name="connsiteY13" fmla="*/ 3726208 h 3744847"/>
                  <a:gd name="connsiteX14" fmla="*/ 6615765 w 12192000"/>
                  <a:gd name="connsiteY14" fmla="*/ 3732480 h 3744847"/>
                  <a:gd name="connsiteX15" fmla="*/ 6521411 w 12192000"/>
                  <a:gd name="connsiteY15" fmla="*/ 3734725 h 3744847"/>
                  <a:gd name="connsiteX16" fmla="*/ 5411731 w 12192000"/>
                  <a:gd name="connsiteY16" fmla="*/ 3720680 h 3744847"/>
                  <a:gd name="connsiteX17" fmla="*/ 5488796 w 12192000"/>
                  <a:gd name="connsiteY17" fmla="*/ 3726208 h 3744847"/>
                  <a:gd name="connsiteX18" fmla="*/ 5472720 w 12192000"/>
                  <a:gd name="connsiteY18" fmla="*/ 3725455 h 3744847"/>
                  <a:gd name="connsiteX19" fmla="*/ 6780276 w 12192000"/>
                  <a:gd name="connsiteY19" fmla="*/ 3720679 h 3744847"/>
                  <a:gd name="connsiteX20" fmla="*/ 6719281 w 12192000"/>
                  <a:gd name="connsiteY20" fmla="*/ 3725455 h 3744847"/>
                  <a:gd name="connsiteX21" fmla="*/ 6703201 w 12192000"/>
                  <a:gd name="connsiteY21" fmla="*/ 3726208 h 3744847"/>
                  <a:gd name="connsiteX22" fmla="*/ 12191088 w 12192000"/>
                  <a:gd name="connsiteY22" fmla="*/ 0 h 3744847"/>
                  <a:gd name="connsiteX23" fmla="*/ 12192000 w 12192000"/>
                  <a:gd name="connsiteY23" fmla="*/ 0 h 3744847"/>
                  <a:gd name="connsiteX24" fmla="*/ 12192000 w 12192000"/>
                  <a:gd name="connsiteY24" fmla="*/ 1175527 h 3744847"/>
                  <a:gd name="connsiteX25" fmla="*/ 12190203 w 12192000"/>
                  <a:gd name="connsiteY25" fmla="*/ 1178729 h 3744847"/>
                  <a:gd name="connsiteX26" fmla="*/ 7124271 w 12192000"/>
                  <a:gd name="connsiteY26" fmla="*/ 3696003 h 3744847"/>
                  <a:gd name="connsiteX27" fmla="*/ 6780276 w 12192000"/>
                  <a:gd name="connsiteY27" fmla="*/ 3720679 h 3744847"/>
                  <a:gd name="connsiteX28" fmla="*/ 7024361 w 12192000"/>
                  <a:gd name="connsiteY28" fmla="*/ 3701569 h 3744847"/>
                  <a:gd name="connsiteX29" fmla="*/ 12160527 w 12192000"/>
                  <a:gd name="connsiteY29" fmla="*/ 372900 h 3744847"/>
                  <a:gd name="connsiteX30" fmla="*/ 0 w 12192000"/>
                  <a:gd name="connsiteY30" fmla="*/ 0 h 3744847"/>
                  <a:gd name="connsiteX31" fmla="*/ 827 w 12192000"/>
                  <a:gd name="connsiteY31" fmla="*/ 0 h 3744847"/>
                  <a:gd name="connsiteX32" fmla="*/ 25888 w 12192000"/>
                  <a:gd name="connsiteY32" fmla="*/ 337340 h 3744847"/>
                  <a:gd name="connsiteX33" fmla="*/ 5167640 w 12192000"/>
                  <a:gd name="connsiteY33" fmla="*/ 3701569 h 3744847"/>
                  <a:gd name="connsiteX34" fmla="*/ 5411731 w 12192000"/>
                  <a:gd name="connsiteY34" fmla="*/ 3720680 h 3744847"/>
                  <a:gd name="connsiteX35" fmla="*/ 5067730 w 12192000"/>
                  <a:gd name="connsiteY35" fmla="*/ 3696003 h 3744847"/>
                  <a:gd name="connsiteX36" fmla="*/ 1798 w 12192000"/>
                  <a:gd name="connsiteY36" fmla="*/ 1178729 h 3744847"/>
                  <a:gd name="connsiteX37" fmla="*/ 0 w 12192000"/>
                  <a:gd name="connsiteY37" fmla="*/ 1175527 h 3744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192000" h="3744847">
                    <a:moveTo>
                      <a:pt x="6096130" y="3744844"/>
                    </a:moveTo>
                    <a:lnTo>
                      <a:pt x="6096000" y="3744847"/>
                    </a:lnTo>
                    <a:lnTo>
                      <a:pt x="6095866" y="3744844"/>
                    </a:lnTo>
                    <a:lnTo>
                      <a:pt x="6096000" y="3744846"/>
                    </a:lnTo>
                    <a:close/>
                    <a:moveTo>
                      <a:pt x="5670593" y="3734725"/>
                    </a:moveTo>
                    <a:lnTo>
                      <a:pt x="6095866" y="3744844"/>
                    </a:lnTo>
                    <a:lnTo>
                      <a:pt x="5782301" y="3739959"/>
                    </a:lnTo>
                    <a:close/>
                    <a:moveTo>
                      <a:pt x="6521411" y="3734725"/>
                    </a:moveTo>
                    <a:lnTo>
                      <a:pt x="6409700" y="3739959"/>
                    </a:lnTo>
                    <a:lnTo>
                      <a:pt x="6096130" y="3744844"/>
                    </a:lnTo>
                    <a:close/>
                    <a:moveTo>
                      <a:pt x="5488796" y="3726208"/>
                    </a:moveTo>
                    <a:lnTo>
                      <a:pt x="5670593" y="3734725"/>
                    </a:lnTo>
                    <a:lnTo>
                      <a:pt x="5576235" y="3732480"/>
                    </a:lnTo>
                    <a:close/>
                    <a:moveTo>
                      <a:pt x="6703201" y="3726208"/>
                    </a:moveTo>
                    <a:lnTo>
                      <a:pt x="6615765" y="3732480"/>
                    </a:lnTo>
                    <a:lnTo>
                      <a:pt x="6521411" y="3734725"/>
                    </a:lnTo>
                    <a:close/>
                    <a:moveTo>
                      <a:pt x="5411731" y="3720680"/>
                    </a:moveTo>
                    <a:lnTo>
                      <a:pt x="5488796" y="3726208"/>
                    </a:lnTo>
                    <a:lnTo>
                      <a:pt x="5472720" y="3725455"/>
                    </a:lnTo>
                    <a:close/>
                    <a:moveTo>
                      <a:pt x="6780276" y="3720679"/>
                    </a:moveTo>
                    <a:lnTo>
                      <a:pt x="6719281" y="3725455"/>
                    </a:lnTo>
                    <a:lnTo>
                      <a:pt x="6703201" y="3726208"/>
                    </a:lnTo>
                    <a:close/>
                    <a:moveTo>
                      <a:pt x="12191088" y="0"/>
                    </a:moveTo>
                    <a:lnTo>
                      <a:pt x="12192000" y="0"/>
                    </a:lnTo>
                    <a:lnTo>
                      <a:pt x="12192000" y="1175527"/>
                    </a:lnTo>
                    <a:lnTo>
                      <a:pt x="12190203" y="1178729"/>
                    </a:lnTo>
                    <a:cubicBezTo>
                      <a:pt x="11394304" y="2488994"/>
                      <a:pt x="9468602" y="3470980"/>
                      <a:pt x="7124271" y="3696003"/>
                    </a:cubicBezTo>
                    <a:lnTo>
                      <a:pt x="6780276" y="3720679"/>
                    </a:lnTo>
                    <a:lnTo>
                      <a:pt x="7024361" y="3701569"/>
                    </a:lnTo>
                    <a:cubicBezTo>
                      <a:pt x="9748677" y="3445091"/>
                      <a:pt x="11879569" y="2077475"/>
                      <a:pt x="12160527" y="372900"/>
                    </a:cubicBezTo>
                    <a:close/>
                    <a:moveTo>
                      <a:pt x="0" y="0"/>
                    </a:moveTo>
                    <a:lnTo>
                      <a:pt x="827" y="0"/>
                    </a:lnTo>
                    <a:lnTo>
                      <a:pt x="25888" y="337340"/>
                    </a:lnTo>
                    <a:cubicBezTo>
                      <a:pt x="282865" y="2058427"/>
                      <a:pt x="2424405" y="3443311"/>
                      <a:pt x="5167640" y="3701569"/>
                    </a:cubicBezTo>
                    <a:lnTo>
                      <a:pt x="5411731" y="3720680"/>
                    </a:lnTo>
                    <a:lnTo>
                      <a:pt x="5067730" y="3696003"/>
                    </a:lnTo>
                    <a:cubicBezTo>
                      <a:pt x="2723399" y="3470980"/>
                      <a:pt x="797697" y="2488994"/>
                      <a:pt x="1798" y="1178729"/>
                    </a:cubicBezTo>
                    <a:lnTo>
                      <a:pt x="0" y="117552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4445">
                  <a:defRPr/>
                </a:pPr>
                <a:endParaRPr lang="zh-CN" altLang="en-US" dirty="0">
                  <a:solidFill>
                    <a:srgbClr val="FFFFFF"/>
                  </a:solidFill>
                  <a:latin typeface="Arial"/>
                  <a:ea typeface="微软雅黑"/>
                </a:endParaRPr>
              </a:p>
            </p:txBody>
          </p:sp>
        </p:grpSp>
      </p:grpSp>
      <p:sp>
        <p:nvSpPr>
          <p:cNvPr id="12" name="15">
            <a:extLst>
              <a:ext uri="{FF2B5EF4-FFF2-40B4-BE49-F238E27FC236}">
                <a16:creationId xmlns:a16="http://schemas.microsoft.com/office/drawing/2014/main" id="{5B73DF1B-81DD-97C9-4656-05E1F142ACBD}"/>
              </a:ext>
            </a:extLst>
          </p:cNvPr>
          <p:cNvSpPr/>
          <p:nvPr/>
        </p:nvSpPr>
        <p:spPr>
          <a:xfrm flipH="1">
            <a:off x="0" y="8904480"/>
            <a:ext cx="18288000" cy="1483104"/>
          </a:xfrm>
          <a:custGeom>
            <a:avLst/>
            <a:gdLst>
              <a:gd name="connsiteX0" fmla="*/ 1112422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337078 h 6858000"/>
              <a:gd name="connsiteX5" fmla="*/ 179995 w 12192000"/>
              <a:gd name="connsiteY5" fmla="*/ 6381284 h 6858000"/>
              <a:gd name="connsiteX6" fmla="*/ 7247416 w 12192000"/>
              <a:gd name="connsiteY6" fmla="*/ 5209259 h 6858000"/>
              <a:gd name="connsiteX7" fmla="*/ 10671008 w 12192000"/>
              <a:gd name="connsiteY7" fmla="*/ 1340153 h 6858000"/>
              <a:gd name="connsiteX8" fmla="*/ 11116965 w 12192000"/>
              <a:gd name="connsiteY8" fmla="*/ 324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1124221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37078"/>
                </a:lnTo>
                <a:lnTo>
                  <a:pt x="179995" y="6381284"/>
                </a:lnTo>
                <a:cubicBezTo>
                  <a:pt x="2546126" y="6887115"/>
                  <a:pt x="5206726" y="6454159"/>
                  <a:pt x="7247416" y="5209259"/>
                </a:cubicBezTo>
                <a:cubicBezTo>
                  <a:pt x="8764013" y="4284066"/>
                  <a:pt x="9970602" y="2913858"/>
                  <a:pt x="10671008" y="1340153"/>
                </a:cubicBezTo>
                <a:cubicBezTo>
                  <a:pt x="10858439" y="919054"/>
                  <a:pt x="11006834" y="480043"/>
                  <a:pt x="11116965" y="3243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50000">
                <a:srgbClr val="ADD9FF"/>
              </a:gs>
              <a:gs pos="100000">
                <a:srgbClr val="5CB3FF"/>
              </a:gs>
            </a:gsLst>
            <a:lin ang="738999" scaled="1"/>
          </a:gradFill>
          <a:ln w="711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13" name="14">
            <a:extLst>
              <a:ext uri="{FF2B5EF4-FFF2-40B4-BE49-F238E27FC236}">
                <a16:creationId xmlns:a16="http://schemas.microsoft.com/office/drawing/2014/main" id="{B7067AE7-F67F-3A13-B478-99ED17F74B6F}"/>
              </a:ext>
            </a:extLst>
          </p:cNvPr>
          <p:cNvSpPr/>
          <p:nvPr/>
        </p:nvSpPr>
        <p:spPr>
          <a:xfrm flipH="1">
            <a:off x="-14245" y="8904480"/>
            <a:ext cx="18288000" cy="1483104"/>
          </a:xfrm>
          <a:custGeom>
            <a:avLst/>
            <a:gdLst>
              <a:gd name="connsiteX0" fmla="*/ 9816719 w 11707814"/>
              <a:gd name="connsiteY0" fmla="*/ 0 h 6858000"/>
              <a:gd name="connsiteX1" fmla="*/ 11653649 w 11707814"/>
              <a:gd name="connsiteY1" fmla="*/ 0 h 6858000"/>
              <a:gd name="connsiteX2" fmla="*/ 11668368 w 11707814"/>
              <a:gd name="connsiteY2" fmla="*/ 197385 h 6858000"/>
              <a:gd name="connsiteX3" fmla="*/ 11684929 w 11707814"/>
              <a:gd name="connsiteY3" fmla="*/ 1560034 h 6858000"/>
              <a:gd name="connsiteX4" fmla="*/ 11695769 w 11707814"/>
              <a:gd name="connsiteY4" fmla="*/ 2334172 h 6858000"/>
              <a:gd name="connsiteX5" fmla="*/ 11707113 w 11707814"/>
              <a:gd name="connsiteY5" fmla="*/ 3512334 h 6858000"/>
              <a:gd name="connsiteX6" fmla="*/ 11707814 w 11707814"/>
              <a:gd name="connsiteY6" fmla="*/ 3768923 h 6858000"/>
              <a:gd name="connsiteX7" fmla="*/ 8632752 w 11707814"/>
              <a:gd name="connsiteY7" fmla="*/ 6699066 h 6858000"/>
              <a:gd name="connsiteX8" fmla="*/ 8393670 w 11707814"/>
              <a:gd name="connsiteY8" fmla="*/ 6858000 h 6858000"/>
              <a:gd name="connsiteX9" fmla="*/ 213884 w 11707814"/>
              <a:gd name="connsiteY9" fmla="*/ 6858000 h 6858000"/>
              <a:gd name="connsiteX10" fmla="*/ 43480 w 11707814"/>
              <a:gd name="connsiteY10" fmla="*/ 6845572 h 6858000"/>
              <a:gd name="connsiteX11" fmla="*/ 0 w 11707814"/>
              <a:gd name="connsiteY11" fmla="*/ 6842546 h 6858000"/>
              <a:gd name="connsiteX12" fmla="*/ 0 w 11707814"/>
              <a:gd name="connsiteY12" fmla="*/ 6082623 h 6858000"/>
              <a:gd name="connsiteX13" fmla="*/ 233723 w 11707814"/>
              <a:gd name="connsiteY13" fmla="*/ 6129430 h 6858000"/>
              <a:gd name="connsiteX14" fmla="*/ 1958934 w 11707814"/>
              <a:gd name="connsiteY14" fmla="*/ 6312881 h 6858000"/>
              <a:gd name="connsiteX15" fmla="*/ 8181792 w 11707814"/>
              <a:gd name="connsiteY15" fmla="*/ 3653564 h 6858000"/>
              <a:gd name="connsiteX16" fmla="*/ 9790285 w 11707814"/>
              <a:gd name="connsiteY16" fmla="*/ 1835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707814" h="6858000">
                <a:moveTo>
                  <a:pt x="9816719" y="0"/>
                </a:moveTo>
                <a:lnTo>
                  <a:pt x="11653649" y="0"/>
                </a:lnTo>
                <a:lnTo>
                  <a:pt x="11668368" y="197385"/>
                </a:lnTo>
                <a:cubicBezTo>
                  <a:pt x="11672583" y="651659"/>
                  <a:pt x="11678705" y="1105847"/>
                  <a:pt x="11684929" y="1560034"/>
                </a:cubicBezTo>
                <a:cubicBezTo>
                  <a:pt x="11688543" y="1818023"/>
                  <a:pt x="11692257" y="2076098"/>
                  <a:pt x="11695769" y="2334172"/>
                </a:cubicBezTo>
                <a:cubicBezTo>
                  <a:pt x="11698380" y="2726922"/>
                  <a:pt x="11702795" y="3119672"/>
                  <a:pt x="11707113" y="3512334"/>
                </a:cubicBezTo>
                <a:cubicBezTo>
                  <a:pt x="11707513" y="3597894"/>
                  <a:pt x="11707714" y="3683365"/>
                  <a:pt x="11707814" y="3768923"/>
                </a:cubicBezTo>
                <a:cubicBezTo>
                  <a:pt x="10856158" y="4875750"/>
                  <a:pt x="9821679" y="5870165"/>
                  <a:pt x="8632752" y="6699066"/>
                </a:cubicBezTo>
                <a:lnTo>
                  <a:pt x="8393670" y="6858000"/>
                </a:lnTo>
                <a:lnTo>
                  <a:pt x="213884" y="6858000"/>
                </a:lnTo>
                <a:lnTo>
                  <a:pt x="43480" y="6845572"/>
                </a:lnTo>
                <a:lnTo>
                  <a:pt x="0" y="6842546"/>
                </a:lnTo>
                <a:lnTo>
                  <a:pt x="0" y="6082623"/>
                </a:lnTo>
                <a:lnTo>
                  <a:pt x="233723" y="6129430"/>
                </a:lnTo>
                <a:cubicBezTo>
                  <a:pt x="739005" y="6224927"/>
                  <a:pt x="1330006" y="6301411"/>
                  <a:pt x="1958934" y="6312881"/>
                </a:cubicBezTo>
                <a:cubicBezTo>
                  <a:pt x="4417986" y="6357802"/>
                  <a:pt x="6743238" y="5363169"/>
                  <a:pt x="8181792" y="3653564"/>
                </a:cubicBezTo>
                <a:cubicBezTo>
                  <a:pt x="9032609" y="2642391"/>
                  <a:pt x="9580630" y="1438710"/>
                  <a:pt x="9790285" y="183511"/>
                </a:cubicBezTo>
                <a:close/>
              </a:path>
            </a:pathLst>
          </a:custGeom>
          <a:gradFill>
            <a:gsLst>
              <a:gs pos="21000">
                <a:srgbClr val="4FB6FF"/>
              </a:gs>
              <a:gs pos="100000">
                <a:srgbClr val="5940FE"/>
              </a:gs>
            </a:gsLst>
            <a:lin ang="14928624" scaled="1"/>
          </a:gradFill>
          <a:ln w="711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BB3BA25-F17A-6C66-7A26-F1223FA0C72B}"/>
              </a:ext>
            </a:extLst>
          </p:cNvPr>
          <p:cNvSpPr/>
          <p:nvPr/>
        </p:nvSpPr>
        <p:spPr>
          <a:xfrm>
            <a:off x="8915400" y="1264921"/>
            <a:ext cx="8869680" cy="9022079"/>
          </a:xfrm>
          <a:custGeom>
            <a:avLst/>
            <a:gdLst/>
            <a:ahLst/>
            <a:cxnLst/>
            <a:rect l="l" t="t" r="r" b="b"/>
            <a:pathLst>
              <a:path w="2998385" h="4300010">
                <a:moveTo>
                  <a:pt x="0" y="0"/>
                </a:moveTo>
                <a:lnTo>
                  <a:pt x="2998385" y="0"/>
                </a:lnTo>
                <a:lnTo>
                  <a:pt x="2998385" y="4300009"/>
                </a:lnTo>
                <a:lnTo>
                  <a:pt x="0" y="4300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76200">
            <a:solidFill>
              <a:srgbClr val="FF0000"/>
            </a:solidFill>
          </a:ln>
        </p:spPr>
        <p:txBody>
          <a:bodyPr/>
          <a:lstStyle/>
          <a:p>
            <a:endParaRPr lang="vi-VN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472356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CBDA2-ED74-90DB-0EF5-FA8483474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>
            <a:extLst>
              <a:ext uri="{FF2B5EF4-FFF2-40B4-BE49-F238E27FC236}">
                <a16:creationId xmlns:a16="http://schemas.microsoft.com/office/drawing/2014/main" id="{50A4B1F1-5A53-6B61-558D-524244E8BED1}"/>
              </a:ext>
            </a:extLst>
          </p:cNvPr>
          <p:cNvSpPr txBox="1"/>
          <p:nvPr/>
        </p:nvSpPr>
        <p:spPr>
          <a:xfrm>
            <a:off x="182882" y="173411"/>
            <a:ext cx="18287999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5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AB59C750-63E8-461A-BA2F-A13BCF5DA9DE}"/>
              </a:ext>
            </a:extLst>
          </p:cNvPr>
          <p:cNvSpPr/>
          <p:nvPr/>
        </p:nvSpPr>
        <p:spPr>
          <a:xfrm>
            <a:off x="801313" y="2386497"/>
            <a:ext cx="2518541" cy="812292"/>
          </a:xfrm>
          <a:custGeom>
            <a:avLst/>
            <a:gdLst/>
            <a:ahLst/>
            <a:cxnLst/>
            <a:rect l="l" t="t" r="r" b="b"/>
            <a:pathLst>
              <a:path w="663320" h="213937">
                <a:moveTo>
                  <a:pt x="106968" y="0"/>
                </a:moveTo>
                <a:lnTo>
                  <a:pt x="556351" y="0"/>
                </a:lnTo>
                <a:cubicBezTo>
                  <a:pt x="615428" y="0"/>
                  <a:pt x="663320" y="47891"/>
                  <a:pt x="663320" y="106968"/>
                </a:cubicBezTo>
                <a:lnTo>
                  <a:pt x="663320" y="106968"/>
                </a:lnTo>
                <a:cubicBezTo>
                  <a:pt x="663320" y="135338"/>
                  <a:pt x="652050" y="162546"/>
                  <a:pt x="631989" y="182607"/>
                </a:cubicBezTo>
                <a:cubicBezTo>
                  <a:pt x="611929" y="202667"/>
                  <a:pt x="584721" y="213937"/>
                  <a:pt x="556351" y="213937"/>
                </a:cubicBezTo>
                <a:lnTo>
                  <a:pt x="106968" y="213937"/>
                </a:lnTo>
                <a:cubicBezTo>
                  <a:pt x="78599" y="213937"/>
                  <a:pt x="51391" y="202667"/>
                  <a:pt x="31330" y="182607"/>
                </a:cubicBezTo>
                <a:cubicBezTo>
                  <a:pt x="11270" y="162546"/>
                  <a:pt x="0" y="135338"/>
                  <a:pt x="0" y="106968"/>
                </a:cubicBezTo>
                <a:lnTo>
                  <a:pt x="0" y="106968"/>
                </a:lnTo>
                <a:cubicBezTo>
                  <a:pt x="0" y="78599"/>
                  <a:pt x="11270" y="51391"/>
                  <a:pt x="31330" y="31330"/>
                </a:cubicBezTo>
                <a:cubicBezTo>
                  <a:pt x="51391" y="11270"/>
                  <a:pt x="78599" y="0"/>
                  <a:pt x="106968" y="0"/>
                </a:cubicBezTo>
                <a:close/>
              </a:path>
            </a:pathLst>
          </a:custGeom>
          <a:solidFill>
            <a:srgbClr val="F9ECCF"/>
          </a:solidFill>
          <a:ln w="38100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ACB490-9922-54DF-BB18-78C8AEA5603F}"/>
              </a:ext>
            </a:extLst>
          </p:cNvPr>
          <p:cNvSpPr txBox="1"/>
          <p:nvPr/>
        </p:nvSpPr>
        <p:spPr>
          <a:xfrm>
            <a:off x="15240" y="3655653"/>
            <a:ext cx="93116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5400" b="1" spc="89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89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5400" b="1" spc="8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65">
            <a:extLst>
              <a:ext uri="{FF2B5EF4-FFF2-40B4-BE49-F238E27FC236}">
                <a16:creationId xmlns:a16="http://schemas.microsoft.com/office/drawing/2014/main" id="{DBE65CFF-6EF4-FE9B-98D2-6DA4FC0F6273}"/>
              </a:ext>
            </a:extLst>
          </p:cNvPr>
          <p:cNvSpPr/>
          <p:nvPr/>
        </p:nvSpPr>
        <p:spPr>
          <a:xfrm>
            <a:off x="14246" y="7037615"/>
            <a:ext cx="18288000" cy="3320336"/>
          </a:xfrm>
          <a:custGeom>
            <a:avLst/>
            <a:gdLst>
              <a:gd name="connsiteX0" fmla="*/ 0 w 12192000"/>
              <a:gd name="connsiteY0" fmla="*/ 0 h 4243504"/>
              <a:gd name="connsiteX1" fmla="*/ 6208 w 12192000"/>
              <a:gd name="connsiteY1" fmla="*/ 30214 h 4243504"/>
              <a:gd name="connsiteX2" fmla="*/ 6127420 w 12192000"/>
              <a:gd name="connsiteY2" fmla="*/ 3225851 h 4243504"/>
              <a:gd name="connsiteX3" fmla="*/ 12191292 w 12192000"/>
              <a:gd name="connsiteY3" fmla="*/ 226839 h 4243504"/>
              <a:gd name="connsiteX4" fmla="*/ 12192000 w 12192000"/>
              <a:gd name="connsiteY4" fmla="*/ 224434 h 4243504"/>
              <a:gd name="connsiteX5" fmla="*/ 12192000 w 12192000"/>
              <a:gd name="connsiteY5" fmla="*/ 4243504 h 4243504"/>
              <a:gd name="connsiteX6" fmla="*/ 0 w 12192000"/>
              <a:gd name="connsiteY6" fmla="*/ 4243504 h 4243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243504">
                <a:moveTo>
                  <a:pt x="0" y="0"/>
                </a:moveTo>
                <a:lnTo>
                  <a:pt x="6208" y="30214"/>
                </a:lnTo>
                <a:cubicBezTo>
                  <a:pt x="452022" y="1838807"/>
                  <a:pt x="3022786" y="3225851"/>
                  <a:pt x="6127420" y="3225851"/>
                </a:cubicBezTo>
                <a:cubicBezTo>
                  <a:pt x="9118551" y="3225851"/>
                  <a:pt x="11614134" y="1938372"/>
                  <a:pt x="12191292" y="226839"/>
                </a:cubicBezTo>
                <a:lnTo>
                  <a:pt x="12192000" y="224434"/>
                </a:lnTo>
                <a:lnTo>
                  <a:pt x="12192000" y="4243504"/>
                </a:lnTo>
                <a:lnTo>
                  <a:pt x="0" y="4243504"/>
                </a:lnTo>
                <a:close/>
              </a:path>
            </a:pathLst>
          </a:custGeom>
          <a:solidFill>
            <a:srgbClr val="A7B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defRPr/>
            </a:pPr>
            <a:endParaRPr lang="zh-CN" altLang="en-US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4" name="任意多边形: 形状 68">
            <a:extLst>
              <a:ext uri="{FF2B5EF4-FFF2-40B4-BE49-F238E27FC236}">
                <a16:creationId xmlns:a16="http://schemas.microsoft.com/office/drawing/2014/main" id="{81541DC7-49E4-58E0-FB15-B30AA3C98762}"/>
              </a:ext>
            </a:extLst>
          </p:cNvPr>
          <p:cNvSpPr/>
          <p:nvPr/>
        </p:nvSpPr>
        <p:spPr>
          <a:xfrm>
            <a:off x="14246" y="7314518"/>
            <a:ext cx="18288000" cy="2180421"/>
          </a:xfrm>
          <a:custGeom>
            <a:avLst/>
            <a:gdLst>
              <a:gd name="connsiteX0" fmla="*/ 12192000 w 12192000"/>
              <a:gd name="connsiteY0" fmla="*/ 0 h 2571127"/>
              <a:gd name="connsiteX1" fmla="*/ 12192000 w 12192000"/>
              <a:gd name="connsiteY1" fmla="*/ 1075010 h 2571127"/>
              <a:gd name="connsiteX2" fmla="*/ 12087986 w 12192000"/>
              <a:gd name="connsiteY2" fmla="*/ 1142906 h 2571127"/>
              <a:gd name="connsiteX3" fmla="*/ 6488873 w 12192000"/>
              <a:gd name="connsiteY3" fmla="*/ 2566244 h 2571127"/>
              <a:gd name="connsiteX4" fmla="*/ 6096376 w 12192000"/>
              <a:gd name="connsiteY4" fmla="*/ 2571127 h 2571127"/>
              <a:gd name="connsiteX5" fmla="*/ 6429867 w 12192000"/>
              <a:gd name="connsiteY5" fmla="*/ 2566044 h 2571127"/>
              <a:gd name="connsiteX6" fmla="*/ 12104383 w 12192000"/>
              <a:gd name="connsiteY6" fmla="*/ 138609 h 2571127"/>
              <a:gd name="connsiteX7" fmla="*/ 0 w 12192000"/>
              <a:gd name="connsiteY7" fmla="*/ 0 h 2571127"/>
              <a:gd name="connsiteX8" fmla="*/ 87617 w 12192000"/>
              <a:gd name="connsiteY8" fmla="*/ 138609 h 2571127"/>
              <a:gd name="connsiteX9" fmla="*/ 5762136 w 12192000"/>
              <a:gd name="connsiteY9" fmla="*/ 2566044 h 2571127"/>
              <a:gd name="connsiteX10" fmla="*/ 6095627 w 12192000"/>
              <a:gd name="connsiteY10" fmla="*/ 2571127 h 2571127"/>
              <a:gd name="connsiteX11" fmla="*/ 5703130 w 12192000"/>
              <a:gd name="connsiteY11" fmla="*/ 2566244 h 2571127"/>
              <a:gd name="connsiteX12" fmla="*/ 104015 w 12192000"/>
              <a:gd name="connsiteY12" fmla="*/ 1142906 h 2571127"/>
              <a:gd name="connsiteX13" fmla="*/ 0 w 12192000"/>
              <a:gd name="connsiteY13" fmla="*/ 1075010 h 257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2571127">
                <a:moveTo>
                  <a:pt x="12192000" y="0"/>
                </a:moveTo>
                <a:lnTo>
                  <a:pt x="12192000" y="1075010"/>
                </a:lnTo>
                <a:lnTo>
                  <a:pt x="12087986" y="1142906"/>
                </a:lnTo>
                <a:cubicBezTo>
                  <a:pt x="10765582" y="1965697"/>
                  <a:pt x="8757911" y="2509658"/>
                  <a:pt x="6488873" y="2566244"/>
                </a:cubicBezTo>
                <a:lnTo>
                  <a:pt x="6096376" y="2571127"/>
                </a:lnTo>
                <a:lnTo>
                  <a:pt x="6429867" y="2566044"/>
                </a:lnTo>
                <a:cubicBezTo>
                  <a:pt x="9000868" y="2487487"/>
                  <a:pt x="11177003" y="1506773"/>
                  <a:pt x="12104383" y="138609"/>
                </a:cubicBezTo>
                <a:close/>
                <a:moveTo>
                  <a:pt x="0" y="0"/>
                </a:moveTo>
                <a:lnTo>
                  <a:pt x="87617" y="138609"/>
                </a:lnTo>
                <a:cubicBezTo>
                  <a:pt x="1014997" y="1506773"/>
                  <a:pt x="3191133" y="2487487"/>
                  <a:pt x="5762136" y="2566044"/>
                </a:cubicBezTo>
                <a:lnTo>
                  <a:pt x="6095627" y="2571127"/>
                </a:lnTo>
                <a:lnTo>
                  <a:pt x="5703130" y="2566244"/>
                </a:lnTo>
                <a:cubicBezTo>
                  <a:pt x="3434090" y="2509658"/>
                  <a:pt x="1426419" y="1965697"/>
                  <a:pt x="104015" y="1142906"/>
                </a:cubicBezTo>
                <a:lnTo>
                  <a:pt x="0" y="107501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defRPr/>
            </a:pPr>
            <a:endParaRPr lang="zh-CN" altLang="en-US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5" name="任意多边形: 形状 69">
            <a:extLst>
              <a:ext uri="{FF2B5EF4-FFF2-40B4-BE49-F238E27FC236}">
                <a16:creationId xmlns:a16="http://schemas.microsoft.com/office/drawing/2014/main" id="{BC2A213B-F6F3-0D1D-9455-7484FF0EC232}"/>
              </a:ext>
            </a:extLst>
          </p:cNvPr>
          <p:cNvSpPr/>
          <p:nvPr/>
        </p:nvSpPr>
        <p:spPr>
          <a:xfrm>
            <a:off x="14246" y="6319157"/>
            <a:ext cx="18288000" cy="3175784"/>
          </a:xfrm>
          <a:custGeom>
            <a:avLst/>
            <a:gdLst>
              <a:gd name="connsiteX0" fmla="*/ 6096130 w 12192000"/>
              <a:gd name="connsiteY0" fmla="*/ 3744844 h 3744847"/>
              <a:gd name="connsiteX1" fmla="*/ 6096000 w 12192000"/>
              <a:gd name="connsiteY1" fmla="*/ 3744847 h 3744847"/>
              <a:gd name="connsiteX2" fmla="*/ 6095866 w 12192000"/>
              <a:gd name="connsiteY2" fmla="*/ 3744844 h 3744847"/>
              <a:gd name="connsiteX3" fmla="*/ 6096000 w 12192000"/>
              <a:gd name="connsiteY3" fmla="*/ 3744846 h 3744847"/>
              <a:gd name="connsiteX4" fmla="*/ 5670593 w 12192000"/>
              <a:gd name="connsiteY4" fmla="*/ 3734725 h 3744847"/>
              <a:gd name="connsiteX5" fmla="*/ 6095866 w 12192000"/>
              <a:gd name="connsiteY5" fmla="*/ 3744844 h 3744847"/>
              <a:gd name="connsiteX6" fmla="*/ 5782301 w 12192000"/>
              <a:gd name="connsiteY6" fmla="*/ 3739959 h 3744847"/>
              <a:gd name="connsiteX7" fmla="*/ 6521411 w 12192000"/>
              <a:gd name="connsiteY7" fmla="*/ 3734725 h 3744847"/>
              <a:gd name="connsiteX8" fmla="*/ 6409700 w 12192000"/>
              <a:gd name="connsiteY8" fmla="*/ 3739959 h 3744847"/>
              <a:gd name="connsiteX9" fmla="*/ 6096130 w 12192000"/>
              <a:gd name="connsiteY9" fmla="*/ 3744844 h 3744847"/>
              <a:gd name="connsiteX10" fmla="*/ 5488796 w 12192000"/>
              <a:gd name="connsiteY10" fmla="*/ 3726208 h 3744847"/>
              <a:gd name="connsiteX11" fmla="*/ 5670593 w 12192000"/>
              <a:gd name="connsiteY11" fmla="*/ 3734725 h 3744847"/>
              <a:gd name="connsiteX12" fmla="*/ 5576235 w 12192000"/>
              <a:gd name="connsiteY12" fmla="*/ 3732480 h 3744847"/>
              <a:gd name="connsiteX13" fmla="*/ 6703201 w 12192000"/>
              <a:gd name="connsiteY13" fmla="*/ 3726208 h 3744847"/>
              <a:gd name="connsiteX14" fmla="*/ 6615765 w 12192000"/>
              <a:gd name="connsiteY14" fmla="*/ 3732480 h 3744847"/>
              <a:gd name="connsiteX15" fmla="*/ 6521411 w 12192000"/>
              <a:gd name="connsiteY15" fmla="*/ 3734725 h 3744847"/>
              <a:gd name="connsiteX16" fmla="*/ 5411731 w 12192000"/>
              <a:gd name="connsiteY16" fmla="*/ 3720680 h 3744847"/>
              <a:gd name="connsiteX17" fmla="*/ 5488796 w 12192000"/>
              <a:gd name="connsiteY17" fmla="*/ 3726208 h 3744847"/>
              <a:gd name="connsiteX18" fmla="*/ 5472720 w 12192000"/>
              <a:gd name="connsiteY18" fmla="*/ 3725455 h 3744847"/>
              <a:gd name="connsiteX19" fmla="*/ 6780276 w 12192000"/>
              <a:gd name="connsiteY19" fmla="*/ 3720679 h 3744847"/>
              <a:gd name="connsiteX20" fmla="*/ 6719281 w 12192000"/>
              <a:gd name="connsiteY20" fmla="*/ 3725455 h 3744847"/>
              <a:gd name="connsiteX21" fmla="*/ 6703201 w 12192000"/>
              <a:gd name="connsiteY21" fmla="*/ 3726208 h 3744847"/>
              <a:gd name="connsiteX22" fmla="*/ 12191088 w 12192000"/>
              <a:gd name="connsiteY22" fmla="*/ 0 h 3744847"/>
              <a:gd name="connsiteX23" fmla="*/ 12192000 w 12192000"/>
              <a:gd name="connsiteY23" fmla="*/ 0 h 3744847"/>
              <a:gd name="connsiteX24" fmla="*/ 12192000 w 12192000"/>
              <a:gd name="connsiteY24" fmla="*/ 1175527 h 3744847"/>
              <a:gd name="connsiteX25" fmla="*/ 12190203 w 12192000"/>
              <a:gd name="connsiteY25" fmla="*/ 1178729 h 3744847"/>
              <a:gd name="connsiteX26" fmla="*/ 7124271 w 12192000"/>
              <a:gd name="connsiteY26" fmla="*/ 3696003 h 3744847"/>
              <a:gd name="connsiteX27" fmla="*/ 6780276 w 12192000"/>
              <a:gd name="connsiteY27" fmla="*/ 3720679 h 3744847"/>
              <a:gd name="connsiteX28" fmla="*/ 7024361 w 12192000"/>
              <a:gd name="connsiteY28" fmla="*/ 3701569 h 3744847"/>
              <a:gd name="connsiteX29" fmla="*/ 12160527 w 12192000"/>
              <a:gd name="connsiteY29" fmla="*/ 372900 h 3744847"/>
              <a:gd name="connsiteX30" fmla="*/ 0 w 12192000"/>
              <a:gd name="connsiteY30" fmla="*/ 0 h 3744847"/>
              <a:gd name="connsiteX31" fmla="*/ 827 w 12192000"/>
              <a:gd name="connsiteY31" fmla="*/ 0 h 3744847"/>
              <a:gd name="connsiteX32" fmla="*/ 25888 w 12192000"/>
              <a:gd name="connsiteY32" fmla="*/ 337340 h 3744847"/>
              <a:gd name="connsiteX33" fmla="*/ 5167640 w 12192000"/>
              <a:gd name="connsiteY33" fmla="*/ 3701569 h 3744847"/>
              <a:gd name="connsiteX34" fmla="*/ 5411731 w 12192000"/>
              <a:gd name="connsiteY34" fmla="*/ 3720680 h 3744847"/>
              <a:gd name="connsiteX35" fmla="*/ 5067730 w 12192000"/>
              <a:gd name="connsiteY35" fmla="*/ 3696003 h 3744847"/>
              <a:gd name="connsiteX36" fmla="*/ 1798 w 12192000"/>
              <a:gd name="connsiteY36" fmla="*/ 1178729 h 3744847"/>
              <a:gd name="connsiteX37" fmla="*/ 0 w 12192000"/>
              <a:gd name="connsiteY37" fmla="*/ 1175527 h 374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192000" h="3744847">
                <a:moveTo>
                  <a:pt x="6096130" y="3744844"/>
                </a:moveTo>
                <a:lnTo>
                  <a:pt x="6096000" y="3744847"/>
                </a:lnTo>
                <a:lnTo>
                  <a:pt x="6095866" y="3744844"/>
                </a:lnTo>
                <a:lnTo>
                  <a:pt x="6096000" y="3744846"/>
                </a:lnTo>
                <a:close/>
                <a:moveTo>
                  <a:pt x="5670593" y="3734725"/>
                </a:moveTo>
                <a:lnTo>
                  <a:pt x="6095866" y="3744844"/>
                </a:lnTo>
                <a:lnTo>
                  <a:pt x="5782301" y="3739959"/>
                </a:lnTo>
                <a:close/>
                <a:moveTo>
                  <a:pt x="6521411" y="3734725"/>
                </a:moveTo>
                <a:lnTo>
                  <a:pt x="6409700" y="3739959"/>
                </a:lnTo>
                <a:lnTo>
                  <a:pt x="6096130" y="3744844"/>
                </a:lnTo>
                <a:close/>
                <a:moveTo>
                  <a:pt x="5488796" y="3726208"/>
                </a:moveTo>
                <a:lnTo>
                  <a:pt x="5670593" y="3734725"/>
                </a:lnTo>
                <a:lnTo>
                  <a:pt x="5576235" y="3732480"/>
                </a:lnTo>
                <a:close/>
                <a:moveTo>
                  <a:pt x="6703201" y="3726208"/>
                </a:moveTo>
                <a:lnTo>
                  <a:pt x="6615765" y="3732480"/>
                </a:lnTo>
                <a:lnTo>
                  <a:pt x="6521411" y="3734725"/>
                </a:lnTo>
                <a:close/>
                <a:moveTo>
                  <a:pt x="5411731" y="3720680"/>
                </a:moveTo>
                <a:lnTo>
                  <a:pt x="5488796" y="3726208"/>
                </a:lnTo>
                <a:lnTo>
                  <a:pt x="5472720" y="3725455"/>
                </a:lnTo>
                <a:close/>
                <a:moveTo>
                  <a:pt x="6780276" y="3720679"/>
                </a:moveTo>
                <a:lnTo>
                  <a:pt x="6719281" y="3725455"/>
                </a:lnTo>
                <a:lnTo>
                  <a:pt x="6703201" y="3726208"/>
                </a:lnTo>
                <a:close/>
                <a:moveTo>
                  <a:pt x="12191088" y="0"/>
                </a:moveTo>
                <a:lnTo>
                  <a:pt x="12192000" y="0"/>
                </a:lnTo>
                <a:lnTo>
                  <a:pt x="12192000" y="1175527"/>
                </a:lnTo>
                <a:lnTo>
                  <a:pt x="12190203" y="1178729"/>
                </a:lnTo>
                <a:cubicBezTo>
                  <a:pt x="11394304" y="2488994"/>
                  <a:pt x="9468602" y="3470980"/>
                  <a:pt x="7124271" y="3696003"/>
                </a:cubicBezTo>
                <a:lnTo>
                  <a:pt x="6780276" y="3720679"/>
                </a:lnTo>
                <a:lnTo>
                  <a:pt x="7024361" y="3701569"/>
                </a:lnTo>
                <a:cubicBezTo>
                  <a:pt x="9748677" y="3445091"/>
                  <a:pt x="11879569" y="2077475"/>
                  <a:pt x="12160527" y="372900"/>
                </a:cubicBezTo>
                <a:close/>
                <a:moveTo>
                  <a:pt x="0" y="0"/>
                </a:moveTo>
                <a:lnTo>
                  <a:pt x="827" y="0"/>
                </a:lnTo>
                <a:lnTo>
                  <a:pt x="25888" y="337340"/>
                </a:lnTo>
                <a:cubicBezTo>
                  <a:pt x="282865" y="2058427"/>
                  <a:pt x="2424405" y="3443311"/>
                  <a:pt x="5167640" y="3701569"/>
                </a:cubicBezTo>
                <a:lnTo>
                  <a:pt x="5411731" y="3720680"/>
                </a:lnTo>
                <a:lnTo>
                  <a:pt x="5067730" y="3696003"/>
                </a:lnTo>
                <a:cubicBezTo>
                  <a:pt x="2723399" y="3470980"/>
                  <a:pt x="797697" y="2488994"/>
                  <a:pt x="1798" y="1178729"/>
                </a:cubicBezTo>
                <a:lnTo>
                  <a:pt x="0" y="1175527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defRPr/>
            </a:pPr>
            <a:endParaRPr lang="zh-CN" altLang="en-US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F3AB5D8-C5B9-9D97-E060-45ECEB9282F3}"/>
              </a:ext>
            </a:extLst>
          </p:cNvPr>
          <p:cNvSpPr/>
          <p:nvPr/>
        </p:nvSpPr>
        <p:spPr>
          <a:xfrm>
            <a:off x="8839200" y="1280162"/>
            <a:ext cx="9311640" cy="9006840"/>
          </a:xfrm>
          <a:custGeom>
            <a:avLst/>
            <a:gdLst/>
            <a:ahLst/>
            <a:cxnLst/>
            <a:rect l="l" t="t" r="r" b="b"/>
            <a:pathLst>
              <a:path w="3097856" h="4300010">
                <a:moveTo>
                  <a:pt x="0" y="0"/>
                </a:moveTo>
                <a:lnTo>
                  <a:pt x="3097857" y="0"/>
                </a:lnTo>
                <a:lnTo>
                  <a:pt x="3097857" y="4300009"/>
                </a:lnTo>
                <a:lnTo>
                  <a:pt x="0" y="4300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76200">
            <a:solidFill>
              <a:srgbClr val="FF0000"/>
            </a:solidFill>
          </a:ln>
        </p:spPr>
        <p:txBody>
          <a:bodyPr/>
          <a:lstStyle/>
          <a:p>
            <a:endParaRPr lang="vi-VN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56024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413845" y="2009575"/>
            <a:ext cx="7901188" cy="5970671"/>
          </a:xfrm>
          <a:custGeom>
            <a:avLst/>
            <a:gdLst/>
            <a:ahLst/>
            <a:cxnLst/>
            <a:rect l="l" t="t" r="r" b="b"/>
            <a:pathLst>
              <a:path w="7901188" h="5970671">
                <a:moveTo>
                  <a:pt x="0" y="0"/>
                </a:moveTo>
                <a:lnTo>
                  <a:pt x="7901188" y="0"/>
                </a:lnTo>
                <a:lnTo>
                  <a:pt x="7901188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770042" y="2009575"/>
            <a:ext cx="8961607" cy="5970671"/>
          </a:xfrm>
          <a:custGeom>
            <a:avLst/>
            <a:gdLst/>
            <a:ahLst/>
            <a:cxnLst/>
            <a:rect l="l" t="t" r="r" b="b"/>
            <a:pathLst>
              <a:path w="8961607" h="5970671">
                <a:moveTo>
                  <a:pt x="0" y="0"/>
                </a:moveTo>
                <a:lnTo>
                  <a:pt x="8961607" y="0"/>
                </a:lnTo>
                <a:lnTo>
                  <a:pt x="8961607" y="5970670"/>
                </a:lnTo>
                <a:lnTo>
                  <a:pt x="0" y="5970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710401" y="731320"/>
            <a:ext cx="12867198" cy="728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endParaRPr lang="en-US" sz="4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69895" y="8227895"/>
            <a:ext cx="5961902" cy="155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(1888)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Vincent van Gogh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47284" y="8227895"/>
            <a:ext cx="4234310" cy="155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Đồi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Jalais</a:t>
            </a:r>
            <a:endParaRPr lang="en-US" sz="36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Camile Pissarro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84012" y="845127"/>
            <a:ext cx="9376339" cy="6966327"/>
          </a:xfrm>
          <a:custGeom>
            <a:avLst/>
            <a:gdLst/>
            <a:ahLst/>
            <a:cxnLst/>
            <a:rect l="l" t="t" r="r" b="b"/>
            <a:pathLst>
              <a:path w="9376339" h="6966327">
                <a:moveTo>
                  <a:pt x="0" y="0"/>
                </a:moveTo>
                <a:lnTo>
                  <a:pt x="9376339" y="0"/>
                </a:lnTo>
                <a:lnTo>
                  <a:pt x="9376339" y="6966327"/>
                </a:lnTo>
                <a:lnTo>
                  <a:pt x="0" y="6966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544363" y="876300"/>
            <a:ext cx="7134037" cy="6966327"/>
          </a:xfrm>
          <a:custGeom>
            <a:avLst/>
            <a:gdLst/>
            <a:ahLst/>
            <a:cxnLst/>
            <a:rect l="l" t="t" r="r" b="b"/>
            <a:pathLst>
              <a:path w="5454486" h="6966327">
                <a:moveTo>
                  <a:pt x="0" y="0"/>
                </a:moveTo>
                <a:lnTo>
                  <a:pt x="5454486" y="0"/>
                </a:lnTo>
                <a:lnTo>
                  <a:pt x="5454486" y="6966327"/>
                </a:lnTo>
                <a:lnTo>
                  <a:pt x="0" y="6966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176292" y="8071222"/>
            <a:ext cx="5961902" cy="138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3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khấu</a:t>
            </a:r>
            <a:r>
              <a:rPr lang="en-US" sz="3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Egar</a:t>
            </a:r>
            <a:r>
              <a:rPr lang="en-US" sz="32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Degas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0058" y="8071222"/>
            <a:ext cx="8207220" cy="138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Khiêu</a:t>
            </a:r>
            <a:r>
              <a:rPr lang="en-US" sz="3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lang="en-US" sz="3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Moulin de la Galette (1876)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Pierre-Auguste Renoir</a:t>
            </a:r>
          </a:p>
        </p:txBody>
      </p:sp>
    </p:spTree>
  </p:cSld>
  <p:clrMapOvr>
    <a:masterClrMapping/>
  </p:clrMapOvr>
  <p:transition spd="med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89510" y="1986734"/>
            <a:ext cx="7989126" cy="5976977"/>
          </a:xfrm>
          <a:custGeom>
            <a:avLst/>
            <a:gdLst/>
            <a:ahLst/>
            <a:cxnLst/>
            <a:rect l="l" t="t" r="r" b="b"/>
            <a:pathLst>
              <a:path w="7989126" h="5976977">
                <a:moveTo>
                  <a:pt x="0" y="0"/>
                </a:moveTo>
                <a:lnTo>
                  <a:pt x="7989126" y="0"/>
                </a:lnTo>
                <a:lnTo>
                  <a:pt x="7989126" y="5976976"/>
                </a:lnTo>
                <a:lnTo>
                  <a:pt x="0" y="59769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10800" y="1986734"/>
            <a:ext cx="7239000" cy="5976977"/>
          </a:xfrm>
          <a:custGeom>
            <a:avLst/>
            <a:gdLst/>
            <a:ahLst/>
            <a:cxnLst/>
            <a:rect l="l" t="t" r="r" b="b"/>
            <a:pathLst>
              <a:path w="4746249" h="5976977">
                <a:moveTo>
                  <a:pt x="0" y="0"/>
                </a:moveTo>
                <a:lnTo>
                  <a:pt x="4746249" y="0"/>
                </a:lnTo>
                <a:lnTo>
                  <a:pt x="4746249" y="5976976"/>
                </a:lnTo>
                <a:lnTo>
                  <a:pt x="0" y="59769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710401" y="731320"/>
            <a:ext cx="12867198" cy="728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phái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4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333442" y="8200781"/>
            <a:ext cx="6482164" cy="138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Khỏa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bành</a:t>
            </a:r>
            <a:endParaRPr lang="en-US" sz="32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Pablo Picasso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67273" y="7963711"/>
            <a:ext cx="6433599" cy="138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Chai,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phấn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than,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Georges Braque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28700" y="1028700"/>
            <a:ext cx="9094707" cy="6804105"/>
          </a:xfrm>
          <a:custGeom>
            <a:avLst/>
            <a:gdLst/>
            <a:ahLst/>
            <a:cxnLst/>
            <a:rect l="l" t="t" r="r" b="b"/>
            <a:pathLst>
              <a:path w="9094707" h="6804105">
                <a:moveTo>
                  <a:pt x="0" y="0"/>
                </a:moveTo>
                <a:lnTo>
                  <a:pt x="9094707" y="0"/>
                </a:lnTo>
                <a:lnTo>
                  <a:pt x="9094707" y="6804105"/>
                </a:lnTo>
                <a:lnTo>
                  <a:pt x="0" y="6804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562896" y="1028700"/>
            <a:ext cx="6567794" cy="6804105"/>
          </a:xfrm>
          <a:custGeom>
            <a:avLst/>
            <a:gdLst/>
            <a:ahLst/>
            <a:cxnLst/>
            <a:rect l="l" t="t" r="r" b="b"/>
            <a:pathLst>
              <a:path w="6567794" h="6804105">
                <a:moveTo>
                  <a:pt x="0" y="0"/>
                </a:moveTo>
                <a:lnTo>
                  <a:pt x="6567795" y="0"/>
                </a:lnTo>
                <a:lnTo>
                  <a:pt x="6567795" y="6804105"/>
                </a:lnTo>
                <a:lnTo>
                  <a:pt x="0" y="6804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62812" y="7842885"/>
            <a:ext cx="7144316" cy="138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Demoisellesochevignon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(1907)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Pablo Picasso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59254" y="7842885"/>
            <a:ext cx="6433599" cy="138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(1913)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 Gris</a:t>
            </a:r>
          </a:p>
        </p:txBody>
      </p:sp>
    </p:spTree>
  </p:cSld>
  <p:clrMapOvr>
    <a:masterClrMapping/>
  </p:clrMapOvr>
  <p:transition spd="med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471245" y="1920773"/>
            <a:ext cx="7306071" cy="6059472"/>
          </a:xfrm>
          <a:custGeom>
            <a:avLst/>
            <a:gdLst/>
            <a:ahLst/>
            <a:cxnLst/>
            <a:rect l="l" t="t" r="r" b="b"/>
            <a:pathLst>
              <a:path w="7306071" h="6059472">
                <a:moveTo>
                  <a:pt x="0" y="0"/>
                </a:moveTo>
                <a:lnTo>
                  <a:pt x="7306070" y="0"/>
                </a:lnTo>
                <a:lnTo>
                  <a:pt x="7306070" y="6059472"/>
                </a:lnTo>
                <a:lnTo>
                  <a:pt x="0" y="60594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999331" y="1920773"/>
            <a:ext cx="4817424" cy="6059472"/>
          </a:xfrm>
          <a:custGeom>
            <a:avLst/>
            <a:gdLst/>
            <a:ahLst/>
            <a:cxnLst/>
            <a:rect l="l" t="t" r="r" b="b"/>
            <a:pathLst>
              <a:path w="4578268" h="6059472">
                <a:moveTo>
                  <a:pt x="0" y="0"/>
                </a:moveTo>
                <a:lnTo>
                  <a:pt x="4578268" y="0"/>
                </a:lnTo>
                <a:lnTo>
                  <a:pt x="4578268" y="6059472"/>
                </a:lnTo>
                <a:lnTo>
                  <a:pt x="0" y="6059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286000" y="626138"/>
            <a:ext cx="14282199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900691" y="8223622"/>
            <a:ext cx="5014703" cy="155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Berlin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Ernst Ludwig Kirchner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21549" y="8223622"/>
            <a:ext cx="6205462" cy="155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dâu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3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Oskar Kokoschka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vi-VN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8986" y="5949046"/>
            <a:ext cx="3432414" cy="4267200"/>
          </a:xfrm>
          <a:custGeom>
            <a:avLst/>
            <a:gdLst/>
            <a:ahLst/>
            <a:cxnLst/>
            <a:rect l="l" t="t" r="r" b="b"/>
            <a:pathLst>
              <a:path w="7258522" h="7379274">
                <a:moveTo>
                  <a:pt x="0" y="0"/>
                </a:moveTo>
                <a:lnTo>
                  <a:pt x="7258522" y="0"/>
                </a:lnTo>
                <a:lnTo>
                  <a:pt x="7258522" y="7379274"/>
                </a:lnTo>
                <a:lnTo>
                  <a:pt x="0" y="73792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7200" y="3248320"/>
            <a:ext cx="5411000" cy="107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6017350262696">
            <a:hlinkClick r:id="" action="ppaction://media"/>
            <a:extLst>
              <a:ext uri="{FF2B5EF4-FFF2-40B4-BE49-F238E27FC236}">
                <a16:creationId xmlns:a16="http://schemas.microsoft.com/office/drawing/2014/main" id="{4C0B40CB-3A4E-35E6-D1C4-1EB4E5732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2800" y="53730"/>
            <a:ext cx="8834900" cy="1017953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5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13293-9A85-EA47-6A08-1DADC5A52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Gương Mặt 18 Tranh Acrylic Đẹp của Họa Sĩ Nguyễn Thu Thủy">
            <a:extLst>
              <a:ext uri="{FF2B5EF4-FFF2-40B4-BE49-F238E27FC236}">
                <a16:creationId xmlns:a16="http://schemas.microsoft.com/office/drawing/2014/main" id="{0E4C03D6-2670-22E0-B835-D5B0B3564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9" r="-1" b="16602"/>
          <a:stretch/>
        </p:blipFill>
        <p:spPr bwMode="auto">
          <a:xfrm>
            <a:off x="20" y="10"/>
            <a:ext cx="10489331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5">
            <a:extLst>
              <a:ext uri="{FF2B5EF4-FFF2-40B4-BE49-F238E27FC236}">
                <a16:creationId xmlns:a16="http://schemas.microsoft.com/office/drawing/2014/main" id="{96768DBD-80D3-6D45-C561-AE85792F1775}"/>
              </a:ext>
            </a:extLst>
          </p:cNvPr>
          <p:cNvSpPr/>
          <p:nvPr/>
        </p:nvSpPr>
        <p:spPr>
          <a:xfrm rot="10800000" flipH="1">
            <a:off x="14020800" y="22423"/>
            <a:ext cx="4309556" cy="10286988"/>
          </a:xfrm>
          <a:custGeom>
            <a:avLst/>
            <a:gdLst>
              <a:gd name="connsiteX0" fmla="*/ 1112422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337078 h 6858000"/>
              <a:gd name="connsiteX5" fmla="*/ 179995 w 12192000"/>
              <a:gd name="connsiteY5" fmla="*/ 6381284 h 6858000"/>
              <a:gd name="connsiteX6" fmla="*/ 7247416 w 12192000"/>
              <a:gd name="connsiteY6" fmla="*/ 5209259 h 6858000"/>
              <a:gd name="connsiteX7" fmla="*/ 10671008 w 12192000"/>
              <a:gd name="connsiteY7" fmla="*/ 1340153 h 6858000"/>
              <a:gd name="connsiteX8" fmla="*/ 11116965 w 12192000"/>
              <a:gd name="connsiteY8" fmla="*/ 324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1124221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37078"/>
                </a:lnTo>
                <a:lnTo>
                  <a:pt x="179995" y="6381284"/>
                </a:lnTo>
                <a:cubicBezTo>
                  <a:pt x="2546126" y="6887115"/>
                  <a:pt x="5206726" y="6454159"/>
                  <a:pt x="7247416" y="5209259"/>
                </a:cubicBezTo>
                <a:cubicBezTo>
                  <a:pt x="8764013" y="4284066"/>
                  <a:pt x="9970602" y="2913858"/>
                  <a:pt x="10671008" y="1340153"/>
                </a:cubicBezTo>
                <a:cubicBezTo>
                  <a:pt x="10858439" y="919054"/>
                  <a:pt x="11006834" y="480043"/>
                  <a:pt x="11116965" y="3243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50000">
                <a:srgbClr val="ADD9FF"/>
              </a:gs>
              <a:gs pos="100000">
                <a:srgbClr val="5CB3FF"/>
              </a:gs>
            </a:gsLst>
            <a:lin ang="738999" scaled="1"/>
          </a:gradFill>
          <a:ln w="711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CB75B-A3E7-65E4-F29F-A1CF77D251CA}"/>
              </a:ext>
            </a:extLst>
          </p:cNvPr>
          <p:cNvSpPr txBox="1"/>
          <p:nvPr/>
        </p:nvSpPr>
        <p:spPr>
          <a:xfrm>
            <a:off x="10947116" y="3162300"/>
            <a:ext cx="6836390" cy="309964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u="sng" dirty="0" err="1">
                <a:latin typeface="+mj-lt"/>
                <a:ea typeface="+mj-ea"/>
                <a:cs typeface="+mj-cs"/>
              </a:rPr>
              <a:t>Tác</a:t>
            </a:r>
            <a:r>
              <a:rPr lang="en-US" sz="6600" u="sng" dirty="0">
                <a:latin typeface="+mj-lt"/>
                <a:ea typeface="+mj-ea"/>
                <a:cs typeface="+mj-cs"/>
              </a:rPr>
              <a:t> </a:t>
            </a:r>
            <a:r>
              <a:rPr lang="en-US" sz="6600" u="sng" dirty="0" err="1">
                <a:latin typeface="+mj-lt"/>
                <a:ea typeface="+mj-ea"/>
                <a:cs typeface="+mj-cs"/>
              </a:rPr>
              <a:t>phẩm</a:t>
            </a:r>
            <a:r>
              <a:rPr lang="en-US" sz="6600" u="sng" dirty="0">
                <a:latin typeface="+mj-lt"/>
                <a:ea typeface="+mj-ea"/>
                <a:cs typeface="+mj-cs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 err="1">
                <a:latin typeface="+mj-lt"/>
                <a:ea typeface="+mj-ea"/>
                <a:cs typeface="+mj-cs"/>
              </a:rPr>
              <a:t>Những</a:t>
            </a:r>
            <a:r>
              <a:rPr lang="en-US" sz="6600" dirty="0">
                <a:latin typeface="+mj-lt"/>
                <a:ea typeface="+mj-ea"/>
                <a:cs typeface="+mj-cs"/>
              </a:rPr>
              <a:t> </a:t>
            </a:r>
            <a:r>
              <a:rPr lang="en-US" sz="6600" dirty="0" err="1">
                <a:latin typeface="+mj-lt"/>
                <a:ea typeface="+mj-ea"/>
                <a:cs typeface="+mj-cs"/>
              </a:rPr>
              <a:t>gương</a:t>
            </a:r>
            <a:r>
              <a:rPr lang="en-US" sz="6600" dirty="0">
                <a:latin typeface="+mj-lt"/>
                <a:ea typeface="+mj-ea"/>
                <a:cs typeface="+mj-cs"/>
              </a:rPr>
              <a:t> </a:t>
            </a:r>
            <a:r>
              <a:rPr lang="en-US" sz="6600" dirty="0" err="1">
                <a:latin typeface="+mj-lt"/>
                <a:ea typeface="+mj-ea"/>
                <a:cs typeface="+mj-cs"/>
              </a:rPr>
              <a:t>mặt</a:t>
            </a:r>
            <a:r>
              <a:rPr lang="en-US" sz="6600" dirty="0">
                <a:latin typeface="+mj-lt"/>
                <a:ea typeface="+mj-ea"/>
                <a:cs typeface="+mj-cs"/>
              </a:rPr>
              <a:t> (</a:t>
            </a:r>
            <a:r>
              <a:rPr lang="en-US" sz="6600" dirty="0" err="1">
                <a:latin typeface="+mj-lt"/>
                <a:ea typeface="+mj-ea"/>
                <a:cs typeface="+mj-cs"/>
              </a:rPr>
              <a:t>Nguyễn</a:t>
            </a:r>
            <a:r>
              <a:rPr lang="en-US" sz="6600" dirty="0">
                <a:latin typeface="+mj-lt"/>
                <a:ea typeface="+mj-ea"/>
                <a:cs typeface="+mj-cs"/>
              </a:rPr>
              <a:t> Thu </a:t>
            </a:r>
            <a:r>
              <a:rPr lang="en-US" sz="6600" dirty="0" err="1">
                <a:latin typeface="+mj-lt"/>
                <a:ea typeface="+mj-ea"/>
                <a:cs typeface="+mj-cs"/>
              </a:rPr>
              <a:t>Thủy</a:t>
            </a:r>
            <a:r>
              <a:rPr lang="en-US" sz="6600" dirty="0">
                <a:latin typeface="+mj-lt"/>
                <a:ea typeface="+mj-ea"/>
                <a:cs typeface="+mj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47767399"/>
      </p:ext>
    </p:extLst>
  </p:cSld>
  <p:clrMapOvr>
    <a:masterClrMapping/>
  </p:clrMapOvr>
  <p:transition spd="med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BDE16-F9E6-4073-9D0C-59662E38A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230976F-5D1A-8801-D5F3-0DDE7E89F8AA}"/>
              </a:ext>
            </a:extLst>
          </p:cNvPr>
          <p:cNvSpPr txBox="1"/>
          <p:nvPr/>
        </p:nvSpPr>
        <p:spPr>
          <a:xfrm>
            <a:off x="-138155" y="2066416"/>
            <a:ext cx="1924812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/>
              <a:t>    </a:t>
            </a:r>
            <a:r>
              <a:rPr lang="en-US" sz="6000" b="1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en-US" sz="6000" b="1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6000" b="1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6000" b="1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000" b="1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6000" b="1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6000" b="1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6000" b="1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6000" b="1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000" b="1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6000" b="1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6000" b="1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6000" b="1" spc="13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6000" b="1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b="1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6000" b="1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6000" b="1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6000" b="1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1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6000" b="1" spc="1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5400" dirty="0"/>
          </a:p>
        </p:txBody>
      </p:sp>
      <p:pic>
        <p:nvPicPr>
          <p:cNvPr id="14" name="NguoiThayBeat-VA_47twx">
            <a:hlinkClick r:id="" action="ppaction://media"/>
            <a:extLst>
              <a:ext uri="{FF2B5EF4-FFF2-40B4-BE49-F238E27FC236}">
                <a16:creationId xmlns:a16="http://schemas.microsoft.com/office/drawing/2014/main" id="{B0F93DA8-4840-F07F-5B0B-B1285F44D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87864" y="8555359"/>
            <a:ext cx="1304972" cy="13049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47F627-BA5F-8FB4-6D9C-34C05B34600B}"/>
              </a:ext>
            </a:extLst>
          </p:cNvPr>
          <p:cNvSpPr txBox="1"/>
          <p:nvPr/>
        </p:nvSpPr>
        <p:spPr>
          <a:xfrm>
            <a:off x="946955" y="769925"/>
            <a:ext cx="10424160" cy="1306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tập:</a:t>
            </a:r>
            <a:endParaRPr lang="en-US" sz="60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18" descr="桌子上放着蓝色的卡通蛋糕&#10;&#10;中度可信度描述已自动生成">
            <a:extLst>
              <a:ext uri="{FF2B5EF4-FFF2-40B4-BE49-F238E27FC236}">
                <a16:creationId xmlns:a16="http://schemas.microsoft.com/office/drawing/2014/main" id="{B02AF6B1-BC79-F7F3-162F-9DDAA68087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239" y="-24933"/>
            <a:ext cx="2797862" cy="2067791"/>
          </a:xfrm>
          <a:prstGeom prst="rect">
            <a:avLst/>
          </a:prstGeom>
          <a:effectLst>
            <a:outerShdw blurRad="254000" dist="635000" dir="5400000" algn="t" rotWithShape="0">
              <a:schemeClr val="accent1">
                <a:lumMod val="75000"/>
                <a:alpha val="30000"/>
              </a:schemeClr>
            </a:outerShdw>
          </a:effectLst>
        </p:spPr>
      </p:pic>
      <p:sp>
        <p:nvSpPr>
          <p:cNvPr id="2" name="15">
            <a:extLst>
              <a:ext uri="{FF2B5EF4-FFF2-40B4-BE49-F238E27FC236}">
                <a16:creationId xmlns:a16="http://schemas.microsoft.com/office/drawing/2014/main" id="{E447AFFE-E818-36C1-4796-2F68A9D0D1B9}"/>
              </a:ext>
            </a:extLst>
          </p:cNvPr>
          <p:cNvSpPr/>
          <p:nvPr/>
        </p:nvSpPr>
        <p:spPr>
          <a:xfrm flipH="1">
            <a:off x="0" y="7639160"/>
            <a:ext cx="18288000" cy="2647841"/>
          </a:xfrm>
          <a:custGeom>
            <a:avLst/>
            <a:gdLst>
              <a:gd name="connsiteX0" fmla="*/ 1112422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337078 h 6858000"/>
              <a:gd name="connsiteX5" fmla="*/ 179995 w 12192000"/>
              <a:gd name="connsiteY5" fmla="*/ 6381284 h 6858000"/>
              <a:gd name="connsiteX6" fmla="*/ 7247416 w 12192000"/>
              <a:gd name="connsiteY6" fmla="*/ 5209259 h 6858000"/>
              <a:gd name="connsiteX7" fmla="*/ 10671008 w 12192000"/>
              <a:gd name="connsiteY7" fmla="*/ 1340153 h 6858000"/>
              <a:gd name="connsiteX8" fmla="*/ 11116965 w 12192000"/>
              <a:gd name="connsiteY8" fmla="*/ 324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1124221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37078"/>
                </a:lnTo>
                <a:lnTo>
                  <a:pt x="179995" y="6381284"/>
                </a:lnTo>
                <a:cubicBezTo>
                  <a:pt x="2546126" y="6887115"/>
                  <a:pt x="5206726" y="6454159"/>
                  <a:pt x="7247416" y="5209259"/>
                </a:cubicBezTo>
                <a:cubicBezTo>
                  <a:pt x="8764013" y="4284066"/>
                  <a:pt x="9970602" y="2913858"/>
                  <a:pt x="10671008" y="1340153"/>
                </a:cubicBezTo>
                <a:cubicBezTo>
                  <a:pt x="10858439" y="919054"/>
                  <a:pt x="11006834" y="480043"/>
                  <a:pt x="11116965" y="3243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50000">
                <a:srgbClr val="ADD9FF"/>
              </a:gs>
              <a:gs pos="100000">
                <a:srgbClr val="5CB3FF"/>
              </a:gs>
            </a:gsLst>
            <a:lin ang="738999" scaled="1"/>
          </a:gradFill>
          <a:ln w="711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3" name="任意多边形: 形状 68">
            <a:extLst>
              <a:ext uri="{FF2B5EF4-FFF2-40B4-BE49-F238E27FC236}">
                <a16:creationId xmlns:a16="http://schemas.microsoft.com/office/drawing/2014/main" id="{09F988A7-CDB9-03E6-736C-59366B3DB8D4}"/>
              </a:ext>
            </a:extLst>
          </p:cNvPr>
          <p:cNvSpPr/>
          <p:nvPr/>
        </p:nvSpPr>
        <p:spPr>
          <a:xfrm>
            <a:off x="14246" y="6028512"/>
            <a:ext cx="18288000" cy="3894402"/>
          </a:xfrm>
          <a:custGeom>
            <a:avLst/>
            <a:gdLst>
              <a:gd name="connsiteX0" fmla="*/ 12192000 w 12192000"/>
              <a:gd name="connsiteY0" fmla="*/ 0 h 2571127"/>
              <a:gd name="connsiteX1" fmla="*/ 12192000 w 12192000"/>
              <a:gd name="connsiteY1" fmla="*/ 1075010 h 2571127"/>
              <a:gd name="connsiteX2" fmla="*/ 12087986 w 12192000"/>
              <a:gd name="connsiteY2" fmla="*/ 1142906 h 2571127"/>
              <a:gd name="connsiteX3" fmla="*/ 6488873 w 12192000"/>
              <a:gd name="connsiteY3" fmla="*/ 2566244 h 2571127"/>
              <a:gd name="connsiteX4" fmla="*/ 6096376 w 12192000"/>
              <a:gd name="connsiteY4" fmla="*/ 2571127 h 2571127"/>
              <a:gd name="connsiteX5" fmla="*/ 6429867 w 12192000"/>
              <a:gd name="connsiteY5" fmla="*/ 2566044 h 2571127"/>
              <a:gd name="connsiteX6" fmla="*/ 12104383 w 12192000"/>
              <a:gd name="connsiteY6" fmla="*/ 138609 h 2571127"/>
              <a:gd name="connsiteX7" fmla="*/ 0 w 12192000"/>
              <a:gd name="connsiteY7" fmla="*/ 0 h 2571127"/>
              <a:gd name="connsiteX8" fmla="*/ 87617 w 12192000"/>
              <a:gd name="connsiteY8" fmla="*/ 138609 h 2571127"/>
              <a:gd name="connsiteX9" fmla="*/ 5762136 w 12192000"/>
              <a:gd name="connsiteY9" fmla="*/ 2566044 h 2571127"/>
              <a:gd name="connsiteX10" fmla="*/ 6095627 w 12192000"/>
              <a:gd name="connsiteY10" fmla="*/ 2571127 h 2571127"/>
              <a:gd name="connsiteX11" fmla="*/ 5703130 w 12192000"/>
              <a:gd name="connsiteY11" fmla="*/ 2566244 h 2571127"/>
              <a:gd name="connsiteX12" fmla="*/ 104015 w 12192000"/>
              <a:gd name="connsiteY12" fmla="*/ 1142906 h 2571127"/>
              <a:gd name="connsiteX13" fmla="*/ 0 w 12192000"/>
              <a:gd name="connsiteY13" fmla="*/ 1075010 h 257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2571127">
                <a:moveTo>
                  <a:pt x="12192000" y="0"/>
                </a:moveTo>
                <a:lnTo>
                  <a:pt x="12192000" y="1075010"/>
                </a:lnTo>
                <a:lnTo>
                  <a:pt x="12087986" y="1142906"/>
                </a:lnTo>
                <a:cubicBezTo>
                  <a:pt x="10765582" y="1965697"/>
                  <a:pt x="8757911" y="2509658"/>
                  <a:pt x="6488873" y="2566244"/>
                </a:cubicBezTo>
                <a:lnTo>
                  <a:pt x="6096376" y="2571127"/>
                </a:lnTo>
                <a:lnTo>
                  <a:pt x="6429867" y="2566044"/>
                </a:lnTo>
                <a:cubicBezTo>
                  <a:pt x="9000868" y="2487487"/>
                  <a:pt x="11177003" y="1506773"/>
                  <a:pt x="12104383" y="138609"/>
                </a:cubicBezTo>
                <a:close/>
                <a:moveTo>
                  <a:pt x="0" y="0"/>
                </a:moveTo>
                <a:lnTo>
                  <a:pt x="87617" y="138609"/>
                </a:lnTo>
                <a:cubicBezTo>
                  <a:pt x="1014997" y="1506773"/>
                  <a:pt x="3191133" y="2487487"/>
                  <a:pt x="5762136" y="2566044"/>
                </a:cubicBezTo>
                <a:lnTo>
                  <a:pt x="6095627" y="2571127"/>
                </a:lnTo>
                <a:lnTo>
                  <a:pt x="5703130" y="2566244"/>
                </a:lnTo>
                <a:cubicBezTo>
                  <a:pt x="3434090" y="2509658"/>
                  <a:pt x="1426419" y="1965697"/>
                  <a:pt x="104015" y="1142906"/>
                </a:cubicBezTo>
                <a:lnTo>
                  <a:pt x="0" y="107501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defRPr/>
            </a:pPr>
            <a:endParaRPr lang="zh-CN" altLang="en-US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301ACEA-310C-3F28-F702-909D1007CF9A}"/>
              </a:ext>
            </a:extLst>
          </p:cNvPr>
          <p:cNvSpPr/>
          <p:nvPr/>
        </p:nvSpPr>
        <p:spPr>
          <a:xfrm>
            <a:off x="7691396" y="4922520"/>
            <a:ext cx="4655820" cy="5412909"/>
          </a:xfrm>
          <a:custGeom>
            <a:avLst/>
            <a:gdLst/>
            <a:ahLst/>
            <a:cxnLst/>
            <a:rect l="l" t="t" r="r" b="b"/>
            <a:pathLst>
              <a:path w="7258522" h="7379274">
                <a:moveTo>
                  <a:pt x="0" y="0"/>
                </a:moveTo>
                <a:lnTo>
                  <a:pt x="7258522" y="0"/>
                </a:lnTo>
                <a:lnTo>
                  <a:pt x="7258522" y="7379274"/>
                </a:lnTo>
                <a:lnTo>
                  <a:pt x="0" y="73792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27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6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BC091-1E2A-23A6-2B23-EEFCEFE1E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ptcb">
            <a:extLst>
              <a:ext uri="{FF2B5EF4-FFF2-40B4-BE49-F238E27FC236}">
                <a16:creationId xmlns:a16="http://schemas.microsoft.com/office/drawing/2014/main" id="{82F7641E-ACB4-DD85-D1D8-C84039ABF46E}"/>
              </a:ext>
            </a:extLst>
          </p:cNvPr>
          <p:cNvCxnSpPr>
            <a:cxnSpLocks/>
          </p:cNvCxnSpPr>
          <p:nvPr/>
        </p:nvCxnSpPr>
        <p:spPr>
          <a:xfrm>
            <a:off x="17221469" y="823913"/>
            <a:ext cx="0" cy="7801928"/>
          </a:xfrm>
          <a:prstGeom prst="line">
            <a:avLst/>
          </a:prstGeom>
          <a:noFill/>
          <a:ln>
            <a:solidFill>
              <a:schemeClr val="accent1">
                <a:alpha val="4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pptcb">
            <a:extLst>
              <a:ext uri="{FF2B5EF4-FFF2-40B4-BE49-F238E27FC236}">
                <a16:creationId xmlns:a16="http://schemas.microsoft.com/office/drawing/2014/main" id="{535369CE-109B-5CAF-E705-F83BD51574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89255" y="165176"/>
            <a:ext cx="15509499" cy="8600490"/>
          </a:xfrm>
          <a:prstGeom prst="round2SameRect">
            <a:avLst>
              <a:gd name="adj1" fmla="val 4180"/>
              <a:gd name="adj2" fmla="val 0"/>
            </a:avLst>
          </a:prstGeom>
          <a:solidFill>
            <a:srgbClr val="0070C0"/>
          </a:solidFill>
          <a:ln w="38100">
            <a:noFill/>
          </a:ln>
          <a:effectLst>
            <a:outerShdw blurRad="352044" dist="188595" dir="16200000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341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1886" dirty="0">
              <a:solidFill>
                <a:srgbClr val="298771"/>
              </a:solidFill>
              <a:latin typeface="HarmonyOS Sans SC"/>
              <a:ea typeface="HarmonyOS Sans SC"/>
            </a:endParaRPr>
          </a:p>
        </p:txBody>
      </p:sp>
      <p:sp>
        <p:nvSpPr>
          <p:cNvPr id="8" name="pptcb">
            <a:extLst>
              <a:ext uri="{FF2B5EF4-FFF2-40B4-BE49-F238E27FC236}">
                <a16:creationId xmlns:a16="http://schemas.microsoft.com/office/drawing/2014/main" id="{60C65754-4268-7228-A6F9-B045974009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68662" y="317287"/>
            <a:ext cx="16150682" cy="8956046"/>
          </a:xfrm>
          <a:prstGeom prst="round2SameRect">
            <a:avLst>
              <a:gd name="adj1" fmla="val 4180"/>
              <a:gd name="adj2" fmla="val 0"/>
            </a:avLst>
          </a:prstGeom>
          <a:solidFill>
            <a:srgbClr val="0091FE"/>
          </a:solidFill>
          <a:ln w="38100">
            <a:noFill/>
          </a:ln>
          <a:effectLst>
            <a:outerShdw blurRad="355600" dist="190500" dir="16200000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2567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1905" dirty="0">
              <a:solidFill>
                <a:srgbClr val="298771"/>
              </a:solidFill>
              <a:latin typeface="HarmonyOS Sans SC"/>
              <a:ea typeface="HarmonyOS Sans SC"/>
            </a:endParaRPr>
          </a:p>
        </p:txBody>
      </p:sp>
      <p:sp>
        <p:nvSpPr>
          <p:cNvPr id="9" name="pptcb">
            <a:extLst>
              <a:ext uri="{FF2B5EF4-FFF2-40B4-BE49-F238E27FC236}">
                <a16:creationId xmlns:a16="http://schemas.microsoft.com/office/drawing/2014/main" id="{19B62B15-6882-115B-5F8F-FAF605F16AF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32190" y="460583"/>
            <a:ext cx="16823627" cy="9329214"/>
          </a:xfrm>
          <a:prstGeom prst="round2SameRect">
            <a:avLst>
              <a:gd name="adj1" fmla="val 4180"/>
              <a:gd name="adj2" fmla="val 0"/>
            </a:avLst>
          </a:prstGeom>
          <a:solidFill>
            <a:srgbClr val="00B0F0"/>
          </a:solidFill>
          <a:ln w="38100">
            <a:noFill/>
          </a:ln>
          <a:effectLst>
            <a:outerShdw blurRad="355600" dist="190500" dir="16200000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2567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1905" dirty="0">
              <a:solidFill>
                <a:srgbClr val="298771"/>
              </a:solidFill>
              <a:latin typeface="HarmonyOS Sans SC"/>
              <a:ea typeface="HarmonyOS Sans SC"/>
            </a:endParaRPr>
          </a:p>
        </p:txBody>
      </p:sp>
      <p:sp>
        <p:nvSpPr>
          <p:cNvPr id="10" name="pptcb">
            <a:extLst>
              <a:ext uri="{FF2B5EF4-FFF2-40B4-BE49-F238E27FC236}">
                <a16:creationId xmlns:a16="http://schemas.microsoft.com/office/drawing/2014/main" id="{9955BA01-7957-F6E8-D3E3-C4450751EAB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69317" y="617660"/>
            <a:ext cx="17349366" cy="9669341"/>
          </a:xfrm>
          <a:prstGeom prst="round2SameRect">
            <a:avLst>
              <a:gd name="adj1" fmla="val 4180"/>
              <a:gd name="adj2" fmla="val 0"/>
            </a:avLst>
          </a:pr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 scaled="0"/>
          </a:gradFill>
          <a:ln w="38100">
            <a:noFill/>
          </a:ln>
          <a:effectLst>
            <a:outerShdw blurRad="352044" dist="188595" dir="16200000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341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1886" dirty="0">
              <a:solidFill>
                <a:srgbClr val="298771"/>
              </a:solidFill>
              <a:latin typeface="Tahoma"/>
              <a:ea typeface="+mj-ea"/>
            </a:endParaRPr>
          </a:p>
        </p:txBody>
      </p:sp>
      <p:sp>
        <p:nvSpPr>
          <p:cNvPr id="11" name="pptcb">
            <a:extLst>
              <a:ext uri="{FF2B5EF4-FFF2-40B4-BE49-F238E27FC236}">
                <a16:creationId xmlns:a16="http://schemas.microsoft.com/office/drawing/2014/main" id="{7B2A899E-3D97-3A26-E112-6307352333A6}"/>
              </a:ext>
            </a:extLst>
          </p:cNvPr>
          <p:cNvSpPr/>
          <p:nvPr/>
        </p:nvSpPr>
        <p:spPr>
          <a:xfrm>
            <a:off x="932841" y="890899"/>
            <a:ext cx="16956000" cy="9470984"/>
          </a:xfrm>
          <a:prstGeom prst="round2SameRect">
            <a:avLst>
              <a:gd name="adj1" fmla="val 2177"/>
              <a:gd name="adj2" fmla="val 0"/>
            </a:avLst>
          </a:pr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 scaled="0"/>
          </a:gradFill>
          <a:ln w="9525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2567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1905" dirty="0">
              <a:solidFill>
                <a:srgbClr val="298771"/>
              </a:solidFill>
              <a:latin typeface="Tahoma"/>
              <a:ea typeface="+mj-ea"/>
            </a:endParaRPr>
          </a:p>
        </p:txBody>
      </p:sp>
      <p:sp>
        <p:nvSpPr>
          <p:cNvPr id="13" name="pptcb">
            <a:extLst>
              <a:ext uri="{FF2B5EF4-FFF2-40B4-BE49-F238E27FC236}">
                <a16:creationId xmlns:a16="http://schemas.microsoft.com/office/drawing/2014/main" id="{A6DA9A50-F031-29E9-E26B-956F751A7A3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flipH="1">
            <a:off x="15234632" y="8495823"/>
            <a:ext cx="3117734" cy="1934529"/>
          </a:xfrm>
          <a:custGeom>
            <a:avLst/>
            <a:gdLst>
              <a:gd name="connsiteX0" fmla="*/ 194408 w 5929578"/>
              <a:gd name="connsiteY0" fmla="*/ 3931 h 3679257"/>
              <a:gd name="connsiteX1" fmla="*/ 1483220 w 5929578"/>
              <a:gd name="connsiteY1" fmla="*/ 634451 h 3679257"/>
              <a:gd name="connsiteX2" fmla="*/ 1975701 w 5929578"/>
              <a:gd name="connsiteY2" fmla="*/ 1819322 h 3679257"/>
              <a:gd name="connsiteX3" fmla="*/ 3144624 w 5929578"/>
              <a:gd name="connsiteY3" fmla="*/ 2781462 h 3679257"/>
              <a:gd name="connsiteX4" fmla="*/ 4168358 w 5929578"/>
              <a:gd name="connsiteY4" fmla="*/ 2882653 h 3679257"/>
              <a:gd name="connsiteX5" fmla="*/ 5187144 w 5929578"/>
              <a:gd name="connsiteY5" fmla="*/ 3012992 h 3679257"/>
              <a:gd name="connsiteX6" fmla="*/ 5929579 w 5929578"/>
              <a:gd name="connsiteY6" fmla="*/ 3679258 h 3679257"/>
              <a:gd name="connsiteX7" fmla="*/ 0 w 5929578"/>
              <a:gd name="connsiteY7" fmla="*/ 3679258 h 3679257"/>
              <a:gd name="connsiteX8" fmla="*/ 54995 w 5929578"/>
              <a:gd name="connsiteY8" fmla="*/ 2281 h 3679257"/>
              <a:gd name="connsiteX9" fmla="*/ 194683 w 5929578"/>
              <a:gd name="connsiteY9" fmla="*/ 4206 h 367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29578" h="3679257">
                <a:moveTo>
                  <a:pt x="194408" y="3931"/>
                </a:moveTo>
                <a:cubicBezTo>
                  <a:pt x="694589" y="-34841"/>
                  <a:pt x="1206869" y="215938"/>
                  <a:pt x="1483220" y="634451"/>
                </a:cubicBezTo>
                <a:cubicBezTo>
                  <a:pt x="1719424" y="992194"/>
                  <a:pt x="1781568" y="1437105"/>
                  <a:pt x="1975701" y="1819322"/>
                </a:cubicBezTo>
                <a:cubicBezTo>
                  <a:pt x="2210531" y="2282381"/>
                  <a:pt x="2644993" y="2639850"/>
                  <a:pt x="3144624" y="2781462"/>
                </a:cubicBezTo>
                <a:cubicBezTo>
                  <a:pt x="3475419" y="2875229"/>
                  <a:pt x="3824364" y="2876604"/>
                  <a:pt x="4168358" y="2882653"/>
                </a:cubicBezTo>
                <a:cubicBezTo>
                  <a:pt x="4512354" y="2888428"/>
                  <a:pt x="4862398" y="2900527"/>
                  <a:pt x="5187144" y="3012992"/>
                </a:cubicBezTo>
                <a:cubicBezTo>
                  <a:pt x="5512166" y="3125732"/>
                  <a:pt x="5813539" y="3355612"/>
                  <a:pt x="5929579" y="3679258"/>
                </a:cubicBezTo>
                <a:lnTo>
                  <a:pt x="0" y="3679258"/>
                </a:lnTo>
                <a:lnTo>
                  <a:pt x="54995" y="2281"/>
                </a:lnTo>
                <a:lnTo>
                  <a:pt x="194683" y="4206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38100">
            <a:noFill/>
          </a:ln>
          <a:effectLst>
            <a:outerShdw blurRad="136017" dist="72866" dir="18899992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81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729">
              <a:solidFill>
                <a:srgbClr val="298771"/>
              </a:solidFill>
              <a:latin typeface="Tahoma"/>
              <a:ea typeface="+mj-ea"/>
            </a:endParaRPr>
          </a:p>
        </p:txBody>
      </p:sp>
      <p:sp>
        <p:nvSpPr>
          <p:cNvPr id="15" name="pptcb">
            <a:extLst>
              <a:ext uri="{FF2B5EF4-FFF2-40B4-BE49-F238E27FC236}">
                <a16:creationId xmlns:a16="http://schemas.microsoft.com/office/drawing/2014/main" id="{84686F34-6892-4F96-382C-A3E6B4E628D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-30414" y="8448890"/>
            <a:ext cx="3117734" cy="1934529"/>
          </a:xfrm>
          <a:custGeom>
            <a:avLst/>
            <a:gdLst>
              <a:gd name="connsiteX0" fmla="*/ 194408 w 5929578"/>
              <a:gd name="connsiteY0" fmla="*/ 3931 h 3679257"/>
              <a:gd name="connsiteX1" fmla="*/ 1483220 w 5929578"/>
              <a:gd name="connsiteY1" fmla="*/ 634451 h 3679257"/>
              <a:gd name="connsiteX2" fmla="*/ 1975701 w 5929578"/>
              <a:gd name="connsiteY2" fmla="*/ 1819322 h 3679257"/>
              <a:gd name="connsiteX3" fmla="*/ 3144624 w 5929578"/>
              <a:gd name="connsiteY3" fmla="*/ 2781462 h 3679257"/>
              <a:gd name="connsiteX4" fmla="*/ 4168358 w 5929578"/>
              <a:gd name="connsiteY4" fmla="*/ 2882653 h 3679257"/>
              <a:gd name="connsiteX5" fmla="*/ 5187144 w 5929578"/>
              <a:gd name="connsiteY5" fmla="*/ 3012992 h 3679257"/>
              <a:gd name="connsiteX6" fmla="*/ 5929579 w 5929578"/>
              <a:gd name="connsiteY6" fmla="*/ 3679258 h 3679257"/>
              <a:gd name="connsiteX7" fmla="*/ 0 w 5929578"/>
              <a:gd name="connsiteY7" fmla="*/ 3679258 h 3679257"/>
              <a:gd name="connsiteX8" fmla="*/ 54995 w 5929578"/>
              <a:gd name="connsiteY8" fmla="*/ 2281 h 3679257"/>
              <a:gd name="connsiteX9" fmla="*/ 194683 w 5929578"/>
              <a:gd name="connsiteY9" fmla="*/ 4206 h 367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29578" h="3679257">
                <a:moveTo>
                  <a:pt x="194408" y="3931"/>
                </a:moveTo>
                <a:cubicBezTo>
                  <a:pt x="694589" y="-34841"/>
                  <a:pt x="1206869" y="215938"/>
                  <a:pt x="1483220" y="634451"/>
                </a:cubicBezTo>
                <a:cubicBezTo>
                  <a:pt x="1719424" y="992194"/>
                  <a:pt x="1781568" y="1437105"/>
                  <a:pt x="1975701" y="1819322"/>
                </a:cubicBezTo>
                <a:cubicBezTo>
                  <a:pt x="2210531" y="2282381"/>
                  <a:pt x="2644993" y="2639850"/>
                  <a:pt x="3144624" y="2781462"/>
                </a:cubicBezTo>
                <a:cubicBezTo>
                  <a:pt x="3475419" y="2875229"/>
                  <a:pt x="3824364" y="2876604"/>
                  <a:pt x="4168358" y="2882653"/>
                </a:cubicBezTo>
                <a:cubicBezTo>
                  <a:pt x="4512354" y="2888428"/>
                  <a:pt x="4862398" y="2900527"/>
                  <a:pt x="5187144" y="3012992"/>
                </a:cubicBezTo>
                <a:cubicBezTo>
                  <a:pt x="5512166" y="3125732"/>
                  <a:pt x="5813539" y="3355612"/>
                  <a:pt x="5929579" y="3679258"/>
                </a:cubicBezTo>
                <a:lnTo>
                  <a:pt x="0" y="3679258"/>
                </a:lnTo>
                <a:lnTo>
                  <a:pt x="54995" y="2281"/>
                </a:lnTo>
                <a:lnTo>
                  <a:pt x="194683" y="4206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38100">
            <a:noFill/>
          </a:ln>
          <a:effectLst>
            <a:outerShdw blurRad="136017" dist="72866" dir="18899992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81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729">
              <a:solidFill>
                <a:srgbClr val="298771"/>
              </a:solidFill>
              <a:latin typeface="Tahoma"/>
              <a:ea typeface="+mj-ea"/>
            </a:endParaRPr>
          </a:p>
        </p:txBody>
      </p:sp>
      <p:cxnSp>
        <p:nvCxnSpPr>
          <p:cNvPr id="18" name="pptcb">
            <a:extLst>
              <a:ext uri="{FF2B5EF4-FFF2-40B4-BE49-F238E27FC236}">
                <a16:creationId xmlns:a16="http://schemas.microsoft.com/office/drawing/2014/main" id="{6FE5DA69-C76C-0A5A-8ED5-666CC9CCA607}"/>
              </a:ext>
            </a:extLst>
          </p:cNvPr>
          <p:cNvCxnSpPr>
            <a:cxnSpLocks/>
          </p:cNvCxnSpPr>
          <p:nvPr/>
        </p:nvCxnSpPr>
        <p:spPr>
          <a:xfrm>
            <a:off x="2676890" y="10125183"/>
            <a:ext cx="12934221" cy="0"/>
          </a:xfrm>
          <a:prstGeom prst="line">
            <a:avLst/>
          </a:prstGeom>
          <a:noFill/>
          <a:ln>
            <a:solidFill>
              <a:schemeClr val="accent1">
                <a:alpha val="4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pptcb">
            <a:extLst>
              <a:ext uri="{FF2B5EF4-FFF2-40B4-BE49-F238E27FC236}">
                <a16:creationId xmlns:a16="http://schemas.microsoft.com/office/drawing/2014/main" id="{1F2D9A64-8666-F655-82A2-3079272EB3EA}"/>
              </a:ext>
            </a:extLst>
          </p:cNvPr>
          <p:cNvSpPr/>
          <p:nvPr/>
        </p:nvSpPr>
        <p:spPr>
          <a:xfrm>
            <a:off x="2045442" y="8060952"/>
            <a:ext cx="14413959" cy="1813395"/>
          </a:xfrm>
          <a:prstGeom prst="ellipse">
            <a:avLst/>
          </a:prstGeom>
          <a:gradFill>
            <a:gsLst>
              <a:gs pos="22000">
                <a:srgbClr val="00B0F0">
                  <a:alpha val="17000"/>
                </a:srgbClr>
              </a:gs>
              <a:gs pos="92000">
                <a:srgbClr val="29A3FF">
                  <a:alpha val="11000"/>
                </a:srgbClr>
              </a:gs>
            </a:gsLst>
            <a:lin ang="54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Montserrat"/>
              <a:ea typeface="阿里巴巴普惠体 R"/>
            </a:endParaRPr>
          </a:p>
        </p:txBody>
      </p:sp>
      <p:grpSp>
        <p:nvGrpSpPr>
          <p:cNvPr id="69" name="pptcb">
            <a:extLst>
              <a:ext uri="{FF2B5EF4-FFF2-40B4-BE49-F238E27FC236}">
                <a16:creationId xmlns:a16="http://schemas.microsoft.com/office/drawing/2014/main" id="{90B64C02-6477-6BE7-D75A-E6B5AF3613A2}"/>
              </a:ext>
            </a:extLst>
          </p:cNvPr>
          <p:cNvGrpSpPr/>
          <p:nvPr/>
        </p:nvGrpSpPr>
        <p:grpSpPr>
          <a:xfrm>
            <a:off x="4548552" y="2682927"/>
            <a:ext cx="8913426" cy="5182205"/>
            <a:chOff x="1549374" y="813242"/>
            <a:chExt cx="2961412" cy="4827699"/>
          </a:xfrm>
        </p:grpSpPr>
        <p:sp>
          <p:nvSpPr>
            <p:cNvPr id="40" name="pptcb">
              <a:extLst>
                <a:ext uri="{FF2B5EF4-FFF2-40B4-BE49-F238E27FC236}">
                  <a16:creationId xmlns:a16="http://schemas.microsoft.com/office/drawing/2014/main" id="{BD44722E-3D52-0C9B-41C2-4B763A5A3B45}"/>
                </a:ext>
              </a:extLst>
            </p:cNvPr>
            <p:cNvSpPr/>
            <p:nvPr/>
          </p:nvSpPr>
          <p:spPr>
            <a:xfrm>
              <a:off x="1549374" y="813242"/>
              <a:ext cx="2836843" cy="4702074"/>
            </a:xfrm>
            <a:custGeom>
              <a:avLst/>
              <a:gdLst>
                <a:gd name="connsiteX0" fmla="*/ 0 w 2466820"/>
                <a:gd name="connsiteY0" fmla="*/ 0 h 4088760"/>
                <a:gd name="connsiteX1" fmla="*/ 184915 w 2466820"/>
                <a:gd name="connsiteY1" fmla="*/ 24320 h 4088760"/>
                <a:gd name="connsiteX2" fmla="*/ 2305929 w 2466820"/>
                <a:gd name="connsiteY2" fmla="*/ 177734 h 4088760"/>
                <a:gd name="connsiteX3" fmla="*/ 2466820 w 2466820"/>
                <a:gd name="connsiteY3" fmla="*/ 182679 h 4088760"/>
                <a:gd name="connsiteX4" fmla="*/ 2466820 w 2466820"/>
                <a:gd name="connsiteY4" fmla="*/ 3989942 h 4088760"/>
                <a:gd name="connsiteX5" fmla="*/ 2048536 w 2466820"/>
                <a:gd name="connsiteY5" fmla="*/ 3998199 h 4088760"/>
                <a:gd name="connsiteX6" fmla="*/ 375052 w 2466820"/>
                <a:gd name="connsiteY6" fmla="*/ 4065391 h 4088760"/>
                <a:gd name="connsiteX7" fmla="*/ 0 w 2466820"/>
                <a:gd name="connsiteY7" fmla="*/ 4088760 h 408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6820" h="4088760">
                  <a:moveTo>
                    <a:pt x="0" y="0"/>
                  </a:moveTo>
                  <a:lnTo>
                    <a:pt x="184915" y="24320"/>
                  </a:lnTo>
                  <a:cubicBezTo>
                    <a:pt x="770394" y="94304"/>
                    <a:pt x="1495468" y="147602"/>
                    <a:pt x="2305929" y="177734"/>
                  </a:cubicBezTo>
                  <a:lnTo>
                    <a:pt x="2466820" y="182679"/>
                  </a:lnTo>
                  <a:lnTo>
                    <a:pt x="2466820" y="3989942"/>
                  </a:lnTo>
                  <a:lnTo>
                    <a:pt x="2048536" y="3998199"/>
                  </a:lnTo>
                  <a:cubicBezTo>
                    <a:pt x="1468174" y="4013560"/>
                    <a:pt x="908355" y="4036215"/>
                    <a:pt x="375052" y="4065391"/>
                  </a:cubicBezTo>
                  <a:lnTo>
                    <a:pt x="0" y="408876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43000">
                    <a:schemeClr val="accent1">
                      <a:alpha val="0"/>
                    </a:schemeClr>
                  </a:gs>
                  <a:gs pos="100000">
                    <a:schemeClr val="accent1">
                      <a:alpha val="40000"/>
                    </a:schemeClr>
                  </a:gs>
                </a:gsLst>
                <a:lin ang="129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pptcb">
              <a:extLst>
                <a:ext uri="{FF2B5EF4-FFF2-40B4-BE49-F238E27FC236}">
                  <a16:creationId xmlns:a16="http://schemas.microsoft.com/office/drawing/2014/main" id="{4DDE1ECC-5D71-977F-9B29-4A15AD7AF5F6}"/>
                </a:ext>
              </a:extLst>
            </p:cNvPr>
            <p:cNvSpPr/>
            <p:nvPr/>
          </p:nvSpPr>
          <p:spPr>
            <a:xfrm>
              <a:off x="1673943" y="938867"/>
              <a:ext cx="2836843" cy="4702074"/>
            </a:xfrm>
            <a:custGeom>
              <a:avLst/>
              <a:gdLst>
                <a:gd name="connsiteX0" fmla="*/ 0 w 2466820"/>
                <a:gd name="connsiteY0" fmla="*/ 0 h 4088760"/>
                <a:gd name="connsiteX1" fmla="*/ 184915 w 2466820"/>
                <a:gd name="connsiteY1" fmla="*/ 24320 h 4088760"/>
                <a:gd name="connsiteX2" fmla="*/ 2305929 w 2466820"/>
                <a:gd name="connsiteY2" fmla="*/ 177734 h 4088760"/>
                <a:gd name="connsiteX3" fmla="*/ 2466820 w 2466820"/>
                <a:gd name="connsiteY3" fmla="*/ 182679 h 4088760"/>
                <a:gd name="connsiteX4" fmla="*/ 2466820 w 2466820"/>
                <a:gd name="connsiteY4" fmla="*/ 3989942 h 4088760"/>
                <a:gd name="connsiteX5" fmla="*/ 2048536 w 2466820"/>
                <a:gd name="connsiteY5" fmla="*/ 3998199 h 4088760"/>
                <a:gd name="connsiteX6" fmla="*/ 375052 w 2466820"/>
                <a:gd name="connsiteY6" fmla="*/ 4065391 h 4088760"/>
                <a:gd name="connsiteX7" fmla="*/ 0 w 2466820"/>
                <a:gd name="connsiteY7" fmla="*/ 4088760 h 408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6820" h="4088760">
                  <a:moveTo>
                    <a:pt x="0" y="0"/>
                  </a:moveTo>
                  <a:lnTo>
                    <a:pt x="184915" y="24320"/>
                  </a:lnTo>
                  <a:cubicBezTo>
                    <a:pt x="770394" y="94304"/>
                    <a:pt x="1495468" y="147602"/>
                    <a:pt x="2305929" y="177734"/>
                  </a:cubicBezTo>
                  <a:lnTo>
                    <a:pt x="2466820" y="182679"/>
                  </a:lnTo>
                  <a:lnTo>
                    <a:pt x="2466820" y="3989942"/>
                  </a:lnTo>
                  <a:lnTo>
                    <a:pt x="2048536" y="3998199"/>
                  </a:lnTo>
                  <a:cubicBezTo>
                    <a:pt x="1468174" y="4013560"/>
                    <a:pt x="908355" y="4036215"/>
                    <a:pt x="375052" y="4065391"/>
                  </a:cubicBezTo>
                  <a:lnTo>
                    <a:pt x="0" y="40887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99000">
                  <a:srgbClr val="00B0F0">
                    <a:alpha val="28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92437" tIns="96218" rIns="192437" bIns="96218" rtlCol="0" anchor="ctr">
              <a:noAutofit/>
            </a:bodyPr>
            <a:lstStyle/>
            <a:p>
              <a:pPr algn="ctr" defTabSz="1371600">
                <a:defRPr/>
              </a:pPr>
              <a:endParaRPr lang="zh-CN" altLang="en-US" sz="3788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pptcb">
              <a:extLst>
                <a:ext uri="{FF2B5EF4-FFF2-40B4-BE49-F238E27FC236}">
                  <a16:creationId xmlns:a16="http://schemas.microsoft.com/office/drawing/2014/main" id="{8E0A518A-201B-036C-AFBA-705D7C2E5E35}"/>
                </a:ext>
              </a:extLst>
            </p:cNvPr>
            <p:cNvSpPr/>
            <p:nvPr/>
          </p:nvSpPr>
          <p:spPr>
            <a:xfrm>
              <a:off x="1673943" y="936027"/>
              <a:ext cx="2836843" cy="325153"/>
            </a:xfrm>
            <a:custGeom>
              <a:avLst/>
              <a:gdLst>
                <a:gd name="connsiteX0" fmla="*/ 0 w 2466820"/>
                <a:gd name="connsiteY0" fmla="*/ 0 h 282742"/>
                <a:gd name="connsiteX1" fmla="*/ 184915 w 2466820"/>
                <a:gd name="connsiteY1" fmla="*/ 26790 h 282742"/>
                <a:gd name="connsiteX2" fmla="*/ 1830332 w 2466820"/>
                <a:gd name="connsiteY2" fmla="*/ 159396 h 282742"/>
                <a:gd name="connsiteX3" fmla="*/ 2466820 w 2466820"/>
                <a:gd name="connsiteY3" fmla="*/ 183013 h 282742"/>
                <a:gd name="connsiteX4" fmla="*/ 2466820 w 2466820"/>
                <a:gd name="connsiteY4" fmla="*/ 282742 h 282742"/>
                <a:gd name="connsiteX5" fmla="*/ 2305929 w 2466820"/>
                <a:gd name="connsiteY5" fmla="*/ 277797 h 282742"/>
                <a:gd name="connsiteX6" fmla="*/ 184915 w 2466820"/>
                <a:gd name="connsiteY6" fmla="*/ 124383 h 282742"/>
                <a:gd name="connsiteX7" fmla="*/ 0 w 2466820"/>
                <a:gd name="connsiteY7" fmla="*/ 100063 h 28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6820" h="282742">
                  <a:moveTo>
                    <a:pt x="0" y="0"/>
                  </a:moveTo>
                  <a:lnTo>
                    <a:pt x="184915" y="26790"/>
                  </a:lnTo>
                  <a:cubicBezTo>
                    <a:pt x="653298" y="82777"/>
                    <a:pt x="1211022" y="128085"/>
                    <a:pt x="1830332" y="159396"/>
                  </a:cubicBezTo>
                  <a:lnTo>
                    <a:pt x="2466820" y="183013"/>
                  </a:lnTo>
                  <a:lnTo>
                    <a:pt x="2466820" y="282742"/>
                  </a:lnTo>
                  <a:lnTo>
                    <a:pt x="2305929" y="277797"/>
                  </a:lnTo>
                  <a:cubicBezTo>
                    <a:pt x="1495468" y="247665"/>
                    <a:pt x="770394" y="194367"/>
                    <a:pt x="184915" y="124383"/>
                  </a:cubicBezTo>
                  <a:lnTo>
                    <a:pt x="0" y="100063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92437" tIns="96218" rIns="192437" bIns="96218" rtlCol="0" anchor="ctr">
              <a:noAutofit/>
            </a:bodyPr>
            <a:lstStyle/>
            <a:p>
              <a:pPr algn="ctr" defTabSz="1371600">
                <a:defRPr/>
              </a:pPr>
              <a:endParaRPr lang="zh-CN" altLang="en-US" sz="3788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31" name="pptcb">
            <a:extLst>
              <a:ext uri="{FF2B5EF4-FFF2-40B4-BE49-F238E27FC236}">
                <a16:creationId xmlns:a16="http://schemas.microsoft.com/office/drawing/2014/main" id="{3CCAEAD6-6C94-F038-39CD-2917B298F51C}"/>
              </a:ext>
            </a:extLst>
          </p:cNvPr>
          <p:cNvSpPr/>
          <p:nvPr/>
        </p:nvSpPr>
        <p:spPr>
          <a:xfrm>
            <a:off x="3715568" y="8231366"/>
            <a:ext cx="11058075" cy="1291985"/>
          </a:xfrm>
          <a:prstGeom prst="ellipse">
            <a:avLst/>
          </a:prstGeom>
          <a:gradFill>
            <a:gsLst>
              <a:gs pos="0">
                <a:srgbClr val="0070C0">
                  <a:alpha val="15000"/>
                </a:srgbClr>
              </a:gs>
              <a:gs pos="100000">
                <a:srgbClr val="0070C0">
                  <a:alpha val="29000"/>
                </a:srgbClr>
              </a:gs>
            </a:gsLst>
            <a:lin ang="5400000" scaled="1"/>
          </a:gradFill>
          <a:ln w="10306" cap="flat">
            <a:gradFill>
              <a:gsLst>
                <a:gs pos="5000">
                  <a:schemeClr val="accent1">
                    <a:alpha val="0"/>
                    <a:lumMod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5400000" scaled="1"/>
            </a:gradFill>
            <a:prstDash val="solid"/>
            <a:miter/>
          </a:ln>
          <a:effectLst/>
        </p:spPr>
        <p:txBody>
          <a:bodyPr lIns="111386" tIns="55692" rIns="111386" bIns="55692" rtlCol="0" anchor="ctr"/>
          <a:lstStyle/>
          <a:p>
            <a:pPr defTabSz="1371600">
              <a:defRPr/>
            </a:pPr>
            <a:endParaRPr lang="zh-CN" altLang="en-US" sz="2193" dirty="0">
              <a:solidFill>
                <a:srgbClr val="333333"/>
              </a:solidFill>
              <a:latin typeface="Gilroy Light"/>
              <a:ea typeface="HarmonyOS Sans SC Light"/>
            </a:endParaRPr>
          </a:p>
        </p:txBody>
      </p:sp>
      <p:sp>
        <p:nvSpPr>
          <p:cNvPr id="32" name="pptcb">
            <a:extLst>
              <a:ext uri="{FF2B5EF4-FFF2-40B4-BE49-F238E27FC236}">
                <a16:creationId xmlns:a16="http://schemas.microsoft.com/office/drawing/2014/main" id="{D94E5D56-CBCE-FC55-8D59-8B0CBBFF6827}"/>
              </a:ext>
            </a:extLst>
          </p:cNvPr>
          <p:cNvSpPr/>
          <p:nvPr/>
        </p:nvSpPr>
        <p:spPr>
          <a:xfrm>
            <a:off x="5481522" y="8369371"/>
            <a:ext cx="7526166" cy="1018778"/>
          </a:xfrm>
          <a:prstGeom prst="ellipse">
            <a:avLst/>
          </a:prstGeom>
          <a:gradFill flip="none" rotWithShape="1">
            <a:gsLst>
              <a:gs pos="0">
                <a:srgbClr val="00B0F0">
                  <a:alpha val="13000"/>
                </a:srgbClr>
              </a:gs>
              <a:gs pos="100000">
                <a:srgbClr val="00B0F0">
                  <a:alpha val="39000"/>
                </a:srgbClr>
              </a:gs>
            </a:gsLst>
            <a:lin ang="54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0369" tIns="15185" rIns="30369" bIns="151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5038">
              <a:defRPr/>
            </a:pPr>
            <a:endParaRPr lang="zh-CN" altLang="en-US" sz="597">
              <a:solidFill>
                <a:prstClr val="white"/>
              </a:solidFill>
              <a:latin typeface="Roboto Bold"/>
              <a:ea typeface="思源黑体 CN Bold"/>
            </a:endParaRPr>
          </a:p>
        </p:txBody>
      </p:sp>
      <p:cxnSp>
        <p:nvCxnSpPr>
          <p:cNvPr id="34" name="pptcb">
            <a:extLst>
              <a:ext uri="{FF2B5EF4-FFF2-40B4-BE49-F238E27FC236}">
                <a16:creationId xmlns:a16="http://schemas.microsoft.com/office/drawing/2014/main" id="{FFA0308A-1FE2-C5B2-7788-FC56A2516278}"/>
              </a:ext>
            </a:extLst>
          </p:cNvPr>
          <p:cNvCxnSpPr>
            <a:cxnSpLocks/>
          </p:cNvCxnSpPr>
          <p:nvPr/>
        </p:nvCxnSpPr>
        <p:spPr>
          <a:xfrm>
            <a:off x="13670144" y="11133803"/>
            <a:ext cx="0" cy="1092960"/>
          </a:xfrm>
          <a:prstGeom prst="line">
            <a:avLst/>
          </a:prstGeom>
          <a:ln w="20447" cap="rnd">
            <a:gradFill>
              <a:gsLst>
                <a:gs pos="0">
                  <a:schemeClr val="accent1">
                    <a:alpha val="3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ptcb">
            <a:extLst>
              <a:ext uri="{FF2B5EF4-FFF2-40B4-BE49-F238E27FC236}">
                <a16:creationId xmlns:a16="http://schemas.microsoft.com/office/drawing/2014/main" id="{9944BD5A-6805-51C6-9264-BC402D815EE4}"/>
              </a:ext>
            </a:extLst>
          </p:cNvPr>
          <p:cNvCxnSpPr>
            <a:cxnSpLocks/>
          </p:cNvCxnSpPr>
          <p:nvPr/>
        </p:nvCxnSpPr>
        <p:spPr>
          <a:xfrm>
            <a:off x="16624236" y="6452379"/>
            <a:ext cx="0" cy="1612566"/>
          </a:xfrm>
          <a:prstGeom prst="line">
            <a:avLst/>
          </a:prstGeom>
          <a:ln w="116840" cap="rnd">
            <a:gradFill>
              <a:gsLst>
                <a:gs pos="0">
                  <a:schemeClr val="accent1">
                    <a:alpha val="71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softEdge rad="381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ptcb">
            <a:extLst>
              <a:ext uri="{FF2B5EF4-FFF2-40B4-BE49-F238E27FC236}">
                <a16:creationId xmlns:a16="http://schemas.microsoft.com/office/drawing/2014/main" id="{E97D040A-7153-0162-64B6-4D92A00D64F3}"/>
              </a:ext>
            </a:extLst>
          </p:cNvPr>
          <p:cNvCxnSpPr>
            <a:cxnSpLocks/>
          </p:cNvCxnSpPr>
          <p:nvPr/>
        </p:nvCxnSpPr>
        <p:spPr>
          <a:xfrm>
            <a:off x="5241711" y="8252510"/>
            <a:ext cx="0" cy="1092960"/>
          </a:xfrm>
          <a:prstGeom prst="line">
            <a:avLst/>
          </a:prstGeom>
          <a:ln w="93472" cap="rnd">
            <a:gradFill>
              <a:gsLst>
                <a:gs pos="0">
                  <a:schemeClr val="accent1">
                    <a:alpha val="71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softEdge rad="381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ptcb">
            <a:extLst>
              <a:ext uri="{FF2B5EF4-FFF2-40B4-BE49-F238E27FC236}">
                <a16:creationId xmlns:a16="http://schemas.microsoft.com/office/drawing/2014/main" id="{3B42FAA7-A644-BB1C-C082-AB4A3CB53568}"/>
              </a:ext>
            </a:extLst>
          </p:cNvPr>
          <p:cNvCxnSpPr>
            <a:cxnSpLocks/>
          </p:cNvCxnSpPr>
          <p:nvPr/>
        </p:nvCxnSpPr>
        <p:spPr>
          <a:xfrm>
            <a:off x="16454871" y="3367298"/>
            <a:ext cx="0" cy="912863"/>
          </a:xfrm>
          <a:prstGeom prst="line">
            <a:avLst/>
          </a:prstGeom>
          <a:ln w="20447" cap="rnd">
            <a:gradFill>
              <a:gsLst>
                <a:gs pos="0">
                  <a:schemeClr val="accent1">
                    <a:alpha val="3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ptcb">
            <a:extLst>
              <a:ext uri="{FF2B5EF4-FFF2-40B4-BE49-F238E27FC236}">
                <a16:creationId xmlns:a16="http://schemas.microsoft.com/office/drawing/2014/main" id="{1D8785F7-54F5-8D7B-2DE1-1530002DE3D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709859" y="6334741"/>
            <a:ext cx="501390" cy="51714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40970" dist="65786" dir="2700000" algn="tl" rotWithShape="0">
              <a:srgbClr val="4BA2FF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1499" tIns="50750" rIns="101499" bIns="507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endParaRPr lang="zh-CN" altLang="en-US" sz="1998">
              <a:solidFill>
                <a:prstClr val="black"/>
              </a:solidFill>
              <a:latin typeface="Montserrat"/>
              <a:ea typeface="阿里巴巴普惠体 R"/>
            </a:endParaRPr>
          </a:p>
        </p:txBody>
      </p:sp>
      <p:sp>
        <p:nvSpPr>
          <p:cNvPr id="67" name="pptcb 66">
            <a:extLst>
              <a:ext uri="{FF2B5EF4-FFF2-40B4-BE49-F238E27FC236}">
                <a16:creationId xmlns:a16="http://schemas.microsoft.com/office/drawing/2014/main" id="{9F7AAC3B-E8C7-844B-F424-54B67AE9FA78}"/>
              </a:ext>
            </a:extLst>
          </p:cNvPr>
          <p:cNvSpPr/>
          <p:nvPr/>
        </p:nvSpPr>
        <p:spPr>
          <a:xfrm>
            <a:off x="10389572" y="6207872"/>
            <a:ext cx="201992" cy="2083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40970" dist="65786" dir="2700000" algn="tl" rotWithShape="0">
              <a:srgbClr val="4BA2FF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1499" tIns="50750" rIns="101499" bIns="507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endParaRPr lang="zh-CN" altLang="en-US" sz="1998" dirty="0">
              <a:solidFill>
                <a:prstClr val="black"/>
              </a:solidFill>
              <a:latin typeface="Montserrat"/>
              <a:ea typeface="HarmonyOS Sans SC Light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5936FE67-5E88-F041-C381-D7D18EA4AFFF}"/>
              </a:ext>
            </a:extLst>
          </p:cNvPr>
          <p:cNvGrpSpPr/>
          <p:nvPr/>
        </p:nvGrpSpPr>
        <p:grpSpPr>
          <a:xfrm>
            <a:off x="3378698" y="756652"/>
            <a:ext cx="11530605" cy="1548368"/>
            <a:chOff x="2079982" y="1355933"/>
            <a:chExt cx="7687070" cy="1032245"/>
          </a:xfrm>
        </p:grpSpPr>
        <p:sp>
          <p:nvSpPr>
            <p:cNvPr id="4" name="Title">
              <a:extLst>
                <a:ext uri="{FF2B5EF4-FFF2-40B4-BE49-F238E27FC236}">
                  <a16:creationId xmlns:a16="http://schemas.microsoft.com/office/drawing/2014/main" id="{3B2383A2-E838-1CD1-FAB0-83F25CD76DE0}"/>
                </a:ext>
              </a:extLst>
            </p:cNvPr>
            <p:cNvSpPr txBox="1"/>
            <p:nvPr/>
          </p:nvSpPr>
          <p:spPr>
            <a:xfrm>
              <a:off x="2079982" y="1517487"/>
              <a:ext cx="7687070" cy="749300"/>
            </a:xfrm>
            <a:prstGeom prst="roundRect">
              <a:avLst/>
            </a:prstGeom>
            <a:gradFill>
              <a:gsLst>
                <a:gs pos="60000">
                  <a:srgbClr val="00B0F0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37160" tIns="68580" rIns="137160" bIns="68580" numCol="1" spcCol="0" rtlCol="0" fromWordArt="0" anchor="ctr" anchorCtr="0" forceAA="0" compatLnSpc="1">
              <a:norm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 defTabSz="1371600">
                <a:defRPr/>
              </a:pPr>
              <a:endParaRPr lang="zh-CN" altLang="en-US" sz="3600" dirty="0">
                <a:solidFill>
                  <a:srgbClr val="FFFFFF"/>
                </a:solidFill>
                <a:latin typeface="Arial"/>
                <a:ea typeface="微软雅黑"/>
                <a:sym typeface="+mn-lt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4EE8ECEE-8CC2-FF21-B285-B5E3DA9BA0B5}"/>
                </a:ext>
              </a:extLst>
            </p:cNvPr>
            <p:cNvSpPr txBox="1"/>
            <p:nvPr/>
          </p:nvSpPr>
          <p:spPr>
            <a:xfrm>
              <a:off x="4021478" y="1649480"/>
              <a:ext cx="4452558" cy="512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altLang="zh-CN" sz="4400" b="1" dirty="0">
                  <a:solidFill>
                    <a:srgbClr val="FFFFFF"/>
                  </a:solidFill>
                  <a:latin typeface="Arial"/>
                  <a:ea typeface="微软雅黑"/>
                  <a:sym typeface="+mn-lt"/>
                </a:rPr>
                <a:t>HƯỚNG DẪN TỰ HỌC</a:t>
              </a:r>
              <a:endParaRPr lang="zh-CN" altLang="en-US" sz="4400" b="1" dirty="0">
                <a:solidFill>
                  <a:srgbClr val="FFFFFF"/>
                </a:solidFill>
                <a:latin typeface="Arial"/>
                <a:ea typeface="微软雅黑"/>
                <a:sym typeface="+mn-lt"/>
              </a:endParaRPr>
            </a:p>
          </p:txBody>
        </p:sp>
        <p:pic>
          <p:nvPicPr>
            <p:cNvPr id="16" name="18" descr="桌子上放着蓝色的卡通蛋糕&#10;&#10;中度可信度描述已自动生成">
              <a:extLst>
                <a:ext uri="{FF2B5EF4-FFF2-40B4-BE49-F238E27FC236}">
                  <a16:creationId xmlns:a16="http://schemas.microsoft.com/office/drawing/2014/main" id="{C41A8E81-72BF-FF55-C6D7-D060947EE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5332" y="1355933"/>
              <a:ext cx="1396698" cy="1032245"/>
            </a:xfrm>
            <a:prstGeom prst="rect">
              <a:avLst/>
            </a:prstGeom>
            <a:effectLst>
              <a:outerShdw blurRad="254000" dist="635000" dir="5400000" algn="t" rotWithShape="0">
                <a:schemeClr val="accent1">
                  <a:lumMod val="75000"/>
                  <a:alpha val="30000"/>
                </a:schemeClr>
              </a:outerShdw>
            </a:effectLst>
          </p:spPr>
        </p:pic>
      </p:grpSp>
      <p:grpSp>
        <p:nvGrpSpPr>
          <p:cNvPr id="47" name="ppt co ban">
            <a:extLst>
              <a:ext uri="{FF2B5EF4-FFF2-40B4-BE49-F238E27FC236}">
                <a16:creationId xmlns:a16="http://schemas.microsoft.com/office/drawing/2014/main" id="{C07E8513-D8E1-7C30-5657-68ACE4D20EB2}"/>
              </a:ext>
            </a:extLst>
          </p:cNvPr>
          <p:cNvGrpSpPr/>
          <p:nvPr/>
        </p:nvGrpSpPr>
        <p:grpSpPr>
          <a:xfrm>
            <a:off x="4618710" y="2121333"/>
            <a:ext cx="8913426" cy="1888542"/>
            <a:chOff x="3538052" y="1931547"/>
            <a:chExt cx="5018393" cy="1259028"/>
          </a:xfrm>
        </p:grpSpPr>
        <p:sp>
          <p:nvSpPr>
            <p:cNvPr id="51" name="3">
              <a:extLst>
                <a:ext uri="{FF2B5EF4-FFF2-40B4-BE49-F238E27FC236}">
                  <a16:creationId xmlns:a16="http://schemas.microsoft.com/office/drawing/2014/main" id="{7C848DCD-2A3F-043B-3801-15A00B9B3418}"/>
                </a:ext>
              </a:extLst>
            </p:cNvPr>
            <p:cNvSpPr/>
            <p:nvPr/>
          </p:nvSpPr>
          <p:spPr>
            <a:xfrm>
              <a:off x="3538052" y="2362869"/>
              <a:ext cx="5018393" cy="827495"/>
            </a:xfrm>
            <a:custGeom>
              <a:avLst/>
              <a:gdLst>
                <a:gd name="connsiteX0" fmla="*/ 0 w 5727700"/>
                <a:gd name="connsiteY0" fmla="*/ 711200 h 749300"/>
                <a:gd name="connsiteX1" fmla="*/ 0 w 5727700"/>
                <a:gd name="connsiteY1" fmla="*/ 0 h 749300"/>
                <a:gd name="connsiteX2" fmla="*/ 5727700 w 5727700"/>
                <a:gd name="connsiteY2" fmla="*/ 0 h 749300"/>
                <a:gd name="connsiteX3" fmla="*/ 5727700 w 5727700"/>
                <a:gd name="connsiteY3" fmla="*/ 74930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27700" h="749300">
                  <a:moveTo>
                    <a:pt x="0" y="711200"/>
                  </a:moveTo>
                  <a:lnTo>
                    <a:pt x="0" y="0"/>
                  </a:lnTo>
                  <a:lnTo>
                    <a:pt x="5727700" y="0"/>
                  </a:lnTo>
                  <a:lnTo>
                    <a:pt x="5727700" y="749300"/>
                  </a:lnTo>
                </a:path>
              </a:pathLst>
            </a:custGeom>
            <a:noFill/>
            <a:ln w="19050">
              <a:solidFill>
                <a:schemeClr val="accent1">
                  <a:lumMod val="75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srgbClr val="FFFFFF"/>
                </a:solidFill>
                <a:latin typeface="Arial"/>
                <a:ea typeface="微软雅黑"/>
                <a:cs typeface="Tahoma"/>
                <a:sym typeface="+mn-lt"/>
              </a:endParaRPr>
            </a:p>
          </p:txBody>
        </p:sp>
        <p:cxnSp>
          <p:nvCxnSpPr>
            <p:cNvPr id="52" name="ppt co ban">
              <a:extLst>
                <a:ext uri="{FF2B5EF4-FFF2-40B4-BE49-F238E27FC236}">
                  <a16:creationId xmlns:a16="http://schemas.microsoft.com/office/drawing/2014/main" id="{18F2721D-7383-2187-B81F-F5F8BDD81E56}"/>
                </a:ext>
              </a:extLst>
            </p:cNvPr>
            <p:cNvCxnSpPr>
              <a:cxnSpLocks/>
            </p:cNvCxnSpPr>
            <p:nvPr/>
          </p:nvCxnSpPr>
          <p:spPr>
            <a:xfrm>
              <a:off x="6088282" y="1931547"/>
              <a:ext cx="10472" cy="1259028"/>
            </a:xfrm>
            <a:prstGeom prst="line">
              <a:avLst/>
            </a:prstGeom>
            <a:ln w="19050">
              <a:solidFill>
                <a:schemeClr val="accent1">
                  <a:lumMod val="75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C0AEB29C-8631-6039-9EE6-1EED33334AB4}"/>
              </a:ext>
            </a:extLst>
          </p:cNvPr>
          <p:cNvGrpSpPr/>
          <p:nvPr/>
        </p:nvGrpSpPr>
        <p:grpSpPr>
          <a:xfrm>
            <a:off x="1142999" y="3283708"/>
            <a:ext cx="13794589" cy="3171924"/>
            <a:chOff x="-1482127" y="3270413"/>
            <a:chExt cx="6813419" cy="1490060"/>
          </a:xfrm>
        </p:grpSpPr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62DA8139-1E64-7272-5D66-A79858C6A2DB}"/>
                </a:ext>
              </a:extLst>
            </p:cNvPr>
            <p:cNvSpPr txBox="1"/>
            <p:nvPr/>
          </p:nvSpPr>
          <p:spPr>
            <a:xfrm>
              <a:off x="63719" y="3270413"/>
              <a:ext cx="3402766" cy="361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US" sz="4400" b="1" kern="0" dirty="0">
                  <a:solidFill>
                    <a:srgbClr val="1594EB"/>
                  </a:solidFill>
                  <a:latin typeface="Arial"/>
                  <a:ea typeface="微软雅黑"/>
                </a:rPr>
                <a:t>BÀI VỪA HỌC</a:t>
              </a:r>
            </a:p>
          </p:txBody>
        </p:sp>
        <p:sp>
          <p:nvSpPr>
            <p:cNvPr id="83" name="Hộp Văn bản 82">
              <a:extLst>
                <a:ext uri="{FF2B5EF4-FFF2-40B4-BE49-F238E27FC236}">
                  <a16:creationId xmlns:a16="http://schemas.microsoft.com/office/drawing/2014/main" id="{CD312B06-BE26-38A8-52EB-1A5064E8F2E1}"/>
                </a:ext>
              </a:extLst>
            </p:cNvPr>
            <p:cNvSpPr txBox="1"/>
            <p:nvPr/>
          </p:nvSpPr>
          <p:spPr>
            <a:xfrm>
              <a:off x="-1482127" y="3730211"/>
              <a:ext cx="5064865" cy="332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2" name="Hộp Văn bản 82">
              <a:extLst>
                <a:ext uri="{FF2B5EF4-FFF2-40B4-BE49-F238E27FC236}">
                  <a16:creationId xmlns:a16="http://schemas.microsoft.com/office/drawing/2014/main" id="{321BB406-4B8D-9A50-9830-B6043C53851D}"/>
                </a:ext>
              </a:extLst>
            </p:cNvPr>
            <p:cNvSpPr txBox="1"/>
            <p:nvPr/>
          </p:nvSpPr>
          <p:spPr>
            <a:xfrm>
              <a:off x="-413654" y="4138767"/>
              <a:ext cx="5744946" cy="621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Sưu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tầm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phong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thuật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spc="99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đại</a:t>
              </a:r>
              <a:r>
                <a:rPr lang="en-US" sz="4000" b="1" spc="99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834718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9769 L -1.11111E-6 -4.32099E-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89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750" fill="hold"/>
                                        <p:tgtEl>
                                          <p:spTgt spid="69"/>
                                        </p:tgtEl>
                                      </p:cBhvr>
                                      <p:by x="150000" y="150000"/>
                                      <p:from x="36000" y="36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2" grpId="0" animBg="1"/>
      <p:bldP spid="66" grpId="0" animBg="1"/>
      <p:bldP spid="6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59A58-B02A-C492-170D-615A7A82D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ptcb">
            <a:extLst>
              <a:ext uri="{FF2B5EF4-FFF2-40B4-BE49-F238E27FC236}">
                <a16:creationId xmlns:a16="http://schemas.microsoft.com/office/drawing/2014/main" id="{C6D2CDD1-DA2B-CB9A-40A3-80E2CAFB147B}"/>
              </a:ext>
            </a:extLst>
          </p:cNvPr>
          <p:cNvCxnSpPr>
            <a:cxnSpLocks/>
          </p:cNvCxnSpPr>
          <p:nvPr/>
        </p:nvCxnSpPr>
        <p:spPr>
          <a:xfrm>
            <a:off x="17221469" y="823913"/>
            <a:ext cx="0" cy="7801928"/>
          </a:xfrm>
          <a:prstGeom prst="line">
            <a:avLst/>
          </a:prstGeom>
          <a:noFill/>
          <a:ln>
            <a:solidFill>
              <a:schemeClr val="accent1">
                <a:alpha val="4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pptcb">
            <a:extLst>
              <a:ext uri="{FF2B5EF4-FFF2-40B4-BE49-F238E27FC236}">
                <a16:creationId xmlns:a16="http://schemas.microsoft.com/office/drawing/2014/main" id="{52E7BF12-6F75-FD37-C1CD-96625719A1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89255" y="165176"/>
            <a:ext cx="15509499" cy="8600490"/>
          </a:xfrm>
          <a:prstGeom prst="round2SameRect">
            <a:avLst>
              <a:gd name="adj1" fmla="val 4180"/>
              <a:gd name="adj2" fmla="val 0"/>
            </a:avLst>
          </a:prstGeom>
          <a:solidFill>
            <a:srgbClr val="0070C0"/>
          </a:solidFill>
          <a:ln w="38100">
            <a:noFill/>
          </a:ln>
          <a:effectLst>
            <a:outerShdw blurRad="352044" dist="188595" dir="16200000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341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1886" dirty="0">
              <a:solidFill>
                <a:srgbClr val="298771"/>
              </a:solidFill>
              <a:latin typeface="HarmonyOS Sans SC"/>
              <a:ea typeface="HarmonyOS Sans SC"/>
            </a:endParaRPr>
          </a:p>
        </p:txBody>
      </p:sp>
      <p:sp>
        <p:nvSpPr>
          <p:cNvPr id="8" name="pptcb">
            <a:extLst>
              <a:ext uri="{FF2B5EF4-FFF2-40B4-BE49-F238E27FC236}">
                <a16:creationId xmlns:a16="http://schemas.microsoft.com/office/drawing/2014/main" id="{56DDE244-0FD8-D526-F1B5-5B665AB49E5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68662" y="317287"/>
            <a:ext cx="16150682" cy="8956046"/>
          </a:xfrm>
          <a:prstGeom prst="round2SameRect">
            <a:avLst>
              <a:gd name="adj1" fmla="val 4180"/>
              <a:gd name="adj2" fmla="val 0"/>
            </a:avLst>
          </a:prstGeom>
          <a:solidFill>
            <a:srgbClr val="0091FE"/>
          </a:solidFill>
          <a:ln w="38100">
            <a:noFill/>
          </a:ln>
          <a:effectLst>
            <a:outerShdw blurRad="355600" dist="190500" dir="16200000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2567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1905" dirty="0">
              <a:solidFill>
                <a:srgbClr val="298771"/>
              </a:solidFill>
              <a:latin typeface="HarmonyOS Sans SC"/>
              <a:ea typeface="HarmonyOS Sans SC"/>
            </a:endParaRPr>
          </a:p>
        </p:txBody>
      </p:sp>
      <p:sp>
        <p:nvSpPr>
          <p:cNvPr id="9" name="pptcb">
            <a:extLst>
              <a:ext uri="{FF2B5EF4-FFF2-40B4-BE49-F238E27FC236}">
                <a16:creationId xmlns:a16="http://schemas.microsoft.com/office/drawing/2014/main" id="{487F6557-5E06-5DC6-CA5E-8AF4E59B81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32190" y="460583"/>
            <a:ext cx="16823627" cy="9329214"/>
          </a:xfrm>
          <a:prstGeom prst="round2SameRect">
            <a:avLst>
              <a:gd name="adj1" fmla="val 4180"/>
              <a:gd name="adj2" fmla="val 0"/>
            </a:avLst>
          </a:prstGeom>
          <a:solidFill>
            <a:srgbClr val="00B0F0"/>
          </a:solidFill>
          <a:ln w="38100">
            <a:noFill/>
          </a:ln>
          <a:effectLst>
            <a:outerShdw blurRad="355600" dist="190500" dir="16200000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2567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1905" dirty="0">
              <a:solidFill>
                <a:srgbClr val="298771"/>
              </a:solidFill>
              <a:latin typeface="HarmonyOS Sans SC"/>
              <a:ea typeface="HarmonyOS Sans SC"/>
            </a:endParaRPr>
          </a:p>
        </p:txBody>
      </p:sp>
      <p:sp>
        <p:nvSpPr>
          <p:cNvPr id="10" name="pptcb">
            <a:extLst>
              <a:ext uri="{FF2B5EF4-FFF2-40B4-BE49-F238E27FC236}">
                <a16:creationId xmlns:a16="http://schemas.microsoft.com/office/drawing/2014/main" id="{FF1DA400-5471-D9CE-5C67-53B9C605369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69317" y="617660"/>
            <a:ext cx="17349366" cy="9669341"/>
          </a:xfrm>
          <a:prstGeom prst="round2SameRect">
            <a:avLst>
              <a:gd name="adj1" fmla="val 4180"/>
              <a:gd name="adj2" fmla="val 0"/>
            </a:avLst>
          </a:pr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 scaled="0"/>
          </a:gradFill>
          <a:ln w="38100">
            <a:noFill/>
          </a:ln>
          <a:effectLst>
            <a:outerShdw blurRad="352044" dist="188595" dir="16200000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341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1886" dirty="0">
              <a:solidFill>
                <a:srgbClr val="298771"/>
              </a:solidFill>
              <a:latin typeface="Tahoma"/>
              <a:ea typeface="+mj-ea"/>
            </a:endParaRPr>
          </a:p>
        </p:txBody>
      </p:sp>
      <p:sp>
        <p:nvSpPr>
          <p:cNvPr id="11" name="pptcb">
            <a:extLst>
              <a:ext uri="{FF2B5EF4-FFF2-40B4-BE49-F238E27FC236}">
                <a16:creationId xmlns:a16="http://schemas.microsoft.com/office/drawing/2014/main" id="{D6EB0C16-CC06-7A5B-3085-E6A69A84FFAE}"/>
              </a:ext>
            </a:extLst>
          </p:cNvPr>
          <p:cNvSpPr/>
          <p:nvPr/>
        </p:nvSpPr>
        <p:spPr>
          <a:xfrm>
            <a:off x="932841" y="890899"/>
            <a:ext cx="16956000" cy="9470984"/>
          </a:xfrm>
          <a:prstGeom prst="round2SameRect">
            <a:avLst>
              <a:gd name="adj1" fmla="val 2177"/>
              <a:gd name="adj2" fmla="val 0"/>
            </a:avLst>
          </a:pr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 scaled="0"/>
          </a:gradFill>
          <a:ln w="9525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2567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1905" dirty="0">
              <a:solidFill>
                <a:srgbClr val="298771"/>
              </a:solidFill>
              <a:latin typeface="Tahoma"/>
              <a:ea typeface="+mj-ea"/>
            </a:endParaRPr>
          </a:p>
        </p:txBody>
      </p:sp>
      <p:sp>
        <p:nvSpPr>
          <p:cNvPr id="13" name="pptcb">
            <a:extLst>
              <a:ext uri="{FF2B5EF4-FFF2-40B4-BE49-F238E27FC236}">
                <a16:creationId xmlns:a16="http://schemas.microsoft.com/office/drawing/2014/main" id="{02DCFFE1-B1D3-1102-A989-6492B17E23B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flipH="1">
            <a:off x="15234632" y="8495823"/>
            <a:ext cx="3117734" cy="1934529"/>
          </a:xfrm>
          <a:custGeom>
            <a:avLst/>
            <a:gdLst>
              <a:gd name="connsiteX0" fmla="*/ 194408 w 5929578"/>
              <a:gd name="connsiteY0" fmla="*/ 3931 h 3679257"/>
              <a:gd name="connsiteX1" fmla="*/ 1483220 w 5929578"/>
              <a:gd name="connsiteY1" fmla="*/ 634451 h 3679257"/>
              <a:gd name="connsiteX2" fmla="*/ 1975701 w 5929578"/>
              <a:gd name="connsiteY2" fmla="*/ 1819322 h 3679257"/>
              <a:gd name="connsiteX3" fmla="*/ 3144624 w 5929578"/>
              <a:gd name="connsiteY3" fmla="*/ 2781462 h 3679257"/>
              <a:gd name="connsiteX4" fmla="*/ 4168358 w 5929578"/>
              <a:gd name="connsiteY4" fmla="*/ 2882653 h 3679257"/>
              <a:gd name="connsiteX5" fmla="*/ 5187144 w 5929578"/>
              <a:gd name="connsiteY5" fmla="*/ 3012992 h 3679257"/>
              <a:gd name="connsiteX6" fmla="*/ 5929579 w 5929578"/>
              <a:gd name="connsiteY6" fmla="*/ 3679258 h 3679257"/>
              <a:gd name="connsiteX7" fmla="*/ 0 w 5929578"/>
              <a:gd name="connsiteY7" fmla="*/ 3679258 h 3679257"/>
              <a:gd name="connsiteX8" fmla="*/ 54995 w 5929578"/>
              <a:gd name="connsiteY8" fmla="*/ 2281 h 3679257"/>
              <a:gd name="connsiteX9" fmla="*/ 194683 w 5929578"/>
              <a:gd name="connsiteY9" fmla="*/ 4206 h 367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29578" h="3679257">
                <a:moveTo>
                  <a:pt x="194408" y="3931"/>
                </a:moveTo>
                <a:cubicBezTo>
                  <a:pt x="694589" y="-34841"/>
                  <a:pt x="1206869" y="215938"/>
                  <a:pt x="1483220" y="634451"/>
                </a:cubicBezTo>
                <a:cubicBezTo>
                  <a:pt x="1719424" y="992194"/>
                  <a:pt x="1781568" y="1437105"/>
                  <a:pt x="1975701" y="1819322"/>
                </a:cubicBezTo>
                <a:cubicBezTo>
                  <a:pt x="2210531" y="2282381"/>
                  <a:pt x="2644993" y="2639850"/>
                  <a:pt x="3144624" y="2781462"/>
                </a:cubicBezTo>
                <a:cubicBezTo>
                  <a:pt x="3475419" y="2875229"/>
                  <a:pt x="3824364" y="2876604"/>
                  <a:pt x="4168358" y="2882653"/>
                </a:cubicBezTo>
                <a:cubicBezTo>
                  <a:pt x="4512354" y="2888428"/>
                  <a:pt x="4862398" y="2900527"/>
                  <a:pt x="5187144" y="3012992"/>
                </a:cubicBezTo>
                <a:cubicBezTo>
                  <a:pt x="5512166" y="3125732"/>
                  <a:pt x="5813539" y="3355612"/>
                  <a:pt x="5929579" y="3679258"/>
                </a:cubicBezTo>
                <a:lnTo>
                  <a:pt x="0" y="3679258"/>
                </a:lnTo>
                <a:lnTo>
                  <a:pt x="54995" y="2281"/>
                </a:lnTo>
                <a:lnTo>
                  <a:pt x="194683" y="4206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38100">
            <a:noFill/>
          </a:ln>
          <a:effectLst>
            <a:outerShdw blurRad="136017" dist="72866" dir="18899992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81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729">
              <a:solidFill>
                <a:srgbClr val="298771"/>
              </a:solidFill>
              <a:latin typeface="Tahoma"/>
              <a:ea typeface="+mj-ea"/>
            </a:endParaRPr>
          </a:p>
        </p:txBody>
      </p:sp>
      <p:sp>
        <p:nvSpPr>
          <p:cNvPr id="15" name="pptcb">
            <a:extLst>
              <a:ext uri="{FF2B5EF4-FFF2-40B4-BE49-F238E27FC236}">
                <a16:creationId xmlns:a16="http://schemas.microsoft.com/office/drawing/2014/main" id="{53CC4C55-DCEF-95B3-3695-940B0129B2B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-30414" y="8448890"/>
            <a:ext cx="3117734" cy="1934529"/>
          </a:xfrm>
          <a:custGeom>
            <a:avLst/>
            <a:gdLst>
              <a:gd name="connsiteX0" fmla="*/ 194408 w 5929578"/>
              <a:gd name="connsiteY0" fmla="*/ 3931 h 3679257"/>
              <a:gd name="connsiteX1" fmla="*/ 1483220 w 5929578"/>
              <a:gd name="connsiteY1" fmla="*/ 634451 h 3679257"/>
              <a:gd name="connsiteX2" fmla="*/ 1975701 w 5929578"/>
              <a:gd name="connsiteY2" fmla="*/ 1819322 h 3679257"/>
              <a:gd name="connsiteX3" fmla="*/ 3144624 w 5929578"/>
              <a:gd name="connsiteY3" fmla="*/ 2781462 h 3679257"/>
              <a:gd name="connsiteX4" fmla="*/ 4168358 w 5929578"/>
              <a:gd name="connsiteY4" fmla="*/ 2882653 h 3679257"/>
              <a:gd name="connsiteX5" fmla="*/ 5187144 w 5929578"/>
              <a:gd name="connsiteY5" fmla="*/ 3012992 h 3679257"/>
              <a:gd name="connsiteX6" fmla="*/ 5929579 w 5929578"/>
              <a:gd name="connsiteY6" fmla="*/ 3679258 h 3679257"/>
              <a:gd name="connsiteX7" fmla="*/ 0 w 5929578"/>
              <a:gd name="connsiteY7" fmla="*/ 3679258 h 3679257"/>
              <a:gd name="connsiteX8" fmla="*/ 54995 w 5929578"/>
              <a:gd name="connsiteY8" fmla="*/ 2281 h 3679257"/>
              <a:gd name="connsiteX9" fmla="*/ 194683 w 5929578"/>
              <a:gd name="connsiteY9" fmla="*/ 4206 h 367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29578" h="3679257">
                <a:moveTo>
                  <a:pt x="194408" y="3931"/>
                </a:moveTo>
                <a:cubicBezTo>
                  <a:pt x="694589" y="-34841"/>
                  <a:pt x="1206869" y="215938"/>
                  <a:pt x="1483220" y="634451"/>
                </a:cubicBezTo>
                <a:cubicBezTo>
                  <a:pt x="1719424" y="992194"/>
                  <a:pt x="1781568" y="1437105"/>
                  <a:pt x="1975701" y="1819322"/>
                </a:cubicBezTo>
                <a:cubicBezTo>
                  <a:pt x="2210531" y="2282381"/>
                  <a:pt x="2644993" y="2639850"/>
                  <a:pt x="3144624" y="2781462"/>
                </a:cubicBezTo>
                <a:cubicBezTo>
                  <a:pt x="3475419" y="2875229"/>
                  <a:pt x="3824364" y="2876604"/>
                  <a:pt x="4168358" y="2882653"/>
                </a:cubicBezTo>
                <a:cubicBezTo>
                  <a:pt x="4512354" y="2888428"/>
                  <a:pt x="4862398" y="2900527"/>
                  <a:pt x="5187144" y="3012992"/>
                </a:cubicBezTo>
                <a:cubicBezTo>
                  <a:pt x="5512166" y="3125732"/>
                  <a:pt x="5813539" y="3355612"/>
                  <a:pt x="5929579" y="3679258"/>
                </a:cubicBezTo>
                <a:lnTo>
                  <a:pt x="0" y="3679258"/>
                </a:lnTo>
                <a:lnTo>
                  <a:pt x="54995" y="2281"/>
                </a:lnTo>
                <a:lnTo>
                  <a:pt x="194683" y="4206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38100">
            <a:noFill/>
          </a:ln>
          <a:effectLst>
            <a:outerShdw blurRad="136017" dist="72866" dir="18899992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81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729">
              <a:solidFill>
                <a:srgbClr val="298771"/>
              </a:solidFill>
              <a:latin typeface="Tahoma"/>
              <a:ea typeface="+mj-ea"/>
            </a:endParaRPr>
          </a:p>
        </p:txBody>
      </p:sp>
      <p:cxnSp>
        <p:nvCxnSpPr>
          <p:cNvPr id="18" name="pptcb">
            <a:extLst>
              <a:ext uri="{FF2B5EF4-FFF2-40B4-BE49-F238E27FC236}">
                <a16:creationId xmlns:a16="http://schemas.microsoft.com/office/drawing/2014/main" id="{719293E9-A97F-6DCE-C124-4FD4936CCE45}"/>
              </a:ext>
            </a:extLst>
          </p:cNvPr>
          <p:cNvCxnSpPr>
            <a:cxnSpLocks/>
          </p:cNvCxnSpPr>
          <p:nvPr/>
        </p:nvCxnSpPr>
        <p:spPr>
          <a:xfrm>
            <a:off x="2676890" y="10125183"/>
            <a:ext cx="12934221" cy="0"/>
          </a:xfrm>
          <a:prstGeom prst="line">
            <a:avLst/>
          </a:prstGeom>
          <a:noFill/>
          <a:ln>
            <a:solidFill>
              <a:schemeClr val="accent1">
                <a:alpha val="4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pptcb">
            <a:extLst>
              <a:ext uri="{FF2B5EF4-FFF2-40B4-BE49-F238E27FC236}">
                <a16:creationId xmlns:a16="http://schemas.microsoft.com/office/drawing/2014/main" id="{02F2CA96-6B3A-33E7-906C-74E8A9D66C61}"/>
              </a:ext>
            </a:extLst>
          </p:cNvPr>
          <p:cNvSpPr/>
          <p:nvPr/>
        </p:nvSpPr>
        <p:spPr>
          <a:xfrm>
            <a:off x="2045442" y="8060952"/>
            <a:ext cx="14413959" cy="1813395"/>
          </a:xfrm>
          <a:prstGeom prst="ellipse">
            <a:avLst/>
          </a:prstGeom>
          <a:gradFill>
            <a:gsLst>
              <a:gs pos="22000">
                <a:srgbClr val="00B0F0">
                  <a:alpha val="17000"/>
                </a:srgbClr>
              </a:gs>
              <a:gs pos="92000">
                <a:srgbClr val="29A3FF">
                  <a:alpha val="11000"/>
                </a:srgbClr>
              </a:gs>
            </a:gsLst>
            <a:lin ang="54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Montserrat"/>
              <a:ea typeface="阿里巴巴普惠体 R"/>
            </a:endParaRPr>
          </a:p>
        </p:txBody>
      </p:sp>
      <p:grpSp>
        <p:nvGrpSpPr>
          <p:cNvPr id="69" name="pptcb">
            <a:extLst>
              <a:ext uri="{FF2B5EF4-FFF2-40B4-BE49-F238E27FC236}">
                <a16:creationId xmlns:a16="http://schemas.microsoft.com/office/drawing/2014/main" id="{14FE8D98-A70B-FC1D-329A-74DAF3E10889}"/>
              </a:ext>
            </a:extLst>
          </p:cNvPr>
          <p:cNvGrpSpPr/>
          <p:nvPr/>
        </p:nvGrpSpPr>
        <p:grpSpPr>
          <a:xfrm>
            <a:off x="932841" y="2682927"/>
            <a:ext cx="16316327" cy="5182205"/>
            <a:chOff x="1549374" y="813242"/>
            <a:chExt cx="2961412" cy="4827699"/>
          </a:xfrm>
        </p:grpSpPr>
        <p:sp>
          <p:nvSpPr>
            <p:cNvPr id="40" name="pptcb">
              <a:extLst>
                <a:ext uri="{FF2B5EF4-FFF2-40B4-BE49-F238E27FC236}">
                  <a16:creationId xmlns:a16="http://schemas.microsoft.com/office/drawing/2014/main" id="{37200B2B-4BCA-3A01-253D-73C7FA848270}"/>
                </a:ext>
              </a:extLst>
            </p:cNvPr>
            <p:cNvSpPr/>
            <p:nvPr/>
          </p:nvSpPr>
          <p:spPr>
            <a:xfrm>
              <a:off x="1549374" y="813242"/>
              <a:ext cx="2836843" cy="4702074"/>
            </a:xfrm>
            <a:custGeom>
              <a:avLst/>
              <a:gdLst>
                <a:gd name="connsiteX0" fmla="*/ 0 w 2466820"/>
                <a:gd name="connsiteY0" fmla="*/ 0 h 4088760"/>
                <a:gd name="connsiteX1" fmla="*/ 184915 w 2466820"/>
                <a:gd name="connsiteY1" fmla="*/ 24320 h 4088760"/>
                <a:gd name="connsiteX2" fmla="*/ 2305929 w 2466820"/>
                <a:gd name="connsiteY2" fmla="*/ 177734 h 4088760"/>
                <a:gd name="connsiteX3" fmla="*/ 2466820 w 2466820"/>
                <a:gd name="connsiteY3" fmla="*/ 182679 h 4088760"/>
                <a:gd name="connsiteX4" fmla="*/ 2466820 w 2466820"/>
                <a:gd name="connsiteY4" fmla="*/ 3989942 h 4088760"/>
                <a:gd name="connsiteX5" fmla="*/ 2048536 w 2466820"/>
                <a:gd name="connsiteY5" fmla="*/ 3998199 h 4088760"/>
                <a:gd name="connsiteX6" fmla="*/ 375052 w 2466820"/>
                <a:gd name="connsiteY6" fmla="*/ 4065391 h 4088760"/>
                <a:gd name="connsiteX7" fmla="*/ 0 w 2466820"/>
                <a:gd name="connsiteY7" fmla="*/ 4088760 h 408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6820" h="4088760">
                  <a:moveTo>
                    <a:pt x="0" y="0"/>
                  </a:moveTo>
                  <a:lnTo>
                    <a:pt x="184915" y="24320"/>
                  </a:lnTo>
                  <a:cubicBezTo>
                    <a:pt x="770394" y="94304"/>
                    <a:pt x="1495468" y="147602"/>
                    <a:pt x="2305929" y="177734"/>
                  </a:cubicBezTo>
                  <a:lnTo>
                    <a:pt x="2466820" y="182679"/>
                  </a:lnTo>
                  <a:lnTo>
                    <a:pt x="2466820" y="3989942"/>
                  </a:lnTo>
                  <a:lnTo>
                    <a:pt x="2048536" y="3998199"/>
                  </a:lnTo>
                  <a:cubicBezTo>
                    <a:pt x="1468174" y="4013560"/>
                    <a:pt x="908355" y="4036215"/>
                    <a:pt x="375052" y="4065391"/>
                  </a:cubicBezTo>
                  <a:lnTo>
                    <a:pt x="0" y="408876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43000">
                    <a:schemeClr val="accent1">
                      <a:alpha val="0"/>
                    </a:schemeClr>
                  </a:gs>
                  <a:gs pos="100000">
                    <a:schemeClr val="accent1">
                      <a:alpha val="40000"/>
                    </a:schemeClr>
                  </a:gs>
                </a:gsLst>
                <a:lin ang="129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pptcb">
              <a:extLst>
                <a:ext uri="{FF2B5EF4-FFF2-40B4-BE49-F238E27FC236}">
                  <a16:creationId xmlns:a16="http://schemas.microsoft.com/office/drawing/2014/main" id="{D4CADA24-A435-DDD8-0B89-A2FF28AA95AF}"/>
                </a:ext>
              </a:extLst>
            </p:cNvPr>
            <p:cNvSpPr/>
            <p:nvPr/>
          </p:nvSpPr>
          <p:spPr>
            <a:xfrm>
              <a:off x="1673943" y="938867"/>
              <a:ext cx="2836843" cy="4702074"/>
            </a:xfrm>
            <a:custGeom>
              <a:avLst/>
              <a:gdLst>
                <a:gd name="connsiteX0" fmla="*/ 0 w 2466820"/>
                <a:gd name="connsiteY0" fmla="*/ 0 h 4088760"/>
                <a:gd name="connsiteX1" fmla="*/ 184915 w 2466820"/>
                <a:gd name="connsiteY1" fmla="*/ 24320 h 4088760"/>
                <a:gd name="connsiteX2" fmla="*/ 2305929 w 2466820"/>
                <a:gd name="connsiteY2" fmla="*/ 177734 h 4088760"/>
                <a:gd name="connsiteX3" fmla="*/ 2466820 w 2466820"/>
                <a:gd name="connsiteY3" fmla="*/ 182679 h 4088760"/>
                <a:gd name="connsiteX4" fmla="*/ 2466820 w 2466820"/>
                <a:gd name="connsiteY4" fmla="*/ 3989942 h 4088760"/>
                <a:gd name="connsiteX5" fmla="*/ 2048536 w 2466820"/>
                <a:gd name="connsiteY5" fmla="*/ 3998199 h 4088760"/>
                <a:gd name="connsiteX6" fmla="*/ 375052 w 2466820"/>
                <a:gd name="connsiteY6" fmla="*/ 4065391 h 4088760"/>
                <a:gd name="connsiteX7" fmla="*/ 0 w 2466820"/>
                <a:gd name="connsiteY7" fmla="*/ 4088760 h 408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6820" h="4088760">
                  <a:moveTo>
                    <a:pt x="0" y="0"/>
                  </a:moveTo>
                  <a:lnTo>
                    <a:pt x="184915" y="24320"/>
                  </a:lnTo>
                  <a:cubicBezTo>
                    <a:pt x="770394" y="94304"/>
                    <a:pt x="1495468" y="147602"/>
                    <a:pt x="2305929" y="177734"/>
                  </a:cubicBezTo>
                  <a:lnTo>
                    <a:pt x="2466820" y="182679"/>
                  </a:lnTo>
                  <a:lnTo>
                    <a:pt x="2466820" y="3989942"/>
                  </a:lnTo>
                  <a:lnTo>
                    <a:pt x="2048536" y="3998199"/>
                  </a:lnTo>
                  <a:cubicBezTo>
                    <a:pt x="1468174" y="4013560"/>
                    <a:pt x="908355" y="4036215"/>
                    <a:pt x="375052" y="4065391"/>
                  </a:cubicBezTo>
                  <a:lnTo>
                    <a:pt x="0" y="40887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99000">
                  <a:srgbClr val="00B0F0">
                    <a:alpha val="28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92437" tIns="96218" rIns="192437" bIns="96218" rtlCol="0" anchor="ctr">
              <a:noAutofit/>
            </a:bodyPr>
            <a:lstStyle/>
            <a:p>
              <a:pPr algn="ctr" defTabSz="1371600">
                <a:defRPr/>
              </a:pPr>
              <a:endParaRPr lang="zh-CN" altLang="en-US" sz="3788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pptcb">
              <a:extLst>
                <a:ext uri="{FF2B5EF4-FFF2-40B4-BE49-F238E27FC236}">
                  <a16:creationId xmlns:a16="http://schemas.microsoft.com/office/drawing/2014/main" id="{DC62AB26-DE65-AE5A-B28F-2178303065F9}"/>
                </a:ext>
              </a:extLst>
            </p:cNvPr>
            <p:cNvSpPr/>
            <p:nvPr/>
          </p:nvSpPr>
          <p:spPr>
            <a:xfrm>
              <a:off x="1673943" y="936027"/>
              <a:ext cx="2836843" cy="325153"/>
            </a:xfrm>
            <a:custGeom>
              <a:avLst/>
              <a:gdLst>
                <a:gd name="connsiteX0" fmla="*/ 0 w 2466820"/>
                <a:gd name="connsiteY0" fmla="*/ 0 h 282742"/>
                <a:gd name="connsiteX1" fmla="*/ 184915 w 2466820"/>
                <a:gd name="connsiteY1" fmla="*/ 26790 h 282742"/>
                <a:gd name="connsiteX2" fmla="*/ 1830332 w 2466820"/>
                <a:gd name="connsiteY2" fmla="*/ 159396 h 282742"/>
                <a:gd name="connsiteX3" fmla="*/ 2466820 w 2466820"/>
                <a:gd name="connsiteY3" fmla="*/ 183013 h 282742"/>
                <a:gd name="connsiteX4" fmla="*/ 2466820 w 2466820"/>
                <a:gd name="connsiteY4" fmla="*/ 282742 h 282742"/>
                <a:gd name="connsiteX5" fmla="*/ 2305929 w 2466820"/>
                <a:gd name="connsiteY5" fmla="*/ 277797 h 282742"/>
                <a:gd name="connsiteX6" fmla="*/ 184915 w 2466820"/>
                <a:gd name="connsiteY6" fmla="*/ 124383 h 282742"/>
                <a:gd name="connsiteX7" fmla="*/ 0 w 2466820"/>
                <a:gd name="connsiteY7" fmla="*/ 100063 h 28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6820" h="282742">
                  <a:moveTo>
                    <a:pt x="0" y="0"/>
                  </a:moveTo>
                  <a:lnTo>
                    <a:pt x="184915" y="26790"/>
                  </a:lnTo>
                  <a:cubicBezTo>
                    <a:pt x="653298" y="82777"/>
                    <a:pt x="1211022" y="128085"/>
                    <a:pt x="1830332" y="159396"/>
                  </a:cubicBezTo>
                  <a:lnTo>
                    <a:pt x="2466820" y="183013"/>
                  </a:lnTo>
                  <a:lnTo>
                    <a:pt x="2466820" y="282742"/>
                  </a:lnTo>
                  <a:lnTo>
                    <a:pt x="2305929" y="277797"/>
                  </a:lnTo>
                  <a:cubicBezTo>
                    <a:pt x="1495468" y="247665"/>
                    <a:pt x="770394" y="194367"/>
                    <a:pt x="184915" y="124383"/>
                  </a:cubicBezTo>
                  <a:lnTo>
                    <a:pt x="0" y="100063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92437" tIns="96218" rIns="192437" bIns="96218" rtlCol="0" anchor="ctr">
              <a:noAutofit/>
            </a:bodyPr>
            <a:lstStyle/>
            <a:p>
              <a:pPr algn="ctr" defTabSz="1371600">
                <a:defRPr/>
              </a:pPr>
              <a:endParaRPr lang="zh-CN" altLang="en-US" sz="3788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31" name="pptcb">
            <a:extLst>
              <a:ext uri="{FF2B5EF4-FFF2-40B4-BE49-F238E27FC236}">
                <a16:creationId xmlns:a16="http://schemas.microsoft.com/office/drawing/2014/main" id="{C0CAFD5A-8A34-A1B1-75C4-7BED81C615F7}"/>
              </a:ext>
            </a:extLst>
          </p:cNvPr>
          <p:cNvSpPr/>
          <p:nvPr/>
        </p:nvSpPr>
        <p:spPr>
          <a:xfrm>
            <a:off x="3715568" y="8231366"/>
            <a:ext cx="11058075" cy="1291985"/>
          </a:xfrm>
          <a:prstGeom prst="ellipse">
            <a:avLst/>
          </a:prstGeom>
          <a:gradFill>
            <a:gsLst>
              <a:gs pos="0">
                <a:srgbClr val="0070C0">
                  <a:alpha val="15000"/>
                </a:srgbClr>
              </a:gs>
              <a:gs pos="100000">
                <a:srgbClr val="0070C0">
                  <a:alpha val="29000"/>
                </a:srgbClr>
              </a:gs>
            </a:gsLst>
            <a:lin ang="5400000" scaled="1"/>
          </a:gradFill>
          <a:ln w="10306" cap="flat">
            <a:gradFill>
              <a:gsLst>
                <a:gs pos="5000">
                  <a:schemeClr val="accent1">
                    <a:alpha val="0"/>
                    <a:lumMod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5400000" scaled="1"/>
            </a:gradFill>
            <a:prstDash val="solid"/>
            <a:miter/>
          </a:ln>
          <a:effectLst/>
        </p:spPr>
        <p:txBody>
          <a:bodyPr lIns="111386" tIns="55692" rIns="111386" bIns="55692" rtlCol="0" anchor="ctr"/>
          <a:lstStyle/>
          <a:p>
            <a:pPr defTabSz="1371600">
              <a:defRPr/>
            </a:pPr>
            <a:endParaRPr lang="zh-CN" altLang="en-US" sz="2193" dirty="0">
              <a:solidFill>
                <a:srgbClr val="333333"/>
              </a:solidFill>
              <a:latin typeface="Gilroy Light"/>
              <a:ea typeface="HarmonyOS Sans SC Light"/>
            </a:endParaRPr>
          </a:p>
        </p:txBody>
      </p:sp>
      <p:sp>
        <p:nvSpPr>
          <p:cNvPr id="32" name="pptcb">
            <a:extLst>
              <a:ext uri="{FF2B5EF4-FFF2-40B4-BE49-F238E27FC236}">
                <a16:creationId xmlns:a16="http://schemas.microsoft.com/office/drawing/2014/main" id="{CD2541CE-D2F5-2000-C6FB-8D1F4FCEA04C}"/>
              </a:ext>
            </a:extLst>
          </p:cNvPr>
          <p:cNvSpPr/>
          <p:nvPr/>
        </p:nvSpPr>
        <p:spPr>
          <a:xfrm>
            <a:off x="5481522" y="8369371"/>
            <a:ext cx="7526166" cy="1018778"/>
          </a:xfrm>
          <a:prstGeom prst="ellipse">
            <a:avLst/>
          </a:prstGeom>
          <a:gradFill flip="none" rotWithShape="1">
            <a:gsLst>
              <a:gs pos="0">
                <a:srgbClr val="00B0F0">
                  <a:alpha val="13000"/>
                </a:srgbClr>
              </a:gs>
              <a:gs pos="100000">
                <a:srgbClr val="00B0F0">
                  <a:alpha val="39000"/>
                </a:srgbClr>
              </a:gs>
            </a:gsLst>
            <a:lin ang="54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0369" tIns="15185" rIns="30369" bIns="151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5038">
              <a:defRPr/>
            </a:pPr>
            <a:endParaRPr lang="zh-CN" altLang="en-US" sz="597">
              <a:solidFill>
                <a:prstClr val="white"/>
              </a:solidFill>
              <a:latin typeface="Roboto Bold"/>
              <a:ea typeface="思源黑体 CN Bold"/>
            </a:endParaRPr>
          </a:p>
        </p:txBody>
      </p:sp>
      <p:cxnSp>
        <p:nvCxnSpPr>
          <p:cNvPr id="34" name="pptcb">
            <a:extLst>
              <a:ext uri="{FF2B5EF4-FFF2-40B4-BE49-F238E27FC236}">
                <a16:creationId xmlns:a16="http://schemas.microsoft.com/office/drawing/2014/main" id="{5724898D-6BE8-5543-FCCD-952DA9586703}"/>
              </a:ext>
            </a:extLst>
          </p:cNvPr>
          <p:cNvCxnSpPr>
            <a:cxnSpLocks/>
          </p:cNvCxnSpPr>
          <p:nvPr/>
        </p:nvCxnSpPr>
        <p:spPr>
          <a:xfrm>
            <a:off x="13670144" y="11133803"/>
            <a:ext cx="0" cy="1092960"/>
          </a:xfrm>
          <a:prstGeom prst="line">
            <a:avLst/>
          </a:prstGeom>
          <a:ln w="20447" cap="rnd">
            <a:gradFill>
              <a:gsLst>
                <a:gs pos="0">
                  <a:schemeClr val="accent1">
                    <a:alpha val="3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ptcb">
            <a:extLst>
              <a:ext uri="{FF2B5EF4-FFF2-40B4-BE49-F238E27FC236}">
                <a16:creationId xmlns:a16="http://schemas.microsoft.com/office/drawing/2014/main" id="{6F66151B-91CA-F935-6781-349E1180B26D}"/>
              </a:ext>
            </a:extLst>
          </p:cNvPr>
          <p:cNvCxnSpPr>
            <a:cxnSpLocks/>
          </p:cNvCxnSpPr>
          <p:nvPr/>
        </p:nvCxnSpPr>
        <p:spPr>
          <a:xfrm>
            <a:off x="16624236" y="6452379"/>
            <a:ext cx="0" cy="1612566"/>
          </a:xfrm>
          <a:prstGeom prst="line">
            <a:avLst/>
          </a:prstGeom>
          <a:ln w="116840" cap="rnd">
            <a:gradFill>
              <a:gsLst>
                <a:gs pos="0">
                  <a:schemeClr val="accent1">
                    <a:alpha val="71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softEdge rad="381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ptcb">
            <a:extLst>
              <a:ext uri="{FF2B5EF4-FFF2-40B4-BE49-F238E27FC236}">
                <a16:creationId xmlns:a16="http://schemas.microsoft.com/office/drawing/2014/main" id="{88AED102-9AA6-1FDE-80ED-2FB31F791E6C}"/>
              </a:ext>
            </a:extLst>
          </p:cNvPr>
          <p:cNvCxnSpPr>
            <a:cxnSpLocks/>
          </p:cNvCxnSpPr>
          <p:nvPr/>
        </p:nvCxnSpPr>
        <p:spPr>
          <a:xfrm>
            <a:off x="5241711" y="8252510"/>
            <a:ext cx="0" cy="1092960"/>
          </a:xfrm>
          <a:prstGeom prst="line">
            <a:avLst/>
          </a:prstGeom>
          <a:ln w="93472" cap="rnd">
            <a:gradFill>
              <a:gsLst>
                <a:gs pos="0">
                  <a:schemeClr val="accent1">
                    <a:alpha val="71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softEdge rad="381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ptcb">
            <a:extLst>
              <a:ext uri="{FF2B5EF4-FFF2-40B4-BE49-F238E27FC236}">
                <a16:creationId xmlns:a16="http://schemas.microsoft.com/office/drawing/2014/main" id="{52C859D3-4008-918D-78DE-EF560899151F}"/>
              </a:ext>
            </a:extLst>
          </p:cNvPr>
          <p:cNvCxnSpPr>
            <a:cxnSpLocks/>
          </p:cNvCxnSpPr>
          <p:nvPr/>
        </p:nvCxnSpPr>
        <p:spPr>
          <a:xfrm>
            <a:off x="16454871" y="3367298"/>
            <a:ext cx="0" cy="912863"/>
          </a:xfrm>
          <a:prstGeom prst="line">
            <a:avLst/>
          </a:prstGeom>
          <a:ln w="20447" cap="rnd">
            <a:gradFill>
              <a:gsLst>
                <a:gs pos="0">
                  <a:schemeClr val="accent1">
                    <a:alpha val="3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ptcb">
            <a:extLst>
              <a:ext uri="{FF2B5EF4-FFF2-40B4-BE49-F238E27FC236}">
                <a16:creationId xmlns:a16="http://schemas.microsoft.com/office/drawing/2014/main" id="{C517A3B9-24D3-EBCE-258B-0D620236999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709859" y="6334741"/>
            <a:ext cx="501390" cy="51714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40970" dist="65786" dir="2700000" algn="tl" rotWithShape="0">
              <a:srgbClr val="4BA2FF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1499" tIns="50750" rIns="101499" bIns="507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endParaRPr lang="zh-CN" altLang="en-US" sz="1998">
              <a:solidFill>
                <a:prstClr val="black"/>
              </a:solidFill>
              <a:latin typeface="Montserrat"/>
              <a:ea typeface="阿里巴巴普惠体 R"/>
            </a:endParaRPr>
          </a:p>
        </p:txBody>
      </p:sp>
      <p:sp>
        <p:nvSpPr>
          <p:cNvPr id="67" name="pptcb 66">
            <a:extLst>
              <a:ext uri="{FF2B5EF4-FFF2-40B4-BE49-F238E27FC236}">
                <a16:creationId xmlns:a16="http://schemas.microsoft.com/office/drawing/2014/main" id="{76EF194C-BD76-F78D-252B-338825557530}"/>
              </a:ext>
            </a:extLst>
          </p:cNvPr>
          <p:cNvSpPr/>
          <p:nvPr/>
        </p:nvSpPr>
        <p:spPr>
          <a:xfrm>
            <a:off x="10389572" y="6207872"/>
            <a:ext cx="201992" cy="2083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40970" dist="65786" dir="2700000" algn="tl" rotWithShape="0">
              <a:srgbClr val="4BA2FF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1499" tIns="50750" rIns="101499" bIns="507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endParaRPr lang="zh-CN" altLang="en-US" sz="1998" dirty="0">
              <a:solidFill>
                <a:prstClr val="black"/>
              </a:solidFill>
              <a:latin typeface="Montserrat"/>
              <a:ea typeface="HarmonyOS Sans SC Light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1F6792A3-9FF7-DA8C-6FAE-2B5D75FCE801}"/>
              </a:ext>
            </a:extLst>
          </p:cNvPr>
          <p:cNvGrpSpPr/>
          <p:nvPr/>
        </p:nvGrpSpPr>
        <p:grpSpPr>
          <a:xfrm>
            <a:off x="3378698" y="756652"/>
            <a:ext cx="11530605" cy="1548368"/>
            <a:chOff x="2079982" y="1355933"/>
            <a:chExt cx="7687070" cy="1032245"/>
          </a:xfrm>
        </p:grpSpPr>
        <p:sp>
          <p:nvSpPr>
            <p:cNvPr id="4" name="Title">
              <a:extLst>
                <a:ext uri="{FF2B5EF4-FFF2-40B4-BE49-F238E27FC236}">
                  <a16:creationId xmlns:a16="http://schemas.microsoft.com/office/drawing/2014/main" id="{C9211250-110C-5D76-7426-9362D77B4C32}"/>
                </a:ext>
              </a:extLst>
            </p:cNvPr>
            <p:cNvSpPr txBox="1"/>
            <p:nvPr/>
          </p:nvSpPr>
          <p:spPr>
            <a:xfrm>
              <a:off x="2079982" y="1517487"/>
              <a:ext cx="7687070" cy="749300"/>
            </a:xfrm>
            <a:prstGeom prst="roundRect">
              <a:avLst/>
            </a:prstGeom>
            <a:gradFill>
              <a:gsLst>
                <a:gs pos="60000">
                  <a:srgbClr val="00B0F0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37160" tIns="68580" rIns="137160" bIns="68580" numCol="1" spcCol="0" rtlCol="0" fromWordArt="0" anchor="ctr" anchorCtr="0" forceAA="0" compatLnSpc="1">
              <a:norm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 defTabSz="1371600">
                <a:defRPr/>
              </a:pPr>
              <a:endParaRPr lang="zh-CN" altLang="en-US" sz="3600" dirty="0">
                <a:solidFill>
                  <a:srgbClr val="FFFFFF"/>
                </a:solidFill>
                <a:latin typeface="Arial"/>
                <a:ea typeface="微软雅黑"/>
                <a:sym typeface="+mn-lt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3C7ADD17-7A47-0173-3A70-145D5127AE32}"/>
                </a:ext>
              </a:extLst>
            </p:cNvPr>
            <p:cNvSpPr txBox="1"/>
            <p:nvPr/>
          </p:nvSpPr>
          <p:spPr>
            <a:xfrm>
              <a:off x="4021478" y="1649480"/>
              <a:ext cx="4452558" cy="512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altLang="zh-CN" sz="4400" b="1" dirty="0">
                  <a:solidFill>
                    <a:srgbClr val="FFFFFF"/>
                  </a:solidFill>
                  <a:latin typeface="Arial"/>
                  <a:ea typeface="微软雅黑"/>
                  <a:sym typeface="+mn-lt"/>
                </a:rPr>
                <a:t>HƯỚNG DẪN TỰ HỌC</a:t>
              </a:r>
              <a:endParaRPr lang="zh-CN" altLang="en-US" sz="4400" b="1" dirty="0">
                <a:solidFill>
                  <a:srgbClr val="FFFFFF"/>
                </a:solidFill>
                <a:latin typeface="Arial"/>
                <a:ea typeface="微软雅黑"/>
                <a:sym typeface="+mn-lt"/>
              </a:endParaRPr>
            </a:p>
          </p:txBody>
        </p:sp>
        <p:pic>
          <p:nvPicPr>
            <p:cNvPr id="16" name="18" descr="桌子上放着蓝色的卡通蛋糕&#10;&#10;中度可信度描述已自动生成">
              <a:extLst>
                <a:ext uri="{FF2B5EF4-FFF2-40B4-BE49-F238E27FC236}">
                  <a16:creationId xmlns:a16="http://schemas.microsoft.com/office/drawing/2014/main" id="{B44B958D-369E-5BBD-90A9-18AE5887C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5332" y="1355933"/>
              <a:ext cx="1396698" cy="1032245"/>
            </a:xfrm>
            <a:prstGeom prst="rect">
              <a:avLst/>
            </a:prstGeom>
            <a:effectLst>
              <a:outerShdw blurRad="254000" dist="635000" dir="5400000" algn="t" rotWithShape="0">
                <a:schemeClr val="accent1">
                  <a:lumMod val="75000"/>
                  <a:alpha val="30000"/>
                </a:schemeClr>
              </a:outerShdw>
            </a:effectLst>
          </p:spPr>
        </p:pic>
      </p:grpSp>
      <p:grpSp>
        <p:nvGrpSpPr>
          <p:cNvPr id="47" name="ppt co ban">
            <a:extLst>
              <a:ext uri="{FF2B5EF4-FFF2-40B4-BE49-F238E27FC236}">
                <a16:creationId xmlns:a16="http://schemas.microsoft.com/office/drawing/2014/main" id="{6BFCC699-A307-C48E-9353-92665A823F8E}"/>
              </a:ext>
            </a:extLst>
          </p:cNvPr>
          <p:cNvGrpSpPr/>
          <p:nvPr/>
        </p:nvGrpSpPr>
        <p:grpSpPr>
          <a:xfrm>
            <a:off x="4618710" y="2121333"/>
            <a:ext cx="8913426" cy="1888542"/>
            <a:chOff x="3538052" y="1931547"/>
            <a:chExt cx="5018393" cy="1259028"/>
          </a:xfrm>
        </p:grpSpPr>
        <p:sp>
          <p:nvSpPr>
            <p:cNvPr id="51" name="3">
              <a:extLst>
                <a:ext uri="{FF2B5EF4-FFF2-40B4-BE49-F238E27FC236}">
                  <a16:creationId xmlns:a16="http://schemas.microsoft.com/office/drawing/2014/main" id="{05A8587D-4939-D9B0-1811-08EF0748FA7E}"/>
                </a:ext>
              </a:extLst>
            </p:cNvPr>
            <p:cNvSpPr/>
            <p:nvPr/>
          </p:nvSpPr>
          <p:spPr>
            <a:xfrm>
              <a:off x="3538052" y="2362869"/>
              <a:ext cx="5018393" cy="827495"/>
            </a:xfrm>
            <a:custGeom>
              <a:avLst/>
              <a:gdLst>
                <a:gd name="connsiteX0" fmla="*/ 0 w 5727700"/>
                <a:gd name="connsiteY0" fmla="*/ 711200 h 749300"/>
                <a:gd name="connsiteX1" fmla="*/ 0 w 5727700"/>
                <a:gd name="connsiteY1" fmla="*/ 0 h 749300"/>
                <a:gd name="connsiteX2" fmla="*/ 5727700 w 5727700"/>
                <a:gd name="connsiteY2" fmla="*/ 0 h 749300"/>
                <a:gd name="connsiteX3" fmla="*/ 5727700 w 5727700"/>
                <a:gd name="connsiteY3" fmla="*/ 74930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27700" h="749300">
                  <a:moveTo>
                    <a:pt x="0" y="711200"/>
                  </a:moveTo>
                  <a:lnTo>
                    <a:pt x="0" y="0"/>
                  </a:lnTo>
                  <a:lnTo>
                    <a:pt x="5727700" y="0"/>
                  </a:lnTo>
                  <a:lnTo>
                    <a:pt x="5727700" y="749300"/>
                  </a:lnTo>
                </a:path>
              </a:pathLst>
            </a:custGeom>
            <a:noFill/>
            <a:ln w="19050">
              <a:solidFill>
                <a:schemeClr val="accent1">
                  <a:lumMod val="75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srgbClr val="FFFFFF"/>
                </a:solidFill>
                <a:latin typeface="Arial"/>
                <a:ea typeface="微软雅黑"/>
                <a:cs typeface="Tahoma"/>
                <a:sym typeface="+mn-lt"/>
              </a:endParaRPr>
            </a:p>
          </p:txBody>
        </p:sp>
        <p:cxnSp>
          <p:nvCxnSpPr>
            <p:cNvPr id="52" name="ppt co ban">
              <a:extLst>
                <a:ext uri="{FF2B5EF4-FFF2-40B4-BE49-F238E27FC236}">
                  <a16:creationId xmlns:a16="http://schemas.microsoft.com/office/drawing/2014/main" id="{275D2D47-F8DF-C6FA-714F-25080E4691FF}"/>
                </a:ext>
              </a:extLst>
            </p:cNvPr>
            <p:cNvCxnSpPr>
              <a:cxnSpLocks/>
            </p:cNvCxnSpPr>
            <p:nvPr/>
          </p:nvCxnSpPr>
          <p:spPr>
            <a:xfrm>
              <a:off x="6088282" y="1931547"/>
              <a:ext cx="10472" cy="1259028"/>
            </a:xfrm>
            <a:prstGeom prst="line">
              <a:avLst/>
            </a:prstGeom>
            <a:ln w="19050">
              <a:solidFill>
                <a:schemeClr val="accent1">
                  <a:lumMod val="75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Hộp Văn bản 81">
            <a:extLst>
              <a:ext uri="{FF2B5EF4-FFF2-40B4-BE49-F238E27FC236}">
                <a16:creationId xmlns:a16="http://schemas.microsoft.com/office/drawing/2014/main" id="{1D6BC188-67B7-17F7-1392-64CACC119C7B}"/>
              </a:ext>
            </a:extLst>
          </p:cNvPr>
          <p:cNvSpPr txBox="1"/>
          <p:nvPr/>
        </p:nvSpPr>
        <p:spPr>
          <a:xfrm>
            <a:off x="-323519" y="3218277"/>
            <a:ext cx="6889310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400" b="1" kern="0" dirty="0">
                <a:solidFill>
                  <a:srgbClr val="1594EB"/>
                </a:solidFill>
                <a:latin typeface="Arial"/>
                <a:ea typeface="微软雅黑"/>
              </a:rPr>
              <a:t>BÀI SẮP HỌC:</a:t>
            </a:r>
          </a:p>
        </p:txBody>
      </p:sp>
      <p:sp>
        <p:nvSpPr>
          <p:cNvPr id="12" name="Hộp Văn bản 82">
            <a:extLst>
              <a:ext uri="{FF2B5EF4-FFF2-40B4-BE49-F238E27FC236}">
                <a16:creationId xmlns:a16="http://schemas.microsoft.com/office/drawing/2014/main" id="{325B0010-7AF6-6C86-A0CF-9443A94F6DF8}"/>
              </a:ext>
            </a:extLst>
          </p:cNvPr>
          <p:cNvSpPr txBox="1"/>
          <p:nvPr/>
        </p:nvSpPr>
        <p:spPr>
          <a:xfrm>
            <a:off x="5202303" y="3285585"/>
            <a:ext cx="14147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b="1" spc="99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 TÌM HIỂU NGHỆ THUẬT </a:t>
            </a:r>
          </a:p>
          <a:p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HIỆN ĐẠI </a:t>
            </a:r>
            <a:r>
              <a:rPr lang="vi-VN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  <a:endParaRPr lang="en-US" sz="4000" b="1" spc="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12787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39769 L 4.58333E-6 -4.32099E-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89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750" fill="hold"/>
                                        <p:tgtEl>
                                          <p:spTgt spid="69"/>
                                        </p:tgtEl>
                                      </p:cBhvr>
                                      <p:by x="150000" y="150000"/>
                                      <p:from x="36000" y="36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2" grpId="0" animBg="1"/>
      <p:bldP spid="66" grpId="0" animBg="1"/>
      <p:bldP spid="6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8C81B-A070-DC8A-C3C7-A0EE4CB52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pptcb">
            <a:extLst>
              <a:ext uri="{FF2B5EF4-FFF2-40B4-BE49-F238E27FC236}">
                <a16:creationId xmlns:a16="http://schemas.microsoft.com/office/drawing/2014/main" id="{5694676F-8EF3-6B9F-4D9E-345AA32071B3}"/>
              </a:ext>
            </a:extLst>
          </p:cNvPr>
          <p:cNvCxnSpPr>
            <a:cxnSpLocks/>
          </p:cNvCxnSpPr>
          <p:nvPr/>
        </p:nvCxnSpPr>
        <p:spPr>
          <a:xfrm>
            <a:off x="17221469" y="823913"/>
            <a:ext cx="0" cy="7801928"/>
          </a:xfrm>
          <a:prstGeom prst="line">
            <a:avLst/>
          </a:prstGeom>
          <a:noFill/>
          <a:ln>
            <a:solidFill>
              <a:schemeClr val="accent1">
                <a:alpha val="4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pptcb">
            <a:extLst>
              <a:ext uri="{FF2B5EF4-FFF2-40B4-BE49-F238E27FC236}">
                <a16:creationId xmlns:a16="http://schemas.microsoft.com/office/drawing/2014/main" id="{AEF2520A-8F4C-E6FC-69C1-E33DD85EE7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89255" y="165176"/>
            <a:ext cx="15509499" cy="8600490"/>
          </a:xfrm>
          <a:prstGeom prst="round2SameRect">
            <a:avLst>
              <a:gd name="adj1" fmla="val 4180"/>
              <a:gd name="adj2" fmla="val 0"/>
            </a:avLst>
          </a:prstGeom>
          <a:solidFill>
            <a:srgbClr val="0070C0"/>
          </a:solidFill>
          <a:ln w="38100">
            <a:noFill/>
          </a:ln>
          <a:effectLst>
            <a:outerShdw blurRad="352044" dist="188595" dir="16200000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341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1886" dirty="0">
              <a:solidFill>
                <a:srgbClr val="298771"/>
              </a:solidFill>
              <a:latin typeface="HarmonyOS Sans SC"/>
              <a:ea typeface="HarmonyOS Sans SC"/>
            </a:endParaRPr>
          </a:p>
        </p:txBody>
      </p:sp>
      <p:sp>
        <p:nvSpPr>
          <p:cNvPr id="8" name="pptcb">
            <a:extLst>
              <a:ext uri="{FF2B5EF4-FFF2-40B4-BE49-F238E27FC236}">
                <a16:creationId xmlns:a16="http://schemas.microsoft.com/office/drawing/2014/main" id="{C5BA1D93-8AAF-0350-8F22-4C8A99154F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068662" y="317287"/>
            <a:ext cx="16150682" cy="8956046"/>
          </a:xfrm>
          <a:prstGeom prst="round2SameRect">
            <a:avLst>
              <a:gd name="adj1" fmla="val 4180"/>
              <a:gd name="adj2" fmla="val 0"/>
            </a:avLst>
          </a:prstGeom>
          <a:solidFill>
            <a:srgbClr val="0091FE"/>
          </a:solidFill>
          <a:ln w="38100">
            <a:noFill/>
          </a:ln>
          <a:effectLst>
            <a:outerShdw blurRad="355600" dist="190500" dir="16200000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2567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1905" dirty="0">
              <a:solidFill>
                <a:srgbClr val="298771"/>
              </a:solidFill>
              <a:latin typeface="HarmonyOS Sans SC"/>
              <a:ea typeface="HarmonyOS Sans SC"/>
            </a:endParaRPr>
          </a:p>
        </p:txBody>
      </p:sp>
      <p:sp>
        <p:nvSpPr>
          <p:cNvPr id="9" name="pptcb">
            <a:extLst>
              <a:ext uri="{FF2B5EF4-FFF2-40B4-BE49-F238E27FC236}">
                <a16:creationId xmlns:a16="http://schemas.microsoft.com/office/drawing/2014/main" id="{D642E7AE-11DF-566A-495E-7A0A0CF6A21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32190" y="460583"/>
            <a:ext cx="16823627" cy="9329214"/>
          </a:xfrm>
          <a:prstGeom prst="round2SameRect">
            <a:avLst>
              <a:gd name="adj1" fmla="val 4180"/>
              <a:gd name="adj2" fmla="val 0"/>
            </a:avLst>
          </a:prstGeom>
          <a:solidFill>
            <a:srgbClr val="00B0F0"/>
          </a:solidFill>
          <a:ln w="38100">
            <a:noFill/>
          </a:ln>
          <a:effectLst>
            <a:outerShdw blurRad="355600" dist="190500" dir="16200000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2567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1905" dirty="0">
              <a:solidFill>
                <a:srgbClr val="298771"/>
              </a:solidFill>
              <a:latin typeface="HarmonyOS Sans SC"/>
              <a:ea typeface="HarmonyOS Sans SC"/>
            </a:endParaRPr>
          </a:p>
        </p:txBody>
      </p:sp>
      <p:sp>
        <p:nvSpPr>
          <p:cNvPr id="10" name="pptcb">
            <a:extLst>
              <a:ext uri="{FF2B5EF4-FFF2-40B4-BE49-F238E27FC236}">
                <a16:creationId xmlns:a16="http://schemas.microsoft.com/office/drawing/2014/main" id="{4A6A0F46-81B1-E1E7-2D07-87E35495DA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69317" y="617660"/>
            <a:ext cx="17349366" cy="9669341"/>
          </a:xfrm>
          <a:prstGeom prst="round2SameRect">
            <a:avLst>
              <a:gd name="adj1" fmla="val 4180"/>
              <a:gd name="adj2" fmla="val 0"/>
            </a:avLst>
          </a:pr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 scaled="0"/>
          </a:gradFill>
          <a:ln w="38100">
            <a:noFill/>
          </a:ln>
          <a:effectLst>
            <a:outerShdw blurRad="352044" dist="188595" dir="16200000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341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1886" dirty="0">
              <a:solidFill>
                <a:srgbClr val="298771"/>
              </a:solidFill>
              <a:latin typeface="Tahoma"/>
              <a:ea typeface="+mj-ea"/>
            </a:endParaRPr>
          </a:p>
        </p:txBody>
      </p:sp>
      <p:sp>
        <p:nvSpPr>
          <p:cNvPr id="11" name="pptcb">
            <a:extLst>
              <a:ext uri="{FF2B5EF4-FFF2-40B4-BE49-F238E27FC236}">
                <a16:creationId xmlns:a16="http://schemas.microsoft.com/office/drawing/2014/main" id="{D4C286BA-1135-01EC-DB37-D51933E516E4}"/>
              </a:ext>
            </a:extLst>
          </p:cNvPr>
          <p:cNvSpPr/>
          <p:nvPr/>
        </p:nvSpPr>
        <p:spPr>
          <a:xfrm>
            <a:off x="932841" y="890899"/>
            <a:ext cx="16956000" cy="9470984"/>
          </a:xfrm>
          <a:prstGeom prst="round2SameRect">
            <a:avLst>
              <a:gd name="adj1" fmla="val 2177"/>
              <a:gd name="adj2" fmla="val 0"/>
            </a:avLst>
          </a:pr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 scaled="0"/>
          </a:gradFill>
          <a:ln w="9525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2567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1905" dirty="0">
              <a:solidFill>
                <a:srgbClr val="298771"/>
              </a:solidFill>
              <a:latin typeface="Tahoma"/>
              <a:ea typeface="+mj-ea"/>
            </a:endParaRPr>
          </a:p>
        </p:txBody>
      </p:sp>
      <p:sp>
        <p:nvSpPr>
          <p:cNvPr id="13" name="pptcb">
            <a:extLst>
              <a:ext uri="{FF2B5EF4-FFF2-40B4-BE49-F238E27FC236}">
                <a16:creationId xmlns:a16="http://schemas.microsoft.com/office/drawing/2014/main" id="{63AA8DA1-2FC3-4AAD-E77E-E18561C15CB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flipH="1">
            <a:off x="15234632" y="8495823"/>
            <a:ext cx="3117734" cy="1934529"/>
          </a:xfrm>
          <a:custGeom>
            <a:avLst/>
            <a:gdLst>
              <a:gd name="connsiteX0" fmla="*/ 194408 w 5929578"/>
              <a:gd name="connsiteY0" fmla="*/ 3931 h 3679257"/>
              <a:gd name="connsiteX1" fmla="*/ 1483220 w 5929578"/>
              <a:gd name="connsiteY1" fmla="*/ 634451 h 3679257"/>
              <a:gd name="connsiteX2" fmla="*/ 1975701 w 5929578"/>
              <a:gd name="connsiteY2" fmla="*/ 1819322 h 3679257"/>
              <a:gd name="connsiteX3" fmla="*/ 3144624 w 5929578"/>
              <a:gd name="connsiteY3" fmla="*/ 2781462 h 3679257"/>
              <a:gd name="connsiteX4" fmla="*/ 4168358 w 5929578"/>
              <a:gd name="connsiteY4" fmla="*/ 2882653 h 3679257"/>
              <a:gd name="connsiteX5" fmla="*/ 5187144 w 5929578"/>
              <a:gd name="connsiteY5" fmla="*/ 3012992 h 3679257"/>
              <a:gd name="connsiteX6" fmla="*/ 5929579 w 5929578"/>
              <a:gd name="connsiteY6" fmla="*/ 3679258 h 3679257"/>
              <a:gd name="connsiteX7" fmla="*/ 0 w 5929578"/>
              <a:gd name="connsiteY7" fmla="*/ 3679258 h 3679257"/>
              <a:gd name="connsiteX8" fmla="*/ 54995 w 5929578"/>
              <a:gd name="connsiteY8" fmla="*/ 2281 h 3679257"/>
              <a:gd name="connsiteX9" fmla="*/ 194683 w 5929578"/>
              <a:gd name="connsiteY9" fmla="*/ 4206 h 367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29578" h="3679257">
                <a:moveTo>
                  <a:pt x="194408" y="3931"/>
                </a:moveTo>
                <a:cubicBezTo>
                  <a:pt x="694589" y="-34841"/>
                  <a:pt x="1206869" y="215938"/>
                  <a:pt x="1483220" y="634451"/>
                </a:cubicBezTo>
                <a:cubicBezTo>
                  <a:pt x="1719424" y="992194"/>
                  <a:pt x="1781568" y="1437105"/>
                  <a:pt x="1975701" y="1819322"/>
                </a:cubicBezTo>
                <a:cubicBezTo>
                  <a:pt x="2210531" y="2282381"/>
                  <a:pt x="2644993" y="2639850"/>
                  <a:pt x="3144624" y="2781462"/>
                </a:cubicBezTo>
                <a:cubicBezTo>
                  <a:pt x="3475419" y="2875229"/>
                  <a:pt x="3824364" y="2876604"/>
                  <a:pt x="4168358" y="2882653"/>
                </a:cubicBezTo>
                <a:cubicBezTo>
                  <a:pt x="4512354" y="2888428"/>
                  <a:pt x="4862398" y="2900527"/>
                  <a:pt x="5187144" y="3012992"/>
                </a:cubicBezTo>
                <a:cubicBezTo>
                  <a:pt x="5512166" y="3125732"/>
                  <a:pt x="5813539" y="3355612"/>
                  <a:pt x="5929579" y="3679258"/>
                </a:cubicBezTo>
                <a:lnTo>
                  <a:pt x="0" y="3679258"/>
                </a:lnTo>
                <a:lnTo>
                  <a:pt x="54995" y="2281"/>
                </a:lnTo>
                <a:lnTo>
                  <a:pt x="194683" y="4206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38100">
            <a:noFill/>
          </a:ln>
          <a:effectLst>
            <a:outerShdw blurRad="136017" dist="72866" dir="18899992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81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729">
              <a:solidFill>
                <a:srgbClr val="298771"/>
              </a:solidFill>
              <a:latin typeface="Tahoma"/>
              <a:ea typeface="+mj-ea"/>
            </a:endParaRPr>
          </a:p>
        </p:txBody>
      </p:sp>
      <p:sp>
        <p:nvSpPr>
          <p:cNvPr id="15" name="pptcb">
            <a:extLst>
              <a:ext uri="{FF2B5EF4-FFF2-40B4-BE49-F238E27FC236}">
                <a16:creationId xmlns:a16="http://schemas.microsoft.com/office/drawing/2014/main" id="{68087610-A733-FCB0-49AB-4E032ABC818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-30414" y="8448890"/>
            <a:ext cx="3117734" cy="1934529"/>
          </a:xfrm>
          <a:custGeom>
            <a:avLst/>
            <a:gdLst>
              <a:gd name="connsiteX0" fmla="*/ 194408 w 5929578"/>
              <a:gd name="connsiteY0" fmla="*/ 3931 h 3679257"/>
              <a:gd name="connsiteX1" fmla="*/ 1483220 w 5929578"/>
              <a:gd name="connsiteY1" fmla="*/ 634451 h 3679257"/>
              <a:gd name="connsiteX2" fmla="*/ 1975701 w 5929578"/>
              <a:gd name="connsiteY2" fmla="*/ 1819322 h 3679257"/>
              <a:gd name="connsiteX3" fmla="*/ 3144624 w 5929578"/>
              <a:gd name="connsiteY3" fmla="*/ 2781462 h 3679257"/>
              <a:gd name="connsiteX4" fmla="*/ 4168358 w 5929578"/>
              <a:gd name="connsiteY4" fmla="*/ 2882653 h 3679257"/>
              <a:gd name="connsiteX5" fmla="*/ 5187144 w 5929578"/>
              <a:gd name="connsiteY5" fmla="*/ 3012992 h 3679257"/>
              <a:gd name="connsiteX6" fmla="*/ 5929579 w 5929578"/>
              <a:gd name="connsiteY6" fmla="*/ 3679258 h 3679257"/>
              <a:gd name="connsiteX7" fmla="*/ 0 w 5929578"/>
              <a:gd name="connsiteY7" fmla="*/ 3679258 h 3679257"/>
              <a:gd name="connsiteX8" fmla="*/ 54995 w 5929578"/>
              <a:gd name="connsiteY8" fmla="*/ 2281 h 3679257"/>
              <a:gd name="connsiteX9" fmla="*/ 194683 w 5929578"/>
              <a:gd name="connsiteY9" fmla="*/ 4206 h 3679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29578" h="3679257">
                <a:moveTo>
                  <a:pt x="194408" y="3931"/>
                </a:moveTo>
                <a:cubicBezTo>
                  <a:pt x="694589" y="-34841"/>
                  <a:pt x="1206869" y="215938"/>
                  <a:pt x="1483220" y="634451"/>
                </a:cubicBezTo>
                <a:cubicBezTo>
                  <a:pt x="1719424" y="992194"/>
                  <a:pt x="1781568" y="1437105"/>
                  <a:pt x="1975701" y="1819322"/>
                </a:cubicBezTo>
                <a:cubicBezTo>
                  <a:pt x="2210531" y="2282381"/>
                  <a:pt x="2644993" y="2639850"/>
                  <a:pt x="3144624" y="2781462"/>
                </a:cubicBezTo>
                <a:cubicBezTo>
                  <a:pt x="3475419" y="2875229"/>
                  <a:pt x="3824364" y="2876604"/>
                  <a:pt x="4168358" y="2882653"/>
                </a:cubicBezTo>
                <a:cubicBezTo>
                  <a:pt x="4512354" y="2888428"/>
                  <a:pt x="4862398" y="2900527"/>
                  <a:pt x="5187144" y="3012992"/>
                </a:cubicBezTo>
                <a:cubicBezTo>
                  <a:pt x="5512166" y="3125732"/>
                  <a:pt x="5813539" y="3355612"/>
                  <a:pt x="5929579" y="3679258"/>
                </a:cubicBezTo>
                <a:lnTo>
                  <a:pt x="0" y="3679258"/>
                </a:lnTo>
                <a:lnTo>
                  <a:pt x="54995" y="2281"/>
                </a:lnTo>
                <a:lnTo>
                  <a:pt x="194683" y="4206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100000">
                <a:schemeClr val="accent1">
                  <a:lumMod val="80000"/>
                  <a:lumOff val="20000"/>
                </a:schemeClr>
              </a:gs>
            </a:gsLst>
            <a:lin ang="5400000" scaled="0"/>
          </a:gradFill>
          <a:ln w="38100">
            <a:noFill/>
          </a:ln>
          <a:effectLst>
            <a:outerShdw blurRad="136017" dist="72866" dir="18899992" algn="bl" rotWithShape="0">
              <a:schemeClr val="accent1">
                <a:lumMod val="75000"/>
                <a:alpha val="24000"/>
              </a:scheme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0" h="0"/>
            <a:bevelB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81" tIns="0" rIns="0" bIns="0" numCol="1" spcCol="0" rtlCol="0" fromWordArt="0" anchor="ctr" anchorCtr="0" forceAA="0" compatLnSpc="1">
            <a:prstTxWarp prst="textNoShape">
              <a:avLst/>
            </a:prstTxWarp>
            <a:noAutofit/>
            <a:sp3d>
              <a:bevelT w="0" h="0"/>
              <a:bevelB w="0" h="0"/>
            </a:sp3d>
          </a:bodyPr>
          <a:lstStyle/>
          <a:p>
            <a:pPr defTabSz="2016116">
              <a:defRPr/>
            </a:pPr>
            <a:endParaRPr lang="zh-CN" altLang="en-US" sz="729">
              <a:solidFill>
                <a:srgbClr val="298771"/>
              </a:solidFill>
              <a:latin typeface="Tahoma"/>
              <a:ea typeface="+mj-ea"/>
            </a:endParaRPr>
          </a:p>
        </p:txBody>
      </p:sp>
      <p:cxnSp>
        <p:nvCxnSpPr>
          <p:cNvPr id="18" name="pptcb">
            <a:extLst>
              <a:ext uri="{FF2B5EF4-FFF2-40B4-BE49-F238E27FC236}">
                <a16:creationId xmlns:a16="http://schemas.microsoft.com/office/drawing/2014/main" id="{8C833FAB-7A72-C3F0-6018-86DE2AAAFD36}"/>
              </a:ext>
            </a:extLst>
          </p:cNvPr>
          <p:cNvCxnSpPr>
            <a:cxnSpLocks/>
          </p:cNvCxnSpPr>
          <p:nvPr/>
        </p:nvCxnSpPr>
        <p:spPr>
          <a:xfrm>
            <a:off x="2676890" y="10125183"/>
            <a:ext cx="12934221" cy="0"/>
          </a:xfrm>
          <a:prstGeom prst="line">
            <a:avLst/>
          </a:prstGeom>
          <a:noFill/>
          <a:ln>
            <a:solidFill>
              <a:schemeClr val="accent1">
                <a:alpha val="4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pptcb">
            <a:extLst>
              <a:ext uri="{FF2B5EF4-FFF2-40B4-BE49-F238E27FC236}">
                <a16:creationId xmlns:a16="http://schemas.microsoft.com/office/drawing/2014/main" id="{A35A6755-EFA5-9406-0336-5E5DF96F2875}"/>
              </a:ext>
            </a:extLst>
          </p:cNvPr>
          <p:cNvSpPr/>
          <p:nvPr/>
        </p:nvSpPr>
        <p:spPr>
          <a:xfrm>
            <a:off x="2045442" y="8060952"/>
            <a:ext cx="14413959" cy="1813395"/>
          </a:xfrm>
          <a:prstGeom prst="ellipse">
            <a:avLst/>
          </a:prstGeom>
          <a:gradFill>
            <a:gsLst>
              <a:gs pos="22000">
                <a:srgbClr val="00B0F0">
                  <a:alpha val="17000"/>
                </a:srgbClr>
              </a:gs>
              <a:gs pos="92000">
                <a:srgbClr val="29A3FF">
                  <a:alpha val="11000"/>
                </a:srgbClr>
              </a:gs>
            </a:gsLst>
            <a:lin ang="54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Montserrat"/>
              <a:ea typeface="阿里巴巴普惠体 R"/>
            </a:endParaRPr>
          </a:p>
        </p:txBody>
      </p:sp>
      <p:grpSp>
        <p:nvGrpSpPr>
          <p:cNvPr id="69" name="pptcb">
            <a:extLst>
              <a:ext uri="{FF2B5EF4-FFF2-40B4-BE49-F238E27FC236}">
                <a16:creationId xmlns:a16="http://schemas.microsoft.com/office/drawing/2014/main" id="{6A5F078B-EE49-14D9-B195-8612655A2B5F}"/>
              </a:ext>
            </a:extLst>
          </p:cNvPr>
          <p:cNvGrpSpPr/>
          <p:nvPr/>
        </p:nvGrpSpPr>
        <p:grpSpPr>
          <a:xfrm>
            <a:off x="932841" y="2682927"/>
            <a:ext cx="16316327" cy="5182205"/>
            <a:chOff x="1549374" y="813242"/>
            <a:chExt cx="2961412" cy="4827699"/>
          </a:xfrm>
        </p:grpSpPr>
        <p:sp>
          <p:nvSpPr>
            <p:cNvPr id="40" name="pptcb">
              <a:extLst>
                <a:ext uri="{FF2B5EF4-FFF2-40B4-BE49-F238E27FC236}">
                  <a16:creationId xmlns:a16="http://schemas.microsoft.com/office/drawing/2014/main" id="{1CF1D053-6656-80E8-ED7C-BF4179B1DDFF}"/>
                </a:ext>
              </a:extLst>
            </p:cNvPr>
            <p:cNvSpPr/>
            <p:nvPr/>
          </p:nvSpPr>
          <p:spPr>
            <a:xfrm>
              <a:off x="1549374" y="813242"/>
              <a:ext cx="2836843" cy="4702074"/>
            </a:xfrm>
            <a:custGeom>
              <a:avLst/>
              <a:gdLst>
                <a:gd name="connsiteX0" fmla="*/ 0 w 2466820"/>
                <a:gd name="connsiteY0" fmla="*/ 0 h 4088760"/>
                <a:gd name="connsiteX1" fmla="*/ 184915 w 2466820"/>
                <a:gd name="connsiteY1" fmla="*/ 24320 h 4088760"/>
                <a:gd name="connsiteX2" fmla="*/ 2305929 w 2466820"/>
                <a:gd name="connsiteY2" fmla="*/ 177734 h 4088760"/>
                <a:gd name="connsiteX3" fmla="*/ 2466820 w 2466820"/>
                <a:gd name="connsiteY3" fmla="*/ 182679 h 4088760"/>
                <a:gd name="connsiteX4" fmla="*/ 2466820 w 2466820"/>
                <a:gd name="connsiteY4" fmla="*/ 3989942 h 4088760"/>
                <a:gd name="connsiteX5" fmla="*/ 2048536 w 2466820"/>
                <a:gd name="connsiteY5" fmla="*/ 3998199 h 4088760"/>
                <a:gd name="connsiteX6" fmla="*/ 375052 w 2466820"/>
                <a:gd name="connsiteY6" fmla="*/ 4065391 h 4088760"/>
                <a:gd name="connsiteX7" fmla="*/ 0 w 2466820"/>
                <a:gd name="connsiteY7" fmla="*/ 4088760 h 408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6820" h="4088760">
                  <a:moveTo>
                    <a:pt x="0" y="0"/>
                  </a:moveTo>
                  <a:lnTo>
                    <a:pt x="184915" y="24320"/>
                  </a:lnTo>
                  <a:cubicBezTo>
                    <a:pt x="770394" y="94304"/>
                    <a:pt x="1495468" y="147602"/>
                    <a:pt x="2305929" y="177734"/>
                  </a:cubicBezTo>
                  <a:lnTo>
                    <a:pt x="2466820" y="182679"/>
                  </a:lnTo>
                  <a:lnTo>
                    <a:pt x="2466820" y="3989942"/>
                  </a:lnTo>
                  <a:lnTo>
                    <a:pt x="2048536" y="3998199"/>
                  </a:lnTo>
                  <a:cubicBezTo>
                    <a:pt x="1468174" y="4013560"/>
                    <a:pt x="908355" y="4036215"/>
                    <a:pt x="375052" y="4065391"/>
                  </a:cubicBezTo>
                  <a:lnTo>
                    <a:pt x="0" y="4088760"/>
                  </a:lnTo>
                  <a:close/>
                </a:path>
              </a:pathLst>
            </a:custGeom>
            <a:noFill/>
            <a:ln>
              <a:gradFill flip="none" rotWithShape="1">
                <a:gsLst>
                  <a:gs pos="43000">
                    <a:schemeClr val="accent1">
                      <a:alpha val="0"/>
                    </a:schemeClr>
                  </a:gs>
                  <a:gs pos="100000">
                    <a:schemeClr val="accent1">
                      <a:alpha val="40000"/>
                    </a:schemeClr>
                  </a:gs>
                </a:gsLst>
                <a:lin ang="129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pptcb">
              <a:extLst>
                <a:ext uri="{FF2B5EF4-FFF2-40B4-BE49-F238E27FC236}">
                  <a16:creationId xmlns:a16="http://schemas.microsoft.com/office/drawing/2014/main" id="{C4A7FBB4-7798-798E-BA39-75C8CD7510CE}"/>
                </a:ext>
              </a:extLst>
            </p:cNvPr>
            <p:cNvSpPr/>
            <p:nvPr/>
          </p:nvSpPr>
          <p:spPr>
            <a:xfrm>
              <a:off x="1673943" y="938867"/>
              <a:ext cx="2836843" cy="4702074"/>
            </a:xfrm>
            <a:custGeom>
              <a:avLst/>
              <a:gdLst>
                <a:gd name="connsiteX0" fmla="*/ 0 w 2466820"/>
                <a:gd name="connsiteY0" fmla="*/ 0 h 4088760"/>
                <a:gd name="connsiteX1" fmla="*/ 184915 w 2466820"/>
                <a:gd name="connsiteY1" fmla="*/ 24320 h 4088760"/>
                <a:gd name="connsiteX2" fmla="*/ 2305929 w 2466820"/>
                <a:gd name="connsiteY2" fmla="*/ 177734 h 4088760"/>
                <a:gd name="connsiteX3" fmla="*/ 2466820 w 2466820"/>
                <a:gd name="connsiteY3" fmla="*/ 182679 h 4088760"/>
                <a:gd name="connsiteX4" fmla="*/ 2466820 w 2466820"/>
                <a:gd name="connsiteY4" fmla="*/ 3989942 h 4088760"/>
                <a:gd name="connsiteX5" fmla="*/ 2048536 w 2466820"/>
                <a:gd name="connsiteY5" fmla="*/ 3998199 h 4088760"/>
                <a:gd name="connsiteX6" fmla="*/ 375052 w 2466820"/>
                <a:gd name="connsiteY6" fmla="*/ 4065391 h 4088760"/>
                <a:gd name="connsiteX7" fmla="*/ 0 w 2466820"/>
                <a:gd name="connsiteY7" fmla="*/ 4088760 h 408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6820" h="4088760">
                  <a:moveTo>
                    <a:pt x="0" y="0"/>
                  </a:moveTo>
                  <a:lnTo>
                    <a:pt x="184915" y="24320"/>
                  </a:lnTo>
                  <a:cubicBezTo>
                    <a:pt x="770394" y="94304"/>
                    <a:pt x="1495468" y="147602"/>
                    <a:pt x="2305929" y="177734"/>
                  </a:cubicBezTo>
                  <a:lnTo>
                    <a:pt x="2466820" y="182679"/>
                  </a:lnTo>
                  <a:lnTo>
                    <a:pt x="2466820" y="3989942"/>
                  </a:lnTo>
                  <a:lnTo>
                    <a:pt x="2048536" y="3998199"/>
                  </a:lnTo>
                  <a:cubicBezTo>
                    <a:pt x="1468174" y="4013560"/>
                    <a:pt x="908355" y="4036215"/>
                    <a:pt x="375052" y="4065391"/>
                  </a:cubicBezTo>
                  <a:lnTo>
                    <a:pt x="0" y="40887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99000">
                  <a:srgbClr val="00B0F0">
                    <a:alpha val="28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92437" tIns="96218" rIns="192437" bIns="96218" rtlCol="0" anchor="ctr">
              <a:noAutofit/>
            </a:bodyPr>
            <a:lstStyle/>
            <a:p>
              <a:pPr algn="ctr" defTabSz="1371600">
                <a:defRPr/>
              </a:pPr>
              <a:endParaRPr lang="zh-CN" altLang="en-US" sz="3788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pptcb">
              <a:extLst>
                <a:ext uri="{FF2B5EF4-FFF2-40B4-BE49-F238E27FC236}">
                  <a16:creationId xmlns:a16="http://schemas.microsoft.com/office/drawing/2014/main" id="{13A7B157-231E-FBCA-1430-67547281B81C}"/>
                </a:ext>
              </a:extLst>
            </p:cNvPr>
            <p:cNvSpPr/>
            <p:nvPr/>
          </p:nvSpPr>
          <p:spPr>
            <a:xfrm>
              <a:off x="1673943" y="936027"/>
              <a:ext cx="2836843" cy="325153"/>
            </a:xfrm>
            <a:custGeom>
              <a:avLst/>
              <a:gdLst>
                <a:gd name="connsiteX0" fmla="*/ 0 w 2466820"/>
                <a:gd name="connsiteY0" fmla="*/ 0 h 282742"/>
                <a:gd name="connsiteX1" fmla="*/ 184915 w 2466820"/>
                <a:gd name="connsiteY1" fmla="*/ 26790 h 282742"/>
                <a:gd name="connsiteX2" fmla="*/ 1830332 w 2466820"/>
                <a:gd name="connsiteY2" fmla="*/ 159396 h 282742"/>
                <a:gd name="connsiteX3" fmla="*/ 2466820 w 2466820"/>
                <a:gd name="connsiteY3" fmla="*/ 183013 h 282742"/>
                <a:gd name="connsiteX4" fmla="*/ 2466820 w 2466820"/>
                <a:gd name="connsiteY4" fmla="*/ 282742 h 282742"/>
                <a:gd name="connsiteX5" fmla="*/ 2305929 w 2466820"/>
                <a:gd name="connsiteY5" fmla="*/ 277797 h 282742"/>
                <a:gd name="connsiteX6" fmla="*/ 184915 w 2466820"/>
                <a:gd name="connsiteY6" fmla="*/ 124383 h 282742"/>
                <a:gd name="connsiteX7" fmla="*/ 0 w 2466820"/>
                <a:gd name="connsiteY7" fmla="*/ 100063 h 28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66820" h="282742">
                  <a:moveTo>
                    <a:pt x="0" y="0"/>
                  </a:moveTo>
                  <a:lnTo>
                    <a:pt x="184915" y="26790"/>
                  </a:lnTo>
                  <a:cubicBezTo>
                    <a:pt x="653298" y="82777"/>
                    <a:pt x="1211022" y="128085"/>
                    <a:pt x="1830332" y="159396"/>
                  </a:cubicBezTo>
                  <a:lnTo>
                    <a:pt x="2466820" y="183013"/>
                  </a:lnTo>
                  <a:lnTo>
                    <a:pt x="2466820" y="282742"/>
                  </a:lnTo>
                  <a:lnTo>
                    <a:pt x="2305929" y="277797"/>
                  </a:lnTo>
                  <a:cubicBezTo>
                    <a:pt x="1495468" y="247665"/>
                    <a:pt x="770394" y="194367"/>
                    <a:pt x="184915" y="124383"/>
                  </a:cubicBezTo>
                  <a:lnTo>
                    <a:pt x="0" y="100063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92437" tIns="96218" rIns="192437" bIns="96218" rtlCol="0" anchor="ctr">
              <a:noAutofit/>
            </a:bodyPr>
            <a:lstStyle/>
            <a:p>
              <a:pPr algn="ctr" defTabSz="1371600">
                <a:defRPr/>
              </a:pPr>
              <a:endParaRPr lang="zh-CN" altLang="en-US" sz="3788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31" name="pptcb">
            <a:extLst>
              <a:ext uri="{FF2B5EF4-FFF2-40B4-BE49-F238E27FC236}">
                <a16:creationId xmlns:a16="http://schemas.microsoft.com/office/drawing/2014/main" id="{7336F106-30AA-3F42-5422-E2B7A7DD653D}"/>
              </a:ext>
            </a:extLst>
          </p:cNvPr>
          <p:cNvSpPr/>
          <p:nvPr/>
        </p:nvSpPr>
        <p:spPr>
          <a:xfrm>
            <a:off x="3715568" y="8231366"/>
            <a:ext cx="11058075" cy="1291985"/>
          </a:xfrm>
          <a:prstGeom prst="ellipse">
            <a:avLst/>
          </a:prstGeom>
          <a:gradFill>
            <a:gsLst>
              <a:gs pos="0">
                <a:srgbClr val="0070C0">
                  <a:alpha val="15000"/>
                </a:srgbClr>
              </a:gs>
              <a:gs pos="100000">
                <a:srgbClr val="0070C0">
                  <a:alpha val="29000"/>
                </a:srgbClr>
              </a:gs>
            </a:gsLst>
            <a:lin ang="5400000" scaled="1"/>
          </a:gradFill>
          <a:ln w="10306" cap="flat">
            <a:gradFill>
              <a:gsLst>
                <a:gs pos="5000">
                  <a:schemeClr val="accent1">
                    <a:alpha val="0"/>
                    <a:lumMod val="100000"/>
                  </a:schemeClr>
                </a:gs>
                <a:gs pos="100000">
                  <a:schemeClr val="accent1">
                    <a:lumMod val="100000"/>
                  </a:schemeClr>
                </a:gs>
              </a:gsLst>
              <a:lin ang="5400000" scaled="1"/>
            </a:gradFill>
            <a:prstDash val="solid"/>
            <a:miter/>
          </a:ln>
          <a:effectLst/>
        </p:spPr>
        <p:txBody>
          <a:bodyPr lIns="111386" tIns="55692" rIns="111386" bIns="55692" rtlCol="0" anchor="ctr"/>
          <a:lstStyle/>
          <a:p>
            <a:pPr defTabSz="1371600">
              <a:defRPr/>
            </a:pPr>
            <a:endParaRPr lang="zh-CN" altLang="en-US" sz="2193" dirty="0">
              <a:solidFill>
                <a:srgbClr val="333333"/>
              </a:solidFill>
              <a:latin typeface="Gilroy Light"/>
              <a:ea typeface="HarmonyOS Sans SC Light"/>
            </a:endParaRPr>
          </a:p>
        </p:txBody>
      </p:sp>
      <p:sp>
        <p:nvSpPr>
          <p:cNvPr id="32" name="pptcb">
            <a:extLst>
              <a:ext uri="{FF2B5EF4-FFF2-40B4-BE49-F238E27FC236}">
                <a16:creationId xmlns:a16="http://schemas.microsoft.com/office/drawing/2014/main" id="{A97ABC16-A4CA-E162-DDB9-69E4D0B5C803}"/>
              </a:ext>
            </a:extLst>
          </p:cNvPr>
          <p:cNvSpPr/>
          <p:nvPr/>
        </p:nvSpPr>
        <p:spPr>
          <a:xfrm>
            <a:off x="5481522" y="8369371"/>
            <a:ext cx="7526166" cy="1018778"/>
          </a:xfrm>
          <a:prstGeom prst="ellipse">
            <a:avLst/>
          </a:prstGeom>
          <a:gradFill flip="none" rotWithShape="1">
            <a:gsLst>
              <a:gs pos="0">
                <a:srgbClr val="00B0F0">
                  <a:alpha val="13000"/>
                </a:srgbClr>
              </a:gs>
              <a:gs pos="100000">
                <a:srgbClr val="00B0F0">
                  <a:alpha val="39000"/>
                </a:srgbClr>
              </a:gs>
            </a:gsLst>
            <a:lin ang="5400000" scaled="1"/>
            <a:tileRect/>
          </a:gradFill>
          <a:ln w="63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0369" tIns="15185" rIns="30369" bIns="151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5038">
              <a:defRPr/>
            </a:pPr>
            <a:endParaRPr lang="zh-CN" altLang="en-US" sz="597">
              <a:solidFill>
                <a:prstClr val="white"/>
              </a:solidFill>
              <a:latin typeface="Roboto Bold"/>
              <a:ea typeface="思源黑体 CN Bold"/>
            </a:endParaRPr>
          </a:p>
        </p:txBody>
      </p:sp>
      <p:cxnSp>
        <p:nvCxnSpPr>
          <p:cNvPr id="34" name="pptcb">
            <a:extLst>
              <a:ext uri="{FF2B5EF4-FFF2-40B4-BE49-F238E27FC236}">
                <a16:creationId xmlns:a16="http://schemas.microsoft.com/office/drawing/2014/main" id="{958B9BBA-56DE-19D3-1333-B1FB2F3327C5}"/>
              </a:ext>
            </a:extLst>
          </p:cNvPr>
          <p:cNvCxnSpPr>
            <a:cxnSpLocks/>
          </p:cNvCxnSpPr>
          <p:nvPr/>
        </p:nvCxnSpPr>
        <p:spPr>
          <a:xfrm>
            <a:off x="13670144" y="11133803"/>
            <a:ext cx="0" cy="1092960"/>
          </a:xfrm>
          <a:prstGeom prst="line">
            <a:avLst/>
          </a:prstGeom>
          <a:ln w="20447" cap="rnd">
            <a:gradFill>
              <a:gsLst>
                <a:gs pos="0">
                  <a:schemeClr val="accent1">
                    <a:alpha val="3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ptcb">
            <a:extLst>
              <a:ext uri="{FF2B5EF4-FFF2-40B4-BE49-F238E27FC236}">
                <a16:creationId xmlns:a16="http://schemas.microsoft.com/office/drawing/2014/main" id="{AAFC6065-9E27-A348-1541-FA572570463D}"/>
              </a:ext>
            </a:extLst>
          </p:cNvPr>
          <p:cNvCxnSpPr>
            <a:cxnSpLocks/>
          </p:cNvCxnSpPr>
          <p:nvPr/>
        </p:nvCxnSpPr>
        <p:spPr>
          <a:xfrm>
            <a:off x="16624236" y="6452379"/>
            <a:ext cx="0" cy="1612566"/>
          </a:xfrm>
          <a:prstGeom prst="line">
            <a:avLst/>
          </a:prstGeom>
          <a:ln w="116840" cap="rnd">
            <a:gradFill>
              <a:gsLst>
                <a:gs pos="0">
                  <a:schemeClr val="accent1">
                    <a:alpha val="71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softEdge rad="381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ptcb">
            <a:extLst>
              <a:ext uri="{FF2B5EF4-FFF2-40B4-BE49-F238E27FC236}">
                <a16:creationId xmlns:a16="http://schemas.microsoft.com/office/drawing/2014/main" id="{0FA929B6-521A-FB5C-FC6B-C6AEE222EF52}"/>
              </a:ext>
            </a:extLst>
          </p:cNvPr>
          <p:cNvCxnSpPr>
            <a:cxnSpLocks/>
          </p:cNvCxnSpPr>
          <p:nvPr/>
        </p:nvCxnSpPr>
        <p:spPr>
          <a:xfrm>
            <a:off x="5241711" y="8252510"/>
            <a:ext cx="0" cy="1092960"/>
          </a:xfrm>
          <a:prstGeom prst="line">
            <a:avLst/>
          </a:prstGeom>
          <a:ln w="93472" cap="rnd">
            <a:gradFill>
              <a:gsLst>
                <a:gs pos="0">
                  <a:schemeClr val="accent1">
                    <a:alpha val="71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>
            <a:softEdge rad="381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ptcb">
            <a:extLst>
              <a:ext uri="{FF2B5EF4-FFF2-40B4-BE49-F238E27FC236}">
                <a16:creationId xmlns:a16="http://schemas.microsoft.com/office/drawing/2014/main" id="{9D7657F1-457B-57A1-2BE4-08DE329152E4}"/>
              </a:ext>
            </a:extLst>
          </p:cNvPr>
          <p:cNvCxnSpPr>
            <a:cxnSpLocks/>
          </p:cNvCxnSpPr>
          <p:nvPr/>
        </p:nvCxnSpPr>
        <p:spPr>
          <a:xfrm>
            <a:off x="16454871" y="3367298"/>
            <a:ext cx="0" cy="912863"/>
          </a:xfrm>
          <a:prstGeom prst="line">
            <a:avLst/>
          </a:prstGeom>
          <a:ln w="20447" cap="rnd">
            <a:gradFill>
              <a:gsLst>
                <a:gs pos="0">
                  <a:schemeClr val="accent1">
                    <a:alpha val="34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pptcb">
            <a:extLst>
              <a:ext uri="{FF2B5EF4-FFF2-40B4-BE49-F238E27FC236}">
                <a16:creationId xmlns:a16="http://schemas.microsoft.com/office/drawing/2014/main" id="{E3F246B3-66F3-5D49-131F-7072C3FB572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709859" y="6334741"/>
            <a:ext cx="501390" cy="51714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40970" dist="65786" dir="2700000" algn="tl" rotWithShape="0">
              <a:srgbClr val="4BA2FF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1499" tIns="50750" rIns="101499" bIns="507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endParaRPr lang="zh-CN" altLang="en-US" sz="1998">
              <a:solidFill>
                <a:prstClr val="black"/>
              </a:solidFill>
              <a:latin typeface="Montserrat"/>
              <a:ea typeface="阿里巴巴普惠体 R"/>
            </a:endParaRPr>
          </a:p>
        </p:txBody>
      </p:sp>
      <p:sp>
        <p:nvSpPr>
          <p:cNvPr id="67" name="pptcb 66">
            <a:extLst>
              <a:ext uri="{FF2B5EF4-FFF2-40B4-BE49-F238E27FC236}">
                <a16:creationId xmlns:a16="http://schemas.microsoft.com/office/drawing/2014/main" id="{F6B21B22-A3FB-FE72-688B-C2AEDC3C3580}"/>
              </a:ext>
            </a:extLst>
          </p:cNvPr>
          <p:cNvSpPr/>
          <p:nvPr/>
        </p:nvSpPr>
        <p:spPr>
          <a:xfrm>
            <a:off x="10389572" y="6207872"/>
            <a:ext cx="201992" cy="208341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40970" dist="65786" dir="2700000" algn="tl" rotWithShape="0">
              <a:srgbClr val="4BA2FF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1499" tIns="50750" rIns="101499" bIns="5075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>
              <a:defRPr/>
            </a:pPr>
            <a:endParaRPr lang="zh-CN" altLang="en-US" sz="1998" dirty="0">
              <a:solidFill>
                <a:prstClr val="black"/>
              </a:solidFill>
              <a:latin typeface="Montserrat"/>
              <a:ea typeface="HarmonyOS Sans SC Light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7EADF9D8-5F75-4DBC-847C-88F446610D0B}"/>
              </a:ext>
            </a:extLst>
          </p:cNvPr>
          <p:cNvGrpSpPr/>
          <p:nvPr/>
        </p:nvGrpSpPr>
        <p:grpSpPr>
          <a:xfrm>
            <a:off x="3378698" y="756652"/>
            <a:ext cx="11530605" cy="1548368"/>
            <a:chOff x="2079982" y="1355933"/>
            <a:chExt cx="7687070" cy="1032245"/>
          </a:xfrm>
        </p:grpSpPr>
        <p:sp>
          <p:nvSpPr>
            <p:cNvPr id="4" name="Title">
              <a:extLst>
                <a:ext uri="{FF2B5EF4-FFF2-40B4-BE49-F238E27FC236}">
                  <a16:creationId xmlns:a16="http://schemas.microsoft.com/office/drawing/2014/main" id="{7C163FCA-3B5F-6163-1C5A-59BF849E18D2}"/>
                </a:ext>
              </a:extLst>
            </p:cNvPr>
            <p:cNvSpPr txBox="1"/>
            <p:nvPr/>
          </p:nvSpPr>
          <p:spPr>
            <a:xfrm>
              <a:off x="2079982" y="1517487"/>
              <a:ext cx="7687070" cy="749300"/>
            </a:xfrm>
            <a:prstGeom prst="roundRect">
              <a:avLst/>
            </a:prstGeom>
            <a:gradFill>
              <a:gsLst>
                <a:gs pos="60000">
                  <a:srgbClr val="00B0F0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700000" scaled="1"/>
            </a:gra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37160" tIns="68580" rIns="137160" bIns="68580" numCol="1" spcCol="0" rtlCol="0" fromWordArt="0" anchor="ctr" anchorCtr="0" forceAA="0" compatLnSpc="1">
              <a:normAutofit/>
            </a:bodyPr>
            <a:lstStyle>
              <a:defPPr>
                <a:defRPr lang="en-US"/>
              </a:defPPr>
              <a:lvl1pPr>
                <a:defRPr b="1"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ctr" defTabSz="1371600">
                <a:defRPr/>
              </a:pPr>
              <a:endParaRPr lang="zh-CN" altLang="en-US" sz="3600" dirty="0">
                <a:solidFill>
                  <a:srgbClr val="FFFFFF"/>
                </a:solidFill>
                <a:latin typeface="Arial"/>
                <a:ea typeface="微软雅黑"/>
                <a:sym typeface="+mn-lt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A624B18A-053C-FB6F-34FF-9C003BA5D5E2}"/>
                </a:ext>
              </a:extLst>
            </p:cNvPr>
            <p:cNvSpPr txBox="1"/>
            <p:nvPr/>
          </p:nvSpPr>
          <p:spPr>
            <a:xfrm>
              <a:off x="4021478" y="1649480"/>
              <a:ext cx="4452558" cy="512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371600">
                <a:defRPr/>
              </a:pPr>
              <a:r>
                <a:rPr lang="en-US" altLang="zh-CN" sz="4400" b="1" dirty="0">
                  <a:solidFill>
                    <a:srgbClr val="FFFFFF"/>
                  </a:solidFill>
                  <a:latin typeface="Arial"/>
                  <a:ea typeface="微软雅黑"/>
                  <a:sym typeface="+mn-lt"/>
                </a:rPr>
                <a:t>HƯỚNG DẪN TỰ HỌC</a:t>
              </a:r>
              <a:endParaRPr lang="zh-CN" altLang="en-US" sz="4400" b="1" dirty="0">
                <a:solidFill>
                  <a:srgbClr val="FFFFFF"/>
                </a:solidFill>
                <a:latin typeface="Arial"/>
                <a:ea typeface="微软雅黑"/>
                <a:sym typeface="+mn-lt"/>
              </a:endParaRPr>
            </a:p>
          </p:txBody>
        </p:sp>
        <p:pic>
          <p:nvPicPr>
            <p:cNvPr id="16" name="18" descr="桌子上放着蓝色的卡通蛋糕&#10;&#10;中度可信度描述已自动生成">
              <a:extLst>
                <a:ext uri="{FF2B5EF4-FFF2-40B4-BE49-F238E27FC236}">
                  <a16:creationId xmlns:a16="http://schemas.microsoft.com/office/drawing/2014/main" id="{60C5D8C2-6CC7-A41F-FBC1-4CC639ADC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5332" y="1355933"/>
              <a:ext cx="1396698" cy="1032245"/>
            </a:xfrm>
            <a:prstGeom prst="rect">
              <a:avLst/>
            </a:prstGeom>
            <a:effectLst>
              <a:outerShdw blurRad="254000" dist="635000" dir="5400000" algn="t" rotWithShape="0">
                <a:schemeClr val="accent1">
                  <a:lumMod val="75000"/>
                  <a:alpha val="30000"/>
                </a:schemeClr>
              </a:outerShdw>
            </a:effectLst>
          </p:spPr>
        </p:pic>
      </p:grpSp>
      <p:grpSp>
        <p:nvGrpSpPr>
          <p:cNvPr id="47" name="ppt co ban">
            <a:extLst>
              <a:ext uri="{FF2B5EF4-FFF2-40B4-BE49-F238E27FC236}">
                <a16:creationId xmlns:a16="http://schemas.microsoft.com/office/drawing/2014/main" id="{5D3BEFD7-D12E-E349-4431-13903384A0B1}"/>
              </a:ext>
            </a:extLst>
          </p:cNvPr>
          <p:cNvGrpSpPr/>
          <p:nvPr/>
        </p:nvGrpSpPr>
        <p:grpSpPr>
          <a:xfrm>
            <a:off x="4618710" y="2121333"/>
            <a:ext cx="8913426" cy="1888542"/>
            <a:chOff x="3538052" y="1931547"/>
            <a:chExt cx="5018393" cy="1259028"/>
          </a:xfrm>
        </p:grpSpPr>
        <p:sp>
          <p:nvSpPr>
            <p:cNvPr id="51" name="3">
              <a:extLst>
                <a:ext uri="{FF2B5EF4-FFF2-40B4-BE49-F238E27FC236}">
                  <a16:creationId xmlns:a16="http://schemas.microsoft.com/office/drawing/2014/main" id="{57BF37F9-DB9D-4034-15E8-D42AB080EABD}"/>
                </a:ext>
              </a:extLst>
            </p:cNvPr>
            <p:cNvSpPr/>
            <p:nvPr/>
          </p:nvSpPr>
          <p:spPr>
            <a:xfrm>
              <a:off x="3538052" y="2362869"/>
              <a:ext cx="5018393" cy="827495"/>
            </a:xfrm>
            <a:custGeom>
              <a:avLst/>
              <a:gdLst>
                <a:gd name="connsiteX0" fmla="*/ 0 w 5727700"/>
                <a:gd name="connsiteY0" fmla="*/ 711200 h 749300"/>
                <a:gd name="connsiteX1" fmla="*/ 0 w 5727700"/>
                <a:gd name="connsiteY1" fmla="*/ 0 h 749300"/>
                <a:gd name="connsiteX2" fmla="*/ 5727700 w 5727700"/>
                <a:gd name="connsiteY2" fmla="*/ 0 h 749300"/>
                <a:gd name="connsiteX3" fmla="*/ 5727700 w 5727700"/>
                <a:gd name="connsiteY3" fmla="*/ 749300 h 74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27700" h="749300">
                  <a:moveTo>
                    <a:pt x="0" y="711200"/>
                  </a:moveTo>
                  <a:lnTo>
                    <a:pt x="0" y="0"/>
                  </a:lnTo>
                  <a:lnTo>
                    <a:pt x="5727700" y="0"/>
                  </a:lnTo>
                  <a:lnTo>
                    <a:pt x="5727700" y="749300"/>
                  </a:lnTo>
                </a:path>
              </a:pathLst>
            </a:custGeom>
            <a:noFill/>
            <a:ln w="19050">
              <a:solidFill>
                <a:schemeClr val="accent1">
                  <a:lumMod val="75000"/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srgbClr val="FFFFFF"/>
                </a:solidFill>
                <a:latin typeface="Arial"/>
                <a:ea typeface="微软雅黑"/>
                <a:cs typeface="Tahoma"/>
                <a:sym typeface="+mn-lt"/>
              </a:endParaRPr>
            </a:p>
          </p:txBody>
        </p:sp>
        <p:cxnSp>
          <p:nvCxnSpPr>
            <p:cNvPr id="52" name="ppt co ban">
              <a:extLst>
                <a:ext uri="{FF2B5EF4-FFF2-40B4-BE49-F238E27FC236}">
                  <a16:creationId xmlns:a16="http://schemas.microsoft.com/office/drawing/2014/main" id="{CA011DDA-4305-9AF3-C0D0-5E06543DEECA}"/>
                </a:ext>
              </a:extLst>
            </p:cNvPr>
            <p:cNvCxnSpPr>
              <a:cxnSpLocks/>
            </p:cNvCxnSpPr>
            <p:nvPr/>
          </p:nvCxnSpPr>
          <p:spPr>
            <a:xfrm>
              <a:off x="6088282" y="1931547"/>
              <a:ext cx="10472" cy="1259028"/>
            </a:xfrm>
            <a:prstGeom prst="line">
              <a:avLst/>
            </a:prstGeom>
            <a:ln w="19050">
              <a:solidFill>
                <a:schemeClr val="accent1">
                  <a:lumMod val="75000"/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Hộp Văn bản 81">
            <a:extLst>
              <a:ext uri="{FF2B5EF4-FFF2-40B4-BE49-F238E27FC236}">
                <a16:creationId xmlns:a16="http://schemas.microsoft.com/office/drawing/2014/main" id="{3F7F5512-CAD5-0946-3078-AE7D4878C380}"/>
              </a:ext>
            </a:extLst>
          </p:cNvPr>
          <p:cNvSpPr txBox="1"/>
          <p:nvPr/>
        </p:nvSpPr>
        <p:spPr>
          <a:xfrm>
            <a:off x="-323519" y="3218277"/>
            <a:ext cx="6889310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400" b="1" kern="0" dirty="0">
                <a:solidFill>
                  <a:srgbClr val="1594EB"/>
                </a:solidFill>
                <a:latin typeface="Arial"/>
                <a:ea typeface="微软雅黑"/>
              </a:rPr>
              <a:t>BÀI SẮP HỌC:</a:t>
            </a:r>
          </a:p>
        </p:txBody>
      </p:sp>
      <p:sp>
        <p:nvSpPr>
          <p:cNvPr id="12" name="Hộp Văn bản 82">
            <a:extLst>
              <a:ext uri="{FF2B5EF4-FFF2-40B4-BE49-F238E27FC236}">
                <a16:creationId xmlns:a16="http://schemas.microsoft.com/office/drawing/2014/main" id="{B298C291-424D-ED5A-A27B-9C98ECC1EAEF}"/>
              </a:ext>
            </a:extLst>
          </p:cNvPr>
          <p:cNvSpPr txBox="1"/>
          <p:nvPr/>
        </p:nvSpPr>
        <p:spPr>
          <a:xfrm>
            <a:off x="5202303" y="3285585"/>
            <a:ext cx="14147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b="1" spc="99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 TÌM HIỂU NGHỆ THUẬT </a:t>
            </a:r>
          </a:p>
          <a:p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HIỆN ĐẠI </a:t>
            </a:r>
            <a:r>
              <a:rPr lang="vi-VN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</a:t>
            </a:r>
            <a:endParaRPr lang="en-US" sz="4000" b="1" spc="99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82">
            <a:extLst>
              <a:ext uri="{FF2B5EF4-FFF2-40B4-BE49-F238E27FC236}">
                <a16:creationId xmlns:a16="http://schemas.microsoft.com/office/drawing/2014/main" id="{3DCD00ED-F55C-2DB5-ED37-8F43C2122552}"/>
              </a:ext>
            </a:extLst>
          </p:cNvPr>
          <p:cNvSpPr txBox="1"/>
          <p:nvPr/>
        </p:nvSpPr>
        <p:spPr>
          <a:xfrm>
            <a:off x="871442" y="4982742"/>
            <a:ext cx="10254430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spc="99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99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99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99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99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99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Hộp Văn bản 82">
            <a:extLst>
              <a:ext uri="{FF2B5EF4-FFF2-40B4-BE49-F238E27FC236}">
                <a16:creationId xmlns:a16="http://schemas.microsoft.com/office/drawing/2014/main" id="{77F15F73-4031-51E8-7964-981BFAEF3D60}"/>
              </a:ext>
            </a:extLst>
          </p:cNvPr>
          <p:cNvSpPr txBox="1"/>
          <p:nvPr/>
        </p:nvSpPr>
        <p:spPr>
          <a:xfrm>
            <a:off x="1394125" y="5740345"/>
            <a:ext cx="10254430" cy="70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spc="99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99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b="1" spc="99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spc="99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spc="99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b="1" spc="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86333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39769 L 4.58333E-6 -4.32099E-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89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750" fill="hold"/>
                                        <p:tgtEl>
                                          <p:spTgt spid="69"/>
                                        </p:tgtEl>
                                      </p:cBhvr>
                                      <p:by x="150000" y="150000"/>
                                      <p:from x="36000" y="36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0" to="1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</p:anim>
                                    <p:anim to="" calcmode="lin" valueType="num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 fmla="$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2" grpId="0" animBg="1"/>
      <p:bldP spid="66" grpId="0" animBg="1"/>
      <p:bldP spid="6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" action="ppaction://media"/>
            <a:extLst>
              <a:ext uri="{FF2B5EF4-FFF2-40B4-BE49-F238E27FC236}">
                <a16:creationId xmlns:a16="http://schemas.microsoft.com/office/drawing/2014/main" id="{17DE0385-389E-9A87-3BAF-B07A624DAE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2" y="1"/>
            <a:ext cx="18288000" cy="10382510"/>
          </a:xfrm>
          <a:prstGeom prst="rect">
            <a:avLst/>
          </a:prstGeom>
        </p:spPr>
      </p:pic>
      <p:sp>
        <p:nvSpPr>
          <p:cNvPr id="18" name="Hình tự do: Hình 17">
            <a:extLst>
              <a:ext uri="{FF2B5EF4-FFF2-40B4-BE49-F238E27FC236}">
                <a16:creationId xmlns:a16="http://schemas.microsoft.com/office/drawing/2014/main" id="{CCEF8CB9-ED80-69AE-48C5-EC9520DA5CDB}"/>
              </a:ext>
            </a:extLst>
          </p:cNvPr>
          <p:cNvSpPr/>
          <p:nvPr/>
        </p:nvSpPr>
        <p:spPr>
          <a:xfrm>
            <a:off x="0" y="-4000500"/>
            <a:ext cx="18288000" cy="18288000"/>
          </a:xfrm>
          <a:custGeom>
            <a:avLst/>
            <a:gdLst>
              <a:gd name="connsiteX0" fmla="*/ 0 w 9582564"/>
              <a:gd name="connsiteY0" fmla="*/ 0 h 9570585"/>
              <a:gd name="connsiteX1" fmla="*/ 9582564 w 9582564"/>
              <a:gd name="connsiteY1" fmla="*/ 0 h 9570585"/>
              <a:gd name="connsiteX2" fmla="*/ 9582564 w 9582564"/>
              <a:gd name="connsiteY2" fmla="*/ 9570585 h 9570585"/>
              <a:gd name="connsiteX3" fmla="*/ 0 w 9582564"/>
              <a:gd name="connsiteY3" fmla="*/ 9570585 h 9570585"/>
              <a:gd name="connsiteX4" fmla="*/ 0 w 9582564"/>
              <a:gd name="connsiteY4" fmla="*/ 0 h 9570585"/>
              <a:gd name="connsiteX5" fmla="*/ 4791282 w 9582564"/>
              <a:gd name="connsiteY5" fmla="*/ 518093 h 9570585"/>
              <a:gd name="connsiteX6" fmla="*/ 524082 w 9582564"/>
              <a:gd name="connsiteY6" fmla="*/ 4785293 h 9570585"/>
              <a:gd name="connsiteX7" fmla="*/ 4791282 w 9582564"/>
              <a:gd name="connsiteY7" fmla="*/ 9052493 h 9570585"/>
              <a:gd name="connsiteX8" fmla="*/ 9058482 w 9582564"/>
              <a:gd name="connsiteY8" fmla="*/ 4785293 h 9570585"/>
              <a:gd name="connsiteX9" fmla="*/ 4791282 w 9582564"/>
              <a:gd name="connsiteY9" fmla="*/ 518093 h 9570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82564" h="9570585">
                <a:moveTo>
                  <a:pt x="0" y="0"/>
                </a:moveTo>
                <a:lnTo>
                  <a:pt x="9582564" y="0"/>
                </a:lnTo>
                <a:lnTo>
                  <a:pt x="9582564" y="9570585"/>
                </a:lnTo>
                <a:lnTo>
                  <a:pt x="0" y="9570585"/>
                </a:lnTo>
                <a:lnTo>
                  <a:pt x="0" y="0"/>
                </a:lnTo>
                <a:close/>
                <a:moveTo>
                  <a:pt x="4791282" y="518093"/>
                </a:moveTo>
                <a:cubicBezTo>
                  <a:pt x="2434573" y="518093"/>
                  <a:pt x="524082" y="2428584"/>
                  <a:pt x="524082" y="4785293"/>
                </a:cubicBezTo>
                <a:cubicBezTo>
                  <a:pt x="524082" y="7142002"/>
                  <a:pt x="2434573" y="9052493"/>
                  <a:pt x="4791282" y="9052493"/>
                </a:cubicBezTo>
                <a:cubicBezTo>
                  <a:pt x="7147991" y="9052493"/>
                  <a:pt x="9058482" y="7142002"/>
                  <a:pt x="9058482" y="4785293"/>
                </a:cubicBezTo>
                <a:cubicBezTo>
                  <a:pt x="9058482" y="2428584"/>
                  <a:pt x="7147991" y="518093"/>
                  <a:pt x="4791282" y="518093"/>
                </a:cubicBez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Hình tự do: Hình 20">
            <a:extLst>
              <a:ext uri="{FF2B5EF4-FFF2-40B4-BE49-F238E27FC236}">
                <a16:creationId xmlns:a16="http://schemas.microsoft.com/office/drawing/2014/main" id="{310428E2-C6AF-4395-7C27-6C229D5DD640}"/>
              </a:ext>
            </a:extLst>
          </p:cNvPr>
          <p:cNvSpPr/>
          <p:nvPr/>
        </p:nvSpPr>
        <p:spPr>
          <a:xfrm>
            <a:off x="1143000" y="-2857500"/>
            <a:ext cx="16002000" cy="16002000"/>
          </a:xfrm>
          <a:custGeom>
            <a:avLst/>
            <a:gdLst>
              <a:gd name="connsiteX0" fmla="*/ 3771900 w 7543800"/>
              <a:gd name="connsiteY0" fmla="*/ 876300 h 7467600"/>
              <a:gd name="connsiteX1" fmla="*/ 914400 w 7543800"/>
              <a:gd name="connsiteY1" fmla="*/ 3733800 h 7467600"/>
              <a:gd name="connsiteX2" fmla="*/ 3771900 w 7543800"/>
              <a:gd name="connsiteY2" fmla="*/ 6591300 h 7467600"/>
              <a:gd name="connsiteX3" fmla="*/ 6629400 w 7543800"/>
              <a:gd name="connsiteY3" fmla="*/ 3733800 h 7467600"/>
              <a:gd name="connsiteX4" fmla="*/ 3771900 w 7543800"/>
              <a:gd name="connsiteY4" fmla="*/ 876300 h 7467600"/>
              <a:gd name="connsiteX5" fmla="*/ 3771900 w 7543800"/>
              <a:gd name="connsiteY5" fmla="*/ 0 h 7467600"/>
              <a:gd name="connsiteX6" fmla="*/ 7543800 w 7543800"/>
              <a:gd name="connsiteY6" fmla="*/ 3733800 h 7467600"/>
              <a:gd name="connsiteX7" fmla="*/ 3771900 w 7543800"/>
              <a:gd name="connsiteY7" fmla="*/ 7467600 h 7467600"/>
              <a:gd name="connsiteX8" fmla="*/ 0 w 7543800"/>
              <a:gd name="connsiteY8" fmla="*/ 3733800 h 7467600"/>
              <a:gd name="connsiteX9" fmla="*/ 3771900 w 7543800"/>
              <a:gd name="connsiteY9" fmla="*/ 0 h 746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543800" h="7467600">
                <a:moveTo>
                  <a:pt x="3771900" y="876300"/>
                </a:moveTo>
                <a:cubicBezTo>
                  <a:pt x="2193746" y="876300"/>
                  <a:pt x="914400" y="2155646"/>
                  <a:pt x="914400" y="3733800"/>
                </a:cubicBezTo>
                <a:cubicBezTo>
                  <a:pt x="914400" y="5311954"/>
                  <a:pt x="2193746" y="6591300"/>
                  <a:pt x="3771900" y="6591300"/>
                </a:cubicBezTo>
                <a:cubicBezTo>
                  <a:pt x="5350054" y="6591300"/>
                  <a:pt x="6629400" y="5311954"/>
                  <a:pt x="6629400" y="3733800"/>
                </a:cubicBezTo>
                <a:cubicBezTo>
                  <a:pt x="6629400" y="2155646"/>
                  <a:pt x="5350054" y="876300"/>
                  <a:pt x="3771900" y="876300"/>
                </a:cubicBezTo>
                <a:close/>
                <a:moveTo>
                  <a:pt x="3771900" y="0"/>
                </a:moveTo>
                <a:cubicBezTo>
                  <a:pt x="5855063" y="0"/>
                  <a:pt x="7543800" y="1671679"/>
                  <a:pt x="7543800" y="3733800"/>
                </a:cubicBezTo>
                <a:cubicBezTo>
                  <a:pt x="7543800" y="5795921"/>
                  <a:pt x="5855063" y="7467600"/>
                  <a:pt x="3771900" y="7467600"/>
                </a:cubicBezTo>
                <a:cubicBezTo>
                  <a:pt x="1688737" y="7467600"/>
                  <a:pt x="0" y="5795921"/>
                  <a:pt x="0" y="3733800"/>
                </a:cubicBezTo>
                <a:cubicBezTo>
                  <a:pt x="0" y="1671679"/>
                  <a:pt x="1688737" y="0"/>
                  <a:pt x="3771900" y="0"/>
                </a:cubicBez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l="-11286" t="-10674" r="-11286" b="-10314"/>
            </a:stretch>
          </a:blipFill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12DA2744-C6EA-8FEB-6AA6-917269E96F85}"/>
              </a:ext>
            </a:extLst>
          </p:cNvPr>
          <p:cNvSpPr txBox="1"/>
          <p:nvPr/>
        </p:nvSpPr>
        <p:spPr>
          <a:xfrm>
            <a:off x="244928" y="4301193"/>
            <a:ext cx="17798144" cy="13388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334" b="0" i="0" u="none" strike="noStrike" cap="none" spc="0" normalizeH="0" baseline="0">
                <a:ln w="0"/>
                <a:solidFill>
                  <a:srgbClr val="FFD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defRPr>
            </a:lvl1pPr>
          </a:lstStyle>
          <a:p>
            <a:pPr defTabSz="914445">
              <a:defRPr/>
            </a:pPr>
            <a:r>
              <a:rPr lang="en-US" sz="8100" dirty="0">
                <a:latin typeface="Barlow Condensed ExtraBold" panose="00000906000000000000" pitchFamily="2" charset="0"/>
              </a:rPr>
              <a:t>XIN CHÂN THÀNH CẢM ƠN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757B8621-7F78-F4B2-41E3-8C12386CC81C}"/>
              </a:ext>
            </a:extLst>
          </p:cNvPr>
          <p:cNvSpPr txBox="1"/>
          <p:nvPr/>
        </p:nvSpPr>
        <p:spPr>
          <a:xfrm>
            <a:off x="244928" y="6034166"/>
            <a:ext cx="17798144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algn="ctr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334" b="0" i="0" u="none" strike="noStrike" cap="none" spc="0" normalizeH="0" baseline="0">
                <a:ln w="0"/>
                <a:solidFill>
                  <a:srgbClr val="FFD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anose="02020603050405020304" pitchFamily="18" charset="0"/>
              </a:defRPr>
            </a:lvl1pPr>
          </a:lstStyle>
          <a:p>
            <a:pPr defTabSz="914445">
              <a:defRPr/>
            </a:pPr>
            <a:r>
              <a:rPr lang="en-US" sz="6000" dirty="0">
                <a:solidFill>
                  <a:prstClr val="white"/>
                </a:solidFill>
                <a:latin typeface="SVN-Corki Rounded" panose="00000500000000000000" pitchFamily="50" charset="-52"/>
                <a:ea typeface="STXingkai" panose="02010800040101010101" pitchFamily="2" charset="-122"/>
              </a:rPr>
              <a:t>CÁC THẦY CÔ GIÁO </a:t>
            </a:r>
          </a:p>
          <a:p>
            <a:pPr defTabSz="914445">
              <a:defRPr/>
            </a:pPr>
            <a:r>
              <a:rPr lang="en-US" sz="6000" dirty="0">
                <a:solidFill>
                  <a:prstClr val="white"/>
                </a:solidFill>
                <a:latin typeface="SVN-Corki Rounded" panose="00000500000000000000" pitchFamily="50" charset="-52"/>
                <a:ea typeface="STXingkai" panose="02010800040101010101" pitchFamily="2" charset="-122"/>
              </a:rPr>
              <a:t>VÀ CÁC EM HỌC SINH</a:t>
            </a:r>
          </a:p>
        </p:txBody>
      </p:sp>
      <p:pic>
        <p:nvPicPr>
          <p:cNvPr id="2050" name="Picture 2" descr="Download Microsoft PowerPoint Logo in SVG Vector or PNG File Format - Logo .wine">
            <a:extLst>
              <a:ext uri="{FF2B5EF4-FFF2-40B4-BE49-F238E27FC236}">
                <a16:creationId xmlns:a16="http://schemas.microsoft.com/office/drawing/2014/main" id="{80975F3C-2621-D92B-A0C2-CD513AC35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000" y1="39891" x2="44727" y2="68306"/>
                        <a14:foregroundMark x1="27636" y1="43716" x2="34182" y2="66667"/>
                        <a14:foregroundMark x1="36000" y1="40437" x2="40727" y2="57377"/>
                        <a14:foregroundMark x1="42182" y1="37158" x2="48000" y2="61749"/>
                        <a14:foregroundMark x1="30545" y1="46995" x2="36000" y2="59563"/>
                        <a14:foregroundMark x1="35636" y1="43716" x2="38545" y2="59016"/>
                        <a14:foregroundMark x1="28000" y1="41530" x2="35273" y2="59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88" y="674914"/>
            <a:ext cx="4772343" cy="317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71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4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4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E4D06-AAEF-FFE9-BDB1-C5361AE3D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9578A09F-756C-B44C-B601-2FAB3CA7A944}"/>
              </a:ext>
            </a:extLst>
          </p:cNvPr>
          <p:cNvSpPr/>
          <p:nvPr/>
        </p:nvSpPr>
        <p:spPr>
          <a:xfrm>
            <a:off x="14478000" y="6210300"/>
            <a:ext cx="3615447" cy="4024872"/>
          </a:xfrm>
          <a:custGeom>
            <a:avLst/>
            <a:gdLst/>
            <a:ahLst/>
            <a:cxnLst/>
            <a:rect l="l" t="t" r="r" b="b"/>
            <a:pathLst>
              <a:path w="2025652" h="2418689">
                <a:moveTo>
                  <a:pt x="0" y="0"/>
                </a:moveTo>
                <a:lnTo>
                  <a:pt x="2025652" y="0"/>
                </a:lnTo>
                <a:lnTo>
                  <a:pt x="2025652" y="2418689"/>
                </a:lnTo>
                <a:lnTo>
                  <a:pt x="0" y="24186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ABAA0EED-E56C-C074-6CEC-74EAC179E079}"/>
              </a:ext>
            </a:extLst>
          </p:cNvPr>
          <p:cNvSpPr txBox="1"/>
          <p:nvPr/>
        </p:nvSpPr>
        <p:spPr>
          <a:xfrm>
            <a:off x="8457800" y="496043"/>
            <a:ext cx="5411000" cy="107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5AB18E-A7D8-FB2E-3B6D-3061D674F162}"/>
              </a:ext>
            </a:extLst>
          </p:cNvPr>
          <p:cNvSpPr txBox="1"/>
          <p:nvPr/>
        </p:nvSpPr>
        <p:spPr>
          <a:xfrm>
            <a:off x="4876800" y="2065507"/>
            <a:ext cx="1249679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 chơi như sau: HS sắp xếp các tác phẩm và chân dung tác giả vào đúng tên họa sĩ.Trong thời gian 1 phút, đội nào sắp xếp được nhiều các hình ảnh hơn thì đội đó chiến thắng.</a:t>
            </a:r>
            <a:endParaRPr lang="en-US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15">
            <a:extLst>
              <a:ext uri="{FF2B5EF4-FFF2-40B4-BE49-F238E27FC236}">
                <a16:creationId xmlns:a16="http://schemas.microsoft.com/office/drawing/2014/main" id="{E3FEA8DF-6A2C-591D-E071-574C52AD1914}"/>
              </a:ext>
            </a:extLst>
          </p:cNvPr>
          <p:cNvSpPr/>
          <p:nvPr/>
        </p:nvSpPr>
        <p:spPr>
          <a:xfrm flipH="1">
            <a:off x="76200" y="0"/>
            <a:ext cx="18211800" cy="10287000"/>
          </a:xfrm>
          <a:custGeom>
            <a:avLst/>
            <a:gdLst>
              <a:gd name="connsiteX0" fmla="*/ 1112422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337078 h 6858000"/>
              <a:gd name="connsiteX5" fmla="*/ 179995 w 12192000"/>
              <a:gd name="connsiteY5" fmla="*/ 6381284 h 6858000"/>
              <a:gd name="connsiteX6" fmla="*/ 7247416 w 12192000"/>
              <a:gd name="connsiteY6" fmla="*/ 5209259 h 6858000"/>
              <a:gd name="connsiteX7" fmla="*/ 10671008 w 12192000"/>
              <a:gd name="connsiteY7" fmla="*/ 1340153 h 6858000"/>
              <a:gd name="connsiteX8" fmla="*/ 11116965 w 12192000"/>
              <a:gd name="connsiteY8" fmla="*/ 324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1124221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37078"/>
                </a:lnTo>
                <a:lnTo>
                  <a:pt x="179995" y="6381284"/>
                </a:lnTo>
                <a:cubicBezTo>
                  <a:pt x="2546126" y="6887115"/>
                  <a:pt x="5206726" y="6454159"/>
                  <a:pt x="7247416" y="5209259"/>
                </a:cubicBezTo>
                <a:cubicBezTo>
                  <a:pt x="8764013" y="4284066"/>
                  <a:pt x="9970602" y="2913858"/>
                  <a:pt x="10671008" y="1340153"/>
                </a:cubicBezTo>
                <a:cubicBezTo>
                  <a:pt x="10858439" y="919054"/>
                  <a:pt x="11006834" y="480043"/>
                  <a:pt x="11116965" y="3243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50000">
                <a:srgbClr val="ADD9FF"/>
              </a:gs>
              <a:gs pos="100000">
                <a:srgbClr val="5CB3FF"/>
              </a:gs>
            </a:gsLst>
            <a:lin ang="738999" scaled="1"/>
          </a:gradFill>
          <a:ln w="711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pic>
        <p:nvPicPr>
          <p:cNvPr id="3" name="1 Minute Timer {Back to School}- Classroom Timer - Transitions - Breaks">
            <a:hlinkClick r:id="" action="ppaction://media"/>
            <a:extLst>
              <a:ext uri="{FF2B5EF4-FFF2-40B4-BE49-F238E27FC236}">
                <a16:creationId xmlns:a16="http://schemas.microsoft.com/office/drawing/2014/main" id="{1370EE85-CDEA-2152-052F-DE6730FB8A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6438" y="5524500"/>
            <a:ext cx="4523695" cy="254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022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534576" y="5524500"/>
            <a:ext cx="3566570" cy="2358956"/>
          </a:xfrm>
          <a:custGeom>
            <a:avLst/>
            <a:gdLst/>
            <a:ahLst/>
            <a:cxnLst/>
            <a:rect l="l" t="t" r="r" b="b"/>
            <a:pathLst>
              <a:path w="11108473" h="6678969">
                <a:moveTo>
                  <a:pt x="0" y="0"/>
                </a:moveTo>
                <a:lnTo>
                  <a:pt x="11108473" y="0"/>
                </a:lnTo>
                <a:lnTo>
                  <a:pt x="11108473" y="6678970"/>
                </a:lnTo>
                <a:lnTo>
                  <a:pt x="0" y="66789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817" y="5564257"/>
            <a:ext cx="2438400" cy="3660843"/>
          </a:xfrm>
          <a:custGeom>
            <a:avLst/>
            <a:gdLst/>
            <a:ahLst/>
            <a:cxnLst/>
            <a:rect l="l" t="t" r="r" b="b"/>
            <a:pathLst>
              <a:path w="4483258" h="6678969">
                <a:moveTo>
                  <a:pt x="0" y="0"/>
                </a:moveTo>
                <a:lnTo>
                  <a:pt x="4483258" y="0"/>
                </a:lnTo>
                <a:lnTo>
                  <a:pt x="4483258" y="6678970"/>
                </a:lnTo>
                <a:lnTo>
                  <a:pt x="0" y="66789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BC3B83-834C-37FB-7E14-A054CFD89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5524500"/>
            <a:ext cx="3537506" cy="2571923"/>
          </a:xfrm>
          <a:prstGeom prst="rect">
            <a:avLst/>
          </a:prstGeom>
        </p:spPr>
      </p:pic>
      <p:sp>
        <p:nvSpPr>
          <p:cNvPr id="12" name="Freeform 4">
            <a:extLst>
              <a:ext uri="{FF2B5EF4-FFF2-40B4-BE49-F238E27FC236}">
                <a16:creationId xmlns:a16="http://schemas.microsoft.com/office/drawing/2014/main" id="{D04588AE-349A-4B37-D6D8-697764C1AB21}"/>
              </a:ext>
            </a:extLst>
          </p:cNvPr>
          <p:cNvSpPr/>
          <p:nvPr/>
        </p:nvSpPr>
        <p:spPr>
          <a:xfrm>
            <a:off x="12931868" y="5524500"/>
            <a:ext cx="2529840" cy="2299907"/>
          </a:xfrm>
          <a:custGeom>
            <a:avLst/>
            <a:gdLst/>
            <a:ahLst/>
            <a:cxnLst/>
            <a:rect l="l" t="t" r="r" b="b"/>
            <a:pathLst>
              <a:path w="9441907" h="4804922">
                <a:moveTo>
                  <a:pt x="0" y="0"/>
                </a:moveTo>
                <a:lnTo>
                  <a:pt x="9441908" y="0"/>
                </a:lnTo>
                <a:lnTo>
                  <a:pt x="9441908" y="4804922"/>
                </a:lnTo>
                <a:lnTo>
                  <a:pt x="0" y="4804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014" b="-8882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16719B30-546E-14D3-3B2B-5452411F00F4}"/>
              </a:ext>
            </a:extLst>
          </p:cNvPr>
          <p:cNvSpPr/>
          <p:nvPr/>
        </p:nvSpPr>
        <p:spPr>
          <a:xfrm>
            <a:off x="15560701" y="5524500"/>
            <a:ext cx="2746356" cy="3868977"/>
          </a:xfrm>
          <a:custGeom>
            <a:avLst/>
            <a:gdLst/>
            <a:ahLst/>
            <a:cxnLst/>
            <a:rect l="l" t="t" r="r" b="b"/>
            <a:pathLst>
              <a:path w="5660495" h="7125098">
                <a:moveTo>
                  <a:pt x="0" y="0"/>
                </a:moveTo>
                <a:lnTo>
                  <a:pt x="5660495" y="0"/>
                </a:lnTo>
                <a:lnTo>
                  <a:pt x="5660495" y="7125098"/>
                </a:lnTo>
                <a:lnTo>
                  <a:pt x="0" y="71250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E39F6A-5C92-906D-5966-42FF1C3C0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5761" y="5524500"/>
            <a:ext cx="2955839" cy="22999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C94FE5-5377-09C0-7D24-2125AF9EFE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28940" y="1557038"/>
            <a:ext cx="2741866" cy="3586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993C51-202B-336E-74C3-BA2D1297FC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9508" y="1562100"/>
            <a:ext cx="2629606" cy="33051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9A2E65-5A00-281C-018D-18E5097694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38760" y="1559064"/>
            <a:ext cx="2529840" cy="32034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C4AC38-EE6C-BFA7-3E4B-04E11C02C4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4394" y="1562100"/>
            <a:ext cx="2629606" cy="35864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5E310C0-B1E7-71FC-B840-18A12DC456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4319" y="1603305"/>
            <a:ext cx="2459902" cy="23971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E4001B-38FB-2BAA-4AAB-0919484CD049}"/>
              </a:ext>
            </a:extLst>
          </p:cNvPr>
          <p:cNvSpPr txBox="1"/>
          <p:nvPr/>
        </p:nvSpPr>
        <p:spPr>
          <a:xfrm>
            <a:off x="2578484" y="7971481"/>
            <a:ext cx="3537506" cy="46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Sự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ra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của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thần</a:t>
            </a:r>
            <a:r>
              <a:rPr lang="en-US" sz="2400" b="1" dirty="0">
                <a:solidFill>
                  <a:srgbClr val="FF0000"/>
                </a:solidFill>
              </a:rPr>
              <a:t> Venus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E5D744-F6AF-C07C-20C2-335A5A092BB0}"/>
              </a:ext>
            </a:extLst>
          </p:cNvPr>
          <p:cNvSpPr txBox="1"/>
          <p:nvPr/>
        </p:nvSpPr>
        <p:spPr>
          <a:xfrm>
            <a:off x="-24319" y="9294384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 Mona Lisa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1CA0B5-0B59-C8CF-CB92-EB8C69184C5A}"/>
              </a:ext>
            </a:extLst>
          </p:cNvPr>
          <p:cNvSpPr txBox="1"/>
          <p:nvPr/>
        </p:nvSpPr>
        <p:spPr>
          <a:xfrm>
            <a:off x="6337412" y="8096423"/>
            <a:ext cx="24510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Aten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5EB89C-D1E7-A419-69FC-7FFCCA286272}"/>
              </a:ext>
            </a:extLst>
          </p:cNvPr>
          <p:cNvSpPr txBox="1"/>
          <p:nvPr/>
        </p:nvSpPr>
        <p:spPr>
          <a:xfrm>
            <a:off x="9753600" y="7987425"/>
            <a:ext cx="3537506" cy="46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Ấn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tượng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mặt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trời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mọc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A1F819-C56D-2B7F-9F11-35723D7EF526}"/>
              </a:ext>
            </a:extLst>
          </p:cNvPr>
          <p:cNvSpPr txBox="1"/>
          <p:nvPr/>
        </p:nvSpPr>
        <p:spPr>
          <a:xfrm>
            <a:off x="13335000" y="7898466"/>
            <a:ext cx="1260549" cy="453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Guernica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378D62-95AE-9146-86D7-A115FECB69A6}"/>
              </a:ext>
            </a:extLst>
          </p:cNvPr>
          <p:cNvSpPr txBox="1"/>
          <p:nvPr/>
        </p:nvSpPr>
        <p:spPr>
          <a:xfrm>
            <a:off x="16002001" y="9334500"/>
            <a:ext cx="1828799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thét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E92FB35-2336-F255-C51F-1ACD018184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3121" y="1594945"/>
            <a:ext cx="2795679" cy="354855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07E15FB-983B-7AF4-B85A-DDB648316A16}"/>
              </a:ext>
            </a:extLst>
          </p:cNvPr>
          <p:cNvSpPr/>
          <p:nvPr/>
        </p:nvSpPr>
        <p:spPr>
          <a:xfrm rot="5400000">
            <a:off x="-5166360" y="5158740"/>
            <a:ext cx="10287001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A3E686-6C4A-21B5-CC0C-878DAFFAB928}"/>
              </a:ext>
            </a:extLst>
          </p:cNvPr>
          <p:cNvSpPr/>
          <p:nvPr/>
        </p:nvSpPr>
        <p:spPr>
          <a:xfrm>
            <a:off x="-9942" y="1101864"/>
            <a:ext cx="1828800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AFF40FF-7204-3CD4-F35E-B15008D30AB4}"/>
              </a:ext>
            </a:extLst>
          </p:cNvPr>
          <p:cNvSpPr/>
          <p:nvPr/>
        </p:nvSpPr>
        <p:spPr>
          <a:xfrm rot="5400000">
            <a:off x="-2657081" y="5158740"/>
            <a:ext cx="10287001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E3E51F-0290-EDB4-A7A3-D03517D2EA4D}"/>
              </a:ext>
            </a:extLst>
          </p:cNvPr>
          <p:cNvSpPr/>
          <p:nvPr/>
        </p:nvSpPr>
        <p:spPr>
          <a:xfrm rot="5400000">
            <a:off x="1021986" y="5158740"/>
            <a:ext cx="10287001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516D312-9D2D-E591-431B-972FE0DD0461}"/>
              </a:ext>
            </a:extLst>
          </p:cNvPr>
          <p:cNvSpPr/>
          <p:nvPr/>
        </p:nvSpPr>
        <p:spPr>
          <a:xfrm rot="5400000">
            <a:off x="4641013" y="5172372"/>
            <a:ext cx="10287001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27C704B-8CC5-C6DF-2554-600898221E75}"/>
              </a:ext>
            </a:extLst>
          </p:cNvPr>
          <p:cNvSpPr/>
          <p:nvPr/>
        </p:nvSpPr>
        <p:spPr>
          <a:xfrm rot="5400000">
            <a:off x="7757092" y="5168938"/>
            <a:ext cx="10287001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6CA3295-A1ED-3360-0922-699BB1E34081}"/>
              </a:ext>
            </a:extLst>
          </p:cNvPr>
          <p:cNvSpPr/>
          <p:nvPr/>
        </p:nvSpPr>
        <p:spPr>
          <a:xfrm rot="5400000">
            <a:off x="10382243" y="5158740"/>
            <a:ext cx="10287001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5160EE5-F004-D31D-4D3D-E0BD6027528B}"/>
              </a:ext>
            </a:extLst>
          </p:cNvPr>
          <p:cNvSpPr/>
          <p:nvPr/>
        </p:nvSpPr>
        <p:spPr>
          <a:xfrm>
            <a:off x="-29018" y="5304894"/>
            <a:ext cx="1828800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649F6E2-A2FE-6455-D007-46AF9EF1BA80}"/>
              </a:ext>
            </a:extLst>
          </p:cNvPr>
          <p:cNvSpPr/>
          <p:nvPr/>
        </p:nvSpPr>
        <p:spPr>
          <a:xfrm>
            <a:off x="0" y="31485"/>
            <a:ext cx="1828800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2EA3EF5-2AB3-1DD9-2770-9F3156DBB721}"/>
              </a:ext>
            </a:extLst>
          </p:cNvPr>
          <p:cNvSpPr txBox="1"/>
          <p:nvPr/>
        </p:nvSpPr>
        <p:spPr>
          <a:xfrm>
            <a:off x="-60366" y="382877"/>
            <a:ext cx="2727366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Leonardo da Vinci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FBDA16-777D-EACC-9F8D-09AEEA418407}"/>
              </a:ext>
            </a:extLst>
          </p:cNvPr>
          <p:cNvSpPr txBox="1"/>
          <p:nvPr/>
        </p:nvSpPr>
        <p:spPr>
          <a:xfrm>
            <a:off x="2513042" y="342900"/>
            <a:ext cx="3050585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Botticelli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DDD54A4-0444-5096-688D-F11B44A27A67}"/>
              </a:ext>
            </a:extLst>
          </p:cNvPr>
          <p:cNvSpPr txBox="1"/>
          <p:nvPr/>
        </p:nvSpPr>
        <p:spPr>
          <a:xfrm>
            <a:off x="10287000" y="453718"/>
            <a:ext cx="2514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Claude Monet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ED9F460-62C6-73A2-7849-FEAA9F05CE19}"/>
              </a:ext>
            </a:extLst>
          </p:cNvPr>
          <p:cNvSpPr txBox="1"/>
          <p:nvPr/>
        </p:nvSpPr>
        <p:spPr>
          <a:xfrm>
            <a:off x="13218524" y="476163"/>
            <a:ext cx="1861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Picasso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0D8AF4C-5489-AAB7-B885-6B9850DC2D40}"/>
              </a:ext>
            </a:extLst>
          </p:cNvPr>
          <p:cNvSpPr/>
          <p:nvPr/>
        </p:nvSpPr>
        <p:spPr>
          <a:xfrm>
            <a:off x="-17194" y="10296958"/>
            <a:ext cx="18288000" cy="76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B140FCD-F974-0407-21C2-711AE2B3B19F}"/>
              </a:ext>
            </a:extLst>
          </p:cNvPr>
          <p:cNvSpPr/>
          <p:nvPr/>
        </p:nvSpPr>
        <p:spPr>
          <a:xfrm rot="5400000">
            <a:off x="13107560" y="5120640"/>
            <a:ext cx="10287001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3D72AC2-1A3B-3734-72F1-C2D05952D099}"/>
              </a:ext>
            </a:extLst>
          </p:cNvPr>
          <p:cNvSpPr txBox="1"/>
          <p:nvPr/>
        </p:nvSpPr>
        <p:spPr>
          <a:xfrm>
            <a:off x="7268555" y="436870"/>
            <a:ext cx="1342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tx2">
                    <a:lumMod val="75000"/>
                  </a:schemeClr>
                </a:solidFill>
              </a:rPr>
              <a:t>Raphael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29F30AB-44D9-6A05-494B-DECDF615371B}"/>
              </a:ext>
            </a:extLst>
          </p:cNvPr>
          <p:cNvSpPr txBox="1"/>
          <p:nvPr/>
        </p:nvSpPr>
        <p:spPr>
          <a:xfrm>
            <a:off x="15849600" y="506968"/>
            <a:ext cx="2150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Edvard Munch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2" grpId="0"/>
      <p:bldP spid="33" grpId="0"/>
      <p:bldP spid="47" grpId="0"/>
      <p:bldP spid="49" grpId="0"/>
      <p:bldP spid="51" grpId="0"/>
      <p:bldP spid="52" grpId="0"/>
      <p:bldP spid="56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684293" y="1591995"/>
            <a:ext cx="8222707" cy="3780105"/>
          </a:xfrm>
          <a:custGeom>
            <a:avLst/>
            <a:gdLst/>
            <a:ahLst/>
            <a:cxnLst/>
            <a:rect l="l" t="t" r="r" b="b"/>
            <a:pathLst>
              <a:path w="9441907" h="4804922">
                <a:moveTo>
                  <a:pt x="0" y="0"/>
                </a:moveTo>
                <a:lnTo>
                  <a:pt x="9441908" y="0"/>
                </a:lnTo>
                <a:lnTo>
                  <a:pt x="9441908" y="4804922"/>
                </a:lnTo>
                <a:lnTo>
                  <a:pt x="0" y="4804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014" b="-8882"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353800" y="266700"/>
            <a:ext cx="5307937" cy="728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KÌ HIỆN ĐẠI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59FF575B-C177-D423-E248-A9D8265AC509}"/>
              </a:ext>
            </a:extLst>
          </p:cNvPr>
          <p:cNvSpPr txBox="1"/>
          <p:nvPr/>
        </p:nvSpPr>
        <p:spPr>
          <a:xfrm>
            <a:off x="1309426" y="266700"/>
            <a:ext cx="6310574" cy="728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KÌ PHỤC HƯNG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F98D9612-2E0B-182D-5A0E-75273173CD3F}"/>
              </a:ext>
            </a:extLst>
          </p:cNvPr>
          <p:cNvSpPr/>
          <p:nvPr/>
        </p:nvSpPr>
        <p:spPr>
          <a:xfrm>
            <a:off x="14325600" y="5524500"/>
            <a:ext cx="3581400" cy="4572000"/>
          </a:xfrm>
          <a:custGeom>
            <a:avLst/>
            <a:gdLst/>
            <a:ahLst/>
            <a:cxnLst/>
            <a:rect l="l" t="t" r="r" b="b"/>
            <a:pathLst>
              <a:path w="5660495" h="7125098">
                <a:moveTo>
                  <a:pt x="0" y="0"/>
                </a:moveTo>
                <a:lnTo>
                  <a:pt x="5660495" y="0"/>
                </a:lnTo>
                <a:lnTo>
                  <a:pt x="5660495" y="7125098"/>
                </a:lnTo>
                <a:lnTo>
                  <a:pt x="0" y="7125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lnSpc>
                <a:spcPct val="150000"/>
              </a:lnSpc>
            </a:pP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99AA83-3A0D-D5F1-B267-13A26B2F7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950" y="5550414"/>
            <a:ext cx="4074731" cy="31705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6A3E70-0FEF-66F4-9034-951F10D3A44F}"/>
              </a:ext>
            </a:extLst>
          </p:cNvPr>
          <p:cNvSpPr/>
          <p:nvPr/>
        </p:nvSpPr>
        <p:spPr>
          <a:xfrm>
            <a:off x="9326881" y="0"/>
            <a:ext cx="45719" cy="10287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AFA83A52-23EE-CEB3-2C3D-BF95BB89CEC7}"/>
              </a:ext>
            </a:extLst>
          </p:cNvPr>
          <p:cNvSpPr/>
          <p:nvPr/>
        </p:nvSpPr>
        <p:spPr>
          <a:xfrm>
            <a:off x="3849767" y="5356293"/>
            <a:ext cx="5370433" cy="3364625"/>
          </a:xfrm>
          <a:custGeom>
            <a:avLst/>
            <a:gdLst/>
            <a:ahLst/>
            <a:cxnLst/>
            <a:rect l="l" t="t" r="r" b="b"/>
            <a:pathLst>
              <a:path w="11108473" h="6678969">
                <a:moveTo>
                  <a:pt x="0" y="0"/>
                </a:moveTo>
                <a:lnTo>
                  <a:pt x="11108473" y="0"/>
                </a:lnTo>
                <a:lnTo>
                  <a:pt x="11108473" y="6678970"/>
                </a:lnTo>
                <a:lnTo>
                  <a:pt x="0" y="66789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AD7708E-A9A1-B877-FC6C-B90F97693444}"/>
              </a:ext>
            </a:extLst>
          </p:cNvPr>
          <p:cNvSpPr/>
          <p:nvPr/>
        </p:nvSpPr>
        <p:spPr>
          <a:xfrm>
            <a:off x="-39249" y="5334522"/>
            <a:ext cx="3629935" cy="4952478"/>
          </a:xfrm>
          <a:custGeom>
            <a:avLst/>
            <a:gdLst/>
            <a:ahLst/>
            <a:cxnLst/>
            <a:rect l="l" t="t" r="r" b="b"/>
            <a:pathLst>
              <a:path w="4483258" h="6678969">
                <a:moveTo>
                  <a:pt x="0" y="0"/>
                </a:moveTo>
                <a:lnTo>
                  <a:pt x="4483258" y="0"/>
                </a:lnTo>
                <a:lnTo>
                  <a:pt x="4483258" y="6678970"/>
                </a:lnTo>
                <a:lnTo>
                  <a:pt x="0" y="66789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5758F4-B51C-248F-B79C-8121B80EB4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200" y="1384163"/>
            <a:ext cx="5170714" cy="37593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96F24FD-2646-5F34-E217-15FC335FF657}"/>
              </a:ext>
            </a:extLst>
          </p:cNvPr>
          <p:cNvSpPr/>
          <p:nvPr/>
        </p:nvSpPr>
        <p:spPr>
          <a:xfrm>
            <a:off x="0" y="1104900"/>
            <a:ext cx="18288000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588078" y="1028700"/>
            <a:ext cx="8793757" cy="1330778"/>
          </a:xfrm>
          <a:custGeom>
            <a:avLst/>
            <a:gdLst/>
            <a:ahLst/>
            <a:cxnLst/>
            <a:rect l="l" t="t" r="r" b="b"/>
            <a:pathLst>
              <a:path w="2316051" h="350493">
                <a:moveTo>
                  <a:pt x="44900" y="0"/>
                </a:moveTo>
                <a:lnTo>
                  <a:pt x="2271151" y="0"/>
                </a:lnTo>
                <a:cubicBezTo>
                  <a:pt x="2283060" y="0"/>
                  <a:pt x="2294480" y="4731"/>
                  <a:pt x="2302901" y="13151"/>
                </a:cubicBezTo>
                <a:cubicBezTo>
                  <a:pt x="2311321" y="21571"/>
                  <a:pt x="2316051" y="32992"/>
                  <a:pt x="2316051" y="44900"/>
                </a:cubicBezTo>
                <a:lnTo>
                  <a:pt x="2316051" y="305593"/>
                </a:lnTo>
                <a:cubicBezTo>
                  <a:pt x="2316051" y="330391"/>
                  <a:pt x="2295949" y="350493"/>
                  <a:pt x="2271151" y="350493"/>
                </a:cubicBezTo>
                <a:lnTo>
                  <a:pt x="44900" y="350493"/>
                </a:lnTo>
                <a:cubicBezTo>
                  <a:pt x="20102" y="350493"/>
                  <a:pt x="0" y="330391"/>
                  <a:pt x="0" y="305593"/>
                </a:cubicBezTo>
                <a:lnTo>
                  <a:pt x="0" y="44900"/>
                </a:lnTo>
                <a:cubicBezTo>
                  <a:pt x="0" y="20102"/>
                  <a:pt x="20102" y="0"/>
                  <a:pt x="44900" y="0"/>
                </a:cubicBezTo>
                <a:close/>
              </a:path>
            </a:pathLst>
          </a:custGeom>
          <a:solidFill>
            <a:srgbClr val="F9ECCF"/>
          </a:solidFill>
          <a:ln w="66675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419643" y="3121478"/>
            <a:ext cx="7482325" cy="1713230"/>
          </a:xfrm>
          <a:custGeom>
            <a:avLst/>
            <a:gdLst/>
            <a:ahLst/>
            <a:cxnLst/>
            <a:rect l="l" t="t" r="r" b="b"/>
            <a:pathLst>
              <a:path w="1970653" h="451221">
                <a:moveTo>
                  <a:pt x="52769" y="0"/>
                </a:moveTo>
                <a:lnTo>
                  <a:pt x="1917884" y="0"/>
                </a:lnTo>
                <a:cubicBezTo>
                  <a:pt x="1947028" y="0"/>
                  <a:pt x="1970653" y="23626"/>
                  <a:pt x="1970653" y="52769"/>
                </a:cubicBezTo>
                <a:lnTo>
                  <a:pt x="1970653" y="398452"/>
                </a:lnTo>
                <a:cubicBezTo>
                  <a:pt x="1970653" y="412447"/>
                  <a:pt x="1965094" y="425869"/>
                  <a:pt x="1955198" y="435765"/>
                </a:cubicBezTo>
                <a:cubicBezTo>
                  <a:pt x="1945301" y="445661"/>
                  <a:pt x="1931879" y="451221"/>
                  <a:pt x="1917884" y="451221"/>
                </a:cubicBezTo>
                <a:lnTo>
                  <a:pt x="52769" y="451221"/>
                </a:lnTo>
                <a:cubicBezTo>
                  <a:pt x="23626" y="451221"/>
                  <a:pt x="0" y="427595"/>
                  <a:pt x="0" y="398452"/>
                </a:cubicBezTo>
                <a:lnTo>
                  <a:pt x="0" y="52769"/>
                </a:lnTo>
                <a:cubicBezTo>
                  <a:pt x="0" y="23626"/>
                  <a:pt x="23626" y="0"/>
                  <a:pt x="52769" y="0"/>
                </a:cubicBezTo>
                <a:close/>
              </a:path>
            </a:pathLst>
          </a:custGeom>
          <a:solidFill>
            <a:srgbClr val="F9ECCF"/>
          </a:solidFill>
          <a:ln w="66675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AutoShape 9"/>
          <p:cNvSpPr/>
          <p:nvPr/>
        </p:nvSpPr>
        <p:spPr>
          <a:xfrm>
            <a:off x="8984956" y="2359478"/>
            <a:ext cx="4175849" cy="762000"/>
          </a:xfrm>
          <a:prstGeom prst="line">
            <a:avLst/>
          </a:prstGeom>
          <a:ln w="38100" cap="rnd">
            <a:solidFill>
              <a:srgbClr val="AC6E4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43459" y="3121478"/>
            <a:ext cx="7422080" cy="1713230"/>
          </a:xfrm>
          <a:custGeom>
            <a:avLst/>
            <a:gdLst/>
            <a:ahLst/>
            <a:cxnLst/>
            <a:rect l="l" t="t" r="r" b="b"/>
            <a:pathLst>
              <a:path w="1954787" h="451221">
                <a:moveTo>
                  <a:pt x="53198" y="0"/>
                </a:moveTo>
                <a:lnTo>
                  <a:pt x="1901590" y="0"/>
                </a:lnTo>
                <a:cubicBezTo>
                  <a:pt x="1930970" y="0"/>
                  <a:pt x="1954787" y="23817"/>
                  <a:pt x="1954787" y="53198"/>
                </a:cubicBezTo>
                <a:lnTo>
                  <a:pt x="1954787" y="398023"/>
                </a:lnTo>
                <a:cubicBezTo>
                  <a:pt x="1954787" y="427404"/>
                  <a:pt x="1930970" y="451221"/>
                  <a:pt x="1901590" y="451221"/>
                </a:cubicBezTo>
                <a:lnTo>
                  <a:pt x="53198" y="451221"/>
                </a:lnTo>
                <a:cubicBezTo>
                  <a:pt x="23817" y="451221"/>
                  <a:pt x="0" y="427404"/>
                  <a:pt x="0" y="398023"/>
                </a:cubicBezTo>
                <a:lnTo>
                  <a:pt x="0" y="53198"/>
                </a:lnTo>
                <a:cubicBezTo>
                  <a:pt x="0" y="23817"/>
                  <a:pt x="23817" y="0"/>
                  <a:pt x="53198" y="0"/>
                </a:cubicBezTo>
                <a:close/>
              </a:path>
            </a:pathLst>
          </a:custGeom>
          <a:solidFill>
            <a:srgbClr val="F9ECCF"/>
          </a:solidFill>
          <a:ln w="66675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tỷ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khuôn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AutoShape 13"/>
          <p:cNvSpPr/>
          <p:nvPr/>
        </p:nvSpPr>
        <p:spPr>
          <a:xfrm flipH="1">
            <a:off x="4754501" y="2359478"/>
            <a:ext cx="4230456" cy="762000"/>
          </a:xfrm>
          <a:prstGeom prst="line">
            <a:avLst/>
          </a:prstGeom>
          <a:ln w="38100" cap="rnd">
            <a:solidFill>
              <a:srgbClr val="AC6E4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588078" y="5549972"/>
            <a:ext cx="8793757" cy="1330778"/>
          </a:xfrm>
          <a:custGeom>
            <a:avLst/>
            <a:gdLst/>
            <a:ahLst/>
            <a:cxnLst/>
            <a:rect l="l" t="t" r="r" b="b"/>
            <a:pathLst>
              <a:path w="2316051" h="350493">
                <a:moveTo>
                  <a:pt x="44900" y="0"/>
                </a:moveTo>
                <a:lnTo>
                  <a:pt x="2271151" y="0"/>
                </a:lnTo>
                <a:cubicBezTo>
                  <a:pt x="2283060" y="0"/>
                  <a:pt x="2294480" y="4731"/>
                  <a:pt x="2302901" y="13151"/>
                </a:cubicBezTo>
                <a:cubicBezTo>
                  <a:pt x="2311321" y="21571"/>
                  <a:pt x="2316051" y="32992"/>
                  <a:pt x="2316051" y="44900"/>
                </a:cubicBezTo>
                <a:lnTo>
                  <a:pt x="2316051" y="305593"/>
                </a:lnTo>
                <a:cubicBezTo>
                  <a:pt x="2316051" y="330391"/>
                  <a:pt x="2295949" y="350493"/>
                  <a:pt x="2271151" y="350493"/>
                </a:cubicBezTo>
                <a:lnTo>
                  <a:pt x="44900" y="350493"/>
                </a:lnTo>
                <a:cubicBezTo>
                  <a:pt x="20102" y="350493"/>
                  <a:pt x="0" y="330391"/>
                  <a:pt x="0" y="305593"/>
                </a:cubicBezTo>
                <a:lnTo>
                  <a:pt x="0" y="44900"/>
                </a:lnTo>
                <a:cubicBezTo>
                  <a:pt x="0" y="20102"/>
                  <a:pt x="20102" y="0"/>
                  <a:pt x="44900" y="0"/>
                </a:cubicBezTo>
                <a:close/>
              </a:path>
            </a:pathLst>
          </a:custGeom>
          <a:solidFill>
            <a:srgbClr val="F9ECCF"/>
          </a:solidFill>
          <a:ln w="66675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endParaRPr lang="en-US" sz="4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984957" y="7642751"/>
            <a:ext cx="8313597" cy="1713230"/>
          </a:xfrm>
          <a:custGeom>
            <a:avLst/>
            <a:gdLst/>
            <a:ahLst/>
            <a:cxnLst/>
            <a:rect l="l" t="t" r="r" b="b"/>
            <a:pathLst>
              <a:path w="2189589" h="451221">
                <a:moveTo>
                  <a:pt x="47493" y="0"/>
                </a:moveTo>
                <a:lnTo>
                  <a:pt x="2142096" y="0"/>
                </a:lnTo>
                <a:cubicBezTo>
                  <a:pt x="2168326" y="0"/>
                  <a:pt x="2189589" y="21263"/>
                  <a:pt x="2189589" y="47493"/>
                </a:cubicBezTo>
                <a:lnTo>
                  <a:pt x="2189589" y="403728"/>
                </a:lnTo>
                <a:cubicBezTo>
                  <a:pt x="2189589" y="429958"/>
                  <a:pt x="2168326" y="451221"/>
                  <a:pt x="2142096" y="451221"/>
                </a:cubicBezTo>
                <a:lnTo>
                  <a:pt x="47493" y="451221"/>
                </a:lnTo>
                <a:cubicBezTo>
                  <a:pt x="21263" y="451221"/>
                  <a:pt x="0" y="429958"/>
                  <a:pt x="0" y="403728"/>
                </a:cubicBezTo>
                <a:lnTo>
                  <a:pt x="0" y="47493"/>
                </a:lnTo>
                <a:cubicBezTo>
                  <a:pt x="0" y="21263"/>
                  <a:pt x="21263" y="0"/>
                  <a:pt x="47493" y="0"/>
                </a:cubicBezTo>
                <a:close/>
              </a:path>
            </a:pathLst>
          </a:custGeom>
          <a:solidFill>
            <a:srgbClr val="F9ECCF"/>
          </a:solidFill>
          <a:ln w="66675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AutoShape 20"/>
          <p:cNvSpPr/>
          <p:nvPr/>
        </p:nvSpPr>
        <p:spPr>
          <a:xfrm>
            <a:off x="8984957" y="6880751"/>
            <a:ext cx="4156799" cy="762000"/>
          </a:xfrm>
          <a:prstGeom prst="line">
            <a:avLst/>
          </a:prstGeom>
          <a:ln w="38100" cap="rnd">
            <a:solidFill>
              <a:srgbClr val="AC6E4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028700" y="7642751"/>
            <a:ext cx="7436843" cy="1713230"/>
          </a:xfrm>
          <a:custGeom>
            <a:avLst/>
            <a:gdLst/>
            <a:ahLst/>
            <a:cxnLst/>
            <a:rect l="l" t="t" r="r" b="b"/>
            <a:pathLst>
              <a:path w="1958675" h="451221">
                <a:moveTo>
                  <a:pt x="53092" y="0"/>
                </a:moveTo>
                <a:lnTo>
                  <a:pt x="1905583" y="0"/>
                </a:lnTo>
                <a:cubicBezTo>
                  <a:pt x="1919663" y="0"/>
                  <a:pt x="1933168" y="5594"/>
                  <a:pt x="1943124" y="15550"/>
                </a:cubicBezTo>
                <a:cubicBezTo>
                  <a:pt x="1953081" y="25507"/>
                  <a:pt x="1958675" y="39011"/>
                  <a:pt x="1958675" y="53092"/>
                </a:cubicBezTo>
                <a:lnTo>
                  <a:pt x="1958675" y="398129"/>
                </a:lnTo>
                <a:cubicBezTo>
                  <a:pt x="1958675" y="412210"/>
                  <a:pt x="1953081" y="425714"/>
                  <a:pt x="1943124" y="435671"/>
                </a:cubicBezTo>
                <a:cubicBezTo>
                  <a:pt x="1933168" y="445627"/>
                  <a:pt x="1919663" y="451221"/>
                  <a:pt x="1905583" y="451221"/>
                </a:cubicBezTo>
                <a:lnTo>
                  <a:pt x="53092" y="451221"/>
                </a:lnTo>
                <a:cubicBezTo>
                  <a:pt x="23770" y="451221"/>
                  <a:pt x="0" y="427451"/>
                  <a:pt x="0" y="398129"/>
                </a:cubicBezTo>
                <a:lnTo>
                  <a:pt x="0" y="53092"/>
                </a:lnTo>
                <a:cubicBezTo>
                  <a:pt x="0" y="39011"/>
                  <a:pt x="5594" y="25507"/>
                  <a:pt x="15550" y="15550"/>
                </a:cubicBezTo>
                <a:cubicBezTo>
                  <a:pt x="25507" y="5594"/>
                  <a:pt x="39011" y="0"/>
                  <a:pt x="53092" y="0"/>
                </a:cubicBezTo>
                <a:close/>
              </a:path>
            </a:pathLst>
          </a:custGeom>
          <a:solidFill>
            <a:srgbClr val="F9ECCF"/>
          </a:solidFill>
          <a:ln w="66675" cap="rnd">
            <a:solidFill>
              <a:srgbClr val="864417"/>
            </a:solidFill>
            <a:prstDash val="solid"/>
            <a:round/>
          </a:ln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endParaRPr lang="en-US" sz="36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AutoShape 24"/>
          <p:cNvSpPr/>
          <p:nvPr/>
        </p:nvSpPr>
        <p:spPr>
          <a:xfrm flipH="1">
            <a:off x="4747121" y="6880751"/>
            <a:ext cx="4237836" cy="762000"/>
          </a:xfrm>
          <a:prstGeom prst="line">
            <a:avLst/>
          </a:prstGeom>
          <a:ln w="38100" cap="rnd">
            <a:solidFill>
              <a:srgbClr val="AC6E4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1" grpId="0" animBg="1"/>
      <p:bldP spid="13" grpId="0" animBg="1"/>
      <p:bldP spid="15" grpId="0" animBg="1"/>
      <p:bldP spid="18" grpId="0" animBg="1"/>
      <p:bldP spid="20" grpId="0" animBg="1"/>
      <p:bldP spid="2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/>
          <p:cNvSpPr txBox="1"/>
          <p:nvPr/>
        </p:nvSpPr>
        <p:spPr>
          <a:xfrm>
            <a:off x="3657600" y="405141"/>
            <a:ext cx="14107466" cy="1248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ĐỀ: MĨ THUẬT HIỆN ĐẠI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43400" y="1743473"/>
            <a:ext cx="13639800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6: TÌM HIỂU NGHỆ THUẬT HIỆN ĐẠI THẾ GIỚI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grpSp>
        <p:nvGrpSpPr>
          <p:cNvPr id="20" name="63">
            <a:extLst>
              <a:ext uri="{FF2B5EF4-FFF2-40B4-BE49-F238E27FC236}">
                <a16:creationId xmlns:a16="http://schemas.microsoft.com/office/drawing/2014/main" id="{FB1DB8D1-EAC9-843C-C4AC-F12EB7AB76FE}"/>
              </a:ext>
            </a:extLst>
          </p:cNvPr>
          <p:cNvGrpSpPr/>
          <p:nvPr/>
        </p:nvGrpSpPr>
        <p:grpSpPr>
          <a:xfrm>
            <a:off x="14245" y="3144352"/>
            <a:ext cx="18288000" cy="7213599"/>
            <a:chOff x="0" y="2095501"/>
            <a:chExt cx="12192000" cy="4762499"/>
          </a:xfrm>
        </p:grpSpPr>
        <p:sp>
          <p:nvSpPr>
            <p:cNvPr id="21" name="65">
              <a:extLst>
                <a:ext uri="{FF2B5EF4-FFF2-40B4-BE49-F238E27FC236}">
                  <a16:creationId xmlns:a16="http://schemas.microsoft.com/office/drawing/2014/main" id="{469444F1-3D8E-AD6C-E68C-5866CC036555}"/>
                </a:ext>
              </a:extLst>
            </p:cNvPr>
            <p:cNvSpPr/>
            <p:nvPr/>
          </p:nvSpPr>
          <p:spPr>
            <a:xfrm>
              <a:off x="0" y="2614496"/>
              <a:ext cx="12192000" cy="4243504"/>
            </a:xfrm>
            <a:custGeom>
              <a:avLst/>
              <a:gdLst>
                <a:gd name="connsiteX0" fmla="*/ 0 w 12192000"/>
                <a:gd name="connsiteY0" fmla="*/ 0 h 4243504"/>
                <a:gd name="connsiteX1" fmla="*/ 6208 w 12192000"/>
                <a:gd name="connsiteY1" fmla="*/ 30214 h 4243504"/>
                <a:gd name="connsiteX2" fmla="*/ 6127420 w 12192000"/>
                <a:gd name="connsiteY2" fmla="*/ 3225851 h 4243504"/>
                <a:gd name="connsiteX3" fmla="*/ 12191292 w 12192000"/>
                <a:gd name="connsiteY3" fmla="*/ 226839 h 4243504"/>
                <a:gd name="connsiteX4" fmla="*/ 12192000 w 12192000"/>
                <a:gd name="connsiteY4" fmla="*/ 224434 h 4243504"/>
                <a:gd name="connsiteX5" fmla="*/ 12192000 w 12192000"/>
                <a:gd name="connsiteY5" fmla="*/ 4243504 h 4243504"/>
                <a:gd name="connsiteX6" fmla="*/ 0 w 12192000"/>
                <a:gd name="connsiteY6" fmla="*/ 4243504 h 4243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4243504">
                  <a:moveTo>
                    <a:pt x="0" y="0"/>
                  </a:moveTo>
                  <a:lnTo>
                    <a:pt x="6208" y="30214"/>
                  </a:lnTo>
                  <a:cubicBezTo>
                    <a:pt x="452022" y="1838807"/>
                    <a:pt x="3022786" y="3225851"/>
                    <a:pt x="6127420" y="3225851"/>
                  </a:cubicBezTo>
                  <a:cubicBezTo>
                    <a:pt x="9118551" y="3225851"/>
                    <a:pt x="11614134" y="1938372"/>
                    <a:pt x="12191292" y="226839"/>
                  </a:cubicBezTo>
                  <a:lnTo>
                    <a:pt x="12192000" y="224434"/>
                  </a:lnTo>
                  <a:lnTo>
                    <a:pt x="12192000" y="4243504"/>
                  </a:lnTo>
                  <a:lnTo>
                    <a:pt x="0" y="42435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2" name="组合 67">
              <a:extLst>
                <a:ext uri="{FF2B5EF4-FFF2-40B4-BE49-F238E27FC236}">
                  <a16:creationId xmlns:a16="http://schemas.microsoft.com/office/drawing/2014/main" id="{424B2E82-C1AA-2D09-1BE1-794D0EB71CD2}"/>
                </a:ext>
              </a:extLst>
            </p:cNvPr>
            <p:cNvGrpSpPr/>
            <p:nvPr/>
          </p:nvGrpSpPr>
          <p:grpSpPr>
            <a:xfrm>
              <a:off x="0" y="2095501"/>
              <a:ext cx="12192000" cy="3744847"/>
              <a:chOff x="0" y="2095501"/>
              <a:chExt cx="12192000" cy="3744847"/>
            </a:xfrm>
          </p:grpSpPr>
          <p:sp>
            <p:nvSpPr>
              <p:cNvPr id="23" name="任意多边形: 形状 68">
                <a:extLst>
                  <a:ext uri="{FF2B5EF4-FFF2-40B4-BE49-F238E27FC236}">
                    <a16:creationId xmlns:a16="http://schemas.microsoft.com/office/drawing/2014/main" id="{9C327134-772A-87F8-D52C-43EE896003BE}"/>
                  </a:ext>
                </a:extLst>
              </p:cNvPr>
              <p:cNvSpPr/>
              <p:nvPr/>
            </p:nvSpPr>
            <p:spPr>
              <a:xfrm>
                <a:off x="0" y="3269220"/>
                <a:ext cx="12192000" cy="2571127"/>
              </a:xfrm>
              <a:custGeom>
                <a:avLst/>
                <a:gdLst>
                  <a:gd name="connsiteX0" fmla="*/ 12192000 w 12192000"/>
                  <a:gd name="connsiteY0" fmla="*/ 0 h 2571127"/>
                  <a:gd name="connsiteX1" fmla="*/ 12192000 w 12192000"/>
                  <a:gd name="connsiteY1" fmla="*/ 1075010 h 2571127"/>
                  <a:gd name="connsiteX2" fmla="*/ 12087986 w 12192000"/>
                  <a:gd name="connsiteY2" fmla="*/ 1142906 h 2571127"/>
                  <a:gd name="connsiteX3" fmla="*/ 6488873 w 12192000"/>
                  <a:gd name="connsiteY3" fmla="*/ 2566244 h 2571127"/>
                  <a:gd name="connsiteX4" fmla="*/ 6096376 w 12192000"/>
                  <a:gd name="connsiteY4" fmla="*/ 2571127 h 2571127"/>
                  <a:gd name="connsiteX5" fmla="*/ 6429867 w 12192000"/>
                  <a:gd name="connsiteY5" fmla="*/ 2566044 h 2571127"/>
                  <a:gd name="connsiteX6" fmla="*/ 12104383 w 12192000"/>
                  <a:gd name="connsiteY6" fmla="*/ 138609 h 2571127"/>
                  <a:gd name="connsiteX7" fmla="*/ 0 w 12192000"/>
                  <a:gd name="connsiteY7" fmla="*/ 0 h 2571127"/>
                  <a:gd name="connsiteX8" fmla="*/ 87617 w 12192000"/>
                  <a:gd name="connsiteY8" fmla="*/ 138609 h 2571127"/>
                  <a:gd name="connsiteX9" fmla="*/ 5762136 w 12192000"/>
                  <a:gd name="connsiteY9" fmla="*/ 2566044 h 2571127"/>
                  <a:gd name="connsiteX10" fmla="*/ 6095627 w 12192000"/>
                  <a:gd name="connsiteY10" fmla="*/ 2571127 h 2571127"/>
                  <a:gd name="connsiteX11" fmla="*/ 5703130 w 12192000"/>
                  <a:gd name="connsiteY11" fmla="*/ 2566244 h 2571127"/>
                  <a:gd name="connsiteX12" fmla="*/ 104015 w 12192000"/>
                  <a:gd name="connsiteY12" fmla="*/ 1142906 h 2571127"/>
                  <a:gd name="connsiteX13" fmla="*/ 0 w 12192000"/>
                  <a:gd name="connsiteY13" fmla="*/ 1075010 h 2571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192000" h="2571127">
                    <a:moveTo>
                      <a:pt x="12192000" y="0"/>
                    </a:moveTo>
                    <a:lnTo>
                      <a:pt x="12192000" y="1075010"/>
                    </a:lnTo>
                    <a:lnTo>
                      <a:pt x="12087986" y="1142906"/>
                    </a:lnTo>
                    <a:cubicBezTo>
                      <a:pt x="10765582" y="1965697"/>
                      <a:pt x="8757911" y="2509658"/>
                      <a:pt x="6488873" y="2566244"/>
                    </a:cubicBezTo>
                    <a:lnTo>
                      <a:pt x="6096376" y="2571127"/>
                    </a:lnTo>
                    <a:lnTo>
                      <a:pt x="6429867" y="2566044"/>
                    </a:lnTo>
                    <a:cubicBezTo>
                      <a:pt x="9000868" y="2487487"/>
                      <a:pt x="11177003" y="1506773"/>
                      <a:pt x="12104383" y="138609"/>
                    </a:cubicBezTo>
                    <a:close/>
                    <a:moveTo>
                      <a:pt x="0" y="0"/>
                    </a:moveTo>
                    <a:lnTo>
                      <a:pt x="87617" y="138609"/>
                    </a:lnTo>
                    <a:cubicBezTo>
                      <a:pt x="1014997" y="1506773"/>
                      <a:pt x="3191133" y="2487487"/>
                      <a:pt x="5762136" y="2566044"/>
                    </a:cubicBezTo>
                    <a:lnTo>
                      <a:pt x="6095627" y="2571127"/>
                    </a:lnTo>
                    <a:lnTo>
                      <a:pt x="5703130" y="2566244"/>
                    </a:lnTo>
                    <a:cubicBezTo>
                      <a:pt x="3434090" y="2509658"/>
                      <a:pt x="1426419" y="1965697"/>
                      <a:pt x="104015" y="1142906"/>
                    </a:cubicBezTo>
                    <a:lnTo>
                      <a:pt x="0" y="1075010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" name="任意多边形: 形状 69">
                <a:extLst>
                  <a:ext uri="{FF2B5EF4-FFF2-40B4-BE49-F238E27FC236}">
                    <a16:creationId xmlns:a16="http://schemas.microsoft.com/office/drawing/2014/main" id="{656DCD8B-4176-C0E3-7B4F-E897FC696086}"/>
                  </a:ext>
                </a:extLst>
              </p:cNvPr>
              <p:cNvSpPr/>
              <p:nvPr/>
            </p:nvSpPr>
            <p:spPr>
              <a:xfrm>
                <a:off x="0" y="2095501"/>
                <a:ext cx="12192000" cy="3744847"/>
              </a:xfrm>
              <a:custGeom>
                <a:avLst/>
                <a:gdLst>
                  <a:gd name="connsiteX0" fmla="*/ 6096130 w 12192000"/>
                  <a:gd name="connsiteY0" fmla="*/ 3744844 h 3744847"/>
                  <a:gd name="connsiteX1" fmla="*/ 6096000 w 12192000"/>
                  <a:gd name="connsiteY1" fmla="*/ 3744847 h 3744847"/>
                  <a:gd name="connsiteX2" fmla="*/ 6095866 w 12192000"/>
                  <a:gd name="connsiteY2" fmla="*/ 3744844 h 3744847"/>
                  <a:gd name="connsiteX3" fmla="*/ 6096000 w 12192000"/>
                  <a:gd name="connsiteY3" fmla="*/ 3744846 h 3744847"/>
                  <a:gd name="connsiteX4" fmla="*/ 5670593 w 12192000"/>
                  <a:gd name="connsiteY4" fmla="*/ 3734725 h 3744847"/>
                  <a:gd name="connsiteX5" fmla="*/ 6095866 w 12192000"/>
                  <a:gd name="connsiteY5" fmla="*/ 3744844 h 3744847"/>
                  <a:gd name="connsiteX6" fmla="*/ 5782301 w 12192000"/>
                  <a:gd name="connsiteY6" fmla="*/ 3739959 h 3744847"/>
                  <a:gd name="connsiteX7" fmla="*/ 6521411 w 12192000"/>
                  <a:gd name="connsiteY7" fmla="*/ 3734725 h 3744847"/>
                  <a:gd name="connsiteX8" fmla="*/ 6409700 w 12192000"/>
                  <a:gd name="connsiteY8" fmla="*/ 3739959 h 3744847"/>
                  <a:gd name="connsiteX9" fmla="*/ 6096130 w 12192000"/>
                  <a:gd name="connsiteY9" fmla="*/ 3744844 h 3744847"/>
                  <a:gd name="connsiteX10" fmla="*/ 5488796 w 12192000"/>
                  <a:gd name="connsiteY10" fmla="*/ 3726208 h 3744847"/>
                  <a:gd name="connsiteX11" fmla="*/ 5670593 w 12192000"/>
                  <a:gd name="connsiteY11" fmla="*/ 3734725 h 3744847"/>
                  <a:gd name="connsiteX12" fmla="*/ 5576235 w 12192000"/>
                  <a:gd name="connsiteY12" fmla="*/ 3732480 h 3744847"/>
                  <a:gd name="connsiteX13" fmla="*/ 6703201 w 12192000"/>
                  <a:gd name="connsiteY13" fmla="*/ 3726208 h 3744847"/>
                  <a:gd name="connsiteX14" fmla="*/ 6615765 w 12192000"/>
                  <a:gd name="connsiteY14" fmla="*/ 3732480 h 3744847"/>
                  <a:gd name="connsiteX15" fmla="*/ 6521411 w 12192000"/>
                  <a:gd name="connsiteY15" fmla="*/ 3734725 h 3744847"/>
                  <a:gd name="connsiteX16" fmla="*/ 5411731 w 12192000"/>
                  <a:gd name="connsiteY16" fmla="*/ 3720680 h 3744847"/>
                  <a:gd name="connsiteX17" fmla="*/ 5488796 w 12192000"/>
                  <a:gd name="connsiteY17" fmla="*/ 3726208 h 3744847"/>
                  <a:gd name="connsiteX18" fmla="*/ 5472720 w 12192000"/>
                  <a:gd name="connsiteY18" fmla="*/ 3725455 h 3744847"/>
                  <a:gd name="connsiteX19" fmla="*/ 6780276 w 12192000"/>
                  <a:gd name="connsiteY19" fmla="*/ 3720679 h 3744847"/>
                  <a:gd name="connsiteX20" fmla="*/ 6719281 w 12192000"/>
                  <a:gd name="connsiteY20" fmla="*/ 3725455 h 3744847"/>
                  <a:gd name="connsiteX21" fmla="*/ 6703201 w 12192000"/>
                  <a:gd name="connsiteY21" fmla="*/ 3726208 h 3744847"/>
                  <a:gd name="connsiteX22" fmla="*/ 12191088 w 12192000"/>
                  <a:gd name="connsiteY22" fmla="*/ 0 h 3744847"/>
                  <a:gd name="connsiteX23" fmla="*/ 12192000 w 12192000"/>
                  <a:gd name="connsiteY23" fmla="*/ 0 h 3744847"/>
                  <a:gd name="connsiteX24" fmla="*/ 12192000 w 12192000"/>
                  <a:gd name="connsiteY24" fmla="*/ 1175527 h 3744847"/>
                  <a:gd name="connsiteX25" fmla="*/ 12190203 w 12192000"/>
                  <a:gd name="connsiteY25" fmla="*/ 1178729 h 3744847"/>
                  <a:gd name="connsiteX26" fmla="*/ 7124271 w 12192000"/>
                  <a:gd name="connsiteY26" fmla="*/ 3696003 h 3744847"/>
                  <a:gd name="connsiteX27" fmla="*/ 6780276 w 12192000"/>
                  <a:gd name="connsiteY27" fmla="*/ 3720679 h 3744847"/>
                  <a:gd name="connsiteX28" fmla="*/ 7024361 w 12192000"/>
                  <a:gd name="connsiteY28" fmla="*/ 3701569 h 3744847"/>
                  <a:gd name="connsiteX29" fmla="*/ 12160527 w 12192000"/>
                  <a:gd name="connsiteY29" fmla="*/ 372900 h 3744847"/>
                  <a:gd name="connsiteX30" fmla="*/ 0 w 12192000"/>
                  <a:gd name="connsiteY30" fmla="*/ 0 h 3744847"/>
                  <a:gd name="connsiteX31" fmla="*/ 827 w 12192000"/>
                  <a:gd name="connsiteY31" fmla="*/ 0 h 3744847"/>
                  <a:gd name="connsiteX32" fmla="*/ 25888 w 12192000"/>
                  <a:gd name="connsiteY32" fmla="*/ 337340 h 3744847"/>
                  <a:gd name="connsiteX33" fmla="*/ 5167640 w 12192000"/>
                  <a:gd name="connsiteY33" fmla="*/ 3701569 h 3744847"/>
                  <a:gd name="connsiteX34" fmla="*/ 5411731 w 12192000"/>
                  <a:gd name="connsiteY34" fmla="*/ 3720680 h 3744847"/>
                  <a:gd name="connsiteX35" fmla="*/ 5067730 w 12192000"/>
                  <a:gd name="connsiteY35" fmla="*/ 3696003 h 3744847"/>
                  <a:gd name="connsiteX36" fmla="*/ 1798 w 12192000"/>
                  <a:gd name="connsiteY36" fmla="*/ 1178729 h 3744847"/>
                  <a:gd name="connsiteX37" fmla="*/ 0 w 12192000"/>
                  <a:gd name="connsiteY37" fmla="*/ 1175527 h 3744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2192000" h="3744847">
                    <a:moveTo>
                      <a:pt x="6096130" y="3744844"/>
                    </a:moveTo>
                    <a:lnTo>
                      <a:pt x="6096000" y="3744847"/>
                    </a:lnTo>
                    <a:lnTo>
                      <a:pt x="6095866" y="3744844"/>
                    </a:lnTo>
                    <a:lnTo>
                      <a:pt x="6096000" y="3744846"/>
                    </a:lnTo>
                    <a:close/>
                    <a:moveTo>
                      <a:pt x="5670593" y="3734725"/>
                    </a:moveTo>
                    <a:lnTo>
                      <a:pt x="6095866" y="3744844"/>
                    </a:lnTo>
                    <a:lnTo>
                      <a:pt x="5782301" y="3739959"/>
                    </a:lnTo>
                    <a:close/>
                    <a:moveTo>
                      <a:pt x="6521411" y="3734725"/>
                    </a:moveTo>
                    <a:lnTo>
                      <a:pt x="6409700" y="3739959"/>
                    </a:lnTo>
                    <a:lnTo>
                      <a:pt x="6096130" y="3744844"/>
                    </a:lnTo>
                    <a:close/>
                    <a:moveTo>
                      <a:pt x="5488796" y="3726208"/>
                    </a:moveTo>
                    <a:lnTo>
                      <a:pt x="5670593" y="3734725"/>
                    </a:lnTo>
                    <a:lnTo>
                      <a:pt x="5576235" y="3732480"/>
                    </a:lnTo>
                    <a:close/>
                    <a:moveTo>
                      <a:pt x="6703201" y="3726208"/>
                    </a:moveTo>
                    <a:lnTo>
                      <a:pt x="6615765" y="3732480"/>
                    </a:lnTo>
                    <a:lnTo>
                      <a:pt x="6521411" y="3734725"/>
                    </a:lnTo>
                    <a:close/>
                    <a:moveTo>
                      <a:pt x="5411731" y="3720680"/>
                    </a:moveTo>
                    <a:lnTo>
                      <a:pt x="5488796" y="3726208"/>
                    </a:lnTo>
                    <a:lnTo>
                      <a:pt x="5472720" y="3725455"/>
                    </a:lnTo>
                    <a:close/>
                    <a:moveTo>
                      <a:pt x="6780276" y="3720679"/>
                    </a:moveTo>
                    <a:lnTo>
                      <a:pt x="6719281" y="3725455"/>
                    </a:lnTo>
                    <a:lnTo>
                      <a:pt x="6703201" y="3726208"/>
                    </a:lnTo>
                    <a:close/>
                    <a:moveTo>
                      <a:pt x="12191088" y="0"/>
                    </a:moveTo>
                    <a:lnTo>
                      <a:pt x="12192000" y="0"/>
                    </a:lnTo>
                    <a:lnTo>
                      <a:pt x="12192000" y="1175527"/>
                    </a:lnTo>
                    <a:lnTo>
                      <a:pt x="12190203" y="1178729"/>
                    </a:lnTo>
                    <a:cubicBezTo>
                      <a:pt x="11394304" y="2488994"/>
                      <a:pt x="9468602" y="3470980"/>
                      <a:pt x="7124271" y="3696003"/>
                    </a:cubicBezTo>
                    <a:lnTo>
                      <a:pt x="6780276" y="3720679"/>
                    </a:lnTo>
                    <a:lnTo>
                      <a:pt x="7024361" y="3701569"/>
                    </a:lnTo>
                    <a:cubicBezTo>
                      <a:pt x="9748677" y="3445091"/>
                      <a:pt x="11879569" y="2077475"/>
                      <a:pt x="12160527" y="372900"/>
                    </a:cubicBezTo>
                    <a:close/>
                    <a:moveTo>
                      <a:pt x="0" y="0"/>
                    </a:moveTo>
                    <a:lnTo>
                      <a:pt x="827" y="0"/>
                    </a:lnTo>
                    <a:lnTo>
                      <a:pt x="25888" y="337340"/>
                    </a:lnTo>
                    <a:cubicBezTo>
                      <a:pt x="282865" y="2058427"/>
                      <a:pt x="2424405" y="3443311"/>
                      <a:pt x="5167640" y="3701569"/>
                    </a:cubicBezTo>
                    <a:lnTo>
                      <a:pt x="5411731" y="3720680"/>
                    </a:lnTo>
                    <a:lnTo>
                      <a:pt x="5067730" y="3696003"/>
                    </a:lnTo>
                    <a:cubicBezTo>
                      <a:pt x="2723399" y="3470980"/>
                      <a:pt x="797697" y="2488994"/>
                      <a:pt x="1798" y="1178729"/>
                    </a:cubicBezTo>
                    <a:lnTo>
                      <a:pt x="0" y="1175527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19" name="15">
            <a:extLst>
              <a:ext uri="{FF2B5EF4-FFF2-40B4-BE49-F238E27FC236}">
                <a16:creationId xmlns:a16="http://schemas.microsoft.com/office/drawing/2014/main" id="{556716AC-17FC-C58A-A589-87BE91CB35B8}"/>
              </a:ext>
            </a:extLst>
          </p:cNvPr>
          <p:cNvSpPr/>
          <p:nvPr/>
        </p:nvSpPr>
        <p:spPr>
          <a:xfrm flipH="1">
            <a:off x="0" y="-1"/>
            <a:ext cx="18288000" cy="10387585"/>
          </a:xfrm>
          <a:custGeom>
            <a:avLst/>
            <a:gdLst>
              <a:gd name="connsiteX0" fmla="*/ 1112422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337078 h 6858000"/>
              <a:gd name="connsiteX5" fmla="*/ 179995 w 12192000"/>
              <a:gd name="connsiteY5" fmla="*/ 6381284 h 6858000"/>
              <a:gd name="connsiteX6" fmla="*/ 7247416 w 12192000"/>
              <a:gd name="connsiteY6" fmla="*/ 5209259 h 6858000"/>
              <a:gd name="connsiteX7" fmla="*/ 10671008 w 12192000"/>
              <a:gd name="connsiteY7" fmla="*/ 1340153 h 6858000"/>
              <a:gd name="connsiteX8" fmla="*/ 11116965 w 12192000"/>
              <a:gd name="connsiteY8" fmla="*/ 324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1124221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37078"/>
                </a:lnTo>
                <a:lnTo>
                  <a:pt x="179995" y="6381284"/>
                </a:lnTo>
                <a:cubicBezTo>
                  <a:pt x="2546126" y="6887115"/>
                  <a:pt x="5206726" y="6454159"/>
                  <a:pt x="7247416" y="5209259"/>
                </a:cubicBezTo>
                <a:cubicBezTo>
                  <a:pt x="8764013" y="4284066"/>
                  <a:pt x="9970602" y="2913858"/>
                  <a:pt x="10671008" y="1340153"/>
                </a:cubicBezTo>
                <a:cubicBezTo>
                  <a:pt x="10858439" y="919054"/>
                  <a:pt x="11006834" y="480043"/>
                  <a:pt x="11116965" y="32433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50000">
                <a:srgbClr val="ADD9FF"/>
              </a:gs>
              <a:gs pos="100000">
                <a:srgbClr val="5CB3FF"/>
              </a:gs>
            </a:gsLst>
            <a:lin ang="738999" scaled="1"/>
          </a:gradFill>
          <a:ln w="711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18" name="14">
            <a:extLst>
              <a:ext uri="{FF2B5EF4-FFF2-40B4-BE49-F238E27FC236}">
                <a16:creationId xmlns:a16="http://schemas.microsoft.com/office/drawing/2014/main" id="{CCFFA628-2D12-A845-4BCC-3377A0864A42}"/>
              </a:ext>
            </a:extLst>
          </p:cNvPr>
          <p:cNvSpPr/>
          <p:nvPr/>
        </p:nvSpPr>
        <p:spPr>
          <a:xfrm flipH="1">
            <a:off x="-14245" y="-1"/>
            <a:ext cx="18288000" cy="10387585"/>
          </a:xfrm>
          <a:custGeom>
            <a:avLst/>
            <a:gdLst>
              <a:gd name="connsiteX0" fmla="*/ 9816719 w 11707814"/>
              <a:gd name="connsiteY0" fmla="*/ 0 h 6858000"/>
              <a:gd name="connsiteX1" fmla="*/ 11653649 w 11707814"/>
              <a:gd name="connsiteY1" fmla="*/ 0 h 6858000"/>
              <a:gd name="connsiteX2" fmla="*/ 11668368 w 11707814"/>
              <a:gd name="connsiteY2" fmla="*/ 197385 h 6858000"/>
              <a:gd name="connsiteX3" fmla="*/ 11684929 w 11707814"/>
              <a:gd name="connsiteY3" fmla="*/ 1560034 h 6858000"/>
              <a:gd name="connsiteX4" fmla="*/ 11695769 w 11707814"/>
              <a:gd name="connsiteY4" fmla="*/ 2334172 h 6858000"/>
              <a:gd name="connsiteX5" fmla="*/ 11707113 w 11707814"/>
              <a:gd name="connsiteY5" fmla="*/ 3512334 h 6858000"/>
              <a:gd name="connsiteX6" fmla="*/ 11707814 w 11707814"/>
              <a:gd name="connsiteY6" fmla="*/ 3768923 h 6858000"/>
              <a:gd name="connsiteX7" fmla="*/ 8632752 w 11707814"/>
              <a:gd name="connsiteY7" fmla="*/ 6699066 h 6858000"/>
              <a:gd name="connsiteX8" fmla="*/ 8393670 w 11707814"/>
              <a:gd name="connsiteY8" fmla="*/ 6858000 h 6858000"/>
              <a:gd name="connsiteX9" fmla="*/ 213884 w 11707814"/>
              <a:gd name="connsiteY9" fmla="*/ 6858000 h 6858000"/>
              <a:gd name="connsiteX10" fmla="*/ 43480 w 11707814"/>
              <a:gd name="connsiteY10" fmla="*/ 6845572 h 6858000"/>
              <a:gd name="connsiteX11" fmla="*/ 0 w 11707814"/>
              <a:gd name="connsiteY11" fmla="*/ 6842546 h 6858000"/>
              <a:gd name="connsiteX12" fmla="*/ 0 w 11707814"/>
              <a:gd name="connsiteY12" fmla="*/ 6082623 h 6858000"/>
              <a:gd name="connsiteX13" fmla="*/ 233723 w 11707814"/>
              <a:gd name="connsiteY13" fmla="*/ 6129430 h 6858000"/>
              <a:gd name="connsiteX14" fmla="*/ 1958934 w 11707814"/>
              <a:gd name="connsiteY14" fmla="*/ 6312881 h 6858000"/>
              <a:gd name="connsiteX15" fmla="*/ 8181792 w 11707814"/>
              <a:gd name="connsiteY15" fmla="*/ 3653564 h 6858000"/>
              <a:gd name="connsiteX16" fmla="*/ 9790285 w 11707814"/>
              <a:gd name="connsiteY16" fmla="*/ 1835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707814" h="6858000">
                <a:moveTo>
                  <a:pt x="9816719" y="0"/>
                </a:moveTo>
                <a:lnTo>
                  <a:pt x="11653649" y="0"/>
                </a:lnTo>
                <a:lnTo>
                  <a:pt x="11668368" y="197385"/>
                </a:lnTo>
                <a:cubicBezTo>
                  <a:pt x="11672583" y="651659"/>
                  <a:pt x="11678705" y="1105847"/>
                  <a:pt x="11684929" y="1560034"/>
                </a:cubicBezTo>
                <a:cubicBezTo>
                  <a:pt x="11688543" y="1818023"/>
                  <a:pt x="11692257" y="2076098"/>
                  <a:pt x="11695769" y="2334172"/>
                </a:cubicBezTo>
                <a:cubicBezTo>
                  <a:pt x="11698380" y="2726922"/>
                  <a:pt x="11702795" y="3119672"/>
                  <a:pt x="11707113" y="3512334"/>
                </a:cubicBezTo>
                <a:cubicBezTo>
                  <a:pt x="11707513" y="3597894"/>
                  <a:pt x="11707714" y="3683365"/>
                  <a:pt x="11707814" y="3768923"/>
                </a:cubicBezTo>
                <a:cubicBezTo>
                  <a:pt x="10856158" y="4875750"/>
                  <a:pt x="9821679" y="5870165"/>
                  <a:pt x="8632752" y="6699066"/>
                </a:cubicBezTo>
                <a:lnTo>
                  <a:pt x="8393670" y="6858000"/>
                </a:lnTo>
                <a:lnTo>
                  <a:pt x="213884" y="6858000"/>
                </a:lnTo>
                <a:lnTo>
                  <a:pt x="43480" y="6845572"/>
                </a:lnTo>
                <a:lnTo>
                  <a:pt x="0" y="6842546"/>
                </a:lnTo>
                <a:lnTo>
                  <a:pt x="0" y="6082623"/>
                </a:lnTo>
                <a:lnTo>
                  <a:pt x="233723" y="6129430"/>
                </a:lnTo>
                <a:cubicBezTo>
                  <a:pt x="739005" y="6224927"/>
                  <a:pt x="1330006" y="6301411"/>
                  <a:pt x="1958934" y="6312881"/>
                </a:cubicBezTo>
                <a:cubicBezTo>
                  <a:pt x="4417986" y="6357802"/>
                  <a:pt x="6743238" y="5363169"/>
                  <a:pt x="8181792" y="3653564"/>
                </a:cubicBezTo>
                <a:cubicBezTo>
                  <a:pt x="9032609" y="2642391"/>
                  <a:pt x="9580630" y="1438710"/>
                  <a:pt x="9790285" y="183511"/>
                </a:cubicBezTo>
                <a:close/>
              </a:path>
            </a:pathLst>
          </a:custGeom>
          <a:gradFill>
            <a:gsLst>
              <a:gs pos="21000">
                <a:srgbClr val="4FB6FF"/>
              </a:gs>
              <a:gs pos="100000">
                <a:srgbClr val="5940FE"/>
              </a:gs>
            </a:gsLst>
            <a:lin ang="14928624" scaled="1"/>
          </a:gradFill>
          <a:ln w="7116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AC75F-2A22-7C31-D607-195DB16D0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ComponentBackground1">
            <a:extLst>
              <a:ext uri="{FF2B5EF4-FFF2-40B4-BE49-F238E27FC236}">
                <a16:creationId xmlns:a16="http://schemas.microsoft.com/office/drawing/2014/main" id="{0FF6D7D4-246F-F43F-E40A-26536B647A97}"/>
              </a:ext>
            </a:extLst>
          </p:cNvPr>
          <p:cNvSpPr>
            <a:spLocks/>
          </p:cNvSpPr>
          <p:nvPr/>
        </p:nvSpPr>
        <p:spPr>
          <a:xfrm>
            <a:off x="449637" y="677052"/>
            <a:ext cx="4960563" cy="122330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 cap="rnd" cmpd="sng" algn="ctr">
            <a:gradFill>
              <a:gsLst>
                <a:gs pos="0">
                  <a:srgbClr val="3E62D6">
                    <a:lumMod val="45000"/>
                    <a:lumOff val="55000"/>
                  </a:srgbClr>
                </a:gs>
                <a:gs pos="80000">
                  <a:srgbClr val="3E62D6">
                    <a:lumMod val="30000"/>
                    <a:lumOff val="70000"/>
                    <a:alpha val="0"/>
                  </a:srgbClr>
                </a:gs>
              </a:gsLst>
              <a:lin ang="2700000" scaled="0"/>
            </a:gradFill>
            <a:prstDash val="solid"/>
            <a:round/>
          </a:ln>
          <a:effectLst>
            <a:outerShdw blurRad="254000" dist="127000" algn="ctr" rotWithShape="0">
              <a:srgbClr val="3E62D6">
                <a:alpha val="15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r" defTabSz="1371600">
              <a:defRPr/>
            </a:pPr>
            <a:endParaRPr lang="zh-CN" altLang="en-US" sz="2700" b="1" kern="0">
              <a:solidFill>
                <a:srgbClr val="3E62D6"/>
              </a:solidFill>
              <a:latin typeface="Arial"/>
              <a:ea typeface="微软雅黑"/>
              <a:sym typeface="Arial" panose="020B0604020202020204" pitchFamily="34" charset="0"/>
            </a:endParaRPr>
          </a:p>
        </p:txBody>
      </p:sp>
      <p:sp>
        <p:nvSpPr>
          <p:cNvPr id="2" name="Bullet1">
            <a:extLst>
              <a:ext uri="{FF2B5EF4-FFF2-40B4-BE49-F238E27FC236}">
                <a16:creationId xmlns:a16="http://schemas.microsoft.com/office/drawing/2014/main" id="{50463832-1538-4141-58BF-5041C7668BBE}"/>
              </a:ext>
            </a:extLst>
          </p:cNvPr>
          <p:cNvSpPr>
            <a:spLocks/>
          </p:cNvSpPr>
          <p:nvPr/>
        </p:nvSpPr>
        <p:spPr>
          <a:xfrm>
            <a:off x="685801" y="928938"/>
            <a:ext cx="4419599" cy="937962"/>
          </a:xfrm>
          <a:prstGeom prst="roundRect">
            <a:avLst>
              <a:gd name="adj" fmla="val 50000"/>
            </a:avLst>
          </a:prstGeom>
          <a:solidFill>
            <a:srgbClr val="0099FF"/>
          </a:solidFill>
          <a:ln w="57150" cap="rnd">
            <a:noFill/>
            <a:prstDash val="solid"/>
            <a:round/>
          </a:ln>
          <a:effectLst>
            <a:outerShdw blurRad="254000" dist="127000" dir="27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normAutofit/>
          </a:bodyPr>
          <a:lstStyle/>
          <a:p>
            <a:pPr algn="ctr" defTabSz="1370648">
              <a:defRPr/>
            </a:pPr>
            <a:endParaRPr lang="zh-CN" altLang="en-US" sz="2700" b="1" dirty="0">
              <a:solidFill>
                <a:srgbClr val="FFFFFF"/>
              </a:solidFill>
              <a:latin typeface="Arial"/>
              <a:ea typeface="微软雅黑"/>
              <a:sym typeface="Arial" panose="020B0604020202020204" pitchFamily="34" charset="0"/>
            </a:endParaRPr>
          </a:p>
        </p:txBody>
      </p:sp>
      <p:sp>
        <p:nvSpPr>
          <p:cNvPr id="553" name="Hộp Văn bản 552">
            <a:extLst>
              <a:ext uri="{FF2B5EF4-FFF2-40B4-BE49-F238E27FC236}">
                <a16:creationId xmlns:a16="http://schemas.microsoft.com/office/drawing/2014/main" id="{5E269719-978F-EA19-9B2E-8DE97C51E7DD}"/>
              </a:ext>
            </a:extLst>
          </p:cNvPr>
          <p:cNvSpPr txBox="1"/>
          <p:nvPr/>
        </p:nvSpPr>
        <p:spPr>
          <a:xfrm>
            <a:off x="685801" y="942457"/>
            <a:ext cx="47244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6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A612E2E7-04BE-553A-FF37-1713FF6FE7B4}"/>
              </a:ext>
            </a:extLst>
          </p:cNvPr>
          <p:cNvSpPr/>
          <p:nvPr/>
        </p:nvSpPr>
        <p:spPr>
          <a:xfrm>
            <a:off x="838200" y="2324100"/>
            <a:ext cx="16388225" cy="6073991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254000" dist="1270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1371600">
              <a:defRPr/>
            </a:pPr>
            <a:endParaRPr lang="zh-CN" altLang="en-US" sz="2700" b="1" dirty="0">
              <a:solidFill>
                <a:srgbClr val="2F2F2F"/>
              </a:solidFill>
              <a:latin typeface="Arial"/>
              <a:ea typeface="微软雅黑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47BB4C35-797C-E4C8-76C7-1F7D1E9FB67D}"/>
              </a:ext>
            </a:extLst>
          </p:cNvPr>
          <p:cNvSpPr/>
          <p:nvPr/>
        </p:nvSpPr>
        <p:spPr>
          <a:xfrm>
            <a:off x="6629400" y="5676900"/>
            <a:ext cx="3154880" cy="1874272"/>
          </a:xfrm>
          <a:custGeom>
            <a:avLst/>
            <a:gdLst/>
            <a:ahLst/>
            <a:cxnLst/>
            <a:rect l="l" t="t" r="r" b="b"/>
            <a:pathLst>
              <a:path w="2267107" h="2057400">
                <a:moveTo>
                  <a:pt x="0" y="0"/>
                </a:moveTo>
                <a:lnTo>
                  <a:pt x="2267108" y="0"/>
                </a:lnTo>
                <a:lnTo>
                  <a:pt x="22671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11" name="Hộp Văn bản 583">
            <a:extLst>
              <a:ext uri="{FF2B5EF4-FFF2-40B4-BE49-F238E27FC236}">
                <a16:creationId xmlns:a16="http://schemas.microsoft.com/office/drawing/2014/main" id="{880845C9-774E-732D-E248-828C9A56A392}"/>
              </a:ext>
            </a:extLst>
          </p:cNvPr>
          <p:cNvSpPr txBox="1"/>
          <p:nvPr/>
        </p:nvSpPr>
        <p:spPr>
          <a:xfrm>
            <a:off x="1392114" y="2691814"/>
            <a:ext cx="158343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99FF"/>
                </a:solidFill>
              </a:rPr>
              <a:t>Tìm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hiểu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về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trường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phái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hội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họa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Ấn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tượng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và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bức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tranh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Ấn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tượng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mặt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trời</a:t>
            </a:r>
            <a:r>
              <a:rPr lang="en-US" sz="6600" b="1" dirty="0">
                <a:solidFill>
                  <a:srgbClr val="0099FF"/>
                </a:solidFill>
              </a:rPr>
              <a:t> </a:t>
            </a:r>
            <a:r>
              <a:rPr lang="en-US" sz="6600" b="1" dirty="0" err="1">
                <a:solidFill>
                  <a:srgbClr val="0099FF"/>
                </a:solidFill>
              </a:rPr>
              <a:t>mọc</a:t>
            </a:r>
            <a:r>
              <a:rPr lang="en-US" sz="6600" b="1" dirty="0">
                <a:solidFill>
                  <a:srgbClr val="0099FF"/>
                </a:solidFill>
              </a:rPr>
              <a:t>.</a:t>
            </a: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8B851F1C-1CDC-D1C7-688F-15EBB5058655}"/>
              </a:ext>
            </a:extLst>
          </p:cNvPr>
          <p:cNvSpPr/>
          <p:nvPr/>
        </p:nvSpPr>
        <p:spPr>
          <a:xfrm>
            <a:off x="6337668" y="7602558"/>
            <a:ext cx="3603763" cy="323801"/>
          </a:xfrm>
          <a:prstGeom prst="roundRect">
            <a:avLst>
              <a:gd name="adj" fmla="val 50000"/>
            </a:avLst>
          </a:prstGeom>
          <a:gradFill flip="none" rotWithShape="0">
            <a:gsLst>
              <a:gs pos="0">
                <a:schemeClr val="accent1">
                  <a:lumMod val="60000"/>
                  <a:lumOff val="40000"/>
                </a:schemeClr>
              </a:gs>
              <a:gs pos="60000">
                <a:schemeClr val="accent1"/>
              </a:gs>
            </a:gsLst>
            <a:lin ang="2700000" scaled="0"/>
            <a:tileRect/>
          </a:gradFill>
          <a:ln w="57150" cap="rnd">
            <a:noFill/>
            <a:prstDash val="solid"/>
            <a:round/>
          </a:ln>
          <a:effectLst>
            <a:outerShdw blurRad="254000" dist="127000" dir="2700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37160" tIns="68580" rIns="137160" bIns="68580" numCol="1" spcCol="0" rtlCol="0" fromWordArt="0" anchor="ctr" anchorCtr="0" forceAA="0" compatLnSpc="1">
            <a:normAutofit fontScale="25000" lnSpcReduction="20000"/>
          </a:bodyPr>
          <a:lstStyle/>
          <a:p>
            <a:pPr algn="ctr" defTabSz="1370648">
              <a:defRPr/>
            </a:pPr>
            <a:endParaRPr lang="zh-CN" altLang="en-US" sz="2700" b="1">
              <a:solidFill>
                <a:srgbClr val="FFFFFF"/>
              </a:solidFill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59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  <p:tag name="TEXTCONTOURWIDTH" val="0"/>
  <p:tag name="TEXTDEPTH" val="0"/>
  <p:tag name="TEXTBEVELBOTTOMINSET" val="0"/>
  <p:tag name="TEXTBEVELBOTTOMDEPTH" val="0"/>
  <p:tag name="TEXTBEVELTOPINSET" val="0"/>
  <p:tag name="TEXTBEVELTOPDEPTH" val="0"/>
  <p:tag name="TEXTGLOW" val="0"/>
  <p:tag name="TEXTREFLECTION" val="0"/>
  <p:tag name="LINERULEAFTER" val="0"/>
  <p:tag name="MARGINBOTTOM" val="0"/>
  <p:tag name="MARGINRIGHT" val="0"/>
  <p:tag name="MARGINLEFT" val="6.176614"/>
  <p:tag name="MARGINTOP" val="0"/>
  <p:tag name="FONTSIZE" val="12.19"/>
  <p:tag name="SHAPEZ" val="0"/>
  <p:tag name="SHAPECONTOURWIDTH" val="0"/>
  <p:tag name="SHAPEDEPTH" val="0"/>
  <p:tag name="SHAPEBEVELBOTTOMINSET" val="0"/>
  <p:tag name="SHAPEBEVELBOTTOMDEPTH" val="0"/>
  <p:tag name="SHAPEBEVELTOPINSET" val="0"/>
  <p:tag name="SHAPEBEVELTOPDEPTH" val="0"/>
  <p:tag name="SOFTEDGE" val="0"/>
  <p:tag name="SHAPEGLOW" val="0"/>
  <p:tag name="SHAPEREFLECTION" val="-2.147484E+09"/>
  <p:tag name="SHADOWOFFSETY" val="-14.4"/>
  <p:tag name="SHADOWOFFSETX" val="-2.645237E-15"/>
  <p:tag name="SHADOWBLUR" val="26.88"/>
  <p:tag name="HEIGHT" val="489.7225"/>
  <p:tag name="WIDTH" val="883.13"/>
  <p:tag name="LEFT" val="38.43512"/>
  <p:tag name="TOP" val="20.5318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  <p:tag name="TEXTCONTOURWIDTH" val="0"/>
  <p:tag name="TEXTDEPTH" val="0"/>
  <p:tag name="TEXTBEVELBOTTOMINSET" val="0"/>
  <p:tag name="TEXTBEVELBOTTOMDEPTH" val="0"/>
  <p:tag name="TEXTBEVELTOPINSET" val="0"/>
  <p:tag name="TEXTBEVELTOPDEPTH" val="0"/>
  <p:tag name="TEXTGLOW" val="0"/>
  <p:tag name="TEXTREFLECTION" val="0"/>
  <p:tag name="LINERULEAFTER" val="0"/>
  <p:tag name="MARGINBOTTOM" val="0"/>
  <p:tag name="MARGINRIGHT" val="0"/>
  <p:tag name="MARGINLEFT" val="6.433937"/>
  <p:tag name="MARGINTOP" val="0"/>
  <p:tag name="FONTSIZE" val="12.7"/>
  <p:tag name="SHAPEZ" val="0"/>
  <p:tag name="SHAPECONTOURWIDTH" val="0"/>
  <p:tag name="SHAPEDEPTH" val="0"/>
  <p:tag name="SHAPEBEVELBOTTOMINSET" val="0"/>
  <p:tag name="SHAPEBEVELBOTTOMDEPTH" val="0"/>
  <p:tag name="SHAPEBEVELTOPINSET" val="0"/>
  <p:tag name="SHAPEBEVELTOPDEPTH" val="0"/>
  <p:tag name="SOFTEDGE" val="0"/>
  <p:tag name="SHAPEGLOW" val="0"/>
  <p:tag name="SHAPEREFLECTION" val="-2.147484E+09"/>
  <p:tag name="SHADOWOFFSETY" val="-15"/>
  <p:tag name="SHADOWOFFSETX" val="-2.755455E-15"/>
  <p:tag name="SHADOWBLUR" val="28"/>
  <p:tag name="HEIGHT" val="510.1276"/>
  <p:tag name="WIDTH" val="919.9271"/>
  <p:tag name="LEFT" val="20.03646"/>
  <p:tag name="TOP" val="29.872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  <p:tag name="TEXTCONTOURWIDTH" val="0"/>
  <p:tag name="TEXTDEPTH" val="0"/>
  <p:tag name="TEXTBEVELBOTTOMINSET" val="0"/>
  <p:tag name="TEXTBEVELBOTTOMDEPTH" val="0"/>
  <p:tag name="TEXTBEVELTOPINSET" val="0"/>
  <p:tag name="TEXTBEVELTOPDEPTH" val="0"/>
  <p:tag name="TEXTGLOW" val="0"/>
  <p:tag name="TEXTREFLECTION" val="0"/>
  <p:tag name="LINERULEAFTER" val="0"/>
  <p:tag name="MARGINBOTTOM" val="0"/>
  <p:tag name="MARGINRIGHT" val="0"/>
  <p:tag name="MARGINLEFT" val="6.176614"/>
  <p:tag name="MARGINTOP" val="0"/>
  <p:tag name="FONTSIZE" val="12.19"/>
  <p:tag name="SHAPEZ" val="0"/>
  <p:tag name="SHAPECONTOURWIDTH" val="0"/>
  <p:tag name="SHAPEDEPTH" val="0"/>
  <p:tag name="SHAPEBEVELBOTTOMINSET" val="0"/>
  <p:tag name="SHAPEBEVELBOTTOMDEPTH" val="0"/>
  <p:tag name="SHAPEBEVELTOPINSET" val="0"/>
  <p:tag name="SHAPEBEVELTOPDEPTH" val="0"/>
  <p:tag name="SOFTEDGE" val="0"/>
  <p:tag name="SHAPEGLOW" val="0"/>
  <p:tag name="SHAPEREFLECTION" val="-2.147484E+09"/>
  <p:tag name="SHADOWOFFSETY" val="-14.4"/>
  <p:tag name="SHADOWOFFSETX" val="-2.645237E-15"/>
  <p:tag name="SHADOWBLUR" val="26.88"/>
  <p:tag name="HEIGHT" val="489.7225"/>
  <p:tag name="WIDTH" val="883.13"/>
  <p:tag name="LEFT" val="38.43512"/>
  <p:tag name="TOP" val="20.5318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  <p:tag name="TEXTCONTOURWIDTH" val="0"/>
  <p:tag name="TEXTDEPTH" val="0"/>
  <p:tag name="TEXTBEVELBOTTOMINSET" val="0"/>
  <p:tag name="TEXTBEVELBOTTOMDEPTH" val="0"/>
  <p:tag name="TEXTBEVELTOPINSET" val="0"/>
  <p:tag name="TEXTBEVELTOPDEPTH" val="0"/>
  <p:tag name="TEXTGLOW" val="0"/>
  <p:tag name="TEXTREFLECTION" val="0"/>
  <p:tag name="LINERULEAFTER" val="0"/>
  <p:tag name="MARGINBOTTOM" val="0"/>
  <p:tag name="MARGINRIGHT" val="0"/>
  <p:tag name="MARGINLEFT" val="6.433937"/>
  <p:tag name="MARGINTOP" val="0"/>
  <p:tag name="FONTSIZE" val="12.7"/>
  <p:tag name="SHAPEZ" val="0"/>
  <p:tag name="SHAPECONTOURWIDTH" val="0"/>
  <p:tag name="SHAPEDEPTH" val="0"/>
  <p:tag name="SHAPEBEVELBOTTOMINSET" val="0"/>
  <p:tag name="SHAPEBEVELBOTTOMDEPTH" val="0"/>
  <p:tag name="SHAPEBEVELTOPINSET" val="0"/>
  <p:tag name="SHAPEBEVELTOPDEPTH" val="0"/>
  <p:tag name="SOFTEDGE" val="0"/>
  <p:tag name="SHAPEGLOW" val="0"/>
  <p:tag name="SHAPEREFLECTION" val="-2.147484E+09"/>
  <p:tag name="SHADOWOFFSETY" val="-15"/>
  <p:tag name="SHADOWOFFSETX" val="-2.755455E-15"/>
  <p:tag name="SHADOWBLUR" val="28"/>
  <p:tag name="HEIGHT" val="510.1276"/>
  <p:tag name="WIDTH" val="919.9271"/>
  <p:tag name="LEFT" val="20.03646"/>
  <p:tag name="TOP" val="29.8724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  <p:tag name="TEXTCONTOURWIDTH" val="0"/>
  <p:tag name="TEXTDEPTH" val="0"/>
  <p:tag name="TEXTBEVELBOTTOMINSET" val="0"/>
  <p:tag name="TEXTBEVELBOTTOMDEPTH" val="0"/>
  <p:tag name="TEXTBEVELTOPINSET" val="0"/>
  <p:tag name="TEXTBEVELTOPDEPTH" val="0"/>
  <p:tag name="TEXTGLOW" val="0"/>
  <p:tag name="TEXTREFLECTION" val="0"/>
  <p:tag name="LINERULEAFTER" val="0"/>
  <p:tag name="MARGINBOTTOM" val="0"/>
  <p:tag name="MARGINRIGHT" val="0"/>
  <p:tag name="MARGINLEFT" val="6.176614"/>
  <p:tag name="MARGINTOP" val="0"/>
  <p:tag name="FONTSIZE" val="12.19"/>
  <p:tag name="SHAPEZ" val="0"/>
  <p:tag name="SHAPECONTOURWIDTH" val="0"/>
  <p:tag name="SHAPEDEPTH" val="0"/>
  <p:tag name="SHAPEBEVELBOTTOMINSET" val="0"/>
  <p:tag name="SHAPEBEVELBOTTOMDEPTH" val="0"/>
  <p:tag name="SHAPEBEVELTOPINSET" val="0"/>
  <p:tag name="SHAPEBEVELTOPDEPTH" val="0"/>
  <p:tag name="SOFTEDGE" val="0"/>
  <p:tag name="SHAPEGLOW" val="0"/>
  <p:tag name="SHAPEREFLECTION" val="-2.147484E+09"/>
  <p:tag name="SHADOWOFFSETY" val="-14.4"/>
  <p:tag name="SHADOWOFFSETX" val="-2.645237E-15"/>
  <p:tag name="SHADOWBLUR" val="26.88"/>
  <p:tag name="HEIGHT" val="489.7225"/>
  <p:tag name="WIDTH" val="883.13"/>
  <p:tag name="LEFT" val="38.43512"/>
  <p:tag name="TOP" val="20.531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  <p:tag name="TEXTCONTOURWIDTH" val="0"/>
  <p:tag name="TEXTDEPTH" val="0"/>
  <p:tag name="TEXTBEVELBOTTOMINSET" val="0"/>
  <p:tag name="TEXTBEVELBOTTOMDEPTH" val="0"/>
  <p:tag name="TEXTBEVELTOPINSET" val="0"/>
  <p:tag name="TEXTBEVELTOPDEPTH" val="0"/>
  <p:tag name="TEXTGLOW" val="0"/>
  <p:tag name="TEXTREFLECTION" val="0"/>
  <p:tag name="LINERULEAFTER" val="0"/>
  <p:tag name="MARGINBOTTOM" val="0"/>
  <p:tag name="MARGINRIGHT" val="0"/>
  <p:tag name="MARGINLEFT" val="6.433937"/>
  <p:tag name="MARGINTOP" val="0"/>
  <p:tag name="FONTSIZE" val="12.7"/>
  <p:tag name="SHAPEZ" val="0"/>
  <p:tag name="SHAPECONTOURWIDTH" val="0"/>
  <p:tag name="SHAPEDEPTH" val="0"/>
  <p:tag name="SHAPEBEVELBOTTOMINSET" val="0"/>
  <p:tag name="SHAPEBEVELBOTTOMDEPTH" val="0"/>
  <p:tag name="SHAPEBEVELTOPINSET" val="0"/>
  <p:tag name="SHAPEBEVELTOPDEPTH" val="0"/>
  <p:tag name="SOFTEDGE" val="0"/>
  <p:tag name="SHAPEGLOW" val="0"/>
  <p:tag name="SHAPEREFLECTION" val="-2.147484E+09"/>
  <p:tag name="SHADOWOFFSETY" val="-15"/>
  <p:tag name="SHADOWOFFSETX" val="-2.755455E-15"/>
  <p:tag name="SHADOWBLUR" val="28"/>
  <p:tag name="HEIGHT" val="510.1276"/>
  <p:tag name="WIDTH" val="919.9271"/>
  <p:tag name="LEFT" val="20.03646"/>
  <p:tag name="TOP" val="29.872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  <p:tag name="TEXTZ '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897</Words>
  <Application>Microsoft Office PowerPoint</Application>
  <PresentationFormat>Custom</PresentationFormat>
  <Paragraphs>166</Paragraphs>
  <Slides>35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Aptos</vt:lpstr>
      <vt:lpstr>Barlow Condensed ExtraBold</vt:lpstr>
      <vt:lpstr>等线</vt:lpstr>
      <vt:lpstr>Arial</vt:lpstr>
      <vt:lpstr>Tahoma</vt:lpstr>
      <vt:lpstr>HarmonyOS Sans SC</vt:lpstr>
      <vt:lpstr>SVN-Corki Rounded</vt:lpstr>
      <vt:lpstr>Times New Roman</vt:lpstr>
      <vt:lpstr>Montserrat</vt:lpstr>
      <vt:lpstr>Abadi</vt:lpstr>
      <vt:lpstr>Calibri</vt:lpstr>
      <vt:lpstr>Roboto Bold</vt:lpstr>
      <vt:lpstr>Gilroy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kenhgiaovien_mi_thuat_hien_dai_b6_tim_hieu_nghe_thuat_hien_dai_the_gioi</dc:title>
  <dc:creator>Administrator</dc:creator>
  <cp:lastModifiedBy>PC</cp:lastModifiedBy>
  <cp:revision>91</cp:revision>
  <dcterms:created xsi:type="dcterms:W3CDTF">2006-08-16T00:00:00Z</dcterms:created>
  <dcterms:modified xsi:type="dcterms:W3CDTF">2024-12-07T06:27:56Z</dcterms:modified>
  <dc:identifier>DAFu8xGeObs</dc:identifier>
</cp:coreProperties>
</file>