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49" r:id="rId3"/>
    <p:sldId id="369" r:id="rId4"/>
    <p:sldId id="368" r:id="rId5"/>
    <p:sldId id="367" r:id="rId6"/>
    <p:sldId id="366" r:id="rId7"/>
    <p:sldId id="370" r:id="rId8"/>
    <p:sldId id="371" r:id="rId9"/>
    <p:sldId id="365" r:id="rId10"/>
    <p:sldId id="364" r:id="rId11"/>
    <p:sldId id="363" r:id="rId12"/>
    <p:sldId id="362" r:id="rId13"/>
    <p:sldId id="361" r:id="rId14"/>
    <p:sldId id="360" r:id="rId15"/>
    <p:sldId id="359" r:id="rId16"/>
    <p:sldId id="358" r:id="rId17"/>
    <p:sldId id="357" r:id="rId18"/>
    <p:sldId id="356" r:id="rId19"/>
    <p:sldId id="355" r:id="rId20"/>
    <p:sldId id="372"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147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9/21/2021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Oval 8"/>
          <p:cNvSpPr/>
          <p:nvPr/>
        </p:nvSpPr>
        <p:spPr>
          <a:xfrm>
            <a:off x="66607" y="776716"/>
            <a:ext cx="2819400" cy="2819400"/>
          </a:xfrm>
          <a:prstGeom prst="ellipse">
            <a:avLst/>
          </a:prstGeom>
          <a:solidFill>
            <a:schemeClr val="accent4">
              <a:lumMod val="20000"/>
              <a:lumOff val="80000"/>
            </a:schemeClr>
          </a:solidFill>
          <a:effectLst>
            <a:outerShdw blurRad="57150" dist="38100" dir="5400000" algn="ctr" rotWithShape="0">
              <a:schemeClr val="accent3">
                <a:shade val="9000"/>
                <a:satMod val="105000"/>
                <a:alpha val="48000"/>
              </a:scheme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10" name="Picture 9"/>
          <p:cNvPicPr>
            <a:picLocks noChangeAspect="1"/>
          </p:cNvPicPr>
          <p:nvPr/>
        </p:nvPicPr>
        <p:blipFill rotWithShape="1">
          <a:blip r:embed="rId3" cstate="print"/>
          <a:srcRect l="2277" t="1948" r="2235" b="1948"/>
          <a:stretch/>
        </p:blipFill>
        <p:spPr>
          <a:xfrm>
            <a:off x="549836" y="1155396"/>
            <a:ext cx="1852941" cy="2531404"/>
          </a:xfrm>
          <a:prstGeom prst="rect">
            <a:avLst/>
          </a:prstGeom>
        </p:spPr>
      </p:pic>
      <p:sp>
        <p:nvSpPr>
          <p:cNvPr id="3" name="Rectangle 2"/>
          <p:cNvSpPr/>
          <p:nvPr/>
        </p:nvSpPr>
        <p:spPr>
          <a:xfrm>
            <a:off x="3068151" y="1956440"/>
            <a:ext cx="5773567" cy="371888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800" b="1" dirty="0">
                <a:ln w="22225">
                  <a:solidFill>
                    <a:schemeClr val="accent2"/>
                  </a:solidFill>
                  <a:prstDash val="solid"/>
                </a:ln>
                <a:solidFill>
                  <a:schemeClr val="accent2">
                    <a:lumMod val="40000"/>
                    <a:lumOff val="60000"/>
                  </a:schemeClr>
                </a:solidFill>
              </a:rPr>
              <a:t>KẾ HOẠCH BÀI DẠY </a:t>
            </a:r>
          </a:p>
          <a:p>
            <a:pPr algn="ctr"/>
            <a:r>
              <a:rPr lang="en-US" sz="2400" b="1" dirty="0">
                <a:ln w="22225">
                  <a:solidFill>
                    <a:schemeClr val="accent2"/>
                  </a:solidFill>
                  <a:prstDash val="solid"/>
                </a:ln>
                <a:solidFill>
                  <a:schemeClr val="accent2">
                    <a:lumMod val="40000"/>
                    <a:lumOff val="60000"/>
                  </a:schemeClr>
                </a:solidFill>
              </a:rPr>
              <a:t>MÔN: MĨ THUẬT </a:t>
            </a:r>
          </a:p>
          <a:p>
            <a:pPr algn="ctr"/>
            <a:r>
              <a:rPr lang="en-US" sz="2400" b="1" dirty="0">
                <a:ln w="22225">
                  <a:solidFill>
                    <a:schemeClr val="accent2"/>
                  </a:solidFill>
                  <a:prstDash val="solid"/>
                </a:ln>
                <a:solidFill>
                  <a:schemeClr val="accent2">
                    <a:lumMod val="40000"/>
                    <a:lumOff val="60000"/>
                  </a:schemeClr>
                </a:solidFill>
              </a:rPr>
              <a:t>LỚP: </a:t>
            </a:r>
            <a:r>
              <a:rPr lang="en-US" sz="2400" b="1" dirty="0" smtClean="0">
                <a:ln w="22225">
                  <a:solidFill>
                    <a:schemeClr val="accent2"/>
                  </a:solidFill>
                  <a:prstDash val="solid"/>
                </a:ln>
                <a:solidFill>
                  <a:schemeClr val="accent2">
                    <a:lumMod val="40000"/>
                    <a:lumOff val="60000"/>
                  </a:schemeClr>
                </a:solidFill>
              </a:rPr>
              <a:t>6</a:t>
            </a:r>
          </a:p>
          <a:p>
            <a:r>
              <a:rPr lang="vi-VN" sz="2400" b="1" dirty="0">
                <a:ln w="22225">
                  <a:solidFill>
                    <a:schemeClr val="accent2"/>
                  </a:solidFill>
                  <a:prstDash val="solid"/>
                </a:ln>
                <a:solidFill>
                  <a:schemeClr val="accent2">
                    <a:lumMod val="40000"/>
                    <a:lumOff val="60000"/>
                  </a:schemeClr>
                </a:solidFill>
              </a:rPr>
              <a:t>Trường</a:t>
            </a:r>
            <a:r>
              <a:rPr lang="vi-VN" sz="2400" b="1" dirty="0" smtClean="0">
                <a:ln w="22225">
                  <a:solidFill>
                    <a:schemeClr val="accent2"/>
                  </a:solidFill>
                  <a:prstDash val="solid"/>
                </a:ln>
                <a:solidFill>
                  <a:schemeClr val="accent2">
                    <a:lumMod val="40000"/>
                    <a:lumOff val="60000"/>
                  </a:schemeClr>
                </a:solidFill>
              </a:rPr>
              <a:t>:...............................................</a:t>
            </a:r>
            <a:r>
              <a:rPr lang="en-US" sz="2400" b="1" dirty="0" smtClean="0">
                <a:ln w="22225">
                  <a:solidFill>
                    <a:schemeClr val="accent2"/>
                  </a:solidFill>
                  <a:prstDash val="solid"/>
                </a:ln>
                <a:solidFill>
                  <a:schemeClr val="accent2">
                    <a:lumMod val="40000"/>
                    <a:lumOff val="60000"/>
                  </a:schemeClr>
                </a:solidFill>
              </a:rPr>
              <a:t>..</a:t>
            </a:r>
            <a:endParaRPr lang="vi-VN" sz="2400" b="1" dirty="0">
              <a:ln w="22225">
                <a:solidFill>
                  <a:schemeClr val="accent2"/>
                </a:solidFill>
                <a:prstDash val="solid"/>
              </a:ln>
              <a:solidFill>
                <a:schemeClr val="accent2">
                  <a:lumMod val="40000"/>
                  <a:lumOff val="60000"/>
                </a:schemeClr>
              </a:solidFill>
            </a:endParaRPr>
          </a:p>
          <a:p>
            <a:r>
              <a:rPr lang="vi-VN" sz="2400" b="1" dirty="0">
                <a:ln w="22225">
                  <a:solidFill>
                    <a:schemeClr val="accent2"/>
                  </a:solidFill>
                  <a:prstDash val="solid"/>
                </a:ln>
                <a:solidFill>
                  <a:schemeClr val="accent2">
                    <a:lumMod val="40000"/>
                    <a:lumOff val="60000"/>
                  </a:schemeClr>
                </a:solidFill>
              </a:rPr>
              <a:t>Tổ</a:t>
            </a:r>
            <a:r>
              <a:rPr lang="vi-VN" sz="2400" b="1" dirty="0" smtClean="0">
                <a:ln w="22225">
                  <a:solidFill>
                    <a:schemeClr val="accent2"/>
                  </a:solidFill>
                  <a:prstDash val="solid"/>
                </a:ln>
                <a:solidFill>
                  <a:schemeClr val="accent2">
                    <a:lumMod val="40000"/>
                    <a:lumOff val="60000"/>
                  </a:schemeClr>
                </a:solidFill>
              </a:rPr>
              <a:t>:........................................................</a:t>
            </a:r>
            <a:r>
              <a:rPr lang="en-US" sz="2400" b="1" dirty="0" smtClean="0">
                <a:ln w="22225">
                  <a:solidFill>
                    <a:schemeClr val="accent2"/>
                  </a:solidFill>
                  <a:prstDash val="solid"/>
                </a:ln>
                <a:solidFill>
                  <a:schemeClr val="accent2">
                    <a:lumMod val="40000"/>
                    <a:lumOff val="60000"/>
                  </a:schemeClr>
                </a:solidFill>
              </a:rPr>
              <a:t>..</a:t>
            </a:r>
            <a:r>
              <a:rPr lang="vi-VN" sz="2400" b="1" dirty="0">
                <a:ln w="22225">
                  <a:solidFill>
                    <a:schemeClr val="accent2"/>
                  </a:solidFill>
                  <a:prstDash val="solid"/>
                </a:ln>
                <a:solidFill>
                  <a:schemeClr val="accent2">
                    <a:lumMod val="40000"/>
                    <a:lumOff val="60000"/>
                  </a:schemeClr>
                </a:solidFill>
              </a:rPr>
              <a:t>	</a:t>
            </a:r>
          </a:p>
          <a:p>
            <a:r>
              <a:rPr lang="vi-VN" sz="2400" b="1" dirty="0">
                <a:ln w="22225">
                  <a:solidFill>
                    <a:schemeClr val="accent2"/>
                  </a:solidFill>
                  <a:prstDash val="solid"/>
                </a:ln>
                <a:solidFill>
                  <a:schemeClr val="accent2">
                    <a:lumMod val="40000"/>
                    <a:lumOff val="60000"/>
                  </a:schemeClr>
                </a:solidFill>
              </a:rPr>
              <a:t>Họ và tên giáo viên</a:t>
            </a:r>
            <a:r>
              <a:rPr lang="vi-VN" sz="2400" b="1" dirty="0" smtClean="0">
                <a:ln w="22225">
                  <a:solidFill>
                    <a:schemeClr val="accent2"/>
                  </a:solidFill>
                  <a:prstDash val="solid"/>
                </a:ln>
                <a:solidFill>
                  <a:schemeClr val="accent2">
                    <a:lumMod val="40000"/>
                    <a:lumOff val="60000"/>
                  </a:schemeClr>
                </a:solidFill>
              </a:rPr>
              <a:t>:……………………</a:t>
            </a:r>
            <a:endParaRPr lang="vi-VN" sz="2400" b="1" dirty="0">
              <a:ln w="22225">
                <a:solidFill>
                  <a:schemeClr val="accent2"/>
                </a:solidFill>
                <a:prstDash val="solid"/>
              </a:ln>
              <a:solidFill>
                <a:schemeClr val="accent2">
                  <a:lumMod val="40000"/>
                  <a:lumOff val="60000"/>
                </a:schemeClr>
              </a:solidFill>
            </a:endParaRP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234268" y="1228781"/>
            <a:ext cx="4582164" cy="457264"/>
          </a:xfrm>
          <a:prstGeom prst="rect">
            <a:avLst/>
          </a:prstGeom>
        </p:spPr>
      </p:pic>
      <p:pic>
        <p:nvPicPr>
          <p:cNvPr id="3" name="Picture 2"/>
          <p:cNvPicPr>
            <a:picLocks noChangeAspect="1"/>
          </p:cNvPicPr>
          <p:nvPr/>
        </p:nvPicPr>
        <p:blipFill>
          <a:blip r:embed="rId4"/>
          <a:stretch>
            <a:fillRect/>
          </a:stretch>
        </p:blipFill>
        <p:spPr>
          <a:xfrm>
            <a:off x="4160343" y="2755061"/>
            <a:ext cx="4386652" cy="2805291"/>
          </a:xfrm>
          <a:prstGeom prst="rect">
            <a:avLst/>
          </a:prstGeom>
        </p:spPr>
      </p:pic>
      <p:pic>
        <p:nvPicPr>
          <p:cNvPr id="7" name="Picture 6"/>
          <p:cNvPicPr>
            <a:picLocks noChangeAspect="1"/>
          </p:cNvPicPr>
          <p:nvPr/>
        </p:nvPicPr>
        <p:blipFill>
          <a:blip r:embed="rId5"/>
          <a:stretch>
            <a:fillRect/>
          </a:stretch>
        </p:blipFill>
        <p:spPr>
          <a:xfrm>
            <a:off x="173811" y="1859994"/>
            <a:ext cx="3646969" cy="2923603"/>
          </a:xfrm>
          <a:prstGeom prst="rect">
            <a:avLst/>
          </a:prstGeom>
        </p:spPr>
      </p:pic>
    </p:spTree>
    <p:extLst>
      <p:ext uri="{BB962C8B-B14F-4D97-AF65-F5344CB8AC3E}">
        <p14:creationId xmlns:p14="http://schemas.microsoft.com/office/powerpoint/2010/main" val="4206368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429831" y="780119"/>
            <a:ext cx="8087854" cy="3181794"/>
          </a:xfrm>
          <a:prstGeom prst="rect">
            <a:avLst/>
          </a:prstGeom>
        </p:spPr>
      </p:pic>
      <p:pic>
        <p:nvPicPr>
          <p:cNvPr id="6" name="Picture 5"/>
          <p:cNvPicPr>
            <a:picLocks noChangeAspect="1"/>
          </p:cNvPicPr>
          <p:nvPr/>
        </p:nvPicPr>
        <p:blipFill>
          <a:blip r:embed="rId4"/>
          <a:stretch>
            <a:fillRect/>
          </a:stretch>
        </p:blipFill>
        <p:spPr>
          <a:xfrm>
            <a:off x="521941" y="4036363"/>
            <a:ext cx="8253061" cy="2462678"/>
          </a:xfrm>
          <a:prstGeom prst="rect">
            <a:avLst/>
          </a:prstGeom>
        </p:spPr>
      </p:pic>
    </p:spTree>
    <p:extLst>
      <p:ext uri="{BB962C8B-B14F-4D97-AF65-F5344CB8AC3E}">
        <p14:creationId xmlns:p14="http://schemas.microsoft.com/office/powerpoint/2010/main" val="2169163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0" y="709462"/>
            <a:ext cx="7816569" cy="1500978"/>
          </a:xfrm>
          <a:prstGeom prst="rect">
            <a:avLst/>
          </a:prstGeom>
        </p:spPr>
      </p:pic>
      <p:pic>
        <p:nvPicPr>
          <p:cNvPr id="6" name="Picture 5"/>
          <p:cNvPicPr>
            <a:picLocks noChangeAspect="1"/>
          </p:cNvPicPr>
          <p:nvPr/>
        </p:nvPicPr>
        <p:blipFill>
          <a:blip r:embed="rId4"/>
          <a:stretch>
            <a:fillRect/>
          </a:stretch>
        </p:blipFill>
        <p:spPr>
          <a:xfrm>
            <a:off x="255057" y="2210440"/>
            <a:ext cx="4513199" cy="4174563"/>
          </a:xfrm>
          <a:prstGeom prst="rect">
            <a:avLst/>
          </a:prstGeom>
        </p:spPr>
      </p:pic>
      <p:pic>
        <p:nvPicPr>
          <p:cNvPr id="8" name="Picture 7"/>
          <p:cNvPicPr>
            <a:picLocks noChangeAspect="1"/>
          </p:cNvPicPr>
          <p:nvPr/>
        </p:nvPicPr>
        <p:blipFill>
          <a:blip r:embed="rId5"/>
          <a:stretch>
            <a:fillRect/>
          </a:stretch>
        </p:blipFill>
        <p:spPr>
          <a:xfrm>
            <a:off x="5376386" y="2594762"/>
            <a:ext cx="3103593" cy="3639783"/>
          </a:xfrm>
          <a:prstGeom prst="rect">
            <a:avLst/>
          </a:prstGeom>
        </p:spPr>
      </p:pic>
    </p:spTree>
    <p:extLst>
      <p:ext uri="{BB962C8B-B14F-4D97-AF65-F5344CB8AC3E}">
        <p14:creationId xmlns:p14="http://schemas.microsoft.com/office/powerpoint/2010/main" val="1128395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642389" y="2096546"/>
            <a:ext cx="7859222" cy="1924319"/>
          </a:xfrm>
          <a:prstGeom prst="rect">
            <a:avLst/>
          </a:prstGeom>
        </p:spPr>
      </p:pic>
    </p:spTree>
    <p:extLst>
      <p:ext uri="{BB962C8B-B14F-4D97-AF65-F5344CB8AC3E}">
        <p14:creationId xmlns:p14="http://schemas.microsoft.com/office/powerpoint/2010/main" val="1419187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193490" y="807361"/>
            <a:ext cx="5658640" cy="1419423"/>
          </a:xfrm>
          <a:prstGeom prst="rect">
            <a:avLst/>
          </a:prstGeom>
        </p:spPr>
      </p:pic>
      <p:pic>
        <p:nvPicPr>
          <p:cNvPr id="3" name="Picture 2"/>
          <p:cNvPicPr>
            <a:picLocks noChangeAspect="1"/>
          </p:cNvPicPr>
          <p:nvPr/>
        </p:nvPicPr>
        <p:blipFill>
          <a:blip r:embed="rId4"/>
          <a:stretch>
            <a:fillRect/>
          </a:stretch>
        </p:blipFill>
        <p:spPr>
          <a:xfrm>
            <a:off x="4818059" y="2231844"/>
            <a:ext cx="4311815" cy="3874231"/>
          </a:xfrm>
          <a:prstGeom prst="rect">
            <a:avLst/>
          </a:prstGeom>
        </p:spPr>
      </p:pic>
      <p:pic>
        <p:nvPicPr>
          <p:cNvPr id="4" name="Picture 3"/>
          <p:cNvPicPr>
            <a:picLocks noChangeAspect="1"/>
          </p:cNvPicPr>
          <p:nvPr/>
        </p:nvPicPr>
        <p:blipFill>
          <a:blip r:embed="rId5"/>
          <a:stretch>
            <a:fillRect/>
          </a:stretch>
        </p:blipFill>
        <p:spPr>
          <a:xfrm>
            <a:off x="423170" y="2341018"/>
            <a:ext cx="3884334" cy="2257931"/>
          </a:xfrm>
          <a:prstGeom prst="rect">
            <a:avLst/>
          </a:prstGeom>
        </p:spPr>
      </p:pic>
      <p:sp>
        <p:nvSpPr>
          <p:cNvPr id="9" name="Rectangle 8"/>
          <p:cNvSpPr/>
          <p:nvPr/>
        </p:nvSpPr>
        <p:spPr>
          <a:xfrm>
            <a:off x="193490" y="4806530"/>
            <a:ext cx="4511999" cy="1754326"/>
          </a:xfrm>
          <a:prstGeom prst="rect">
            <a:avLst/>
          </a:prstGeom>
        </p:spPr>
        <p:txBody>
          <a:bodyPr wrap="square">
            <a:spAutoFit/>
          </a:bodyPr>
          <a:lstStyle/>
          <a:p>
            <a:r>
              <a:rPr lang="en-US" dirty="0"/>
              <a:t>Di </a:t>
            </a:r>
            <a:r>
              <a:rPr lang="en-US" dirty="0" err="1"/>
              <a:t>sản</a:t>
            </a:r>
            <a:r>
              <a:rPr lang="en-US" dirty="0"/>
              <a:t> </a:t>
            </a:r>
            <a:r>
              <a:rPr lang="en-US" dirty="0" err="1"/>
              <a:t>mĩ</a:t>
            </a:r>
            <a:r>
              <a:rPr lang="en-US" dirty="0"/>
              <a:t> </a:t>
            </a:r>
            <a:r>
              <a:rPr lang="en-US" dirty="0" err="1"/>
              <a:t>thuật</a:t>
            </a:r>
            <a:r>
              <a:rPr lang="en-US" dirty="0"/>
              <a:t> </a:t>
            </a:r>
            <a:r>
              <a:rPr lang="en-US" dirty="0" err="1"/>
              <a:t>thời</a:t>
            </a:r>
            <a:r>
              <a:rPr lang="en-US" dirty="0"/>
              <a:t> </a:t>
            </a:r>
            <a:r>
              <a:rPr lang="en-US" dirty="0" err="1"/>
              <a:t>kì</a:t>
            </a:r>
            <a:r>
              <a:rPr lang="en-US" dirty="0"/>
              <a:t> </a:t>
            </a:r>
            <a:r>
              <a:rPr lang="en-US" dirty="0" err="1"/>
              <a:t>tiền</a:t>
            </a:r>
            <a:r>
              <a:rPr lang="en-US" dirty="0"/>
              <a:t> </a:t>
            </a:r>
            <a:r>
              <a:rPr lang="en-US" dirty="0" err="1"/>
              <a:t>sử</a:t>
            </a:r>
            <a:r>
              <a:rPr lang="en-US" dirty="0"/>
              <a:t> ở </a:t>
            </a:r>
            <a:r>
              <a:rPr lang="en-US" dirty="0" err="1"/>
              <a:t>Việt</a:t>
            </a:r>
            <a:r>
              <a:rPr lang="en-US" dirty="0"/>
              <a:t> Nam </a:t>
            </a:r>
            <a:r>
              <a:rPr lang="en-US" dirty="0" err="1"/>
              <a:t>chủ</a:t>
            </a:r>
            <a:r>
              <a:rPr lang="en-US" dirty="0"/>
              <a:t> </a:t>
            </a:r>
            <a:r>
              <a:rPr lang="en-US" dirty="0" err="1"/>
              <a:t>yếu</a:t>
            </a:r>
            <a:r>
              <a:rPr lang="en-US" dirty="0"/>
              <a:t> </a:t>
            </a:r>
            <a:r>
              <a:rPr lang="en-US" dirty="0" err="1"/>
              <a:t>là</a:t>
            </a:r>
            <a:r>
              <a:rPr lang="en-US" dirty="0"/>
              <a:t> </a:t>
            </a:r>
            <a:r>
              <a:rPr lang="en-US" dirty="0" err="1"/>
              <a:t>hình</a:t>
            </a:r>
            <a:r>
              <a:rPr lang="en-US" dirty="0"/>
              <a:t> </a:t>
            </a:r>
            <a:r>
              <a:rPr lang="en-US" dirty="0" err="1"/>
              <a:t>khắc</a:t>
            </a:r>
            <a:r>
              <a:rPr lang="en-US" dirty="0"/>
              <a:t> </a:t>
            </a:r>
            <a:r>
              <a:rPr lang="en-US" dirty="0" err="1"/>
              <a:t>trên</a:t>
            </a:r>
            <a:r>
              <a:rPr lang="en-US" dirty="0"/>
              <a:t> hang </a:t>
            </a:r>
            <a:r>
              <a:rPr lang="en-US" dirty="0" err="1"/>
              <a:t>động</a:t>
            </a:r>
            <a:r>
              <a:rPr lang="en-US" dirty="0"/>
              <a:t>, </a:t>
            </a:r>
            <a:r>
              <a:rPr lang="en-US" dirty="0" err="1"/>
              <a:t>xương</a:t>
            </a:r>
            <a:r>
              <a:rPr lang="en-US" dirty="0"/>
              <a:t> </a:t>
            </a:r>
            <a:r>
              <a:rPr lang="en-US" dirty="0" err="1"/>
              <a:t>thú</a:t>
            </a:r>
            <a:r>
              <a:rPr lang="en-US" dirty="0"/>
              <a:t> </a:t>
            </a:r>
            <a:r>
              <a:rPr lang="en-US" dirty="0" err="1"/>
              <a:t>và</a:t>
            </a:r>
            <a:r>
              <a:rPr lang="en-US" dirty="0"/>
              <a:t> </a:t>
            </a:r>
            <a:r>
              <a:rPr lang="en-US" dirty="0" err="1"/>
              <a:t>đồ</a:t>
            </a:r>
            <a:r>
              <a:rPr lang="en-US" dirty="0"/>
              <a:t> </a:t>
            </a:r>
            <a:r>
              <a:rPr lang="en-US" dirty="0" err="1"/>
              <a:t>đá</a:t>
            </a:r>
            <a:r>
              <a:rPr lang="en-US" dirty="0"/>
              <a:t> </a:t>
            </a:r>
            <a:r>
              <a:rPr lang="en-US" dirty="0" err="1"/>
              <a:t>như</a:t>
            </a:r>
            <a:r>
              <a:rPr lang="en-US" dirty="0"/>
              <a:t>: </a:t>
            </a:r>
            <a:r>
              <a:rPr lang="en-US" dirty="0" err="1"/>
              <a:t>rìu</a:t>
            </a:r>
            <a:r>
              <a:rPr lang="en-US" dirty="0"/>
              <a:t> </a:t>
            </a:r>
            <a:r>
              <a:rPr lang="en-US" dirty="0" err="1"/>
              <a:t>đá</a:t>
            </a:r>
            <a:r>
              <a:rPr lang="en-US" dirty="0"/>
              <a:t>, </a:t>
            </a:r>
            <a:r>
              <a:rPr lang="en-US" dirty="0" err="1"/>
              <a:t>chày</a:t>
            </a:r>
            <a:r>
              <a:rPr lang="en-US" dirty="0"/>
              <a:t> </a:t>
            </a:r>
            <a:r>
              <a:rPr lang="en-US" dirty="0" err="1"/>
              <a:t>và</a:t>
            </a:r>
            <a:r>
              <a:rPr lang="en-US" dirty="0"/>
              <a:t> </a:t>
            </a:r>
            <a:r>
              <a:rPr lang="en-US" dirty="0" err="1"/>
              <a:t>bàn</a:t>
            </a:r>
            <a:r>
              <a:rPr lang="en-US" dirty="0"/>
              <a:t> </a:t>
            </a:r>
            <a:r>
              <a:rPr lang="en-US" dirty="0" err="1"/>
              <a:t>nghiền</a:t>
            </a:r>
            <a:r>
              <a:rPr lang="en-US" dirty="0"/>
              <a:t> </a:t>
            </a:r>
            <a:r>
              <a:rPr lang="en-US" dirty="0" err="1"/>
              <a:t>đá</a:t>
            </a:r>
            <a:r>
              <a:rPr lang="en-US" dirty="0"/>
              <a:t>,…</a:t>
            </a:r>
          </a:p>
          <a:p>
            <a:r>
              <a:rPr lang="en-US" dirty="0" err="1"/>
              <a:t>Các</a:t>
            </a:r>
            <a:r>
              <a:rPr lang="en-US" dirty="0"/>
              <a:t> di </a:t>
            </a:r>
            <a:r>
              <a:rPr lang="en-US" dirty="0" err="1"/>
              <a:t>sản</a:t>
            </a:r>
            <a:r>
              <a:rPr lang="en-US" dirty="0"/>
              <a:t> </a:t>
            </a:r>
            <a:r>
              <a:rPr lang="en-US" dirty="0" err="1"/>
              <a:t>của</a:t>
            </a:r>
            <a:r>
              <a:rPr lang="en-US" dirty="0"/>
              <a:t> </a:t>
            </a:r>
            <a:r>
              <a:rPr lang="en-US" dirty="0" err="1"/>
              <a:t>mĩ</a:t>
            </a:r>
            <a:r>
              <a:rPr lang="en-US" dirty="0"/>
              <a:t> </a:t>
            </a:r>
            <a:r>
              <a:rPr lang="en-US" dirty="0" err="1"/>
              <a:t>thuật</a:t>
            </a:r>
            <a:r>
              <a:rPr lang="en-US" dirty="0"/>
              <a:t> </a:t>
            </a:r>
            <a:r>
              <a:rPr lang="en-US" dirty="0" err="1"/>
              <a:t>Việt</a:t>
            </a:r>
            <a:r>
              <a:rPr lang="en-US" dirty="0"/>
              <a:t> Nam </a:t>
            </a:r>
            <a:r>
              <a:rPr lang="en-US" dirty="0" err="1"/>
              <a:t>thời</a:t>
            </a:r>
            <a:r>
              <a:rPr lang="en-US" dirty="0"/>
              <a:t> </a:t>
            </a:r>
            <a:r>
              <a:rPr lang="en-US" dirty="0" err="1"/>
              <a:t>kì</a:t>
            </a:r>
            <a:r>
              <a:rPr lang="en-US" dirty="0"/>
              <a:t> </a:t>
            </a:r>
            <a:r>
              <a:rPr lang="en-US" dirty="0" err="1"/>
              <a:t>tiền</a:t>
            </a:r>
            <a:r>
              <a:rPr lang="en-US" dirty="0"/>
              <a:t> </a:t>
            </a:r>
            <a:r>
              <a:rPr lang="en-US" dirty="0" err="1"/>
              <a:t>sử</a:t>
            </a:r>
            <a:r>
              <a:rPr lang="en-US" dirty="0"/>
              <a:t> </a:t>
            </a:r>
            <a:r>
              <a:rPr lang="en-US" dirty="0" err="1"/>
              <a:t>tập</a:t>
            </a:r>
            <a:r>
              <a:rPr lang="en-US" dirty="0"/>
              <a:t> </a:t>
            </a:r>
            <a:r>
              <a:rPr lang="en-US" dirty="0" err="1"/>
              <a:t>trung</a:t>
            </a:r>
            <a:r>
              <a:rPr lang="en-US" dirty="0"/>
              <a:t> ở </a:t>
            </a:r>
            <a:r>
              <a:rPr lang="en-US" dirty="0" err="1"/>
              <a:t>một</a:t>
            </a:r>
            <a:r>
              <a:rPr lang="en-US" dirty="0"/>
              <a:t> </a:t>
            </a:r>
            <a:r>
              <a:rPr lang="en-US" dirty="0" err="1"/>
              <a:t>số</a:t>
            </a:r>
            <a:r>
              <a:rPr lang="en-US" dirty="0"/>
              <a:t> </a:t>
            </a:r>
            <a:r>
              <a:rPr lang="en-US" dirty="0" err="1"/>
              <a:t>địa</a:t>
            </a:r>
            <a:r>
              <a:rPr lang="en-US" dirty="0"/>
              <a:t> </a:t>
            </a:r>
            <a:r>
              <a:rPr lang="en-US" dirty="0" err="1"/>
              <a:t>điểm</a:t>
            </a:r>
            <a:r>
              <a:rPr lang="en-US" dirty="0"/>
              <a:t> </a:t>
            </a:r>
            <a:r>
              <a:rPr lang="en-US" dirty="0" err="1"/>
              <a:t>như</a:t>
            </a:r>
            <a:r>
              <a:rPr lang="en-US" dirty="0"/>
              <a:t>: </a:t>
            </a:r>
            <a:r>
              <a:rPr lang="en-US" dirty="0" err="1"/>
              <a:t>Tràng</a:t>
            </a:r>
            <a:r>
              <a:rPr lang="en-US" dirty="0"/>
              <a:t> An, </a:t>
            </a:r>
            <a:r>
              <a:rPr lang="en-US" dirty="0" err="1"/>
              <a:t>Hòa</a:t>
            </a:r>
            <a:r>
              <a:rPr lang="en-US" dirty="0"/>
              <a:t> </a:t>
            </a:r>
            <a:r>
              <a:rPr lang="en-US" dirty="0" err="1"/>
              <a:t>Bình</a:t>
            </a:r>
            <a:r>
              <a:rPr lang="en-US" dirty="0"/>
              <a:t>, </a:t>
            </a:r>
            <a:r>
              <a:rPr lang="en-US" dirty="0" err="1"/>
              <a:t>Thái</a:t>
            </a:r>
            <a:r>
              <a:rPr lang="en-US" dirty="0"/>
              <a:t> </a:t>
            </a:r>
            <a:r>
              <a:rPr lang="en-US" dirty="0" err="1"/>
              <a:t>Nguyên</a:t>
            </a:r>
            <a:r>
              <a:rPr lang="en-US" dirty="0"/>
              <a:t>, </a:t>
            </a:r>
            <a:r>
              <a:rPr lang="en-US" dirty="0" err="1"/>
              <a:t>Thanh</a:t>
            </a:r>
            <a:r>
              <a:rPr lang="en-US" dirty="0"/>
              <a:t> </a:t>
            </a:r>
            <a:r>
              <a:rPr lang="en-US" dirty="0" err="1"/>
              <a:t>Hóa</a:t>
            </a:r>
            <a:r>
              <a:rPr lang="en-US" dirty="0"/>
              <a:t>,…</a:t>
            </a:r>
          </a:p>
        </p:txBody>
      </p:sp>
    </p:spTree>
    <p:extLst>
      <p:ext uri="{BB962C8B-B14F-4D97-AF65-F5344CB8AC3E}">
        <p14:creationId xmlns:p14="http://schemas.microsoft.com/office/powerpoint/2010/main" val="1314395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1382936" y="792927"/>
            <a:ext cx="6072603" cy="5469419"/>
          </a:xfrm>
          <a:prstGeom prst="rect">
            <a:avLst/>
          </a:prstGeom>
        </p:spPr>
      </p:pic>
    </p:spTree>
    <p:extLst>
      <p:ext uri="{BB962C8B-B14F-4D97-AF65-F5344CB8AC3E}">
        <p14:creationId xmlns:p14="http://schemas.microsoft.com/office/powerpoint/2010/main" val="3475277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73837" y="1148669"/>
            <a:ext cx="7569118" cy="3597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t>Câu hỏi gợi ý thảo luận: </a:t>
            </a:r>
          </a:p>
          <a:p>
            <a:r>
              <a:rPr lang="vi-VN" sz="2400" dirty="0"/>
              <a:t>Để khai thác vẻ đẹp của di sản mĩ thuật thời kì tiền sử vào thực hành, sáng tạo sản phẩm mĩ thuật cần lưu ý:</a:t>
            </a:r>
          </a:p>
          <a:p>
            <a:r>
              <a:rPr lang="vi-VN" sz="2400" b="1" dirty="0"/>
              <a:t>Lên ý tưởng: </a:t>
            </a:r>
            <a:r>
              <a:rPr lang="vi-VN" sz="2400" dirty="0"/>
              <a:t>Khai thác vẻ đẹp của di sản mĩ thuật nào? Mô phỏng lại nguyên hình dáng hay chỉ tái hiện lại một phần? </a:t>
            </a:r>
            <a:r>
              <a:rPr lang="en-US" sz="2400" dirty="0" err="1" smtClean="0"/>
              <a:t>Sử</a:t>
            </a:r>
            <a:r>
              <a:rPr lang="en-US" sz="2400" dirty="0" smtClean="0"/>
              <a:t> </a:t>
            </a:r>
            <a:r>
              <a:rPr lang="en-US" sz="2400" dirty="0" err="1" smtClean="0"/>
              <a:t>dụng</a:t>
            </a:r>
            <a:r>
              <a:rPr lang="en-US" sz="2400" dirty="0" smtClean="0"/>
              <a:t> </a:t>
            </a:r>
            <a:r>
              <a:rPr lang="en-US" sz="2400" dirty="0" err="1" smtClean="0"/>
              <a:t>màu</a:t>
            </a:r>
            <a:r>
              <a:rPr lang="en-US" sz="2400" dirty="0" smtClean="0"/>
              <a:t> </a:t>
            </a:r>
            <a:r>
              <a:rPr lang="en-US" sz="2400" dirty="0" err="1" smtClean="0"/>
              <a:t>sắc</a:t>
            </a:r>
            <a:r>
              <a:rPr lang="en-US" sz="2400" dirty="0" smtClean="0"/>
              <a:t> </a:t>
            </a:r>
            <a:r>
              <a:rPr lang="en-US" sz="2400" dirty="0" err="1" smtClean="0"/>
              <a:t>nguyên</a:t>
            </a:r>
            <a:r>
              <a:rPr lang="en-US" sz="2400" dirty="0" smtClean="0"/>
              <a:t> </a:t>
            </a:r>
            <a:r>
              <a:rPr lang="en-US" sz="2400" dirty="0" err="1" smtClean="0"/>
              <a:t>bản</a:t>
            </a:r>
            <a:r>
              <a:rPr lang="en-US" sz="2400" dirty="0" smtClean="0"/>
              <a:t> hay </a:t>
            </a:r>
            <a:r>
              <a:rPr lang="en-US" sz="2400" dirty="0" err="1" smtClean="0"/>
              <a:t>sáng</a:t>
            </a:r>
            <a:r>
              <a:rPr lang="en-US" sz="2400" dirty="0" smtClean="0"/>
              <a:t> </a:t>
            </a:r>
            <a:r>
              <a:rPr lang="en-US" sz="2400" dirty="0" err="1" smtClean="0"/>
              <a:t>tác</a:t>
            </a:r>
            <a:r>
              <a:rPr lang="en-US" sz="2400" dirty="0" smtClean="0"/>
              <a:t> </a:t>
            </a:r>
            <a:r>
              <a:rPr lang="en-US" sz="2400" dirty="0" err="1" smtClean="0"/>
              <a:t>màu</a:t>
            </a:r>
            <a:r>
              <a:rPr lang="en-US" sz="2400" dirty="0" smtClean="0"/>
              <a:t> </a:t>
            </a:r>
            <a:r>
              <a:rPr lang="en-US" sz="2400" dirty="0" err="1" smtClean="0"/>
              <a:t>sắc</a:t>
            </a:r>
            <a:r>
              <a:rPr lang="en-US" sz="2400" dirty="0" smtClean="0"/>
              <a:t> </a:t>
            </a:r>
            <a:r>
              <a:rPr lang="en-US" sz="2400" dirty="0" err="1" smtClean="0"/>
              <a:t>khác</a:t>
            </a:r>
            <a:r>
              <a:rPr lang="en-US" sz="2400" dirty="0" smtClean="0"/>
              <a:t> </a:t>
            </a:r>
            <a:r>
              <a:rPr lang="en-US" sz="2400" dirty="0" err="1" smtClean="0"/>
              <a:t>cho</a:t>
            </a:r>
            <a:r>
              <a:rPr lang="en-US" sz="2400" dirty="0" smtClean="0"/>
              <a:t> </a:t>
            </a:r>
            <a:r>
              <a:rPr lang="en-US" sz="2400" dirty="0" err="1" smtClean="0"/>
              <a:t>phù</a:t>
            </a:r>
            <a:r>
              <a:rPr lang="en-US" sz="2400" dirty="0" smtClean="0"/>
              <a:t> </a:t>
            </a:r>
            <a:r>
              <a:rPr lang="en-US" sz="2400" dirty="0" err="1" smtClean="0"/>
              <a:t>hợp</a:t>
            </a:r>
            <a:r>
              <a:rPr lang="en-US" sz="2400" dirty="0" smtClean="0"/>
              <a:t> </a:t>
            </a:r>
            <a:r>
              <a:rPr lang="en-US" sz="2400" dirty="0" err="1" smtClean="0"/>
              <a:t>với</a:t>
            </a:r>
            <a:r>
              <a:rPr lang="en-US" sz="2400" dirty="0" smtClean="0"/>
              <a:t> </a:t>
            </a:r>
            <a:r>
              <a:rPr lang="en-US" sz="2400" dirty="0" err="1" smtClean="0"/>
              <a:t>sở</a:t>
            </a:r>
            <a:r>
              <a:rPr lang="en-US" sz="2400" dirty="0" smtClean="0"/>
              <a:t> </a:t>
            </a:r>
            <a:r>
              <a:rPr lang="en-US" sz="2400" dirty="0" err="1" smtClean="0"/>
              <a:t>thích</a:t>
            </a:r>
            <a:r>
              <a:rPr lang="en-US" sz="2400" dirty="0" smtClean="0"/>
              <a:t> </a:t>
            </a:r>
            <a:r>
              <a:rPr lang="en-US" sz="2400" dirty="0" err="1" smtClean="0"/>
              <a:t>của</a:t>
            </a:r>
            <a:r>
              <a:rPr lang="en-US" sz="2400" dirty="0" smtClean="0"/>
              <a:t> </a:t>
            </a:r>
            <a:r>
              <a:rPr lang="en-US" sz="2400" dirty="0" err="1" smtClean="0"/>
              <a:t>mình</a:t>
            </a:r>
            <a:r>
              <a:rPr lang="en-US" sz="2400" dirty="0" smtClean="0"/>
              <a:t>?</a:t>
            </a:r>
            <a:endParaRPr lang="vi-VN" sz="2400" dirty="0"/>
          </a:p>
          <a:p>
            <a:r>
              <a:rPr lang="vi-VN" sz="2400" b="1" dirty="0"/>
              <a:t>Về cách thể hiện: </a:t>
            </a:r>
            <a:r>
              <a:rPr lang="vi-VN" sz="2400" dirty="0"/>
              <a:t>Lựa chọn hình thức thể hiện bằng chất liệu gì? Một hay kết hợp nhiều chất liệu</a:t>
            </a:r>
            <a:r>
              <a:rPr lang="vi-VN" sz="2400" dirty="0" smtClean="0"/>
              <a:t>?</a:t>
            </a:r>
            <a:endParaRPr lang="vi-VN" sz="2400" dirty="0"/>
          </a:p>
        </p:txBody>
      </p:sp>
      <p:pic>
        <p:nvPicPr>
          <p:cNvPr id="2" name="Picture 1"/>
          <p:cNvPicPr>
            <a:picLocks noChangeAspect="1"/>
          </p:cNvPicPr>
          <p:nvPr/>
        </p:nvPicPr>
        <p:blipFill>
          <a:blip r:embed="rId3"/>
          <a:stretch>
            <a:fillRect/>
          </a:stretch>
        </p:blipFill>
        <p:spPr>
          <a:xfrm>
            <a:off x="773837" y="4884785"/>
            <a:ext cx="7753754" cy="692299"/>
          </a:xfrm>
          <a:prstGeom prst="rect">
            <a:avLst/>
          </a:prstGeom>
        </p:spPr>
      </p:pic>
    </p:spTree>
    <p:extLst>
      <p:ext uri="{BB962C8B-B14F-4D97-AF65-F5344CB8AC3E}">
        <p14:creationId xmlns:p14="http://schemas.microsoft.com/office/powerpoint/2010/main" val="2588815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234268" y="1228781"/>
            <a:ext cx="4582164" cy="457264"/>
          </a:xfrm>
          <a:prstGeom prst="rect">
            <a:avLst/>
          </a:prstGeom>
        </p:spPr>
      </p:pic>
      <p:pic>
        <p:nvPicPr>
          <p:cNvPr id="2" name="Picture 1"/>
          <p:cNvPicPr>
            <a:picLocks noChangeAspect="1"/>
          </p:cNvPicPr>
          <p:nvPr/>
        </p:nvPicPr>
        <p:blipFill>
          <a:blip r:embed="rId4"/>
          <a:stretch>
            <a:fillRect/>
          </a:stretch>
        </p:blipFill>
        <p:spPr>
          <a:xfrm>
            <a:off x="629611" y="1947004"/>
            <a:ext cx="3136728" cy="2821479"/>
          </a:xfrm>
          <a:prstGeom prst="rect">
            <a:avLst/>
          </a:prstGeom>
        </p:spPr>
      </p:pic>
      <p:pic>
        <p:nvPicPr>
          <p:cNvPr id="3" name="Picture 2"/>
          <p:cNvPicPr>
            <a:picLocks noChangeAspect="1"/>
          </p:cNvPicPr>
          <p:nvPr/>
        </p:nvPicPr>
        <p:blipFill>
          <a:blip r:embed="rId5"/>
          <a:stretch>
            <a:fillRect/>
          </a:stretch>
        </p:blipFill>
        <p:spPr>
          <a:xfrm>
            <a:off x="4278527" y="2800404"/>
            <a:ext cx="4464372" cy="3107930"/>
          </a:xfrm>
          <a:prstGeom prst="rect">
            <a:avLst/>
          </a:prstGeom>
        </p:spPr>
      </p:pic>
    </p:spTree>
    <p:extLst>
      <p:ext uri="{BB962C8B-B14F-4D97-AF65-F5344CB8AC3E}">
        <p14:creationId xmlns:p14="http://schemas.microsoft.com/office/powerpoint/2010/main" val="1671816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324381" y="1031408"/>
            <a:ext cx="6318244" cy="2397592"/>
          </a:xfrm>
          <a:prstGeom prst="rect">
            <a:avLst/>
          </a:prstGeom>
        </p:spPr>
      </p:pic>
      <p:pic>
        <p:nvPicPr>
          <p:cNvPr id="4" name="Picture 3"/>
          <p:cNvPicPr>
            <a:picLocks noChangeAspect="1"/>
          </p:cNvPicPr>
          <p:nvPr/>
        </p:nvPicPr>
        <p:blipFill>
          <a:blip r:embed="rId4"/>
          <a:stretch>
            <a:fillRect/>
          </a:stretch>
        </p:blipFill>
        <p:spPr>
          <a:xfrm>
            <a:off x="2674312" y="3569089"/>
            <a:ext cx="3362794" cy="2810267"/>
          </a:xfrm>
          <a:prstGeom prst="rect">
            <a:avLst/>
          </a:prstGeom>
        </p:spPr>
      </p:pic>
    </p:spTree>
    <p:extLst>
      <p:ext uri="{BB962C8B-B14F-4D97-AF65-F5344CB8AC3E}">
        <p14:creationId xmlns:p14="http://schemas.microsoft.com/office/powerpoint/2010/main" val="4195138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190111" y="816384"/>
            <a:ext cx="7480268" cy="1240630"/>
          </a:xfrm>
          <a:prstGeom prst="rect">
            <a:avLst/>
          </a:prstGeom>
        </p:spPr>
      </p:pic>
      <p:pic>
        <p:nvPicPr>
          <p:cNvPr id="6" name="Picture 5"/>
          <p:cNvPicPr>
            <a:picLocks noChangeAspect="1"/>
          </p:cNvPicPr>
          <p:nvPr/>
        </p:nvPicPr>
        <p:blipFill>
          <a:blip r:embed="rId4"/>
          <a:stretch>
            <a:fillRect/>
          </a:stretch>
        </p:blipFill>
        <p:spPr>
          <a:xfrm>
            <a:off x="243010" y="2057014"/>
            <a:ext cx="4582164" cy="457264"/>
          </a:xfrm>
          <a:prstGeom prst="rect">
            <a:avLst/>
          </a:prstGeom>
        </p:spPr>
      </p:pic>
      <p:pic>
        <p:nvPicPr>
          <p:cNvPr id="7" name="Picture 6"/>
          <p:cNvPicPr>
            <a:picLocks noChangeAspect="1"/>
          </p:cNvPicPr>
          <p:nvPr/>
        </p:nvPicPr>
        <p:blipFill>
          <a:blip r:embed="rId5"/>
          <a:stretch>
            <a:fillRect/>
          </a:stretch>
        </p:blipFill>
        <p:spPr>
          <a:xfrm>
            <a:off x="1013540" y="2755061"/>
            <a:ext cx="8130460" cy="3077383"/>
          </a:xfrm>
          <a:prstGeom prst="rect">
            <a:avLst/>
          </a:prstGeom>
        </p:spPr>
      </p:pic>
    </p:spTree>
    <p:extLst>
      <p:ext uri="{BB962C8B-B14F-4D97-AF65-F5344CB8AC3E}">
        <p14:creationId xmlns:p14="http://schemas.microsoft.com/office/powerpoint/2010/main" val="315808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1037345" y="1186116"/>
            <a:ext cx="6883724" cy="3805323"/>
          </a:xfrm>
          <a:prstGeom prst="rect">
            <a:avLst/>
          </a:prstGeom>
        </p:spPr>
      </p:pic>
    </p:spTree>
    <p:extLst>
      <p:ext uri="{BB962C8B-B14F-4D97-AF65-F5344CB8AC3E}">
        <p14:creationId xmlns:p14="http://schemas.microsoft.com/office/powerpoint/2010/main" val="336524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76197" y="713984"/>
            <a:ext cx="5874707" cy="103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Gợi</a:t>
            </a:r>
            <a:r>
              <a:rPr lang="en-US" sz="2800" dirty="0" smtClean="0"/>
              <a:t> ý </a:t>
            </a:r>
            <a:r>
              <a:rPr lang="en-US" sz="2800" dirty="0" err="1" smtClean="0"/>
              <a:t>tiêu</a:t>
            </a:r>
            <a:r>
              <a:rPr lang="en-US" sz="2800" dirty="0" smtClean="0"/>
              <a:t> </a:t>
            </a:r>
            <a:r>
              <a:rPr lang="en-US" sz="2800" dirty="0" err="1" smtClean="0"/>
              <a:t>chí</a:t>
            </a:r>
            <a:r>
              <a:rPr lang="en-US" sz="2800" dirty="0" smtClean="0"/>
              <a:t> </a:t>
            </a:r>
            <a:r>
              <a:rPr lang="en-US" sz="2800" dirty="0" err="1" smtClean="0"/>
              <a:t>đánh</a:t>
            </a:r>
            <a:r>
              <a:rPr lang="en-US" sz="2800" dirty="0" smtClean="0"/>
              <a:t> </a:t>
            </a:r>
            <a:r>
              <a:rPr lang="en-US" sz="2800" dirty="0" err="1" smtClean="0"/>
              <a:t>giá</a:t>
            </a:r>
            <a:r>
              <a:rPr lang="en-US" sz="2800" dirty="0" smtClean="0"/>
              <a:t> </a:t>
            </a:r>
            <a:r>
              <a:rPr lang="en-US" sz="2800" dirty="0" err="1" smtClean="0"/>
              <a:t>kết</a:t>
            </a:r>
            <a:r>
              <a:rPr lang="en-US" sz="2800" dirty="0" smtClean="0"/>
              <a:t> </a:t>
            </a:r>
            <a:r>
              <a:rPr lang="en-US" sz="2800" dirty="0" err="1" smtClean="0"/>
              <a:t>thúc</a:t>
            </a:r>
            <a:r>
              <a:rPr lang="en-US" sz="2800" dirty="0" smtClean="0"/>
              <a:t> </a:t>
            </a:r>
            <a:r>
              <a:rPr lang="en-US" sz="2800" dirty="0" err="1" smtClean="0"/>
              <a:t>chủ</a:t>
            </a:r>
            <a:r>
              <a:rPr lang="en-US" sz="2800" dirty="0" smtClean="0"/>
              <a:t> </a:t>
            </a:r>
            <a:r>
              <a:rPr lang="en-US" sz="2800" dirty="0" err="1" smtClean="0"/>
              <a:t>đề</a:t>
            </a:r>
            <a:endParaRPr lang="en-US" sz="2800" dirty="0" smtClean="0"/>
          </a:p>
          <a:p>
            <a:r>
              <a:rPr lang="en-US" dirty="0" err="1" smtClean="0"/>
              <a:t>Hệ</a:t>
            </a:r>
            <a:r>
              <a:rPr lang="en-US" dirty="0" smtClean="0"/>
              <a:t> </a:t>
            </a:r>
            <a:r>
              <a:rPr lang="en-US" dirty="0" err="1" smtClean="0"/>
              <a:t>số</a:t>
            </a:r>
            <a:r>
              <a:rPr lang="en-US" dirty="0" smtClean="0"/>
              <a:t> qui </a:t>
            </a:r>
            <a:r>
              <a:rPr lang="en-US" dirty="0" err="1" smtClean="0"/>
              <a:t>đổi</a:t>
            </a:r>
            <a:r>
              <a:rPr lang="en-US" dirty="0" smtClean="0"/>
              <a:t>: &lt; 5: </a:t>
            </a:r>
            <a:r>
              <a:rPr lang="en-US" b="1" dirty="0" err="1" smtClean="0"/>
              <a:t>Chưa</a:t>
            </a:r>
            <a:r>
              <a:rPr lang="en-US" b="1" dirty="0" smtClean="0"/>
              <a:t> </a:t>
            </a:r>
            <a:r>
              <a:rPr lang="en-US" b="1" dirty="0" err="1" smtClean="0"/>
              <a:t>đạt</a:t>
            </a:r>
            <a:r>
              <a:rPr lang="en-US" dirty="0" smtClean="0"/>
              <a:t>. ≥ 5: </a:t>
            </a:r>
            <a:r>
              <a:rPr lang="en-US" b="1" dirty="0" err="1" smtClean="0"/>
              <a:t>Đạt</a:t>
            </a:r>
            <a:r>
              <a:rPr lang="en-US" b="1" dirty="0" smtClean="0"/>
              <a:t> </a:t>
            </a:r>
            <a:r>
              <a:rPr lang="en-US" dirty="0" smtClean="0"/>
              <a:t>(5-7: </a:t>
            </a:r>
            <a:r>
              <a:rPr lang="en-US" dirty="0" err="1" smtClean="0"/>
              <a:t>Khá</a:t>
            </a:r>
            <a:r>
              <a:rPr lang="en-US" dirty="0" smtClean="0"/>
              <a:t>. &gt; 8: </a:t>
            </a:r>
            <a:r>
              <a:rPr lang="en-US" dirty="0" err="1" smtClean="0"/>
              <a:t>Tốt</a:t>
            </a:r>
            <a:r>
              <a:rPr lang="en-US" dirty="0" smtClean="0"/>
              <a:t>)</a:t>
            </a:r>
          </a:p>
          <a:p>
            <a:r>
              <a:rPr lang="en-US" sz="1600" dirty="0" err="1" smtClean="0"/>
              <a:t>Không</a:t>
            </a:r>
            <a:r>
              <a:rPr lang="en-US" sz="1600" dirty="0" smtClean="0"/>
              <a:t> </a:t>
            </a:r>
            <a:r>
              <a:rPr lang="en-US" sz="1600" dirty="0" err="1" smtClean="0"/>
              <a:t>biết</a:t>
            </a:r>
            <a:r>
              <a:rPr lang="en-US" sz="1600" dirty="0" smtClean="0"/>
              <a:t>/ </a:t>
            </a:r>
            <a:r>
              <a:rPr lang="en-US" sz="1600" dirty="0" err="1" smtClean="0"/>
              <a:t>thực</a:t>
            </a:r>
            <a:r>
              <a:rPr lang="en-US" sz="1600" dirty="0" smtClean="0"/>
              <a:t> </a:t>
            </a:r>
            <a:r>
              <a:rPr lang="en-US" sz="1600" dirty="0" err="1" smtClean="0"/>
              <a:t>hiện</a:t>
            </a:r>
            <a:r>
              <a:rPr lang="en-US" sz="1600" dirty="0" smtClean="0"/>
              <a:t> </a:t>
            </a:r>
            <a:r>
              <a:rPr lang="en-US" sz="1600" dirty="0" err="1" smtClean="0"/>
              <a:t>được</a:t>
            </a:r>
            <a:r>
              <a:rPr lang="en-US" sz="1600" dirty="0" smtClean="0"/>
              <a:t>: 0; </a:t>
            </a:r>
            <a:r>
              <a:rPr lang="en-US" sz="1600" dirty="0" err="1" smtClean="0"/>
              <a:t>Thực</a:t>
            </a:r>
            <a:r>
              <a:rPr lang="en-US" sz="1600" dirty="0" smtClean="0"/>
              <a:t> </a:t>
            </a:r>
            <a:r>
              <a:rPr lang="en-US" sz="1600" dirty="0" err="1" smtClean="0"/>
              <a:t>hiện</a:t>
            </a:r>
            <a:r>
              <a:rPr lang="en-US" sz="1600" dirty="0" smtClean="0"/>
              <a:t> </a:t>
            </a:r>
            <a:r>
              <a:rPr lang="en-US" sz="1600" dirty="0" err="1" smtClean="0"/>
              <a:t>được</a:t>
            </a:r>
            <a:r>
              <a:rPr lang="en-US" sz="1600" dirty="0" smtClean="0"/>
              <a:t>: 1, </a:t>
            </a:r>
            <a:r>
              <a:rPr lang="en-US" sz="1600" dirty="0" err="1" smtClean="0"/>
              <a:t>Thực</a:t>
            </a:r>
            <a:r>
              <a:rPr lang="en-US" sz="1600" dirty="0" smtClean="0"/>
              <a:t> </a:t>
            </a:r>
            <a:r>
              <a:rPr lang="en-US" sz="1600" dirty="0" err="1" smtClean="0"/>
              <a:t>hiện</a:t>
            </a:r>
            <a:r>
              <a:rPr lang="en-US" sz="1600" dirty="0" smtClean="0"/>
              <a:t> </a:t>
            </a:r>
            <a:r>
              <a:rPr lang="en-US" sz="1600" dirty="0" err="1" smtClean="0"/>
              <a:t>tốt</a:t>
            </a:r>
            <a:r>
              <a:rPr lang="en-US" sz="1600" dirty="0" smtClean="0"/>
              <a:t>: 2</a:t>
            </a:r>
            <a:endParaRPr lang="en-US" sz="1600" dirty="0"/>
          </a:p>
        </p:txBody>
      </p:sp>
      <p:graphicFrame>
        <p:nvGraphicFramePr>
          <p:cNvPr id="9" name="Table 8"/>
          <p:cNvGraphicFramePr>
            <a:graphicFrameLocks noGrp="1"/>
          </p:cNvGraphicFramePr>
          <p:nvPr>
            <p:extLst>
              <p:ext uri="{D42A27DB-BD31-4B8C-83A1-F6EECF244321}">
                <p14:modId xmlns:p14="http://schemas.microsoft.com/office/powerpoint/2010/main" val="3101177006"/>
              </p:ext>
            </p:extLst>
          </p:nvPr>
        </p:nvGraphicFramePr>
        <p:xfrm>
          <a:off x="576197" y="1825181"/>
          <a:ext cx="8279704" cy="5012778"/>
        </p:xfrm>
        <a:graphic>
          <a:graphicData uri="http://schemas.openxmlformats.org/drawingml/2006/table">
            <a:tbl>
              <a:tblPr firstRow="1" bandRow="1">
                <a:tableStyleId>{5C22544A-7EE6-4342-B048-85BDC9FD1C3A}</a:tableStyleId>
              </a:tblPr>
              <a:tblGrid>
                <a:gridCol w="5874707">
                  <a:extLst>
                    <a:ext uri="{9D8B030D-6E8A-4147-A177-3AD203B41FA5}">
                      <a16:colId xmlns:a16="http://schemas.microsoft.com/office/drawing/2014/main" val="3158496360"/>
                    </a:ext>
                  </a:extLst>
                </a:gridCol>
                <a:gridCol w="977030">
                  <a:extLst>
                    <a:ext uri="{9D8B030D-6E8A-4147-A177-3AD203B41FA5}">
                      <a16:colId xmlns:a16="http://schemas.microsoft.com/office/drawing/2014/main" val="833879249"/>
                    </a:ext>
                  </a:extLst>
                </a:gridCol>
                <a:gridCol w="789140">
                  <a:extLst>
                    <a:ext uri="{9D8B030D-6E8A-4147-A177-3AD203B41FA5}">
                      <a16:colId xmlns:a16="http://schemas.microsoft.com/office/drawing/2014/main" val="2648419031"/>
                    </a:ext>
                  </a:extLst>
                </a:gridCol>
                <a:gridCol w="638827">
                  <a:extLst>
                    <a:ext uri="{9D8B030D-6E8A-4147-A177-3AD203B41FA5}">
                      <a16:colId xmlns:a16="http://schemas.microsoft.com/office/drawing/2014/main" val="1891098168"/>
                    </a:ext>
                  </a:extLst>
                </a:gridCol>
              </a:tblGrid>
              <a:tr h="572162">
                <a:tc>
                  <a:txBody>
                    <a:bodyPr/>
                    <a:lstStyle/>
                    <a:p>
                      <a:r>
                        <a:rPr lang="en-US" sz="1400" dirty="0" err="1" smtClean="0"/>
                        <a:t>Tiêu</a:t>
                      </a:r>
                      <a:r>
                        <a:rPr lang="en-US" sz="1400" baseline="0" dirty="0" smtClean="0"/>
                        <a:t> </a:t>
                      </a:r>
                      <a:r>
                        <a:rPr lang="en-US" sz="1400" baseline="0" dirty="0" err="1" smtClean="0"/>
                        <a:t>chí</a:t>
                      </a:r>
                      <a:endParaRPr lang="en-US" sz="1400" dirty="0"/>
                    </a:p>
                  </a:txBody>
                  <a:tcPr/>
                </a:tc>
                <a:tc>
                  <a:txBody>
                    <a:bodyPr/>
                    <a:lstStyle/>
                    <a:p>
                      <a:r>
                        <a:rPr lang="en-US" sz="1050" dirty="0" err="1" smtClean="0"/>
                        <a:t>Không</a:t>
                      </a:r>
                      <a:r>
                        <a:rPr lang="en-US" sz="1050" dirty="0" smtClean="0"/>
                        <a:t> </a:t>
                      </a:r>
                      <a:r>
                        <a:rPr lang="en-US" sz="1050" dirty="0" err="1" smtClean="0"/>
                        <a:t>biết</a:t>
                      </a:r>
                      <a:r>
                        <a:rPr lang="en-US" sz="1050" dirty="0" smtClean="0"/>
                        <a:t>/ </a:t>
                      </a:r>
                      <a:r>
                        <a:rPr lang="en-US" sz="1050" dirty="0" err="1" smtClean="0"/>
                        <a:t>thực</a:t>
                      </a:r>
                      <a:r>
                        <a:rPr lang="en-US" sz="1050" baseline="0" dirty="0" smtClean="0"/>
                        <a:t> </a:t>
                      </a:r>
                      <a:r>
                        <a:rPr lang="en-US" sz="1050" baseline="0" dirty="0" err="1" smtClean="0"/>
                        <a:t>hiện</a:t>
                      </a:r>
                      <a:r>
                        <a:rPr lang="en-US" sz="1050" baseline="0" dirty="0" smtClean="0"/>
                        <a:t> </a:t>
                      </a:r>
                      <a:r>
                        <a:rPr lang="en-US" sz="1050" baseline="0" dirty="0" err="1" smtClean="0"/>
                        <a:t>được</a:t>
                      </a:r>
                      <a:endParaRPr lang="en-US" sz="1050" dirty="0"/>
                    </a:p>
                  </a:txBody>
                  <a:tcPr/>
                </a:tc>
                <a:tc>
                  <a:txBody>
                    <a:bodyPr/>
                    <a:lstStyle/>
                    <a:p>
                      <a:r>
                        <a:rPr lang="en-US" sz="1050" dirty="0" err="1" smtClean="0"/>
                        <a:t>Thực</a:t>
                      </a:r>
                      <a:r>
                        <a:rPr lang="en-US" sz="1050" baseline="0" dirty="0" smtClean="0"/>
                        <a:t> </a:t>
                      </a:r>
                      <a:r>
                        <a:rPr lang="en-US" sz="1050" baseline="0" dirty="0" err="1" smtClean="0"/>
                        <a:t>hiện</a:t>
                      </a:r>
                      <a:r>
                        <a:rPr lang="en-US" sz="1050" baseline="0" dirty="0" smtClean="0"/>
                        <a:t> </a:t>
                      </a:r>
                      <a:r>
                        <a:rPr lang="en-US" sz="1050" baseline="0" dirty="0" err="1" smtClean="0"/>
                        <a:t>được</a:t>
                      </a:r>
                      <a:endParaRPr lang="en-US" sz="1050" dirty="0"/>
                    </a:p>
                  </a:txBody>
                  <a:tcPr/>
                </a:tc>
                <a:tc>
                  <a:txBody>
                    <a:bodyPr/>
                    <a:lstStyle/>
                    <a:p>
                      <a:r>
                        <a:rPr lang="en-US" sz="1050" dirty="0" err="1" smtClean="0"/>
                        <a:t>Thực</a:t>
                      </a:r>
                      <a:r>
                        <a:rPr lang="en-US" sz="1050" baseline="0" dirty="0" smtClean="0"/>
                        <a:t> </a:t>
                      </a:r>
                      <a:r>
                        <a:rPr lang="en-US" sz="1050" baseline="0" dirty="0" err="1" smtClean="0"/>
                        <a:t>hiện</a:t>
                      </a:r>
                      <a:r>
                        <a:rPr lang="en-US" sz="1050" baseline="0" dirty="0" smtClean="0"/>
                        <a:t> </a:t>
                      </a:r>
                      <a:r>
                        <a:rPr lang="en-US" sz="1050" baseline="0" dirty="0" err="1" smtClean="0"/>
                        <a:t>tốt</a:t>
                      </a:r>
                      <a:endParaRPr lang="en-US" sz="1050" dirty="0"/>
                    </a:p>
                  </a:txBody>
                  <a:tcPr/>
                </a:tc>
                <a:extLst>
                  <a:ext uri="{0D108BD9-81ED-4DB2-BD59-A6C34878D82A}">
                    <a16:rowId xmlns:a16="http://schemas.microsoft.com/office/drawing/2014/main" val="383400659"/>
                  </a:ext>
                </a:extLst>
              </a:tr>
              <a:tr h="572162">
                <a:tc>
                  <a:txBody>
                    <a:bodyPr/>
                    <a:lstStyle/>
                    <a:p>
                      <a:r>
                        <a:rPr lang="en-US" sz="1600" dirty="0" err="1" smtClean="0"/>
                        <a:t>Em</a:t>
                      </a:r>
                      <a:r>
                        <a:rPr lang="en-US" sz="1600" dirty="0" smtClean="0"/>
                        <a:t> </a:t>
                      </a:r>
                      <a:r>
                        <a:rPr lang="en-US" sz="1600" dirty="0" err="1" smtClean="0"/>
                        <a:t>có</a:t>
                      </a:r>
                      <a:r>
                        <a:rPr lang="en-US" sz="1600" baseline="0" dirty="0" smtClean="0"/>
                        <a:t> </a:t>
                      </a:r>
                      <a:r>
                        <a:rPr lang="en-US" sz="1600" baseline="0" dirty="0" err="1" smtClean="0"/>
                        <a:t>biết</a:t>
                      </a:r>
                      <a:r>
                        <a:rPr lang="en-US" sz="1600" baseline="0" dirty="0" smtClean="0"/>
                        <a:t> </a:t>
                      </a:r>
                      <a:r>
                        <a:rPr lang="en-US" sz="1600" baseline="0" dirty="0" err="1" smtClean="0"/>
                        <a:t>cách</a:t>
                      </a:r>
                      <a:r>
                        <a:rPr lang="en-US" sz="1600" baseline="0" dirty="0" smtClean="0"/>
                        <a:t> </a:t>
                      </a:r>
                      <a:r>
                        <a:rPr lang="en-US" sz="1600" baseline="0" dirty="0" err="1" smtClean="0"/>
                        <a:t>khai</a:t>
                      </a:r>
                      <a:r>
                        <a:rPr lang="en-US" sz="1600" baseline="0" dirty="0" smtClean="0"/>
                        <a:t> </a:t>
                      </a:r>
                      <a:r>
                        <a:rPr lang="en-US" sz="1600" baseline="0" dirty="0" err="1" smtClean="0"/>
                        <a:t>thác</a:t>
                      </a:r>
                      <a:r>
                        <a:rPr lang="en-US" sz="1600" baseline="0" dirty="0" smtClean="0"/>
                        <a:t> </a:t>
                      </a:r>
                      <a:r>
                        <a:rPr lang="en-US" sz="1600" baseline="0" dirty="0" err="1" smtClean="0"/>
                        <a:t>hình</a:t>
                      </a:r>
                      <a:r>
                        <a:rPr lang="en-US" sz="1600" baseline="0" dirty="0" smtClean="0"/>
                        <a:t> </a:t>
                      </a:r>
                      <a:r>
                        <a:rPr lang="en-US" sz="1600" baseline="0" dirty="0" err="1" smtClean="0"/>
                        <a:t>ảnh</a:t>
                      </a:r>
                      <a:r>
                        <a:rPr lang="en-US" sz="1600" baseline="0" dirty="0" smtClean="0"/>
                        <a:t> </a:t>
                      </a:r>
                      <a:r>
                        <a:rPr lang="en-US" sz="1600" baseline="0" dirty="0" err="1" smtClean="0"/>
                        <a:t>về</a:t>
                      </a:r>
                      <a:r>
                        <a:rPr lang="en-US" sz="1600" baseline="0" dirty="0" smtClean="0"/>
                        <a:t> di </a:t>
                      </a:r>
                      <a:r>
                        <a:rPr lang="en-US" sz="1600" baseline="0" dirty="0" err="1" smtClean="0"/>
                        <a:t>sản</a:t>
                      </a:r>
                      <a:r>
                        <a:rPr lang="en-US" sz="1600" baseline="0" dirty="0" smtClean="0"/>
                        <a:t> </a:t>
                      </a:r>
                      <a:r>
                        <a:rPr lang="en-US" sz="1600" baseline="0" dirty="0" err="1" smtClean="0"/>
                        <a:t>mĩ</a:t>
                      </a:r>
                      <a:r>
                        <a:rPr lang="en-US" sz="1600" baseline="0" dirty="0" smtClean="0"/>
                        <a:t> </a:t>
                      </a:r>
                      <a:r>
                        <a:rPr lang="en-US" sz="1600" baseline="0" dirty="0" err="1" smtClean="0"/>
                        <a:t>thuật</a:t>
                      </a:r>
                      <a:r>
                        <a:rPr lang="en-US" sz="1600" baseline="0" dirty="0" smtClean="0"/>
                        <a:t> </a:t>
                      </a:r>
                      <a:r>
                        <a:rPr lang="en-US" sz="1600" baseline="0" dirty="0" err="1" smtClean="0"/>
                        <a:t>thời</a:t>
                      </a:r>
                      <a:r>
                        <a:rPr lang="en-US" sz="1600" baseline="0" dirty="0" smtClean="0"/>
                        <a:t> </a:t>
                      </a:r>
                      <a:r>
                        <a:rPr lang="en-US" sz="1600" baseline="0" dirty="0" err="1" smtClean="0"/>
                        <a:t>kì</a:t>
                      </a:r>
                      <a:r>
                        <a:rPr lang="en-US" sz="1600" baseline="0" dirty="0" smtClean="0"/>
                        <a:t> </a:t>
                      </a:r>
                      <a:r>
                        <a:rPr lang="en-US" sz="1600" baseline="0" dirty="0" err="1" smtClean="0"/>
                        <a:t>tiền</a:t>
                      </a:r>
                      <a:r>
                        <a:rPr lang="en-US" sz="1600" baseline="0" dirty="0" smtClean="0"/>
                        <a:t> </a:t>
                      </a:r>
                      <a:r>
                        <a:rPr lang="en-US" sz="1600" baseline="0" dirty="0" err="1" smtClean="0"/>
                        <a:t>sử</a:t>
                      </a:r>
                      <a:r>
                        <a:rPr lang="en-US" sz="1600" baseline="0" dirty="0" smtClean="0"/>
                        <a:t> </a:t>
                      </a:r>
                      <a:r>
                        <a:rPr lang="en-US" sz="1600" baseline="0" dirty="0" err="1" smtClean="0"/>
                        <a:t>trên</a:t>
                      </a:r>
                      <a:r>
                        <a:rPr lang="en-US" sz="1600" baseline="0" dirty="0" smtClean="0"/>
                        <a:t> </a:t>
                      </a:r>
                      <a:r>
                        <a:rPr lang="en-US" sz="1600" baseline="0" dirty="0" err="1" smtClean="0"/>
                        <a:t>thế</a:t>
                      </a:r>
                      <a:r>
                        <a:rPr lang="en-US" sz="1600" baseline="0" dirty="0" smtClean="0"/>
                        <a:t> </a:t>
                      </a:r>
                      <a:r>
                        <a:rPr lang="en-US" sz="1600" baseline="0" dirty="0" err="1" smtClean="0"/>
                        <a:t>giới</a:t>
                      </a:r>
                      <a:r>
                        <a:rPr lang="en-US" sz="1600" baseline="0" dirty="0" smtClean="0"/>
                        <a:t> </a:t>
                      </a:r>
                      <a:r>
                        <a:rPr lang="en-US" sz="1600" baseline="0" dirty="0" err="1" smtClean="0"/>
                        <a:t>và</a:t>
                      </a:r>
                      <a:r>
                        <a:rPr lang="en-US" sz="1600" baseline="0" dirty="0" smtClean="0"/>
                        <a:t> </a:t>
                      </a:r>
                      <a:r>
                        <a:rPr lang="en-US" sz="1600" baseline="0" dirty="0" err="1" smtClean="0"/>
                        <a:t>Việt</a:t>
                      </a:r>
                      <a:r>
                        <a:rPr lang="en-US" sz="1600" baseline="0" dirty="0" smtClean="0"/>
                        <a:t> Nam qua </a:t>
                      </a:r>
                      <a:r>
                        <a:rPr lang="en-US" sz="1600" baseline="0" dirty="0" err="1" smtClean="0"/>
                        <a:t>các</a:t>
                      </a:r>
                      <a:r>
                        <a:rPr lang="en-US" sz="1600" baseline="0" dirty="0" smtClean="0"/>
                        <a:t> </a:t>
                      </a:r>
                      <a:r>
                        <a:rPr lang="en-US" sz="1600" baseline="0" dirty="0" err="1" smtClean="0"/>
                        <a:t>hình</a:t>
                      </a:r>
                      <a:r>
                        <a:rPr lang="en-US" sz="1600" baseline="0" dirty="0" smtClean="0"/>
                        <a:t> </a:t>
                      </a:r>
                      <a:r>
                        <a:rPr lang="en-US" sz="1600" baseline="0" dirty="0" err="1" smtClean="0"/>
                        <a:t>thức</a:t>
                      </a:r>
                      <a:r>
                        <a:rPr lang="en-US" sz="1600" baseline="0" dirty="0" smtClean="0"/>
                        <a:t> </a:t>
                      </a:r>
                      <a:r>
                        <a:rPr lang="en-US" sz="1600" baseline="0" dirty="0" err="1" smtClean="0"/>
                        <a:t>khác</a:t>
                      </a:r>
                      <a:r>
                        <a:rPr lang="en-US" sz="1600" baseline="0" dirty="0" smtClean="0"/>
                        <a:t> </a:t>
                      </a:r>
                      <a:r>
                        <a:rPr lang="en-US" sz="1600" baseline="0" dirty="0" err="1" smtClean="0"/>
                        <a:t>nhau</a:t>
                      </a:r>
                      <a:r>
                        <a:rPr lang="en-US" sz="1600" baseline="0" dirty="0" smtClean="0"/>
                        <a:t> </a:t>
                      </a:r>
                      <a:r>
                        <a:rPr lang="en-US" sz="1600" baseline="0" dirty="0" err="1" smtClean="0"/>
                        <a:t>không</a:t>
                      </a:r>
                      <a:r>
                        <a:rPr lang="en-US" sz="1600" baseline="0" dirty="0" smtClean="0"/>
                        <a:t>? (</a:t>
                      </a:r>
                      <a:r>
                        <a:rPr lang="en-US" sz="1600" baseline="0" dirty="0" err="1" smtClean="0"/>
                        <a:t>sách</a:t>
                      </a:r>
                      <a:r>
                        <a:rPr lang="en-US" sz="1600" baseline="0" dirty="0" smtClean="0"/>
                        <a:t>, </a:t>
                      </a:r>
                      <a:r>
                        <a:rPr lang="en-US" sz="1600" baseline="0" dirty="0" err="1" smtClean="0"/>
                        <a:t>tạp</a:t>
                      </a:r>
                      <a:r>
                        <a:rPr lang="en-US" sz="1600" baseline="0" dirty="0" smtClean="0"/>
                        <a:t> </a:t>
                      </a:r>
                      <a:r>
                        <a:rPr lang="en-US" sz="1600" baseline="0" dirty="0" err="1" smtClean="0"/>
                        <a:t>chí</a:t>
                      </a:r>
                      <a:r>
                        <a:rPr lang="en-US" sz="1600" baseline="0" dirty="0" smtClean="0"/>
                        <a:t>, Internet,…)</a:t>
                      </a:r>
                      <a:endParaRPr lang="en-US" sz="1600"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710105864"/>
                  </a:ext>
                </a:extLst>
              </a:tr>
              <a:tr h="3867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t>Em</a:t>
                      </a:r>
                      <a:r>
                        <a:rPr lang="en-US" sz="1600" dirty="0" smtClean="0"/>
                        <a:t> </a:t>
                      </a:r>
                      <a:r>
                        <a:rPr lang="en-US" sz="1600" dirty="0" err="1" smtClean="0"/>
                        <a:t>có</a:t>
                      </a:r>
                      <a:r>
                        <a:rPr lang="en-US" sz="1600" dirty="0" smtClean="0"/>
                        <a:t> </a:t>
                      </a:r>
                      <a:r>
                        <a:rPr lang="en-US" sz="1600" dirty="0" err="1" smtClean="0"/>
                        <a:t>xác</a:t>
                      </a:r>
                      <a:r>
                        <a:rPr lang="en-US" sz="1600" baseline="0" dirty="0" smtClean="0"/>
                        <a:t> </a:t>
                      </a:r>
                      <a:r>
                        <a:rPr lang="en-US" sz="1600" baseline="0" dirty="0" err="1" smtClean="0"/>
                        <a:t>định</a:t>
                      </a:r>
                      <a:r>
                        <a:rPr lang="en-US" sz="1600" baseline="0" dirty="0" smtClean="0"/>
                        <a:t> </a:t>
                      </a:r>
                      <a:r>
                        <a:rPr lang="en-US" sz="1600" baseline="0" dirty="0" err="1" smtClean="0"/>
                        <a:t>được</a:t>
                      </a:r>
                      <a:r>
                        <a:rPr lang="en-US" sz="1600" baseline="0" dirty="0" smtClean="0"/>
                        <a:t> </a:t>
                      </a:r>
                      <a:r>
                        <a:rPr lang="en-US" sz="1600" baseline="0" dirty="0" err="1" smtClean="0"/>
                        <a:t>thời</a:t>
                      </a:r>
                      <a:r>
                        <a:rPr lang="en-US" sz="1600" baseline="0" dirty="0" smtClean="0"/>
                        <a:t> </a:t>
                      </a:r>
                      <a:r>
                        <a:rPr lang="en-US" sz="1600" baseline="0" dirty="0" err="1" smtClean="0"/>
                        <a:t>kì</a:t>
                      </a:r>
                      <a:r>
                        <a:rPr lang="en-US" sz="1600" baseline="0" dirty="0" smtClean="0"/>
                        <a:t> </a:t>
                      </a:r>
                      <a:r>
                        <a:rPr lang="en-US" sz="1600" baseline="0" dirty="0" err="1" smtClean="0"/>
                        <a:t>tiền</a:t>
                      </a:r>
                      <a:r>
                        <a:rPr lang="en-US" sz="1600" baseline="0" dirty="0" smtClean="0"/>
                        <a:t> </a:t>
                      </a:r>
                      <a:r>
                        <a:rPr lang="en-US" sz="1600" baseline="0" dirty="0" err="1" smtClean="0"/>
                        <a:t>sử</a:t>
                      </a:r>
                      <a:r>
                        <a:rPr lang="en-US" sz="1600" baseline="0" dirty="0" smtClean="0"/>
                        <a:t> ở </a:t>
                      </a:r>
                      <a:r>
                        <a:rPr lang="en-US" sz="1600" baseline="0" dirty="0" err="1" smtClean="0"/>
                        <a:t>khoảng</a:t>
                      </a:r>
                      <a:r>
                        <a:rPr lang="en-US" sz="1600" baseline="0" dirty="0" smtClean="0"/>
                        <a:t> </a:t>
                      </a:r>
                      <a:r>
                        <a:rPr lang="en-US" sz="1600" baseline="0" dirty="0" err="1" smtClean="0"/>
                        <a:t>giai</a:t>
                      </a:r>
                      <a:r>
                        <a:rPr lang="en-US" sz="1600" baseline="0" dirty="0" smtClean="0"/>
                        <a:t> </a:t>
                      </a:r>
                      <a:r>
                        <a:rPr lang="en-US" sz="1600" baseline="0" dirty="0" err="1" smtClean="0"/>
                        <a:t>đoạn</a:t>
                      </a:r>
                      <a:r>
                        <a:rPr lang="en-US" sz="1600" baseline="0" dirty="0" smtClean="0"/>
                        <a:t> </a:t>
                      </a:r>
                      <a:r>
                        <a:rPr lang="en-US" sz="1600" baseline="0" dirty="0" err="1" smtClean="0"/>
                        <a:t>nào</a:t>
                      </a:r>
                      <a:r>
                        <a:rPr lang="en-US" sz="1600" baseline="0" dirty="0" smtClean="0"/>
                        <a:t> </a:t>
                      </a:r>
                      <a:r>
                        <a:rPr lang="en-US" sz="1600" baseline="0" dirty="0" err="1" smtClean="0"/>
                        <a:t>không</a:t>
                      </a:r>
                      <a:r>
                        <a:rPr lang="en-US" sz="1600" baseline="0" dirty="0" smtClean="0"/>
                        <a:t>?</a:t>
                      </a:r>
                      <a:endParaRPr lang="en-US" sz="1600" dirty="0" smtClean="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21355600"/>
                  </a:ext>
                </a:extLst>
              </a:tr>
              <a:tr h="5721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smtClean="0"/>
                        <a:t>Em</a:t>
                      </a:r>
                      <a:r>
                        <a:rPr lang="en-US" sz="1800" dirty="0" smtClean="0"/>
                        <a:t> </a:t>
                      </a:r>
                      <a:r>
                        <a:rPr lang="en-US" sz="1800" dirty="0" err="1" smtClean="0"/>
                        <a:t>có</a:t>
                      </a:r>
                      <a:r>
                        <a:rPr lang="en-US" sz="1800" baseline="0" dirty="0" smtClean="0"/>
                        <a:t> </a:t>
                      </a:r>
                      <a:r>
                        <a:rPr lang="en-US" sz="1800" baseline="0" dirty="0" err="1" smtClean="0"/>
                        <a:t>nêu</a:t>
                      </a:r>
                      <a:r>
                        <a:rPr lang="en-US" sz="1800" baseline="0" dirty="0" smtClean="0"/>
                        <a:t> </a:t>
                      </a:r>
                      <a:r>
                        <a:rPr lang="en-US" sz="1800" baseline="0" dirty="0" err="1" smtClean="0"/>
                        <a:t>được</a:t>
                      </a:r>
                      <a:r>
                        <a:rPr lang="en-US" sz="1800" baseline="0" dirty="0" smtClean="0"/>
                        <a:t> ý </a:t>
                      </a:r>
                      <a:r>
                        <a:rPr lang="en-US" sz="1800" baseline="0" dirty="0" err="1" smtClean="0"/>
                        <a:t>tưởng</a:t>
                      </a:r>
                      <a:r>
                        <a:rPr lang="en-US" sz="1800" baseline="0" dirty="0" smtClean="0"/>
                        <a:t>, </a:t>
                      </a:r>
                      <a:r>
                        <a:rPr lang="en-US" sz="1800" baseline="0" dirty="0" err="1" smtClean="0"/>
                        <a:t>khai</a:t>
                      </a:r>
                      <a:r>
                        <a:rPr lang="en-US" sz="1800" baseline="0" dirty="0" smtClean="0"/>
                        <a:t> </a:t>
                      </a:r>
                      <a:r>
                        <a:rPr lang="en-US" sz="1800" baseline="0" dirty="0" err="1" smtClean="0"/>
                        <a:t>thác</a:t>
                      </a:r>
                      <a:r>
                        <a:rPr lang="en-US" sz="1800" baseline="0" dirty="0" smtClean="0"/>
                        <a:t> </a:t>
                      </a:r>
                      <a:r>
                        <a:rPr lang="en-US" sz="1800" baseline="0" dirty="0" err="1" smtClean="0"/>
                        <a:t>được</a:t>
                      </a:r>
                      <a:r>
                        <a:rPr lang="en-US" sz="1800" baseline="0" dirty="0" smtClean="0"/>
                        <a:t> </a:t>
                      </a:r>
                      <a:r>
                        <a:rPr lang="en-US" sz="1800" baseline="0" dirty="0" err="1" smtClean="0"/>
                        <a:t>vẻ</a:t>
                      </a:r>
                      <a:r>
                        <a:rPr lang="en-US" sz="1800" baseline="0" dirty="0" smtClean="0"/>
                        <a:t> </a:t>
                      </a:r>
                      <a:r>
                        <a:rPr lang="en-US" sz="1800" baseline="0" dirty="0" err="1" smtClean="0"/>
                        <a:t>đẹp</a:t>
                      </a:r>
                      <a:r>
                        <a:rPr lang="en-US" sz="1800" baseline="0" dirty="0" smtClean="0"/>
                        <a:t> di </a:t>
                      </a:r>
                      <a:r>
                        <a:rPr lang="en-US" sz="1800" baseline="0" dirty="0" err="1" smtClean="0"/>
                        <a:t>sản</a:t>
                      </a:r>
                      <a:r>
                        <a:rPr lang="en-US" sz="1800" baseline="0" dirty="0" smtClean="0"/>
                        <a:t> </a:t>
                      </a:r>
                      <a:r>
                        <a:rPr lang="en-US" sz="1800" baseline="0" dirty="0" err="1" smtClean="0"/>
                        <a:t>mĩ</a:t>
                      </a:r>
                      <a:r>
                        <a:rPr lang="en-US" sz="1800" baseline="0" dirty="0" smtClean="0"/>
                        <a:t> </a:t>
                      </a:r>
                      <a:r>
                        <a:rPr lang="en-US" sz="1800" baseline="0" dirty="0" err="1" smtClean="0"/>
                        <a:t>thuật</a:t>
                      </a:r>
                      <a:r>
                        <a:rPr lang="en-US" sz="1800" baseline="0" dirty="0" smtClean="0"/>
                        <a:t> </a:t>
                      </a:r>
                      <a:r>
                        <a:rPr lang="en-US" sz="1800" baseline="0" dirty="0" err="1" smtClean="0"/>
                        <a:t>thời</a:t>
                      </a:r>
                      <a:r>
                        <a:rPr lang="en-US" sz="1800" baseline="0" dirty="0" smtClean="0"/>
                        <a:t> </a:t>
                      </a:r>
                      <a:r>
                        <a:rPr lang="en-US" sz="1800" baseline="0" dirty="0" err="1" smtClean="0"/>
                        <a:t>kì</a:t>
                      </a:r>
                      <a:r>
                        <a:rPr lang="en-US" sz="1800" baseline="0" dirty="0" smtClean="0"/>
                        <a:t> </a:t>
                      </a:r>
                      <a:r>
                        <a:rPr lang="en-US" sz="1800" baseline="0" dirty="0" err="1" smtClean="0"/>
                        <a:t>tiền</a:t>
                      </a:r>
                      <a:r>
                        <a:rPr lang="en-US" sz="1800" baseline="0" dirty="0" smtClean="0"/>
                        <a:t> </a:t>
                      </a:r>
                      <a:r>
                        <a:rPr lang="en-US" sz="1800" baseline="0" dirty="0" err="1" smtClean="0"/>
                        <a:t>sử</a:t>
                      </a:r>
                      <a:r>
                        <a:rPr lang="en-US" sz="1800" baseline="0" dirty="0" smtClean="0"/>
                        <a:t> </a:t>
                      </a:r>
                      <a:r>
                        <a:rPr lang="en-US" sz="1800" baseline="0" dirty="0" err="1" smtClean="0"/>
                        <a:t>trong</a:t>
                      </a:r>
                      <a:r>
                        <a:rPr lang="en-US" sz="1800" baseline="0" dirty="0" smtClean="0"/>
                        <a:t> </a:t>
                      </a:r>
                      <a:r>
                        <a:rPr lang="en-US" sz="1800" baseline="0" dirty="0" err="1" smtClean="0"/>
                        <a:t>thực</a:t>
                      </a:r>
                      <a:r>
                        <a:rPr lang="en-US" sz="1800" baseline="0" dirty="0" smtClean="0"/>
                        <a:t> </a:t>
                      </a:r>
                      <a:r>
                        <a:rPr lang="en-US" sz="1800" baseline="0" dirty="0" err="1" smtClean="0"/>
                        <a:t>hành</a:t>
                      </a:r>
                      <a:r>
                        <a:rPr lang="en-US" sz="1800" baseline="0" dirty="0" smtClean="0"/>
                        <a:t> </a:t>
                      </a:r>
                      <a:r>
                        <a:rPr lang="en-US" sz="1800" baseline="0" dirty="0" err="1" smtClean="0"/>
                        <a:t>sản</a:t>
                      </a:r>
                      <a:r>
                        <a:rPr lang="en-US" sz="1800" baseline="0" dirty="0" smtClean="0"/>
                        <a:t> </a:t>
                      </a:r>
                      <a:r>
                        <a:rPr lang="en-US" sz="1800" baseline="0" dirty="0" err="1" smtClean="0"/>
                        <a:t>phẩm</a:t>
                      </a:r>
                      <a:r>
                        <a:rPr lang="en-US" sz="1800" baseline="0" dirty="0" smtClean="0"/>
                        <a:t> </a:t>
                      </a:r>
                      <a:r>
                        <a:rPr lang="en-US" sz="1800" baseline="0" dirty="0" err="1" smtClean="0"/>
                        <a:t>mĩ</a:t>
                      </a:r>
                      <a:r>
                        <a:rPr lang="en-US" sz="1800" baseline="0" dirty="0" smtClean="0"/>
                        <a:t> </a:t>
                      </a:r>
                      <a:r>
                        <a:rPr lang="en-US" sz="1800" baseline="0" dirty="0" err="1" smtClean="0"/>
                        <a:t>thuật</a:t>
                      </a:r>
                      <a:r>
                        <a:rPr lang="en-US" sz="1800" baseline="0" dirty="0" smtClean="0"/>
                        <a:t> </a:t>
                      </a:r>
                      <a:r>
                        <a:rPr lang="en-US" sz="1800" baseline="0" dirty="0" err="1" smtClean="0"/>
                        <a:t>của</a:t>
                      </a:r>
                      <a:r>
                        <a:rPr lang="en-US" sz="1800" baseline="0" dirty="0" smtClean="0"/>
                        <a:t> </a:t>
                      </a:r>
                      <a:r>
                        <a:rPr lang="en-US" sz="1800" baseline="0" dirty="0" err="1" smtClean="0"/>
                        <a:t>mình</a:t>
                      </a:r>
                      <a:r>
                        <a:rPr lang="en-US" sz="1800" baseline="0" dirty="0" smtClean="0"/>
                        <a:t> </a:t>
                      </a:r>
                      <a:r>
                        <a:rPr lang="en-US" sz="1800" baseline="0" dirty="0" err="1" smtClean="0"/>
                        <a:t>không</a:t>
                      </a:r>
                      <a:r>
                        <a:rPr lang="en-US" sz="1800" baseline="0" dirty="0" smtClean="0"/>
                        <a:t>?</a:t>
                      </a:r>
                      <a:endParaRPr lang="en-US" sz="1800" dirty="0" smtClean="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83362223"/>
                  </a:ext>
                </a:extLst>
              </a:tr>
              <a:tr h="572162">
                <a:tc>
                  <a:txBody>
                    <a:bodyPr/>
                    <a:lstStyle/>
                    <a:p>
                      <a:r>
                        <a:rPr lang="en-US" sz="1600" dirty="0" err="1" smtClean="0"/>
                        <a:t>Em</a:t>
                      </a:r>
                      <a:r>
                        <a:rPr lang="en-US" sz="1600" dirty="0" smtClean="0"/>
                        <a:t> </a:t>
                      </a:r>
                      <a:r>
                        <a:rPr lang="en-US" sz="1600" dirty="0" err="1" smtClean="0"/>
                        <a:t>có</a:t>
                      </a:r>
                      <a:r>
                        <a:rPr lang="en-US" sz="1600" dirty="0" smtClean="0"/>
                        <a:t> </a:t>
                      </a:r>
                      <a:r>
                        <a:rPr lang="en-US" sz="1600" dirty="0" err="1" smtClean="0"/>
                        <a:t>nhận</a:t>
                      </a:r>
                      <a:r>
                        <a:rPr lang="en-US" sz="1600" baseline="0" dirty="0" smtClean="0"/>
                        <a:t> </a:t>
                      </a:r>
                      <a:r>
                        <a:rPr lang="en-US" sz="1600" baseline="0" dirty="0" err="1" smtClean="0"/>
                        <a:t>biết</a:t>
                      </a:r>
                      <a:r>
                        <a:rPr lang="en-US" sz="1600" baseline="0" dirty="0" smtClean="0"/>
                        <a:t> </a:t>
                      </a:r>
                      <a:r>
                        <a:rPr lang="en-US" sz="1600" baseline="0" dirty="0" err="1" smtClean="0"/>
                        <a:t>và</a:t>
                      </a:r>
                      <a:r>
                        <a:rPr lang="en-US" sz="1600" baseline="0" dirty="0" smtClean="0"/>
                        <a:t> </a:t>
                      </a:r>
                      <a:r>
                        <a:rPr lang="en-US" sz="1600" baseline="0" dirty="0" err="1" smtClean="0"/>
                        <a:t>mô</a:t>
                      </a:r>
                      <a:r>
                        <a:rPr lang="en-US" sz="1600" baseline="0" dirty="0" smtClean="0"/>
                        <a:t> </a:t>
                      </a:r>
                      <a:r>
                        <a:rPr lang="en-US" sz="1600" baseline="0" dirty="0" err="1" smtClean="0"/>
                        <a:t>tả</a:t>
                      </a:r>
                      <a:r>
                        <a:rPr lang="en-US" sz="1600" baseline="0" dirty="0" smtClean="0"/>
                        <a:t> </a:t>
                      </a:r>
                      <a:r>
                        <a:rPr lang="en-US" sz="1600" baseline="0" dirty="0" err="1" smtClean="0"/>
                        <a:t>được</a:t>
                      </a:r>
                      <a:r>
                        <a:rPr lang="en-US" sz="1600" baseline="0" dirty="0" smtClean="0"/>
                        <a:t> </a:t>
                      </a:r>
                      <a:r>
                        <a:rPr lang="en-US" sz="1600" baseline="0" dirty="0" err="1" smtClean="0"/>
                        <a:t>các</a:t>
                      </a:r>
                      <a:r>
                        <a:rPr lang="en-US" sz="1600" baseline="0" dirty="0" smtClean="0"/>
                        <a:t> </a:t>
                      </a:r>
                      <a:r>
                        <a:rPr lang="en-US" sz="1600" baseline="0" dirty="0" err="1" smtClean="0"/>
                        <a:t>bước</a:t>
                      </a:r>
                      <a:r>
                        <a:rPr lang="en-US" sz="1600" baseline="0" dirty="0" smtClean="0"/>
                        <a:t> </a:t>
                      </a:r>
                      <a:r>
                        <a:rPr lang="en-US" sz="1600" baseline="0" dirty="0" err="1" smtClean="0"/>
                        <a:t>thực</a:t>
                      </a:r>
                      <a:r>
                        <a:rPr lang="en-US" sz="1600" baseline="0" dirty="0" smtClean="0"/>
                        <a:t> </a:t>
                      </a:r>
                      <a:r>
                        <a:rPr lang="en-US" sz="1600" baseline="0" dirty="0" err="1" smtClean="0"/>
                        <a:t>hiện</a:t>
                      </a:r>
                      <a:r>
                        <a:rPr lang="en-US" sz="1600" baseline="0" dirty="0" smtClean="0"/>
                        <a:t> </a:t>
                      </a:r>
                      <a:r>
                        <a:rPr lang="en-US" sz="1600" baseline="0" dirty="0" err="1" smtClean="0"/>
                        <a:t>sản</a:t>
                      </a:r>
                      <a:r>
                        <a:rPr lang="en-US" sz="1600" baseline="0" dirty="0" smtClean="0"/>
                        <a:t> </a:t>
                      </a:r>
                      <a:r>
                        <a:rPr lang="en-US" sz="1600" baseline="0" dirty="0" err="1" smtClean="0"/>
                        <a:t>phẩm</a:t>
                      </a:r>
                      <a:r>
                        <a:rPr lang="en-US" sz="1600" baseline="0" dirty="0" smtClean="0"/>
                        <a:t> </a:t>
                      </a:r>
                      <a:r>
                        <a:rPr lang="en-US" sz="1600" baseline="0" dirty="0" err="1" smtClean="0"/>
                        <a:t>mĩ</a:t>
                      </a:r>
                      <a:r>
                        <a:rPr lang="en-US" sz="1600" baseline="0" dirty="0" smtClean="0"/>
                        <a:t> </a:t>
                      </a:r>
                      <a:r>
                        <a:rPr lang="en-US" sz="1600" baseline="0" dirty="0" err="1" smtClean="0"/>
                        <a:t>thuật</a:t>
                      </a:r>
                      <a:r>
                        <a:rPr lang="en-US" sz="1600" baseline="0" dirty="0" smtClean="0"/>
                        <a:t> </a:t>
                      </a:r>
                      <a:r>
                        <a:rPr lang="en-US" sz="1600" baseline="0" dirty="0" err="1" smtClean="0"/>
                        <a:t>khai</a:t>
                      </a:r>
                      <a:r>
                        <a:rPr lang="en-US" sz="1600" baseline="0" dirty="0" smtClean="0"/>
                        <a:t> </a:t>
                      </a:r>
                      <a:r>
                        <a:rPr lang="en-US" sz="1600" baseline="0" dirty="0" err="1" smtClean="0"/>
                        <a:t>thác</a:t>
                      </a:r>
                      <a:r>
                        <a:rPr lang="en-US" sz="1600" baseline="0" dirty="0" smtClean="0"/>
                        <a:t> </a:t>
                      </a:r>
                      <a:r>
                        <a:rPr lang="en-US" sz="1600" baseline="0" dirty="0" err="1" smtClean="0"/>
                        <a:t>vẻ</a:t>
                      </a:r>
                      <a:r>
                        <a:rPr lang="en-US" sz="1600" baseline="0" dirty="0" smtClean="0"/>
                        <a:t> </a:t>
                      </a:r>
                      <a:r>
                        <a:rPr lang="en-US" sz="1600" baseline="0" dirty="0" err="1" smtClean="0"/>
                        <a:t>đẹp</a:t>
                      </a:r>
                      <a:r>
                        <a:rPr lang="en-US" sz="1600" baseline="0" dirty="0" smtClean="0"/>
                        <a:t> </a:t>
                      </a:r>
                      <a:r>
                        <a:rPr lang="en-US" sz="1600" baseline="0" dirty="0" err="1" smtClean="0"/>
                        <a:t>của</a:t>
                      </a:r>
                      <a:r>
                        <a:rPr lang="en-US" sz="1600" baseline="0" dirty="0" smtClean="0"/>
                        <a:t> di </a:t>
                      </a:r>
                      <a:r>
                        <a:rPr lang="en-US" sz="1600" baseline="0" dirty="0" err="1" smtClean="0"/>
                        <a:t>sản</a:t>
                      </a:r>
                      <a:r>
                        <a:rPr lang="en-US" sz="1600" baseline="0" dirty="0" smtClean="0"/>
                        <a:t> </a:t>
                      </a:r>
                      <a:r>
                        <a:rPr lang="en-US" sz="1600" baseline="0" dirty="0" err="1" smtClean="0"/>
                        <a:t>không</a:t>
                      </a:r>
                      <a:r>
                        <a:rPr lang="en-US" sz="1600" baseline="0" dirty="0" smtClean="0"/>
                        <a:t>?</a:t>
                      </a:r>
                      <a:endParaRPr lang="en-US" sz="1600"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72395577"/>
                  </a:ext>
                </a:extLst>
              </a:tr>
              <a:tr h="466107">
                <a:tc>
                  <a:txBody>
                    <a:bodyPr/>
                    <a:lstStyle/>
                    <a:p>
                      <a:r>
                        <a:rPr lang="en-US" sz="1600" dirty="0" err="1" smtClean="0"/>
                        <a:t>Em</a:t>
                      </a:r>
                      <a:r>
                        <a:rPr lang="en-US" sz="1600" dirty="0" smtClean="0"/>
                        <a:t> </a:t>
                      </a:r>
                      <a:r>
                        <a:rPr lang="en-US" sz="1600" dirty="0" err="1" smtClean="0"/>
                        <a:t>có</a:t>
                      </a:r>
                      <a:r>
                        <a:rPr lang="en-US" sz="1600" dirty="0" smtClean="0"/>
                        <a:t> </a:t>
                      </a:r>
                      <a:r>
                        <a:rPr lang="en-US" sz="1600" dirty="0" err="1" smtClean="0"/>
                        <a:t>biết</a:t>
                      </a:r>
                      <a:r>
                        <a:rPr lang="en-US" sz="1600" baseline="0" dirty="0" smtClean="0"/>
                        <a:t> </a:t>
                      </a:r>
                      <a:r>
                        <a:rPr lang="en-US" sz="1600" baseline="0" dirty="0" err="1" smtClean="0"/>
                        <a:t>cách</a:t>
                      </a:r>
                      <a:r>
                        <a:rPr lang="en-US" sz="1600" baseline="0" dirty="0" smtClean="0"/>
                        <a:t> </a:t>
                      </a:r>
                      <a:r>
                        <a:rPr lang="en-US" sz="1600" baseline="0" dirty="0" err="1" smtClean="0"/>
                        <a:t>lựa</a:t>
                      </a:r>
                      <a:r>
                        <a:rPr lang="en-US" sz="1600" baseline="0" dirty="0" smtClean="0"/>
                        <a:t> </a:t>
                      </a:r>
                      <a:r>
                        <a:rPr lang="en-US" sz="1600" baseline="0" dirty="0" err="1" smtClean="0"/>
                        <a:t>chọn</a:t>
                      </a:r>
                      <a:r>
                        <a:rPr lang="en-US" sz="1600" baseline="0" dirty="0" smtClean="0"/>
                        <a:t> </a:t>
                      </a:r>
                      <a:r>
                        <a:rPr lang="en-US" sz="1600" baseline="0" dirty="0" err="1" smtClean="0"/>
                        <a:t>vật</a:t>
                      </a:r>
                      <a:r>
                        <a:rPr lang="en-US" sz="1600" baseline="0" dirty="0" smtClean="0"/>
                        <a:t> </a:t>
                      </a:r>
                      <a:r>
                        <a:rPr lang="en-US" sz="1600" baseline="0" dirty="0" err="1" smtClean="0"/>
                        <a:t>liệu</a:t>
                      </a:r>
                      <a:r>
                        <a:rPr lang="en-US" sz="1600" baseline="0" dirty="0" smtClean="0"/>
                        <a:t> </a:t>
                      </a:r>
                      <a:r>
                        <a:rPr lang="en-US" sz="1600" baseline="0" dirty="0" err="1" smtClean="0"/>
                        <a:t>và</a:t>
                      </a:r>
                      <a:r>
                        <a:rPr lang="en-US" sz="1600" baseline="0" dirty="0" smtClean="0"/>
                        <a:t> </a:t>
                      </a:r>
                      <a:r>
                        <a:rPr lang="en-US" sz="1600" baseline="0" dirty="0" err="1" smtClean="0"/>
                        <a:t>tạo</a:t>
                      </a:r>
                      <a:r>
                        <a:rPr lang="en-US" sz="1600" baseline="0" dirty="0" smtClean="0"/>
                        <a:t> </a:t>
                      </a:r>
                      <a:r>
                        <a:rPr lang="en-US" sz="1600" baseline="0" dirty="0" err="1" smtClean="0"/>
                        <a:t>nên</a:t>
                      </a:r>
                      <a:r>
                        <a:rPr lang="en-US" sz="1600" baseline="0" dirty="0" smtClean="0"/>
                        <a:t> </a:t>
                      </a:r>
                      <a:r>
                        <a:rPr lang="en-US" sz="1600" baseline="0" dirty="0" err="1" smtClean="0"/>
                        <a:t>sản</a:t>
                      </a:r>
                      <a:r>
                        <a:rPr lang="en-US" sz="1600" baseline="0" dirty="0" smtClean="0"/>
                        <a:t> </a:t>
                      </a:r>
                      <a:r>
                        <a:rPr lang="en-US" sz="1600" baseline="0" dirty="0" err="1" smtClean="0"/>
                        <a:t>phẩm</a:t>
                      </a:r>
                      <a:r>
                        <a:rPr lang="en-US" sz="1600" baseline="0" dirty="0" smtClean="0"/>
                        <a:t> </a:t>
                      </a:r>
                      <a:r>
                        <a:rPr lang="en-US" sz="1600" baseline="0" dirty="0" err="1" smtClean="0"/>
                        <a:t>mĩ</a:t>
                      </a:r>
                      <a:r>
                        <a:rPr lang="en-US" sz="1600" baseline="0" dirty="0" smtClean="0"/>
                        <a:t> </a:t>
                      </a:r>
                      <a:r>
                        <a:rPr lang="en-US" sz="1600" baseline="0" dirty="0" err="1" smtClean="0"/>
                        <a:t>thuật</a:t>
                      </a:r>
                      <a:r>
                        <a:rPr lang="en-US" sz="1600" baseline="0" dirty="0" smtClean="0"/>
                        <a:t> </a:t>
                      </a:r>
                      <a:r>
                        <a:rPr lang="en-US" sz="1600" baseline="0" dirty="0" err="1" smtClean="0"/>
                        <a:t>mô</a:t>
                      </a:r>
                      <a:r>
                        <a:rPr lang="en-US" sz="1600" baseline="0" dirty="0" smtClean="0"/>
                        <a:t> </a:t>
                      </a:r>
                      <a:r>
                        <a:rPr lang="en-US" sz="1600" baseline="0" dirty="0" err="1" smtClean="0"/>
                        <a:t>phỏng</a:t>
                      </a:r>
                      <a:r>
                        <a:rPr lang="en-US" sz="1600" baseline="0" dirty="0" smtClean="0"/>
                        <a:t> </a:t>
                      </a:r>
                      <a:r>
                        <a:rPr lang="en-US" sz="1600" baseline="0" dirty="0" err="1" smtClean="0"/>
                        <a:t>vẻ</a:t>
                      </a:r>
                      <a:r>
                        <a:rPr lang="en-US" sz="1600" baseline="0" dirty="0" smtClean="0"/>
                        <a:t> </a:t>
                      </a:r>
                      <a:r>
                        <a:rPr lang="en-US" sz="1600" baseline="0" dirty="0" err="1" smtClean="0"/>
                        <a:t>đẹp</a:t>
                      </a:r>
                      <a:r>
                        <a:rPr lang="en-US" sz="1600" baseline="0" dirty="0" smtClean="0"/>
                        <a:t> di </a:t>
                      </a:r>
                      <a:r>
                        <a:rPr lang="en-US" sz="1600" baseline="0" dirty="0" err="1" smtClean="0"/>
                        <a:t>sản</a:t>
                      </a:r>
                      <a:r>
                        <a:rPr lang="en-US" sz="1600" baseline="0" dirty="0" smtClean="0"/>
                        <a:t> </a:t>
                      </a:r>
                      <a:r>
                        <a:rPr lang="en-US" sz="1600" baseline="0" dirty="0" err="1" smtClean="0"/>
                        <a:t>mĩ</a:t>
                      </a:r>
                      <a:r>
                        <a:rPr lang="en-US" sz="1600" baseline="0" dirty="0" smtClean="0"/>
                        <a:t> </a:t>
                      </a:r>
                      <a:r>
                        <a:rPr lang="en-US" sz="1600" baseline="0" dirty="0" err="1" smtClean="0"/>
                        <a:t>thuật</a:t>
                      </a:r>
                      <a:r>
                        <a:rPr lang="en-US" sz="1600" baseline="0" dirty="0" smtClean="0"/>
                        <a:t> </a:t>
                      </a:r>
                      <a:r>
                        <a:rPr lang="en-US" sz="1600" baseline="0" dirty="0" err="1" smtClean="0"/>
                        <a:t>thời</a:t>
                      </a:r>
                      <a:r>
                        <a:rPr lang="en-US" sz="1600" baseline="0" dirty="0" smtClean="0"/>
                        <a:t> </a:t>
                      </a:r>
                      <a:r>
                        <a:rPr lang="en-US" sz="1600" baseline="0" dirty="0" err="1" smtClean="0"/>
                        <a:t>tiền</a:t>
                      </a:r>
                      <a:r>
                        <a:rPr lang="en-US" sz="1600" baseline="0" dirty="0" smtClean="0"/>
                        <a:t> </a:t>
                      </a:r>
                      <a:r>
                        <a:rPr lang="en-US" sz="1600" baseline="0" dirty="0" err="1" smtClean="0"/>
                        <a:t>sử</a:t>
                      </a:r>
                      <a:r>
                        <a:rPr lang="en-US" sz="1600" baseline="0" dirty="0" smtClean="0"/>
                        <a:t> </a:t>
                      </a:r>
                      <a:r>
                        <a:rPr lang="en-US" sz="1600" baseline="0" dirty="0" err="1" smtClean="0"/>
                        <a:t>không</a:t>
                      </a:r>
                      <a:r>
                        <a:rPr lang="en-US" sz="1600" baseline="0" dirty="0" smtClean="0"/>
                        <a:t>?</a:t>
                      </a:r>
                      <a:endParaRPr lang="en-US" sz="1600"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60190662"/>
                  </a:ext>
                </a:extLst>
              </a:tr>
              <a:tr h="5721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t>Em</a:t>
                      </a:r>
                      <a:r>
                        <a:rPr lang="en-US" sz="1600" dirty="0" smtClean="0"/>
                        <a:t> </a:t>
                      </a:r>
                      <a:r>
                        <a:rPr lang="en-US" sz="1600" dirty="0" err="1" smtClean="0"/>
                        <a:t>có</a:t>
                      </a:r>
                      <a:r>
                        <a:rPr lang="en-US" sz="1600" baseline="0" dirty="0" smtClean="0"/>
                        <a:t> </a:t>
                      </a:r>
                      <a:r>
                        <a:rPr lang="en-US" sz="1600" baseline="0" dirty="0" err="1" smtClean="0"/>
                        <a:t>nêu</a:t>
                      </a:r>
                      <a:r>
                        <a:rPr lang="en-US" sz="1600" baseline="0" dirty="0" smtClean="0"/>
                        <a:t> </a:t>
                      </a:r>
                      <a:r>
                        <a:rPr lang="en-US" sz="1600" baseline="0" dirty="0" err="1" smtClean="0"/>
                        <a:t>được</a:t>
                      </a:r>
                      <a:r>
                        <a:rPr lang="en-US" sz="1600" baseline="0" dirty="0" smtClean="0"/>
                        <a:t> ý </a:t>
                      </a:r>
                      <a:r>
                        <a:rPr lang="en-US" sz="1600" baseline="0" dirty="0" err="1" smtClean="0"/>
                        <a:t>tưởng</a:t>
                      </a:r>
                      <a:r>
                        <a:rPr lang="en-US" sz="1600" baseline="0" dirty="0" smtClean="0"/>
                        <a:t> </a:t>
                      </a:r>
                      <a:r>
                        <a:rPr lang="en-US" sz="1600" baseline="0" dirty="0" err="1" smtClean="0"/>
                        <a:t>thể</a:t>
                      </a:r>
                      <a:r>
                        <a:rPr lang="en-US" sz="1600" baseline="0" dirty="0" smtClean="0"/>
                        <a:t> </a:t>
                      </a:r>
                      <a:r>
                        <a:rPr lang="en-US" sz="1600" baseline="0" dirty="0" err="1" smtClean="0"/>
                        <a:t>hiện</a:t>
                      </a:r>
                      <a:r>
                        <a:rPr lang="en-US" sz="1600" baseline="0" dirty="0" smtClean="0"/>
                        <a:t> </a:t>
                      </a:r>
                      <a:r>
                        <a:rPr lang="en-US" sz="1600" baseline="0" dirty="0" err="1" smtClean="0"/>
                        <a:t>một</a:t>
                      </a:r>
                      <a:r>
                        <a:rPr lang="en-US" sz="1600" baseline="0" dirty="0" smtClean="0"/>
                        <a:t> </a:t>
                      </a:r>
                      <a:r>
                        <a:rPr lang="en-US" sz="1600" baseline="0" dirty="0" err="1" smtClean="0"/>
                        <a:t>đồ</a:t>
                      </a:r>
                      <a:r>
                        <a:rPr lang="en-US" sz="1600" baseline="0" dirty="0" smtClean="0"/>
                        <a:t> </a:t>
                      </a:r>
                      <a:r>
                        <a:rPr lang="en-US" sz="1600" baseline="0" dirty="0" err="1" smtClean="0"/>
                        <a:t>vật</a:t>
                      </a:r>
                      <a:r>
                        <a:rPr lang="en-US" sz="1600" baseline="0" dirty="0" smtClean="0"/>
                        <a:t> </a:t>
                      </a:r>
                      <a:r>
                        <a:rPr lang="en-US" sz="1600" baseline="0" dirty="0" err="1" smtClean="0"/>
                        <a:t>trang</a:t>
                      </a:r>
                      <a:r>
                        <a:rPr lang="en-US" sz="1600" baseline="0" dirty="0" smtClean="0"/>
                        <a:t> </a:t>
                      </a:r>
                      <a:r>
                        <a:rPr lang="en-US" sz="1600" baseline="0" dirty="0" err="1" smtClean="0"/>
                        <a:t>trí</a:t>
                      </a:r>
                      <a:r>
                        <a:rPr lang="en-US" sz="1600" baseline="0" dirty="0" smtClean="0"/>
                        <a:t> </a:t>
                      </a:r>
                      <a:r>
                        <a:rPr lang="en-US" sz="1600" baseline="0" dirty="0" err="1" smtClean="0"/>
                        <a:t>góc</a:t>
                      </a:r>
                      <a:r>
                        <a:rPr lang="en-US" sz="1600" baseline="0" dirty="0" smtClean="0"/>
                        <a:t> </a:t>
                      </a:r>
                      <a:r>
                        <a:rPr lang="en-US" sz="1600" baseline="0" dirty="0" err="1" smtClean="0"/>
                        <a:t>học</a:t>
                      </a:r>
                      <a:r>
                        <a:rPr lang="en-US" sz="1600" baseline="0" dirty="0" smtClean="0"/>
                        <a:t> </a:t>
                      </a:r>
                      <a:r>
                        <a:rPr lang="en-US" sz="1600" baseline="0" dirty="0" err="1" smtClean="0"/>
                        <a:t>tập</a:t>
                      </a:r>
                      <a:r>
                        <a:rPr lang="en-US" sz="1600" baseline="0" dirty="0" smtClean="0"/>
                        <a:t> </a:t>
                      </a:r>
                      <a:r>
                        <a:rPr lang="en-US" sz="1600" baseline="0" dirty="0" err="1" smtClean="0"/>
                        <a:t>có</a:t>
                      </a:r>
                      <a:r>
                        <a:rPr lang="en-US" sz="1600" baseline="0" dirty="0" smtClean="0"/>
                        <a:t> </a:t>
                      </a:r>
                      <a:r>
                        <a:rPr lang="en-US" sz="1600" baseline="0" dirty="0" err="1" smtClean="0"/>
                        <a:t>khai</a:t>
                      </a:r>
                      <a:r>
                        <a:rPr lang="en-US" sz="1600" baseline="0" dirty="0" smtClean="0"/>
                        <a:t> </a:t>
                      </a:r>
                      <a:r>
                        <a:rPr lang="en-US" sz="1600" baseline="0" dirty="0" err="1" smtClean="0"/>
                        <a:t>thác</a:t>
                      </a:r>
                      <a:r>
                        <a:rPr lang="en-US" sz="1600" baseline="0" dirty="0" smtClean="0"/>
                        <a:t> </a:t>
                      </a:r>
                      <a:r>
                        <a:rPr lang="en-US" sz="1600" baseline="0" dirty="0" err="1" smtClean="0"/>
                        <a:t>vẻ</a:t>
                      </a:r>
                      <a:r>
                        <a:rPr lang="en-US" sz="1600" baseline="0" dirty="0" smtClean="0"/>
                        <a:t> </a:t>
                      </a:r>
                      <a:r>
                        <a:rPr lang="en-US" sz="1600" baseline="0" dirty="0" err="1" smtClean="0"/>
                        <a:t>đẹp</a:t>
                      </a:r>
                      <a:r>
                        <a:rPr lang="en-US" sz="1600" baseline="0" dirty="0" smtClean="0"/>
                        <a:t> </a:t>
                      </a:r>
                      <a:r>
                        <a:rPr lang="en-US" sz="1600" baseline="0" dirty="0" err="1" smtClean="0"/>
                        <a:t>của</a:t>
                      </a:r>
                      <a:r>
                        <a:rPr lang="en-US" sz="1600" baseline="0" dirty="0" smtClean="0"/>
                        <a:t> di </a:t>
                      </a:r>
                      <a:r>
                        <a:rPr lang="en-US" sz="1600" baseline="0" dirty="0" err="1" smtClean="0"/>
                        <a:t>sản</a:t>
                      </a:r>
                      <a:r>
                        <a:rPr lang="en-US" sz="1600" baseline="0" dirty="0" smtClean="0"/>
                        <a:t> </a:t>
                      </a:r>
                      <a:r>
                        <a:rPr lang="en-US" sz="1600" baseline="0" dirty="0" err="1" smtClean="0"/>
                        <a:t>mĩ</a:t>
                      </a:r>
                      <a:r>
                        <a:rPr lang="en-US" sz="1600" baseline="0" dirty="0" smtClean="0"/>
                        <a:t> </a:t>
                      </a:r>
                      <a:r>
                        <a:rPr lang="en-US" sz="1600" baseline="0" dirty="0" err="1" smtClean="0"/>
                        <a:t>thuật</a:t>
                      </a:r>
                      <a:r>
                        <a:rPr lang="en-US" sz="1600" baseline="0" dirty="0" smtClean="0"/>
                        <a:t> </a:t>
                      </a:r>
                      <a:r>
                        <a:rPr lang="en-US" sz="1600" baseline="0" dirty="0" err="1" smtClean="0"/>
                        <a:t>thời</a:t>
                      </a:r>
                      <a:r>
                        <a:rPr lang="en-US" sz="1600" baseline="0" dirty="0" smtClean="0"/>
                        <a:t> </a:t>
                      </a:r>
                      <a:r>
                        <a:rPr lang="en-US" sz="1600" baseline="0" dirty="0" err="1" smtClean="0"/>
                        <a:t>tiền</a:t>
                      </a:r>
                      <a:r>
                        <a:rPr lang="en-US" sz="1600" baseline="0" dirty="0" smtClean="0"/>
                        <a:t> </a:t>
                      </a:r>
                      <a:r>
                        <a:rPr lang="en-US" sz="1600" baseline="0" dirty="0" err="1" smtClean="0"/>
                        <a:t>sử</a:t>
                      </a:r>
                      <a:r>
                        <a:rPr lang="en-US" sz="1600" baseline="0" dirty="0" smtClean="0"/>
                        <a:t> </a:t>
                      </a:r>
                      <a:r>
                        <a:rPr lang="en-US" sz="1600" baseline="0" dirty="0" err="1" smtClean="0"/>
                        <a:t>không</a:t>
                      </a:r>
                      <a:r>
                        <a:rPr lang="en-US" sz="1600" baseline="0" dirty="0" smtClean="0"/>
                        <a:t>?</a:t>
                      </a:r>
                      <a:endParaRPr lang="en-US" sz="1600"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2676206"/>
                  </a:ext>
                </a:extLst>
              </a:tr>
              <a:tr h="5721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t>Em</a:t>
                      </a:r>
                      <a:r>
                        <a:rPr lang="en-US" sz="1600" dirty="0" smtClean="0"/>
                        <a:t> </a:t>
                      </a:r>
                      <a:r>
                        <a:rPr lang="en-US" sz="1600" dirty="0" err="1" smtClean="0"/>
                        <a:t>có</a:t>
                      </a:r>
                      <a:r>
                        <a:rPr lang="en-US" sz="1600" baseline="0" dirty="0" smtClean="0"/>
                        <a:t> </a:t>
                      </a:r>
                      <a:r>
                        <a:rPr lang="en-US" sz="1600" baseline="0" dirty="0" err="1" smtClean="0"/>
                        <a:t>phác</a:t>
                      </a:r>
                      <a:r>
                        <a:rPr lang="en-US" sz="1600" baseline="0" dirty="0" smtClean="0"/>
                        <a:t> </a:t>
                      </a:r>
                      <a:r>
                        <a:rPr lang="en-US" sz="1600" baseline="0" dirty="0" err="1" smtClean="0"/>
                        <a:t>thảo</a:t>
                      </a:r>
                      <a:r>
                        <a:rPr lang="en-US" sz="1600" baseline="0" dirty="0" smtClean="0"/>
                        <a:t> </a:t>
                      </a:r>
                      <a:r>
                        <a:rPr lang="en-US" sz="1600" baseline="0" dirty="0" err="1" smtClean="0"/>
                        <a:t>và</a:t>
                      </a:r>
                      <a:r>
                        <a:rPr lang="en-US" sz="1600" baseline="0" dirty="0" smtClean="0"/>
                        <a:t> </a:t>
                      </a:r>
                      <a:r>
                        <a:rPr lang="en-US" sz="1600" baseline="0" dirty="0" err="1" smtClean="0"/>
                        <a:t>lựa</a:t>
                      </a:r>
                      <a:r>
                        <a:rPr lang="en-US" sz="1600" baseline="0" dirty="0" smtClean="0"/>
                        <a:t> </a:t>
                      </a:r>
                      <a:r>
                        <a:rPr lang="en-US" sz="1600" baseline="0" dirty="0" err="1" smtClean="0"/>
                        <a:t>chọn</a:t>
                      </a:r>
                      <a:r>
                        <a:rPr lang="en-US" sz="1600" baseline="0" dirty="0" smtClean="0"/>
                        <a:t> </a:t>
                      </a:r>
                      <a:r>
                        <a:rPr lang="en-US" sz="1600" baseline="0" dirty="0" err="1" smtClean="0"/>
                        <a:t>vật</a:t>
                      </a:r>
                      <a:r>
                        <a:rPr lang="en-US" sz="1600" baseline="0" dirty="0" smtClean="0"/>
                        <a:t> </a:t>
                      </a:r>
                      <a:r>
                        <a:rPr lang="en-US" sz="1600" baseline="0" dirty="0" err="1" smtClean="0"/>
                        <a:t>liệu</a:t>
                      </a:r>
                      <a:r>
                        <a:rPr lang="en-US" sz="1600" baseline="0" dirty="0" smtClean="0"/>
                        <a:t> </a:t>
                      </a:r>
                      <a:r>
                        <a:rPr lang="en-US" sz="1600" baseline="0" dirty="0" err="1" smtClean="0"/>
                        <a:t>để</a:t>
                      </a:r>
                      <a:r>
                        <a:rPr lang="en-US" sz="1600" baseline="0" dirty="0" smtClean="0"/>
                        <a:t> </a:t>
                      </a:r>
                      <a:r>
                        <a:rPr lang="en-US" sz="1600" baseline="0" dirty="0" err="1" smtClean="0"/>
                        <a:t>thể</a:t>
                      </a:r>
                      <a:r>
                        <a:rPr lang="en-US" sz="1600" baseline="0" dirty="0" smtClean="0"/>
                        <a:t> </a:t>
                      </a:r>
                      <a:r>
                        <a:rPr lang="en-US" sz="1600" baseline="0" dirty="0" err="1" smtClean="0"/>
                        <a:t>hiện</a:t>
                      </a:r>
                      <a:r>
                        <a:rPr lang="en-US" sz="1600" baseline="0" dirty="0" smtClean="0"/>
                        <a:t> ý </a:t>
                      </a:r>
                      <a:r>
                        <a:rPr lang="en-US" sz="1600" baseline="0" dirty="0" err="1" smtClean="0"/>
                        <a:t>tưởng</a:t>
                      </a:r>
                      <a:r>
                        <a:rPr lang="en-US" sz="1600" baseline="0" dirty="0" smtClean="0"/>
                        <a:t> </a:t>
                      </a:r>
                      <a:r>
                        <a:rPr lang="en-US" sz="1600" baseline="0" dirty="0" err="1" smtClean="0"/>
                        <a:t>thành</a:t>
                      </a:r>
                      <a:r>
                        <a:rPr lang="en-US" sz="1600" baseline="0" dirty="0" smtClean="0"/>
                        <a:t> </a:t>
                      </a:r>
                      <a:r>
                        <a:rPr lang="en-US" sz="1600" baseline="0" dirty="0" err="1" smtClean="0"/>
                        <a:t>sản</a:t>
                      </a:r>
                      <a:r>
                        <a:rPr lang="en-US" sz="1600" baseline="0" dirty="0" smtClean="0"/>
                        <a:t> </a:t>
                      </a:r>
                      <a:r>
                        <a:rPr lang="en-US" sz="1600" baseline="0" dirty="0" err="1" smtClean="0"/>
                        <a:t>phẩm</a:t>
                      </a:r>
                      <a:r>
                        <a:rPr lang="en-US" sz="1600" baseline="0" dirty="0" smtClean="0"/>
                        <a:t> </a:t>
                      </a:r>
                      <a:r>
                        <a:rPr lang="en-US" sz="1600" baseline="0" dirty="0" err="1" smtClean="0"/>
                        <a:t>mĩ</a:t>
                      </a:r>
                      <a:r>
                        <a:rPr lang="en-US" sz="1600" baseline="0" dirty="0" smtClean="0"/>
                        <a:t> </a:t>
                      </a:r>
                      <a:r>
                        <a:rPr lang="en-US" sz="1600" baseline="0" dirty="0" err="1" smtClean="0"/>
                        <a:t>thuật</a:t>
                      </a:r>
                      <a:r>
                        <a:rPr lang="en-US" sz="1600" baseline="0" dirty="0" smtClean="0"/>
                        <a:t> </a:t>
                      </a:r>
                      <a:r>
                        <a:rPr lang="en-US" sz="1600" baseline="0" dirty="0" err="1" smtClean="0"/>
                        <a:t>không</a:t>
                      </a:r>
                      <a:r>
                        <a:rPr lang="en-US" sz="1600" baseline="0" dirty="0" smtClean="0"/>
                        <a:t>?</a:t>
                      </a:r>
                      <a:endParaRPr lang="en-US" sz="1600"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36920302"/>
                  </a:ext>
                </a:extLst>
              </a:tr>
            </a:tbl>
          </a:graphicData>
        </a:graphic>
      </p:graphicFrame>
    </p:spTree>
    <p:extLst>
      <p:ext uri="{BB962C8B-B14F-4D97-AF65-F5344CB8AC3E}">
        <p14:creationId xmlns:p14="http://schemas.microsoft.com/office/powerpoint/2010/main" val="1899790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456"/>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581891" y="876615"/>
            <a:ext cx="1715444" cy="5138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sp>
        <p:nvSpPr>
          <p:cNvPr id="6" name="Rectangle 5"/>
          <p:cNvSpPr/>
          <p:nvPr/>
        </p:nvSpPr>
        <p:spPr>
          <a:xfrm>
            <a:off x="649905" y="1481177"/>
            <a:ext cx="7693050" cy="4655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smtClean="0"/>
          </a:p>
          <a:p>
            <a:r>
              <a:rPr lang="en-US" sz="2400" b="1" dirty="0" err="1" smtClean="0"/>
              <a:t>Trò</a:t>
            </a:r>
            <a:r>
              <a:rPr lang="en-US" sz="2400" b="1" dirty="0" smtClean="0"/>
              <a:t> </a:t>
            </a:r>
            <a:r>
              <a:rPr lang="en-US" sz="2400" b="1" dirty="0" err="1"/>
              <a:t>chơi</a:t>
            </a:r>
            <a:r>
              <a:rPr lang="en-US" sz="2400" b="1" dirty="0"/>
              <a:t> </a:t>
            </a:r>
            <a:r>
              <a:rPr lang="en-US" sz="2400" b="1" dirty="0" err="1"/>
              <a:t>gợi</a:t>
            </a:r>
            <a:r>
              <a:rPr lang="en-US" sz="2400" b="1" dirty="0"/>
              <a:t> ý </a:t>
            </a:r>
            <a:r>
              <a:rPr lang="en-US" sz="2400" b="1" dirty="0" smtClean="0"/>
              <a:t>:</a:t>
            </a:r>
            <a:endParaRPr lang="en-US" sz="2400" b="1" dirty="0"/>
          </a:p>
          <a:p>
            <a:r>
              <a:rPr lang="en-US" sz="2400" dirty="0" smtClean="0"/>
              <a:t>(</a:t>
            </a:r>
            <a:r>
              <a:rPr lang="en-US" sz="2400" dirty="0" err="1"/>
              <a:t>Thực</a:t>
            </a:r>
            <a:r>
              <a:rPr lang="en-US" sz="2400" dirty="0"/>
              <a:t> </a:t>
            </a:r>
            <a:r>
              <a:rPr lang="en-US" sz="2400" dirty="0" err="1"/>
              <a:t>hiện</a:t>
            </a:r>
            <a:r>
              <a:rPr lang="en-US" sz="2400" dirty="0"/>
              <a:t> </a:t>
            </a:r>
            <a:r>
              <a:rPr lang="en-US" sz="2400" dirty="0" smtClean="0"/>
              <a:t>video clip </a:t>
            </a:r>
            <a:r>
              <a:rPr lang="en-US" sz="2400" dirty="0" err="1" smtClean="0"/>
              <a:t>dài</a:t>
            </a:r>
            <a:r>
              <a:rPr lang="en-US" sz="2400" dirty="0" smtClean="0"/>
              <a:t> 1 </a:t>
            </a:r>
            <a:r>
              <a:rPr lang="en-US" sz="2400" dirty="0" err="1" smtClean="0"/>
              <a:t>phút</a:t>
            </a:r>
            <a:r>
              <a:rPr lang="en-US" sz="2400" dirty="0" smtClean="0"/>
              <a:t> </a:t>
            </a:r>
            <a:r>
              <a:rPr lang="en-US" sz="2400" dirty="0" err="1" smtClean="0"/>
              <a:t>chiếu</a:t>
            </a:r>
            <a:r>
              <a:rPr lang="en-US" sz="2400" dirty="0" smtClean="0"/>
              <a:t> </a:t>
            </a:r>
            <a:r>
              <a:rPr lang="en-US" sz="2400" dirty="0" err="1" smtClean="0"/>
              <a:t>các</a:t>
            </a:r>
            <a:r>
              <a:rPr lang="en-US" sz="2400" dirty="0" smtClean="0"/>
              <a:t> </a:t>
            </a:r>
            <a:r>
              <a:rPr lang="en-US" sz="2400" dirty="0" err="1"/>
              <a:t>hình</a:t>
            </a:r>
            <a:r>
              <a:rPr lang="en-US" sz="2400" dirty="0"/>
              <a:t> </a:t>
            </a:r>
            <a:r>
              <a:rPr lang="en-US" sz="2400" dirty="0" err="1"/>
              <a:t>ảnh</a:t>
            </a:r>
            <a:r>
              <a:rPr lang="en-US" sz="2400" dirty="0"/>
              <a:t> </a:t>
            </a:r>
            <a:r>
              <a:rPr lang="en-US" sz="2400" dirty="0" err="1"/>
              <a:t>liên</a:t>
            </a:r>
            <a:r>
              <a:rPr lang="en-US" sz="2400" dirty="0"/>
              <a:t> </a:t>
            </a:r>
            <a:r>
              <a:rPr lang="en-US" sz="2400" dirty="0" err="1"/>
              <a:t>quan</a:t>
            </a:r>
            <a:r>
              <a:rPr lang="en-US" sz="2400" dirty="0"/>
              <a:t> </a:t>
            </a:r>
            <a:r>
              <a:rPr lang="en-US" sz="2400" dirty="0" err="1" smtClean="0"/>
              <a:t>đến</a:t>
            </a:r>
            <a:r>
              <a:rPr lang="en-US" sz="2400" dirty="0" smtClean="0"/>
              <a:t> di </a:t>
            </a:r>
            <a:r>
              <a:rPr lang="en-US" sz="2400" dirty="0" err="1" smtClean="0"/>
              <a:t>sản</a:t>
            </a:r>
            <a:r>
              <a:rPr lang="en-US" sz="2400" dirty="0" smtClean="0"/>
              <a:t> </a:t>
            </a:r>
            <a:r>
              <a:rPr lang="en-US" sz="2400" dirty="0" err="1" smtClean="0"/>
              <a:t>mĩ</a:t>
            </a:r>
            <a:r>
              <a:rPr lang="en-US" sz="2400" dirty="0" smtClean="0"/>
              <a:t> </a:t>
            </a:r>
            <a:r>
              <a:rPr lang="en-US" sz="2400" dirty="0" err="1" smtClean="0"/>
              <a:t>thuật</a:t>
            </a:r>
            <a:r>
              <a:rPr lang="en-US" sz="2400" dirty="0" smtClean="0"/>
              <a:t> </a:t>
            </a:r>
            <a:r>
              <a:rPr lang="en-US" sz="2400" dirty="0" err="1" smtClean="0"/>
              <a:t>thế</a:t>
            </a:r>
            <a:r>
              <a:rPr lang="en-US" sz="2400" dirty="0" smtClean="0"/>
              <a:t> </a:t>
            </a:r>
            <a:r>
              <a:rPr lang="en-US" sz="2400" dirty="0" err="1" smtClean="0"/>
              <a:t>giới</a:t>
            </a:r>
            <a:r>
              <a:rPr lang="en-US" sz="2400" dirty="0" smtClean="0"/>
              <a:t> </a:t>
            </a:r>
            <a:r>
              <a:rPr lang="en-US" sz="2400" dirty="0" err="1" smtClean="0"/>
              <a:t>thời</a:t>
            </a:r>
            <a:r>
              <a:rPr lang="en-US" sz="2400" dirty="0" smtClean="0"/>
              <a:t> </a:t>
            </a:r>
            <a:r>
              <a:rPr lang="en-US" sz="2400" dirty="0" err="1" smtClean="0"/>
              <a:t>kì</a:t>
            </a:r>
            <a:r>
              <a:rPr lang="en-US" sz="2400" dirty="0" smtClean="0"/>
              <a:t> </a:t>
            </a:r>
            <a:r>
              <a:rPr lang="en-US" sz="2400" dirty="0" err="1" smtClean="0"/>
              <a:t>tiền</a:t>
            </a:r>
            <a:r>
              <a:rPr lang="en-US" sz="2400" dirty="0" smtClean="0"/>
              <a:t> </a:t>
            </a:r>
            <a:r>
              <a:rPr lang="en-US" sz="2400" dirty="0" err="1" smtClean="0"/>
              <a:t>sử</a:t>
            </a:r>
            <a:r>
              <a:rPr lang="en-US" sz="2400" dirty="0" smtClean="0"/>
              <a:t>, </a:t>
            </a:r>
            <a:r>
              <a:rPr lang="en-US" sz="2400" dirty="0" err="1" smtClean="0"/>
              <a:t>trong</a:t>
            </a:r>
            <a:r>
              <a:rPr lang="en-US" sz="2400" dirty="0" smtClean="0"/>
              <a:t> </a:t>
            </a:r>
            <a:r>
              <a:rPr lang="en-US" sz="2400" dirty="0" err="1" smtClean="0"/>
              <a:t>đó</a:t>
            </a:r>
            <a:r>
              <a:rPr lang="en-US" sz="2400" dirty="0" smtClean="0"/>
              <a:t> </a:t>
            </a:r>
            <a:r>
              <a:rPr lang="en-US" sz="2400" dirty="0" err="1" smtClean="0"/>
              <a:t>lồng</a:t>
            </a:r>
            <a:r>
              <a:rPr lang="en-US" sz="2400" dirty="0" smtClean="0"/>
              <a:t> </a:t>
            </a:r>
            <a:r>
              <a:rPr lang="en-US" sz="2400" dirty="0" err="1" smtClean="0"/>
              <a:t>ghép</a:t>
            </a:r>
            <a:r>
              <a:rPr lang="en-US" sz="2400" dirty="0" smtClean="0"/>
              <a:t> </a:t>
            </a:r>
            <a:r>
              <a:rPr lang="en-US" sz="2400" dirty="0" err="1" smtClean="0"/>
              <a:t>một</a:t>
            </a:r>
            <a:r>
              <a:rPr lang="en-US" sz="2400" dirty="0" smtClean="0"/>
              <a:t> </a:t>
            </a:r>
            <a:r>
              <a:rPr lang="en-US" sz="2400" dirty="0" err="1" smtClean="0"/>
              <a:t>số</a:t>
            </a:r>
            <a:r>
              <a:rPr lang="en-US" sz="2400" dirty="0" smtClean="0"/>
              <a:t> di </a:t>
            </a:r>
            <a:r>
              <a:rPr lang="en-US" sz="2400" dirty="0" err="1" smtClean="0"/>
              <a:t>sản</a:t>
            </a:r>
            <a:r>
              <a:rPr lang="en-US" sz="2400" dirty="0" smtClean="0"/>
              <a:t> </a:t>
            </a:r>
            <a:r>
              <a:rPr lang="en-US" sz="2400" dirty="0" err="1" smtClean="0"/>
              <a:t>mĩ</a:t>
            </a:r>
            <a:r>
              <a:rPr lang="en-US" sz="2400" dirty="0" smtClean="0"/>
              <a:t> </a:t>
            </a:r>
            <a:r>
              <a:rPr lang="en-US" sz="2400" dirty="0" err="1" smtClean="0"/>
              <a:t>thuật</a:t>
            </a:r>
            <a:r>
              <a:rPr lang="en-US" sz="2400" dirty="0" smtClean="0"/>
              <a:t> </a:t>
            </a:r>
            <a:r>
              <a:rPr lang="en-US" sz="2400" dirty="0" err="1" smtClean="0"/>
              <a:t>thời</a:t>
            </a:r>
            <a:r>
              <a:rPr lang="en-US" sz="2400" dirty="0" smtClean="0"/>
              <a:t> </a:t>
            </a:r>
            <a:r>
              <a:rPr lang="en-US" sz="2400" dirty="0" err="1" smtClean="0"/>
              <a:t>kì</a:t>
            </a:r>
            <a:r>
              <a:rPr lang="en-US" sz="2400" dirty="0" smtClean="0"/>
              <a:t> </a:t>
            </a:r>
            <a:r>
              <a:rPr lang="en-US" sz="2400" dirty="0" err="1" smtClean="0"/>
              <a:t>hiện</a:t>
            </a:r>
            <a:r>
              <a:rPr lang="en-US" sz="2400" dirty="0" smtClean="0"/>
              <a:t> </a:t>
            </a:r>
            <a:r>
              <a:rPr lang="en-US" sz="2400" dirty="0" err="1" smtClean="0"/>
              <a:t>đại</a:t>
            </a:r>
            <a:r>
              <a:rPr lang="en-US" sz="2400" dirty="0" smtClean="0"/>
              <a:t>).</a:t>
            </a:r>
            <a:endParaRPr lang="en-US" sz="2400" dirty="0"/>
          </a:p>
          <a:p>
            <a:pPr marL="285750" indent="-285750">
              <a:buFontTx/>
              <a:buChar char="-"/>
            </a:pPr>
            <a:r>
              <a:rPr lang="en-US" sz="2400" dirty="0" err="1" smtClean="0"/>
              <a:t>Đối</a:t>
            </a:r>
            <a:r>
              <a:rPr lang="en-US" sz="2400" dirty="0" smtClean="0"/>
              <a:t> </a:t>
            </a:r>
            <a:r>
              <a:rPr lang="en-US" sz="2400" dirty="0" err="1" smtClean="0"/>
              <a:t>tượng</a:t>
            </a:r>
            <a:r>
              <a:rPr lang="en-US" sz="2400" dirty="0" smtClean="0"/>
              <a:t> </a:t>
            </a:r>
            <a:r>
              <a:rPr lang="en-US" sz="2400" dirty="0" err="1" smtClean="0"/>
              <a:t>dành</a:t>
            </a:r>
            <a:r>
              <a:rPr lang="en-US" sz="2400" dirty="0" smtClean="0"/>
              <a:t> </a:t>
            </a:r>
            <a:r>
              <a:rPr lang="en-US" sz="2400" dirty="0" err="1" smtClean="0"/>
              <a:t>cho</a:t>
            </a:r>
            <a:r>
              <a:rPr lang="en-US" sz="2400" dirty="0" smtClean="0"/>
              <a:t> </a:t>
            </a:r>
            <a:r>
              <a:rPr lang="en-US" sz="2400" dirty="0" err="1" smtClean="0"/>
              <a:t>tất</a:t>
            </a:r>
            <a:r>
              <a:rPr lang="en-US" sz="2400" dirty="0" smtClean="0"/>
              <a:t> </a:t>
            </a:r>
            <a:r>
              <a:rPr lang="en-US" sz="2400" dirty="0" err="1" smtClean="0"/>
              <a:t>cả</a:t>
            </a:r>
            <a:r>
              <a:rPr lang="en-US" sz="2400" dirty="0" smtClean="0"/>
              <a:t> </a:t>
            </a:r>
            <a:r>
              <a:rPr lang="en-US" sz="2400" dirty="0" err="1" smtClean="0"/>
              <a:t>học</a:t>
            </a:r>
            <a:r>
              <a:rPr lang="en-US" sz="2400" dirty="0" smtClean="0"/>
              <a:t> </a:t>
            </a:r>
            <a:r>
              <a:rPr lang="en-US" sz="2400" dirty="0" err="1" smtClean="0"/>
              <a:t>sinh</a:t>
            </a:r>
            <a:r>
              <a:rPr lang="en-US" sz="2400" dirty="0" smtClean="0"/>
              <a:t>.</a:t>
            </a:r>
            <a:endParaRPr lang="en-US" sz="2400" dirty="0"/>
          </a:p>
          <a:p>
            <a:pPr marL="285750" indent="-285750">
              <a:buFontTx/>
              <a:buChar char="-"/>
            </a:pPr>
            <a:r>
              <a:rPr lang="en-US" sz="2400" dirty="0" err="1" smtClean="0"/>
              <a:t>Cách</a:t>
            </a:r>
            <a:r>
              <a:rPr lang="en-US" sz="2400" dirty="0" smtClean="0"/>
              <a:t> </a:t>
            </a:r>
            <a:r>
              <a:rPr lang="en-US" sz="2400" dirty="0" err="1" smtClean="0"/>
              <a:t>chơi</a:t>
            </a:r>
            <a:r>
              <a:rPr lang="en-US" sz="2400" dirty="0" smtClean="0"/>
              <a:t>: </a:t>
            </a:r>
            <a:r>
              <a:rPr lang="en-US" sz="2400" dirty="0" err="1" smtClean="0"/>
              <a:t>Trong</a:t>
            </a:r>
            <a:r>
              <a:rPr lang="en-US" sz="2400" dirty="0" smtClean="0"/>
              <a:t> </a:t>
            </a:r>
            <a:r>
              <a:rPr lang="en-US" sz="2400" dirty="0" err="1" smtClean="0"/>
              <a:t>vòng</a:t>
            </a:r>
            <a:r>
              <a:rPr lang="en-US" sz="2400" dirty="0" smtClean="0"/>
              <a:t> 2 </a:t>
            </a:r>
            <a:r>
              <a:rPr lang="en-US" sz="2400" dirty="0" err="1" smtClean="0"/>
              <a:t>phút</a:t>
            </a:r>
            <a:r>
              <a:rPr lang="en-US" sz="2400" dirty="0" smtClean="0"/>
              <a:t> </a:t>
            </a:r>
            <a:r>
              <a:rPr lang="en-US" sz="2400" dirty="0" err="1" smtClean="0"/>
              <a:t>xem</a:t>
            </a:r>
            <a:r>
              <a:rPr lang="en-US" sz="2400" dirty="0" smtClean="0"/>
              <a:t> </a:t>
            </a:r>
            <a:r>
              <a:rPr lang="en-US" sz="2400" dirty="0" err="1" smtClean="0"/>
              <a:t>lại</a:t>
            </a:r>
            <a:r>
              <a:rPr lang="en-US" sz="2400" dirty="0" smtClean="0"/>
              <a:t> 2 </a:t>
            </a:r>
            <a:r>
              <a:rPr lang="en-US" sz="2400" dirty="0" err="1" smtClean="0"/>
              <a:t>lần</a:t>
            </a:r>
            <a:r>
              <a:rPr lang="en-US" sz="2400" dirty="0" smtClean="0"/>
              <a:t> </a:t>
            </a:r>
            <a:r>
              <a:rPr lang="en-US" sz="2400" dirty="0" err="1" smtClean="0"/>
              <a:t>và</a:t>
            </a:r>
            <a:r>
              <a:rPr lang="en-US" sz="2400" dirty="0" smtClean="0"/>
              <a:t> </a:t>
            </a:r>
            <a:r>
              <a:rPr lang="en-US" sz="2400" dirty="0" err="1" smtClean="0"/>
              <a:t>ghi</a:t>
            </a:r>
            <a:r>
              <a:rPr lang="en-US" sz="2400" dirty="0" smtClean="0"/>
              <a:t> </a:t>
            </a:r>
            <a:r>
              <a:rPr lang="en-US" sz="2400" dirty="0" err="1" smtClean="0"/>
              <a:t>lại</a:t>
            </a:r>
            <a:r>
              <a:rPr lang="en-US" sz="2400" dirty="0" smtClean="0"/>
              <a:t>:</a:t>
            </a:r>
          </a:p>
          <a:p>
            <a:r>
              <a:rPr lang="en-US" sz="2400" dirty="0" smtClean="0"/>
              <a:t>+ </a:t>
            </a:r>
            <a:r>
              <a:rPr lang="en-US" sz="2400" dirty="0" err="1" smtClean="0"/>
              <a:t>Có</a:t>
            </a:r>
            <a:r>
              <a:rPr lang="en-US" sz="2400" dirty="0" smtClean="0"/>
              <a:t> </a:t>
            </a:r>
            <a:r>
              <a:rPr lang="en-US" sz="2400" dirty="0" err="1" smtClean="0"/>
              <a:t>bao</a:t>
            </a:r>
            <a:r>
              <a:rPr lang="en-US" sz="2400" dirty="0" smtClean="0"/>
              <a:t> </a:t>
            </a:r>
            <a:r>
              <a:rPr lang="en-US" sz="2400" dirty="0" err="1" smtClean="0"/>
              <a:t>nhiêu</a:t>
            </a:r>
            <a:r>
              <a:rPr lang="en-US" sz="2400" dirty="0" smtClean="0"/>
              <a:t> </a:t>
            </a:r>
            <a:r>
              <a:rPr lang="en-US" sz="2400" dirty="0" err="1" smtClean="0"/>
              <a:t>hình</a:t>
            </a:r>
            <a:r>
              <a:rPr lang="en-US" sz="2400" dirty="0" smtClean="0"/>
              <a:t> </a:t>
            </a:r>
            <a:r>
              <a:rPr lang="en-US" sz="2400" dirty="0" err="1" smtClean="0"/>
              <a:t>ảnh</a:t>
            </a:r>
            <a:r>
              <a:rPr lang="en-US" sz="2400" dirty="0" smtClean="0"/>
              <a:t> </a:t>
            </a:r>
            <a:r>
              <a:rPr lang="en-US" sz="2400" dirty="0" err="1" smtClean="0"/>
              <a:t>về</a:t>
            </a:r>
            <a:r>
              <a:rPr lang="en-US" sz="2400" dirty="0" smtClean="0"/>
              <a:t> di </a:t>
            </a:r>
            <a:r>
              <a:rPr lang="en-US" sz="2400" dirty="0" err="1" smtClean="0"/>
              <a:t>sản</a:t>
            </a:r>
            <a:r>
              <a:rPr lang="en-US" sz="2400" dirty="0" smtClean="0"/>
              <a:t> </a:t>
            </a:r>
            <a:r>
              <a:rPr lang="en-US" sz="2400" dirty="0" err="1" smtClean="0"/>
              <a:t>mĩ</a:t>
            </a:r>
            <a:r>
              <a:rPr lang="en-US" sz="2400" dirty="0" smtClean="0"/>
              <a:t> </a:t>
            </a:r>
            <a:r>
              <a:rPr lang="en-US" sz="2400" dirty="0" err="1" smtClean="0"/>
              <a:t>thuật</a:t>
            </a:r>
            <a:r>
              <a:rPr lang="en-US" sz="2400" dirty="0" smtClean="0"/>
              <a:t> </a:t>
            </a:r>
            <a:r>
              <a:rPr lang="en-US" sz="2400" dirty="0" err="1" smtClean="0"/>
              <a:t>thời</a:t>
            </a:r>
            <a:r>
              <a:rPr lang="en-US" sz="2400" dirty="0" smtClean="0"/>
              <a:t> </a:t>
            </a:r>
            <a:r>
              <a:rPr lang="en-US" sz="2400" dirty="0" err="1" smtClean="0"/>
              <a:t>kì</a:t>
            </a:r>
            <a:r>
              <a:rPr lang="en-US" sz="2400" dirty="0" smtClean="0"/>
              <a:t> </a:t>
            </a:r>
            <a:r>
              <a:rPr lang="en-US" sz="2400" dirty="0" err="1" smtClean="0"/>
              <a:t>tiền</a:t>
            </a:r>
            <a:r>
              <a:rPr lang="en-US" sz="2400" dirty="0" smtClean="0"/>
              <a:t> </a:t>
            </a:r>
            <a:r>
              <a:rPr lang="en-US" sz="2400" dirty="0" err="1" smtClean="0"/>
              <a:t>sử</a:t>
            </a:r>
            <a:r>
              <a:rPr lang="en-US" sz="2400" dirty="0" smtClean="0"/>
              <a:t>? </a:t>
            </a:r>
          </a:p>
          <a:p>
            <a:r>
              <a:rPr lang="en-US" sz="2400" dirty="0" smtClean="0"/>
              <a:t>+ </a:t>
            </a:r>
            <a:r>
              <a:rPr lang="en-US" sz="2400" dirty="0" err="1" smtClean="0"/>
              <a:t>Trong</a:t>
            </a:r>
            <a:r>
              <a:rPr lang="en-US" sz="2400" dirty="0" smtClean="0"/>
              <a:t> </a:t>
            </a:r>
            <a:r>
              <a:rPr lang="en-US" sz="2400" dirty="0" err="1" smtClean="0"/>
              <a:t>đó</a:t>
            </a:r>
            <a:r>
              <a:rPr lang="en-US" sz="2400" dirty="0" smtClean="0"/>
              <a:t> </a:t>
            </a:r>
            <a:r>
              <a:rPr lang="en-US" sz="2400" dirty="0" err="1" smtClean="0"/>
              <a:t>có</a:t>
            </a:r>
            <a:r>
              <a:rPr lang="en-US" sz="2400" dirty="0" smtClean="0"/>
              <a:t> </a:t>
            </a:r>
            <a:r>
              <a:rPr lang="en-US" sz="2400" dirty="0" err="1" smtClean="0"/>
              <a:t>bao</a:t>
            </a:r>
            <a:r>
              <a:rPr lang="en-US" sz="2400" dirty="0" smtClean="0"/>
              <a:t> </a:t>
            </a:r>
            <a:r>
              <a:rPr lang="en-US" sz="2400" dirty="0" err="1" smtClean="0"/>
              <a:t>nhiêu</a:t>
            </a:r>
            <a:r>
              <a:rPr lang="en-US" sz="2400" dirty="0" smtClean="0"/>
              <a:t> di </a:t>
            </a:r>
            <a:r>
              <a:rPr lang="en-US" sz="2400" dirty="0" err="1" smtClean="0"/>
              <a:t>sản</a:t>
            </a:r>
            <a:r>
              <a:rPr lang="en-US" sz="2400" dirty="0" smtClean="0"/>
              <a:t> </a:t>
            </a:r>
            <a:r>
              <a:rPr lang="en-US" sz="2400" dirty="0" err="1" smtClean="0"/>
              <a:t>dạng</a:t>
            </a:r>
            <a:r>
              <a:rPr lang="en-US" sz="2400" dirty="0" smtClean="0"/>
              <a:t> 2D </a:t>
            </a:r>
            <a:r>
              <a:rPr lang="en-US" sz="2400" dirty="0" err="1" smtClean="0"/>
              <a:t>và</a:t>
            </a:r>
            <a:r>
              <a:rPr lang="en-US" sz="2400" dirty="0" smtClean="0"/>
              <a:t> </a:t>
            </a:r>
            <a:r>
              <a:rPr lang="en-US" sz="2400" dirty="0" err="1" smtClean="0"/>
              <a:t>bao</a:t>
            </a:r>
            <a:r>
              <a:rPr lang="en-US" sz="2400" dirty="0" smtClean="0"/>
              <a:t> </a:t>
            </a:r>
            <a:r>
              <a:rPr lang="en-US" sz="2400" dirty="0" err="1" smtClean="0"/>
              <a:t>nhiêu</a:t>
            </a:r>
            <a:r>
              <a:rPr lang="en-US" sz="2400" dirty="0" smtClean="0"/>
              <a:t> di </a:t>
            </a:r>
            <a:r>
              <a:rPr lang="en-US" sz="2400" dirty="0" err="1" smtClean="0"/>
              <a:t>sản</a:t>
            </a:r>
            <a:r>
              <a:rPr lang="en-US" sz="2400" dirty="0" smtClean="0"/>
              <a:t> </a:t>
            </a:r>
            <a:r>
              <a:rPr lang="en-US" sz="2400" dirty="0" err="1" smtClean="0"/>
              <a:t>dạng</a:t>
            </a:r>
            <a:r>
              <a:rPr lang="en-US" sz="2400" dirty="0" smtClean="0"/>
              <a:t> 3D?</a:t>
            </a:r>
          </a:p>
          <a:p>
            <a:r>
              <a:rPr lang="en-US" sz="2400" dirty="0" smtClean="0"/>
              <a:t>+ Di </a:t>
            </a:r>
            <a:r>
              <a:rPr lang="en-US" sz="2400" dirty="0" err="1" smtClean="0"/>
              <a:t>sản</a:t>
            </a:r>
            <a:r>
              <a:rPr lang="en-US" sz="2400" dirty="0" smtClean="0"/>
              <a:t> </a:t>
            </a:r>
            <a:r>
              <a:rPr lang="en-US" sz="2400" dirty="0" err="1" smtClean="0"/>
              <a:t>được</a:t>
            </a:r>
            <a:r>
              <a:rPr lang="en-US" sz="2400" dirty="0" smtClean="0"/>
              <a:t> </a:t>
            </a:r>
            <a:r>
              <a:rPr lang="en-US" sz="2400" dirty="0" err="1" smtClean="0"/>
              <a:t>làm</a:t>
            </a:r>
            <a:r>
              <a:rPr lang="en-US" sz="2400" dirty="0" smtClean="0"/>
              <a:t> </a:t>
            </a:r>
            <a:r>
              <a:rPr lang="en-US" sz="2400" dirty="0" err="1" smtClean="0"/>
              <a:t>bằng</a:t>
            </a:r>
            <a:r>
              <a:rPr lang="en-US" sz="2400" dirty="0" smtClean="0"/>
              <a:t> </a:t>
            </a:r>
            <a:r>
              <a:rPr lang="en-US" sz="2400" dirty="0" err="1" smtClean="0"/>
              <a:t>những</a:t>
            </a:r>
            <a:r>
              <a:rPr lang="en-US" sz="2400" dirty="0" smtClean="0"/>
              <a:t> </a:t>
            </a:r>
            <a:r>
              <a:rPr lang="en-US" sz="2400" dirty="0" err="1" smtClean="0"/>
              <a:t>vật</a:t>
            </a:r>
            <a:r>
              <a:rPr lang="en-US" sz="2400" dirty="0" smtClean="0"/>
              <a:t> </a:t>
            </a:r>
            <a:r>
              <a:rPr lang="en-US" sz="2400" dirty="0" err="1" smtClean="0"/>
              <a:t>liệu</a:t>
            </a:r>
            <a:r>
              <a:rPr lang="en-US" sz="2400" dirty="0" smtClean="0"/>
              <a:t> </a:t>
            </a:r>
            <a:r>
              <a:rPr lang="en-US" sz="2400" dirty="0" err="1" smtClean="0"/>
              <a:t>gì</a:t>
            </a:r>
            <a:r>
              <a:rPr lang="en-US" sz="2400" dirty="0" smtClean="0"/>
              <a:t>?</a:t>
            </a:r>
          </a:p>
          <a:p>
            <a:pPr marL="285750" indent="-285750">
              <a:buFontTx/>
              <a:buChar char="-"/>
            </a:pPr>
            <a:r>
              <a:rPr lang="en-US" sz="2400" dirty="0" err="1" smtClean="0"/>
              <a:t>Chọn</a:t>
            </a:r>
            <a:r>
              <a:rPr lang="en-US" sz="2400" dirty="0" smtClean="0"/>
              <a:t> 5 </a:t>
            </a:r>
            <a:r>
              <a:rPr lang="en-US" sz="2400" dirty="0" err="1" smtClean="0"/>
              <a:t>học</a:t>
            </a:r>
            <a:r>
              <a:rPr lang="en-US" sz="2400" dirty="0" smtClean="0"/>
              <a:t> </a:t>
            </a:r>
            <a:r>
              <a:rPr lang="en-US" sz="2400" dirty="0" err="1" smtClean="0"/>
              <a:t>sinh</a:t>
            </a:r>
            <a:r>
              <a:rPr lang="en-US" sz="2400" dirty="0" smtClean="0"/>
              <a:t> </a:t>
            </a:r>
            <a:r>
              <a:rPr lang="en-US" sz="2400" dirty="0" err="1" smtClean="0"/>
              <a:t>có</a:t>
            </a:r>
            <a:r>
              <a:rPr lang="en-US" sz="2400" dirty="0" smtClean="0"/>
              <a:t> </a:t>
            </a:r>
            <a:r>
              <a:rPr lang="en-US" sz="2400" dirty="0" err="1" smtClean="0"/>
              <a:t>số</a:t>
            </a:r>
            <a:r>
              <a:rPr lang="en-US" sz="2400" dirty="0" smtClean="0"/>
              <a:t> </a:t>
            </a:r>
            <a:r>
              <a:rPr lang="en-US" sz="2400" dirty="0" err="1" smtClean="0"/>
              <a:t>kết</a:t>
            </a:r>
            <a:r>
              <a:rPr lang="en-US" sz="2400" dirty="0" smtClean="0"/>
              <a:t> </a:t>
            </a:r>
            <a:r>
              <a:rPr lang="en-US" sz="2400" dirty="0" err="1" smtClean="0"/>
              <a:t>quả</a:t>
            </a:r>
            <a:r>
              <a:rPr lang="en-US" sz="2400" dirty="0" smtClean="0"/>
              <a:t> </a:t>
            </a:r>
            <a:r>
              <a:rPr lang="en-US" sz="2400" dirty="0" err="1" smtClean="0"/>
              <a:t>và</a:t>
            </a:r>
            <a:r>
              <a:rPr lang="en-US" sz="2400" dirty="0" smtClean="0"/>
              <a:t> </a:t>
            </a:r>
            <a:r>
              <a:rPr lang="en-US" sz="2400" dirty="0" err="1" smtClean="0"/>
              <a:t>mô</a:t>
            </a:r>
            <a:r>
              <a:rPr lang="en-US" sz="2400" dirty="0" smtClean="0"/>
              <a:t> </a:t>
            </a:r>
            <a:r>
              <a:rPr lang="en-US" sz="2400" dirty="0" err="1" smtClean="0"/>
              <a:t>tả</a:t>
            </a:r>
            <a:r>
              <a:rPr lang="en-US" sz="2400" dirty="0" smtClean="0"/>
              <a:t> </a:t>
            </a:r>
            <a:r>
              <a:rPr lang="en-US" sz="2400" dirty="0" err="1" smtClean="0"/>
              <a:t>chính</a:t>
            </a:r>
            <a:r>
              <a:rPr lang="en-US" sz="2400" dirty="0" smtClean="0"/>
              <a:t> </a:t>
            </a:r>
            <a:r>
              <a:rPr lang="en-US" sz="2400" dirty="0" err="1" smtClean="0"/>
              <a:t>xác</a:t>
            </a:r>
            <a:r>
              <a:rPr lang="en-US" sz="2400" dirty="0" smtClean="0"/>
              <a:t> </a:t>
            </a:r>
            <a:r>
              <a:rPr lang="en-US" sz="2400" dirty="0" err="1" smtClean="0"/>
              <a:t>để</a:t>
            </a:r>
            <a:r>
              <a:rPr lang="en-US" sz="2400" dirty="0" smtClean="0"/>
              <a:t> </a:t>
            </a:r>
            <a:r>
              <a:rPr lang="en-US" sz="2400" dirty="0" err="1" smtClean="0"/>
              <a:t>khen</a:t>
            </a:r>
            <a:r>
              <a:rPr lang="en-US" sz="2400" dirty="0" smtClean="0"/>
              <a:t> </a:t>
            </a:r>
            <a:r>
              <a:rPr lang="en-US" sz="2400" dirty="0" err="1" smtClean="0"/>
              <a:t>thưởng</a:t>
            </a:r>
            <a:r>
              <a:rPr lang="en-US" sz="2400" dirty="0" smtClean="0"/>
              <a:t>.</a:t>
            </a:r>
          </a:p>
          <a:p>
            <a:endParaRPr lang="en-US" dirty="0" smtClean="0"/>
          </a:p>
          <a:p>
            <a:pPr algn="ctr"/>
            <a:endParaRPr lang="en-US" dirty="0"/>
          </a:p>
        </p:txBody>
      </p:sp>
    </p:spTree>
    <p:extLst>
      <p:ext uri="{BB962C8B-B14F-4D97-AF65-F5344CB8AC3E}">
        <p14:creationId xmlns:p14="http://schemas.microsoft.com/office/powerpoint/2010/main" val="72238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267548" y="814783"/>
            <a:ext cx="4689860" cy="111844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996" y="1137245"/>
            <a:ext cx="3261583" cy="230349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944" y="3816298"/>
            <a:ext cx="3931761" cy="2508342"/>
          </a:xfrm>
          <a:prstGeom prst="rect">
            <a:avLst/>
          </a:prstGeom>
        </p:spPr>
      </p:pic>
      <p:sp>
        <p:nvSpPr>
          <p:cNvPr id="7" name="Rectangle 6"/>
          <p:cNvSpPr/>
          <p:nvPr/>
        </p:nvSpPr>
        <p:spPr>
          <a:xfrm>
            <a:off x="4957408" y="3483788"/>
            <a:ext cx="3816298"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Hình</a:t>
            </a:r>
            <a:r>
              <a:rPr lang="en-US" dirty="0" smtClean="0">
                <a:solidFill>
                  <a:schemeClr val="tx1"/>
                </a:solidFill>
              </a:rPr>
              <a:t> </a:t>
            </a:r>
            <a:r>
              <a:rPr lang="en-US" dirty="0" err="1" smtClean="0">
                <a:solidFill>
                  <a:schemeClr val="tx1"/>
                </a:solidFill>
              </a:rPr>
              <a:t>khắc</a:t>
            </a:r>
            <a:r>
              <a:rPr lang="en-US" dirty="0" smtClean="0">
                <a:solidFill>
                  <a:schemeClr val="tx1"/>
                </a:solidFill>
              </a:rPr>
              <a:t> </a:t>
            </a:r>
            <a:r>
              <a:rPr lang="en-US" dirty="0" err="1" smtClean="0">
                <a:solidFill>
                  <a:schemeClr val="tx1"/>
                </a:solidFill>
              </a:rPr>
              <a:t>trên</a:t>
            </a:r>
            <a:r>
              <a:rPr lang="en-US" dirty="0" smtClean="0">
                <a:solidFill>
                  <a:schemeClr val="tx1"/>
                </a:solidFill>
              </a:rPr>
              <a:t> </a:t>
            </a:r>
            <a:r>
              <a:rPr lang="en-US" dirty="0" err="1" smtClean="0">
                <a:solidFill>
                  <a:schemeClr val="tx1"/>
                </a:solidFill>
              </a:rPr>
              <a:t>đá</a:t>
            </a:r>
            <a:endParaRPr lang="en-US" dirty="0">
              <a:solidFill>
                <a:schemeClr val="tx1"/>
              </a:solidFill>
            </a:endParaRPr>
          </a:p>
        </p:txBody>
      </p:sp>
      <p:sp>
        <p:nvSpPr>
          <p:cNvPr id="9" name="Rectangle 8"/>
          <p:cNvSpPr/>
          <p:nvPr/>
        </p:nvSpPr>
        <p:spPr>
          <a:xfrm>
            <a:off x="356439" y="5628335"/>
            <a:ext cx="3816298"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Chạm</a:t>
            </a:r>
            <a:r>
              <a:rPr lang="en-US" dirty="0" smtClean="0">
                <a:solidFill>
                  <a:schemeClr val="tx1"/>
                </a:solidFill>
              </a:rPr>
              <a:t> </a:t>
            </a:r>
            <a:r>
              <a:rPr lang="en-US" dirty="0" err="1" smtClean="0">
                <a:solidFill>
                  <a:schemeClr val="tx1"/>
                </a:solidFill>
              </a:rPr>
              <a:t>khắc</a:t>
            </a:r>
            <a:r>
              <a:rPr lang="en-US" dirty="0" smtClean="0">
                <a:solidFill>
                  <a:schemeClr val="tx1"/>
                </a:solidFill>
              </a:rPr>
              <a:t> </a:t>
            </a:r>
            <a:r>
              <a:rPr lang="en-US" dirty="0" err="1" smtClean="0">
                <a:solidFill>
                  <a:schemeClr val="tx1"/>
                </a:solidFill>
              </a:rPr>
              <a:t>trên</a:t>
            </a:r>
            <a:r>
              <a:rPr lang="en-US" dirty="0" smtClean="0">
                <a:solidFill>
                  <a:schemeClr val="tx1"/>
                </a:solidFill>
              </a:rPr>
              <a:t> </a:t>
            </a:r>
            <a:r>
              <a:rPr lang="en-US" dirty="0" err="1" smtClean="0">
                <a:solidFill>
                  <a:schemeClr val="tx1"/>
                </a:solidFill>
              </a:rPr>
              <a:t>đá</a:t>
            </a:r>
            <a:endParaRPr lang="en-US" dirty="0">
              <a:solidFill>
                <a:schemeClr val="tx1"/>
              </a:solidFill>
            </a:endParaRPr>
          </a:p>
        </p:txBody>
      </p:sp>
      <p:sp>
        <p:nvSpPr>
          <p:cNvPr id="11" name="Rectangle 10"/>
          <p:cNvSpPr/>
          <p:nvPr/>
        </p:nvSpPr>
        <p:spPr>
          <a:xfrm>
            <a:off x="4957408" y="6425065"/>
            <a:ext cx="3816298"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Vẽ</a:t>
            </a:r>
            <a:r>
              <a:rPr lang="en-US" dirty="0" smtClean="0">
                <a:solidFill>
                  <a:schemeClr val="tx1"/>
                </a:solidFill>
              </a:rPr>
              <a:t> </a:t>
            </a:r>
            <a:r>
              <a:rPr lang="en-US" dirty="0" err="1" smtClean="0">
                <a:solidFill>
                  <a:schemeClr val="tx1"/>
                </a:solidFill>
              </a:rPr>
              <a:t>trên</a:t>
            </a:r>
            <a:r>
              <a:rPr lang="en-US" dirty="0" smtClean="0">
                <a:solidFill>
                  <a:schemeClr val="tx1"/>
                </a:solidFill>
              </a:rPr>
              <a:t> </a:t>
            </a:r>
            <a:r>
              <a:rPr lang="en-US" dirty="0" err="1" smtClean="0">
                <a:solidFill>
                  <a:schemeClr val="tx1"/>
                </a:solidFill>
              </a:rPr>
              <a:t>vách</a:t>
            </a:r>
            <a:r>
              <a:rPr lang="en-US" dirty="0" smtClean="0">
                <a:solidFill>
                  <a:schemeClr val="tx1"/>
                </a:solidFill>
              </a:rPr>
              <a:t> hang </a:t>
            </a:r>
            <a:r>
              <a:rPr lang="en-US" dirty="0" err="1" smtClean="0">
                <a:solidFill>
                  <a:schemeClr val="tx1"/>
                </a:solidFill>
              </a:rPr>
              <a:t>động</a:t>
            </a:r>
            <a:endParaRPr lang="en-US" dirty="0">
              <a:solidFill>
                <a:schemeClr val="tx1"/>
              </a:solidFill>
            </a:endParaRPr>
          </a:p>
        </p:txBody>
      </p:sp>
      <p:pic>
        <p:nvPicPr>
          <p:cNvPr id="8" name="Picture 7"/>
          <p:cNvPicPr>
            <a:picLocks noChangeAspect="1"/>
          </p:cNvPicPr>
          <p:nvPr/>
        </p:nvPicPr>
        <p:blipFill>
          <a:blip r:embed="rId6"/>
          <a:stretch>
            <a:fillRect/>
          </a:stretch>
        </p:blipFill>
        <p:spPr>
          <a:xfrm>
            <a:off x="487014" y="2315602"/>
            <a:ext cx="4000882" cy="3195736"/>
          </a:xfrm>
          <a:prstGeom prst="rect">
            <a:avLst/>
          </a:prstGeom>
        </p:spPr>
      </p:pic>
    </p:spTree>
    <p:extLst>
      <p:ext uri="{BB962C8B-B14F-4D97-AF65-F5344CB8AC3E}">
        <p14:creationId xmlns:p14="http://schemas.microsoft.com/office/powerpoint/2010/main" val="1898116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243235" y="806945"/>
            <a:ext cx="6858957" cy="619211"/>
          </a:xfrm>
          <a:prstGeom prst="rect">
            <a:avLst/>
          </a:prstGeom>
        </p:spPr>
      </p:pic>
      <p:pic>
        <p:nvPicPr>
          <p:cNvPr id="4" name="Picture 3"/>
          <p:cNvPicPr>
            <a:picLocks noChangeAspect="1"/>
          </p:cNvPicPr>
          <p:nvPr/>
        </p:nvPicPr>
        <p:blipFill>
          <a:blip r:embed="rId4"/>
          <a:stretch>
            <a:fillRect/>
          </a:stretch>
        </p:blipFill>
        <p:spPr>
          <a:xfrm>
            <a:off x="5821717" y="1569969"/>
            <a:ext cx="2876951" cy="5144218"/>
          </a:xfrm>
          <a:prstGeom prst="rect">
            <a:avLst/>
          </a:prstGeom>
        </p:spPr>
      </p:pic>
      <p:pic>
        <p:nvPicPr>
          <p:cNvPr id="6" name="Picture 5"/>
          <p:cNvPicPr>
            <a:picLocks noChangeAspect="1"/>
          </p:cNvPicPr>
          <p:nvPr/>
        </p:nvPicPr>
        <p:blipFill>
          <a:blip r:embed="rId5"/>
          <a:stretch>
            <a:fillRect/>
          </a:stretch>
        </p:blipFill>
        <p:spPr>
          <a:xfrm>
            <a:off x="105799" y="1984247"/>
            <a:ext cx="5459107" cy="4041773"/>
          </a:xfrm>
          <a:prstGeom prst="rect">
            <a:avLst/>
          </a:prstGeom>
        </p:spPr>
      </p:pic>
      <p:sp>
        <p:nvSpPr>
          <p:cNvPr id="8" name="Rectangle 7"/>
          <p:cNvSpPr/>
          <p:nvPr/>
        </p:nvSpPr>
        <p:spPr>
          <a:xfrm>
            <a:off x="1002710" y="6275755"/>
            <a:ext cx="3816298" cy="33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Tượng</a:t>
            </a:r>
            <a:r>
              <a:rPr lang="en-US" dirty="0" smtClean="0">
                <a:solidFill>
                  <a:schemeClr val="tx1"/>
                </a:solidFill>
              </a:rPr>
              <a:t> </a:t>
            </a:r>
            <a:r>
              <a:rPr lang="en-US" dirty="0" err="1" smtClean="0">
                <a:solidFill>
                  <a:schemeClr val="tx1"/>
                </a:solidFill>
              </a:rPr>
              <a:t>đá</a:t>
            </a:r>
            <a:endParaRPr lang="en-US" dirty="0">
              <a:solidFill>
                <a:schemeClr val="tx1"/>
              </a:solidFill>
            </a:endParaRPr>
          </a:p>
        </p:txBody>
      </p:sp>
    </p:spTree>
    <p:extLst>
      <p:ext uri="{BB962C8B-B14F-4D97-AF65-F5344CB8AC3E}">
        <p14:creationId xmlns:p14="http://schemas.microsoft.com/office/powerpoint/2010/main" val="993031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773837" y="895939"/>
            <a:ext cx="6662276" cy="1403415"/>
          </a:xfrm>
          <a:prstGeom prst="rect">
            <a:avLst/>
          </a:prstGeom>
        </p:spPr>
      </p:pic>
      <p:sp>
        <p:nvSpPr>
          <p:cNvPr id="6" name="Rectangle 5"/>
          <p:cNvSpPr/>
          <p:nvPr/>
        </p:nvSpPr>
        <p:spPr>
          <a:xfrm>
            <a:off x="773837" y="2471147"/>
            <a:ext cx="7569118" cy="2652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t>Câu</a:t>
            </a:r>
            <a:r>
              <a:rPr lang="en-US" sz="2400" b="1" dirty="0" smtClean="0"/>
              <a:t> </a:t>
            </a:r>
            <a:r>
              <a:rPr lang="en-US" sz="2400" b="1" dirty="0" err="1" smtClean="0"/>
              <a:t>hỏi</a:t>
            </a:r>
            <a:r>
              <a:rPr lang="en-US" sz="2400" b="1" dirty="0" smtClean="0"/>
              <a:t> </a:t>
            </a:r>
            <a:r>
              <a:rPr lang="en-US" sz="2400" b="1" dirty="0" err="1" smtClean="0"/>
              <a:t>gợi</a:t>
            </a:r>
            <a:r>
              <a:rPr lang="en-US" sz="2400" b="1" dirty="0" smtClean="0"/>
              <a:t> ý </a:t>
            </a:r>
            <a:r>
              <a:rPr lang="en-US" sz="2400" b="1" dirty="0" err="1" smtClean="0"/>
              <a:t>thảo</a:t>
            </a:r>
            <a:r>
              <a:rPr lang="en-US" sz="2400" b="1" dirty="0" smtClean="0"/>
              <a:t> </a:t>
            </a:r>
            <a:r>
              <a:rPr lang="en-US" sz="2400" b="1" dirty="0" err="1" smtClean="0"/>
              <a:t>luận</a:t>
            </a:r>
            <a:r>
              <a:rPr lang="en-US" sz="2400" b="1" dirty="0" smtClean="0"/>
              <a:t>: </a:t>
            </a:r>
          </a:p>
          <a:p>
            <a:r>
              <a:rPr lang="en-US" sz="2800" dirty="0" smtClean="0"/>
              <a:t>- </a:t>
            </a:r>
            <a:r>
              <a:rPr lang="vi-VN" sz="2800" dirty="0" smtClean="0"/>
              <a:t>Hình </a:t>
            </a:r>
            <a:r>
              <a:rPr lang="vi-VN" sz="2800" dirty="0"/>
              <a:t>vẽ trong hang động và khắc trên đá thời kì tiền sử diễn tả những hình tượng gì?</a:t>
            </a:r>
          </a:p>
          <a:p>
            <a:r>
              <a:rPr lang="en-US" sz="2800" dirty="0" smtClean="0"/>
              <a:t>- </a:t>
            </a:r>
            <a:r>
              <a:rPr lang="vi-VN" sz="2800" dirty="0" smtClean="0"/>
              <a:t>Màu </a:t>
            </a:r>
            <a:r>
              <a:rPr lang="vi-VN" sz="2800" dirty="0"/>
              <a:t>sắc trong tranh hang động như thế nào?</a:t>
            </a:r>
          </a:p>
          <a:p>
            <a:r>
              <a:rPr lang="en-US" sz="2800" dirty="0" smtClean="0"/>
              <a:t>- </a:t>
            </a:r>
            <a:r>
              <a:rPr lang="vi-VN" sz="2800" dirty="0" smtClean="0"/>
              <a:t>Tượng </a:t>
            </a:r>
            <a:r>
              <a:rPr lang="vi-VN" sz="2800" dirty="0"/>
              <a:t>đá </a:t>
            </a:r>
            <a:r>
              <a:rPr lang="en-US" sz="2800" dirty="0" err="1" smtClean="0"/>
              <a:t>thời</a:t>
            </a:r>
            <a:r>
              <a:rPr lang="en-US" sz="2800" dirty="0" smtClean="0"/>
              <a:t> </a:t>
            </a:r>
            <a:r>
              <a:rPr lang="en-US" sz="2800" dirty="0" err="1" smtClean="0"/>
              <a:t>kì</a:t>
            </a:r>
            <a:r>
              <a:rPr lang="en-US" sz="2800" dirty="0" smtClean="0"/>
              <a:t> </a:t>
            </a:r>
            <a:r>
              <a:rPr lang="en-US" sz="2800" dirty="0" err="1" smtClean="0"/>
              <a:t>tiền</a:t>
            </a:r>
            <a:r>
              <a:rPr lang="en-US" sz="2800" dirty="0" smtClean="0"/>
              <a:t> </a:t>
            </a:r>
            <a:r>
              <a:rPr lang="en-US" sz="2800" dirty="0" err="1" smtClean="0"/>
              <a:t>sử</a:t>
            </a:r>
            <a:r>
              <a:rPr lang="en-US" sz="2800" dirty="0" smtClean="0"/>
              <a:t> </a:t>
            </a:r>
            <a:r>
              <a:rPr lang="vi-VN" sz="2800" dirty="0" smtClean="0"/>
              <a:t>có </a:t>
            </a:r>
            <a:r>
              <a:rPr lang="vi-VN" sz="2800" dirty="0"/>
              <a:t>tạo hình thế nào?</a:t>
            </a:r>
            <a:endParaRPr lang="en-US" sz="2000" dirty="0"/>
          </a:p>
        </p:txBody>
      </p:sp>
    </p:spTree>
    <p:extLst>
      <p:ext uri="{BB962C8B-B14F-4D97-AF65-F5344CB8AC3E}">
        <p14:creationId xmlns:p14="http://schemas.microsoft.com/office/powerpoint/2010/main" val="929596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680133" y="2439652"/>
            <a:ext cx="3705986" cy="1327978"/>
          </a:xfrm>
          <a:prstGeom prst="rect">
            <a:avLst/>
          </a:prstGeom>
        </p:spPr>
      </p:pic>
      <p:pic>
        <p:nvPicPr>
          <p:cNvPr id="4" name="Picture 3"/>
          <p:cNvPicPr>
            <a:picLocks noChangeAspect="1"/>
          </p:cNvPicPr>
          <p:nvPr/>
        </p:nvPicPr>
        <p:blipFill>
          <a:blip r:embed="rId4"/>
          <a:stretch>
            <a:fillRect/>
          </a:stretch>
        </p:blipFill>
        <p:spPr>
          <a:xfrm>
            <a:off x="1598721" y="4020678"/>
            <a:ext cx="1868809" cy="2716067"/>
          </a:xfrm>
          <a:prstGeom prst="rect">
            <a:avLst/>
          </a:prstGeom>
        </p:spPr>
      </p:pic>
      <p:pic>
        <p:nvPicPr>
          <p:cNvPr id="8" name="Picture 7"/>
          <p:cNvPicPr>
            <a:picLocks noChangeAspect="1"/>
          </p:cNvPicPr>
          <p:nvPr/>
        </p:nvPicPr>
        <p:blipFill>
          <a:blip r:embed="rId5"/>
          <a:stretch>
            <a:fillRect/>
          </a:stretch>
        </p:blipFill>
        <p:spPr>
          <a:xfrm>
            <a:off x="4818282" y="2392825"/>
            <a:ext cx="2986801" cy="4343920"/>
          </a:xfrm>
          <a:prstGeom prst="rect">
            <a:avLst/>
          </a:prstGeom>
        </p:spPr>
      </p:pic>
      <p:pic>
        <p:nvPicPr>
          <p:cNvPr id="9" name="Picture 8"/>
          <p:cNvPicPr>
            <a:picLocks noChangeAspect="1"/>
          </p:cNvPicPr>
          <p:nvPr/>
        </p:nvPicPr>
        <p:blipFill>
          <a:blip r:embed="rId6"/>
          <a:stretch>
            <a:fillRect/>
          </a:stretch>
        </p:blipFill>
        <p:spPr>
          <a:xfrm>
            <a:off x="332510" y="907066"/>
            <a:ext cx="1648055" cy="1295581"/>
          </a:xfrm>
          <a:prstGeom prst="rect">
            <a:avLst/>
          </a:prstGeom>
        </p:spPr>
      </p:pic>
      <p:pic>
        <p:nvPicPr>
          <p:cNvPr id="11" name="Picture 10"/>
          <p:cNvPicPr>
            <a:picLocks noChangeAspect="1"/>
          </p:cNvPicPr>
          <p:nvPr/>
        </p:nvPicPr>
        <p:blipFill>
          <a:blip r:embed="rId7"/>
          <a:stretch>
            <a:fillRect/>
          </a:stretch>
        </p:blipFill>
        <p:spPr>
          <a:xfrm>
            <a:off x="2185502" y="1597943"/>
            <a:ext cx="6595534" cy="588661"/>
          </a:xfrm>
          <a:prstGeom prst="rect">
            <a:avLst/>
          </a:prstGeom>
        </p:spPr>
      </p:pic>
    </p:spTree>
    <p:extLst>
      <p:ext uri="{BB962C8B-B14F-4D97-AF65-F5344CB8AC3E}">
        <p14:creationId xmlns:p14="http://schemas.microsoft.com/office/powerpoint/2010/main" val="1119029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73837" y="1148668"/>
            <a:ext cx="7569118" cy="3974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t>Câu hỏi gợi ý thảo luận: </a:t>
            </a:r>
          </a:p>
          <a:p>
            <a:r>
              <a:rPr lang="vi-VN" sz="2400" dirty="0"/>
              <a:t>Để khai thác vẻ đẹp của di sản mĩ thuật thời kì tiền sử vào thực hành, sáng tạo sản phẩm mĩ thuật cần lưu ý:</a:t>
            </a:r>
          </a:p>
          <a:p>
            <a:r>
              <a:rPr lang="vi-VN" sz="2400" b="1" dirty="0"/>
              <a:t>- </a:t>
            </a:r>
            <a:r>
              <a:rPr lang="en-US" sz="2400" b="1" dirty="0"/>
              <a:t>Ý</a:t>
            </a:r>
            <a:r>
              <a:rPr lang="vi-VN" sz="2400" b="1" dirty="0" smtClean="0"/>
              <a:t> </a:t>
            </a:r>
            <a:r>
              <a:rPr lang="vi-VN" sz="2400" b="1" dirty="0"/>
              <a:t>tưởng: </a:t>
            </a:r>
            <a:r>
              <a:rPr lang="vi-VN" sz="2400" dirty="0"/>
              <a:t>Thể hiện sản phẩm có tạo hình thế nào? Hình dáng và công năng sử dụng ra sao? Sản phẩm sử dụng hình ảnh nào của di sản mĩ thuật thế giới thời kì tiền sử?</a:t>
            </a:r>
          </a:p>
          <a:p>
            <a:r>
              <a:rPr lang="vi-VN" sz="2400" b="1" dirty="0"/>
              <a:t>- Về cách thể hiện: </a:t>
            </a:r>
            <a:r>
              <a:rPr lang="vi-VN" sz="2400" dirty="0"/>
              <a:t>Lựa chọn hình thức thể hiện bằng chất liệu gì? Một hay kết hợp nhiều chất liệu?</a:t>
            </a:r>
          </a:p>
          <a:p>
            <a:endParaRPr lang="vi-VN" sz="2400" dirty="0"/>
          </a:p>
        </p:txBody>
      </p:sp>
      <p:pic>
        <p:nvPicPr>
          <p:cNvPr id="13" name="Picture 12"/>
          <p:cNvPicPr>
            <a:picLocks noChangeAspect="1"/>
          </p:cNvPicPr>
          <p:nvPr/>
        </p:nvPicPr>
        <p:blipFill>
          <a:blip r:embed="rId3"/>
          <a:stretch>
            <a:fillRect/>
          </a:stretch>
        </p:blipFill>
        <p:spPr>
          <a:xfrm>
            <a:off x="687690" y="5277994"/>
            <a:ext cx="8023492" cy="682850"/>
          </a:xfrm>
          <a:prstGeom prst="rect">
            <a:avLst/>
          </a:prstGeom>
        </p:spPr>
      </p:pic>
    </p:spTree>
    <p:extLst>
      <p:ext uri="{BB962C8B-B14F-4D97-AF65-F5344CB8AC3E}">
        <p14:creationId xmlns:p14="http://schemas.microsoft.com/office/powerpoint/2010/main" val="376478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5491849" y="3652217"/>
            <a:ext cx="3536688" cy="2308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13" y="0"/>
            <a:ext cx="9144000" cy="6858000"/>
          </a:xfrm>
          <a:prstGeom prst="rect">
            <a:avLst/>
          </a:prstGeom>
        </p:spPr>
      </p:pic>
      <p:pic>
        <p:nvPicPr>
          <p:cNvPr id="6" name="Picture 5"/>
          <p:cNvPicPr>
            <a:picLocks noChangeAspect="1"/>
          </p:cNvPicPr>
          <p:nvPr/>
        </p:nvPicPr>
        <p:blipFill>
          <a:blip r:embed="rId3"/>
          <a:stretch>
            <a:fillRect/>
          </a:stretch>
        </p:blipFill>
        <p:spPr>
          <a:xfrm>
            <a:off x="362738" y="1029071"/>
            <a:ext cx="4582164" cy="457264"/>
          </a:xfrm>
          <a:prstGeom prst="rect">
            <a:avLst/>
          </a:prstGeom>
        </p:spPr>
      </p:pic>
      <p:pic>
        <p:nvPicPr>
          <p:cNvPr id="3" name="Picture 2"/>
          <p:cNvPicPr>
            <a:picLocks noChangeAspect="1"/>
          </p:cNvPicPr>
          <p:nvPr/>
        </p:nvPicPr>
        <p:blipFill>
          <a:blip r:embed="rId4"/>
          <a:stretch>
            <a:fillRect/>
          </a:stretch>
        </p:blipFill>
        <p:spPr>
          <a:xfrm>
            <a:off x="4061327" y="3503949"/>
            <a:ext cx="5137378" cy="2605161"/>
          </a:xfrm>
          <a:prstGeom prst="rect">
            <a:avLst/>
          </a:prstGeom>
        </p:spPr>
      </p:pic>
      <p:pic>
        <p:nvPicPr>
          <p:cNvPr id="11" name="Picture 10"/>
          <p:cNvPicPr>
            <a:picLocks noChangeAspect="1"/>
          </p:cNvPicPr>
          <p:nvPr/>
        </p:nvPicPr>
        <p:blipFill>
          <a:blip r:embed="rId5"/>
          <a:stretch>
            <a:fillRect/>
          </a:stretch>
        </p:blipFill>
        <p:spPr>
          <a:xfrm>
            <a:off x="238181" y="1731638"/>
            <a:ext cx="3652978" cy="2605161"/>
          </a:xfrm>
          <a:prstGeom prst="rect">
            <a:avLst/>
          </a:prstGeom>
        </p:spPr>
      </p:pic>
    </p:spTree>
    <p:extLst>
      <p:ext uri="{BB962C8B-B14F-4D97-AF65-F5344CB8AC3E}">
        <p14:creationId xmlns:p14="http://schemas.microsoft.com/office/powerpoint/2010/main" val="31421556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618</TotalTime>
  <Words>761</Words>
  <Application>Microsoft Office PowerPoint</Application>
  <PresentationFormat>On-screen Show (4:3)</PresentationFormat>
  <Paragraphs>48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TTCN6</cp:lastModifiedBy>
  <cp:revision>88</cp:revision>
  <dcterms:created xsi:type="dcterms:W3CDTF">2021-01-29T04:19:07Z</dcterms:created>
  <dcterms:modified xsi:type="dcterms:W3CDTF">2021-09-21T07:10:49Z</dcterms:modified>
</cp:coreProperties>
</file>