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4.xml" ContentType="application/vnd.openxmlformats-officedocument.theme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tags/tag19.xml" ContentType="application/vnd.openxmlformats-officedocument.presentationml.tags+xml"/>
  <Override PartName="/ppt/notesSlides/notesSlide9.xml" ContentType="application/vnd.openxmlformats-officedocument.presentationml.notesSlide+xml"/>
  <Override PartName="/ppt/tags/tag20.xml" ContentType="application/vnd.openxmlformats-officedocument.presentationml.tags+xml"/>
  <Override PartName="/ppt/notesSlides/notesSlide10.xml" ContentType="application/vnd.openxmlformats-officedocument.presentationml.notesSlide+xml"/>
  <Override PartName="/ppt/tags/tag21.xml" ContentType="application/vnd.openxmlformats-officedocument.presentationml.tags+xml"/>
  <Override PartName="/ppt/notesSlides/notesSlide11.xml" ContentType="application/vnd.openxmlformats-officedocument.presentationml.notesSlide+xml"/>
  <Override PartName="/ppt/tags/tag22.xml" ContentType="application/vnd.openxmlformats-officedocument.presentationml.tags+xml"/>
  <Override PartName="/ppt/notesSlides/notesSlide12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7.xml" ContentType="application/vnd.openxmlformats-officedocument.presentationml.notesSlide+xml"/>
  <Override PartName="/ppt/tags/tag33.xml" ContentType="application/vnd.openxmlformats-officedocument.presentationml.tags+xml"/>
  <Override PartName="/ppt/notesSlides/notesSlide18.xml" ContentType="application/vnd.openxmlformats-officedocument.presentationml.notesSlide+xml"/>
  <Override PartName="/ppt/tags/tag34.xml" ContentType="application/vnd.openxmlformats-officedocument.presentationml.tags+xml"/>
  <Override PartName="/ppt/notesSlides/notesSlide19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256" r:id="rId4"/>
    <p:sldId id="257" r:id="rId5"/>
    <p:sldId id="270" r:id="rId6"/>
    <p:sldId id="261" r:id="rId7"/>
    <p:sldId id="271" r:id="rId8"/>
    <p:sldId id="286" r:id="rId9"/>
    <p:sldId id="287" r:id="rId10"/>
    <p:sldId id="324" r:id="rId11"/>
    <p:sldId id="325" r:id="rId12"/>
    <p:sldId id="326" r:id="rId13"/>
    <p:sldId id="284" r:id="rId14"/>
    <p:sldId id="322" r:id="rId15"/>
    <p:sldId id="273" r:id="rId16"/>
    <p:sldId id="263" r:id="rId17"/>
    <p:sldId id="274" r:id="rId18"/>
    <p:sldId id="265" r:id="rId19"/>
    <p:sldId id="275" r:id="rId20"/>
    <p:sldId id="323" r:id="rId21"/>
    <p:sldId id="278" r:id="rId22"/>
    <p:sldId id="282" r:id="rId23"/>
    <p:sldId id="268" r:id="rId24"/>
    <p:sldId id="269" r:id="rId25"/>
  </p:sldIdLst>
  <p:sldSz cx="12192000" cy="6858000"/>
  <p:notesSz cx="6858000" cy="9144000"/>
  <p:custDataLst>
    <p:tags r:id="rId2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8" roundtripDataSignature="AMtx7mjZLzWSRdYUparwZvLJ5BVI+z0bN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139" autoAdjust="0"/>
    <p:restoredTop sz="89459" autoAdjust="0"/>
  </p:normalViewPr>
  <p:slideViewPr>
    <p:cSldViewPr snapToGrid="0">
      <p:cViewPr>
        <p:scale>
          <a:sx n="75" d="100"/>
          <a:sy n="75" d="100"/>
        </p:scale>
        <p:origin x="672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customschemas.google.com/relationships/presentationmetadata" Target="meta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159" name="Google Shape;1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201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5143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194" name="Google Shape;19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03" name="Google Shape;2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0940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166" name="Google Shape;1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16" name="Google Shape;21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20" name="Google Shape;22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185" name="Google Shape;1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312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60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9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isInverted="1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22119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isInverted="1"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08438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isInverted="1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5" name="Google Shape;9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96" name="Google Shape;9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97" name="Google Shape;9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02" name="Google Shape;10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03" name="Google Shape;10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08" name="Google Shape;10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09" name="Google Shape;10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15" name="Google Shape;11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16" name="Google Shape;11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24" name="Google Shape;124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25" name="Google Shape;125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29" name="Google Shape;12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30" name="Google Shape;13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4" name="Google Shape;134;p3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5" name="Google Shape;13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36" name="Google Shape;13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37" name="Google Shape;13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Google Shape;141;p3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2" name="Google Shape;14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43" name="Google Shape;14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44" name="Google Shape;14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49" name="Google Shape;149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50" name="Google Shape;150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55" name="Google Shape;155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56" name="Google Shape;156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6041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isInverted="1"/>
      </p:transition>
    </mc:Choice>
    <mc:Fallback xmlns="">
      <p:transition spd="slow" advClick="0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90763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isInverted="1"/>
      </p:transition>
    </mc:Choice>
    <mc:Fallback xmlns="">
      <p:transition spd="slow" advClick="0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04800" y="290286"/>
            <a:ext cx="11582400" cy="6270171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633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isInverted="1"/>
      </p:transition>
    </mc:Choice>
    <mc:Fallback xmlns="">
      <p:transition spd="slow" advClick="0" advTm="3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822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isInverted="1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088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isInverted="1"/>
      </p:transition>
    </mc:Choice>
    <mc:Fallback xmlns="">
      <p:transition spd="slow" advClick="0" advTm="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274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isInverted="1"/>
      </p:transition>
    </mc:Choice>
    <mc:Fallback xmlns="">
      <p:transition spd="slow" advClick="0" advTm="3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1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isInverted="1"/>
      </p:transition>
    </mc:Choice>
    <mc:Fallback xmlns="">
      <p:transition spd="slow" advClick="0" advTm="3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72258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isInverted="1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/>
          <p:nvPr/>
        </p:nvSpPr>
        <p:spPr>
          <a:xfrm>
            <a:off x="0" y="-804565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CFCFCF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www.9slide.vn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7" name="Google Shape;7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1" r:id="rId12"/>
    <p:sldLayoutId id="2147483682" r:id="rId13"/>
    <p:sldLayoutId id="214748368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/>
          <p:nvPr/>
        </p:nvSpPr>
        <p:spPr>
          <a:xfrm>
            <a:off x="0" y="-804565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CFCFCF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www.9slide.vn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83" name="Google Shape;83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86" name="Google Shape;8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87" name="Google Shape;8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3292D9B-AB68-840F-F277-ABE4B0EB92FF}"/>
              </a:ext>
            </a:extLst>
          </p:cNvPr>
          <p:cNvSpPr txBox="1"/>
          <p:nvPr userDrawn="1"/>
        </p:nvSpPr>
        <p:spPr>
          <a:xfrm>
            <a:off x="4947288" y="-2767122"/>
            <a:ext cx="2297424" cy="492892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CFCFCF"/>
                </a:solidFill>
                <a:latin typeface="UTM Avo" panose="02040603050506020204" pitchFamily="18" charset="0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83800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isInverted="1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3" Type="http://schemas.openxmlformats.org/officeDocument/2006/relationships/tags" Target="../tags/tag25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mi-thuat-7/1/149/27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mi-thuat-7/1/149/27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3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4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mi-thuat-7/1/149/25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3" Type="http://schemas.openxmlformats.org/officeDocument/2006/relationships/tags" Target="../tags/tag37.xml"/><Relationship Id="rId7" Type="http://schemas.openxmlformats.org/officeDocument/2006/relationships/tags" Target="../tags/tag41.xml"/><Relationship Id="rId12" Type="http://schemas.openxmlformats.org/officeDocument/2006/relationships/image" Target="../media/image25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image" Target="../media/image24.png"/><Relationship Id="rId5" Type="http://schemas.openxmlformats.org/officeDocument/2006/relationships/tags" Target="../tags/tag39.xml"/><Relationship Id="rId10" Type="http://schemas.openxmlformats.org/officeDocument/2006/relationships/notesSlide" Target="../notesSlides/notesSlide20.xml"/><Relationship Id="rId4" Type="http://schemas.openxmlformats.org/officeDocument/2006/relationships/tags" Target="../tags/tag38.xml"/><Relationship Id="rId9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hyperlink" Target="https://www.facebook.com/hoc10fb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mi-thuat-7/1/149/25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2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14.xml"/><Relationship Id="rId4" Type="http://schemas.openxmlformats.org/officeDocument/2006/relationships/tags" Target="../tags/tag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"/>
          <p:cNvSpPr txBox="1"/>
          <p:nvPr/>
        </p:nvSpPr>
        <p:spPr>
          <a:xfrm>
            <a:off x="9431045" y="209464"/>
            <a:ext cx="268105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 err="1">
                <a:solidFill>
                  <a:schemeClr val="lt1"/>
                </a:solidFill>
                <a:latin typeface="UTM Avo" panose="02040603050506020204" pitchFamily="18" charset="0"/>
                <a:sym typeface="Arial"/>
              </a:rPr>
              <a:t>Mĩ</a:t>
            </a:r>
            <a:r>
              <a:rPr lang="en-US" sz="2800" b="0" i="0" u="none" strike="noStrike" cap="none" dirty="0">
                <a:solidFill>
                  <a:schemeClr val="lt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lt1"/>
                </a:solidFill>
                <a:latin typeface="UTM Avo" panose="02040603050506020204" pitchFamily="18" charset="0"/>
                <a:sym typeface="Arial"/>
              </a:rPr>
              <a:t>thuật</a:t>
            </a:r>
            <a:r>
              <a:rPr lang="en-US" sz="2800" b="0" i="0" u="none" strike="noStrike" cap="none" dirty="0">
                <a:solidFill>
                  <a:schemeClr val="lt1"/>
                </a:solidFill>
                <a:latin typeface="UTM Avo" panose="02040603050506020204" pitchFamily="18" charset="0"/>
                <a:sym typeface="Arial"/>
              </a:rPr>
              <a:t> 7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2" name="Google Shape;162;p1"/>
          <p:cNvSpPr txBox="1"/>
          <p:nvPr/>
        </p:nvSpPr>
        <p:spPr>
          <a:xfrm>
            <a:off x="685769" y="1464816"/>
            <a:ext cx="10820462" cy="1964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44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Chủ</a:t>
            </a:r>
            <a:r>
              <a:rPr lang="en-US" sz="44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đề</a:t>
            </a:r>
            <a:r>
              <a:rPr lang="en-US" sz="44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: Di </a:t>
            </a:r>
            <a:r>
              <a:rPr lang="en-US" sz="44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sản</a:t>
            </a:r>
            <a:r>
              <a:rPr lang="en-US" sz="44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mĩ</a:t>
            </a:r>
            <a:r>
              <a:rPr lang="en-US" sz="44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thuật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3" name="Google Shape;163;p1"/>
          <p:cNvSpPr txBox="1"/>
          <p:nvPr/>
        </p:nvSpPr>
        <p:spPr>
          <a:xfrm>
            <a:off x="909202" y="2364468"/>
            <a:ext cx="10373596" cy="1448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4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</a:t>
            </a:r>
            <a:r>
              <a:rPr lang="en-US" sz="4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6. </a:t>
            </a:r>
            <a:r>
              <a:rPr lang="en-US" sz="4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Tìm</a:t>
            </a:r>
            <a:r>
              <a:rPr lang="en-US" sz="4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hiệu</a:t>
            </a:r>
            <a:r>
              <a:rPr lang="en-US" sz="4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nghệ</a:t>
            </a:r>
            <a:r>
              <a:rPr lang="en-US" sz="4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thuật</a:t>
            </a:r>
            <a:r>
              <a:rPr lang="en-US" sz="4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tạo</a:t>
            </a:r>
            <a:r>
              <a:rPr lang="en-US" sz="4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hình</a:t>
            </a:r>
            <a:r>
              <a:rPr lang="en-US" sz="4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trung</a:t>
            </a:r>
            <a:r>
              <a:rPr lang="en-US" sz="4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đại</a:t>
            </a:r>
            <a:r>
              <a:rPr lang="en-US" sz="4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thế</a:t>
            </a:r>
            <a:r>
              <a:rPr lang="en-US" sz="4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giới</a:t>
            </a:r>
            <a:r>
              <a:rPr lang="en-US" sz="4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(</a:t>
            </a:r>
            <a:r>
              <a:rPr lang="en-US" sz="4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Sáng</a:t>
            </a:r>
            <a:r>
              <a:rPr lang="en-US" sz="4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tạo</a:t>
            </a:r>
            <a:r>
              <a:rPr lang="en-US" sz="4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- </a:t>
            </a:r>
            <a:r>
              <a:rPr lang="en-US" sz="4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Thảo</a:t>
            </a:r>
            <a:r>
              <a:rPr lang="en-US" sz="4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luận</a:t>
            </a:r>
            <a:r>
              <a:rPr lang="en-US" sz="4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- </a:t>
            </a:r>
            <a:r>
              <a:rPr lang="en-US" sz="4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Ứng</a:t>
            </a:r>
            <a:r>
              <a:rPr lang="en-US" sz="4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dụng</a:t>
            </a:r>
            <a:r>
              <a:rPr lang="en-US" sz="4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)</a:t>
            </a:r>
            <a:endParaRPr sz="4400" b="1" i="0" u="none" strike="noStrike" cap="none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4"/>
          <p:cNvGrpSpPr/>
          <p:nvPr/>
        </p:nvGrpSpPr>
        <p:grpSpPr>
          <a:xfrm>
            <a:off x="1045458" y="3976294"/>
            <a:ext cx="624349" cy="624349"/>
            <a:chOff x="2876776" y="4765908"/>
            <a:chExt cx="687003" cy="687003"/>
          </a:xfrm>
        </p:grpSpPr>
        <p:sp>
          <p:nvSpPr>
            <p:cNvPr id="29" name="Diamond 45"/>
            <p:cNvSpPr/>
            <p:nvPr/>
          </p:nvSpPr>
          <p:spPr>
            <a:xfrm>
              <a:off x="2876776" y="4765908"/>
              <a:ext cx="687003" cy="687003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30" name="TextBox 46"/>
            <p:cNvSpPr txBox="1"/>
            <p:nvPr/>
          </p:nvSpPr>
          <p:spPr>
            <a:xfrm>
              <a:off x="2972277" y="4878576"/>
              <a:ext cx="495999" cy="440261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/>
                  <a:cs typeface="+mn-cs"/>
                </a:rPr>
                <a:t>B4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DBA5B185-DD77-6090-01DD-C20B3CD9BF75}"/>
              </a:ext>
            </a:extLst>
          </p:cNvPr>
          <p:cNvSpPr txBox="1"/>
          <p:nvPr/>
        </p:nvSpPr>
        <p:spPr>
          <a:xfrm>
            <a:off x="1132249" y="1817020"/>
            <a:ext cx="8959603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Cách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1: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Sử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dụng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mô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típ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phong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cách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Gothic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ở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phần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Khám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phá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để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trí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đồ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vật</a:t>
            </a: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8D1C7B0-48D2-F7C9-6893-32BF82EB936F}"/>
              </a:ext>
            </a:extLst>
          </p:cNvPr>
          <p:cNvSpPr txBox="1"/>
          <p:nvPr/>
        </p:nvSpPr>
        <p:spPr>
          <a:xfrm>
            <a:off x="1756598" y="3976294"/>
            <a:ext cx="3790662" cy="567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Hoàn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thiện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sản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phẩm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23DBAF-99F3-1C72-3C50-586434E44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2743" y="2952931"/>
            <a:ext cx="4392659" cy="32954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6555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D384C84-57CA-EE95-9331-A58FAC29FFC3}"/>
              </a:ext>
            </a:extLst>
          </p:cNvPr>
          <p:cNvSpPr txBox="1"/>
          <p:nvPr/>
        </p:nvSpPr>
        <p:spPr>
          <a:xfrm>
            <a:off x="1854271" y="1644800"/>
            <a:ext cx="8483458" cy="11318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Cách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2: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Kết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hợp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mô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típ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nghệ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thuật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trung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đại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để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thiết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kế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trí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sản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phẩm</a:t>
            </a:r>
            <a:endParaRPr kumimoji="0" lang="en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A9F7D54-49D4-D77F-51D8-DEB401F1937A}"/>
              </a:ext>
            </a:extLst>
          </p:cNvPr>
          <p:cNvSpPr txBox="1"/>
          <p:nvPr/>
        </p:nvSpPr>
        <p:spPr>
          <a:xfrm>
            <a:off x="205683" y="2776648"/>
            <a:ext cx="3297176" cy="1675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Bước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1: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Lựa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chọn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sản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phẩm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để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thiết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kế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ABB0CCB-6019-ABC9-F341-DEC7F4F1BD41}"/>
              </a:ext>
            </a:extLst>
          </p:cNvPr>
          <p:cNvSpPr txBox="1"/>
          <p:nvPr/>
        </p:nvSpPr>
        <p:spPr>
          <a:xfrm>
            <a:off x="4456074" y="2776648"/>
            <a:ext cx="2793548" cy="1675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Bước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2: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Vẽ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họa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tiết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thời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kì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trung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đại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.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6476EC0-8347-E7F0-4753-91C5E0B55FE4}"/>
              </a:ext>
            </a:extLst>
          </p:cNvPr>
          <p:cNvSpPr txBox="1"/>
          <p:nvPr/>
        </p:nvSpPr>
        <p:spPr>
          <a:xfrm>
            <a:off x="8857301" y="2720548"/>
            <a:ext cx="2550950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Bước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3: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Hoàn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thiện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sản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phẩm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750EC4A-DD0A-FE0F-2458-77599878E4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6"/>
          <a:stretch/>
        </p:blipFill>
        <p:spPr>
          <a:xfrm>
            <a:off x="828413" y="3997605"/>
            <a:ext cx="1819937" cy="262443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850CC4C-CA11-BE36-EED8-53BC2AD37F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61"/>
          <a:stretch/>
        </p:blipFill>
        <p:spPr>
          <a:xfrm>
            <a:off x="4858627" y="3997604"/>
            <a:ext cx="1988443" cy="262443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BEADC7E-B36B-E9C2-1049-529CFFD445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9"/>
          <a:stretch/>
        </p:blipFill>
        <p:spPr>
          <a:xfrm>
            <a:off x="9219763" y="3994986"/>
            <a:ext cx="1938940" cy="271848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80A9C4-523F-4964-C1BD-18868D0A06A2}"/>
              </a:ext>
            </a:extLst>
          </p:cNvPr>
          <p:cNvSpPr txBox="1"/>
          <p:nvPr/>
        </p:nvSpPr>
        <p:spPr>
          <a:xfrm>
            <a:off x="1062681" y="1894025"/>
            <a:ext cx="10176819" cy="39174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Tuỳ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theo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hiểu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biết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sở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thích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cảm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hứng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mình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mà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HS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có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thể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lựa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chọn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tạo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các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sản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phẩm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khác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nhau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để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trí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.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Có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thể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trí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sản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phẩm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dạng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như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Cách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1;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trí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2D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như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Cách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2,...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Trước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khi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trí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cần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xác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định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được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đặc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điểm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mục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đích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sử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dụng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sản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phẩm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để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từ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đó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lựa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chọn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hoạ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tiết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mô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típ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trí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cho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phù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hợp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với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sản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phẩm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.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Xác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định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được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phương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pháp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thực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hành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phù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hợp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với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sản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phẩm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trí.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4508024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千图PPT彼岸天：ID 8661124库_Freeform: Shape 1"/>
          <p:cNvSpPr/>
          <p:nvPr>
            <p:custDataLst>
              <p:tags r:id="rId2"/>
            </p:custDataLst>
          </p:nvPr>
        </p:nvSpPr>
        <p:spPr bwMode="auto">
          <a:xfrm>
            <a:off x="2755477" y="2449500"/>
            <a:ext cx="1416521" cy="2240529"/>
          </a:xfrm>
          <a:custGeom>
            <a:avLst/>
            <a:gdLst/>
            <a:ahLst/>
            <a:cxnLst>
              <a:cxn ang="0">
                <a:pos x="231" y="730"/>
              </a:cxn>
              <a:cxn ang="0">
                <a:pos x="187" y="726"/>
              </a:cxn>
              <a:cxn ang="0">
                <a:pos x="135" y="710"/>
              </a:cxn>
              <a:cxn ang="0">
                <a:pos x="12" y="572"/>
              </a:cxn>
              <a:cxn ang="0">
                <a:pos x="0" y="499"/>
              </a:cxn>
              <a:cxn ang="0">
                <a:pos x="25" y="394"/>
              </a:cxn>
              <a:cxn ang="0">
                <a:pos x="69" y="334"/>
              </a:cxn>
              <a:cxn ang="0">
                <a:pos x="102" y="199"/>
              </a:cxn>
              <a:cxn ang="0">
                <a:pos x="21" y="0"/>
              </a:cxn>
              <a:cxn ang="0">
                <a:pos x="447" y="416"/>
              </a:cxn>
              <a:cxn ang="0">
                <a:pos x="451" y="430"/>
              </a:cxn>
              <a:cxn ang="0">
                <a:pos x="462" y="499"/>
              </a:cxn>
              <a:cxn ang="0">
                <a:pos x="231" y="730"/>
              </a:cxn>
            </a:cxnLst>
            <a:rect l="0" t="0" r="r" b="b"/>
            <a:pathLst>
              <a:path w="462" h="730">
                <a:moveTo>
                  <a:pt x="231" y="730"/>
                </a:moveTo>
                <a:cubicBezTo>
                  <a:pt x="216" y="730"/>
                  <a:pt x="201" y="729"/>
                  <a:pt x="187" y="726"/>
                </a:cubicBezTo>
                <a:cubicBezTo>
                  <a:pt x="170" y="719"/>
                  <a:pt x="153" y="713"/>
                  <a:pt x="135" y="710"/>
                </a:cubicBezTo>
                <a:cubicBezTo>
                  <a:pt x="77" y="683"/>
                  <a:pt x="32" y="633"/>
                  <a:pt x="12" y="572"/>
                </a:cubicBezTo>
                <a:cubicBezTo>
                  <a:pt x="4" y="548"/>
                  <a:pt x="0" y="524"/>
                  <a:pt x="0" y="499"/>
                </a:cubicBezTo>
                <a:cubicBezTo>
                  <a:pt x="0" y="463"/>
                  <a:pt x="9" y="427"/>
                  <a:pt x="25" y="394"/>
                </a:cubicBezTo>
                <a:cubicBezTo>
                  <a:pt x="42" y="376"/>
                  <a:pt x="57" y="355"/>
                  <a:pt x="69" y="334"/>
                </a:cubicBezTo>
                <a:cubicBezTo>
                  <a:pt x="91" y="292"/>
                  <a:pt x="102" y="246"/>
                  <a:pt x="102" y="199"/>
                </a:cubicBezTo>
                <a:cubicBezTo>
                  <a:pt x="102" y="122"/>
                  <a:pt x="71" y="52"/>
                  <a:pt x="21" y="0"/>
                </a:cubicBezTo>
                <a:cubicBezTo>
                  <a:pt x="217" y="63"/>
                  <a:pt x="377" y="215"/>
                  <a:pt x="447" y="416"/>
                </a:cubicBezTo>
                <a:cubicBezTo>
                  <a:pt x="451" y="430"/>
                  <a:pt x="451" y="430"/>
                  <a:pt x="451" y="430"/>
                </a:cubicBezTo>
                <a:cubicBezTo>
                  <a:pt x="458" y="452"/>
                  <a:pt x="462" y="476"/>
                  <a:pt x="462" y="499"/>
                </a:cubicBezTo>
                <a:cubicBezTo>
                  <a:pt x="462" y="627"/>
                  <a:pt x="358" y="730"/>
                  <a:pt x="231" y="730"/>
                </a:cubicBez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27" name="千图PPT彼岸天：ID 8661124库_Freeform: Shape 2"/>
          <p:cNvSpPr/>
          <p:nvPr>
            <p:custDataLst>
              <p:tags r:id="rId3"/>
            </p:custDataLst>
          </p:nvPr>
        </p:nvSpPr>
        <p:spPr bwMode="auto">
          <a:xfrm>
            <a:off x="585222" y="2366824"/>
            <a:ext cx="2357654" cy="1416521"/>
          </a:xfrm>
          <a:custGeom>
            <a:avLst/>
            <a:gdLst/>
            <a:ahLst/>
            <a:cxnLst>
              <a:cxn ang="0">
                <a:pos x="538" y="461"/>
              </a:cxn>
              <a:cxn ang="0">
                <a:pos x="366" y="385"/>
              </a:cxn>
              <a:cxn ang="0">
                <a:pos x="335" y="342"/>
              </a:cxn>
              <a:cxn ang="0">
                <a:pos x="121" y="245"/>
              </a:cxn>
              <a:cxn ang="0">
                <a:pos x="0" y="272"/>
              </a:cxn>
              <a:cxn ang="0">
                <a:pos x="533" y="0"/>
              </a:cxn>
              <a:cxn ang="0">
                <a:pos x="543" y="0"/>
              </a:cxn>
              <a:cxn ang="0">
                <a:pos x="769" y="230"/>
              </a:cxn>
              <a:cxn ang="0">
                <a:pos x="742" y="339"/>
              </a:cxn>
              <a:cxn ang="0">
                <a:pos x="704" y="390"/>
              </a:cxn>
              <a:cxn ang="0">
                <a:pos x="538" y="461"/>
              </a:cxn>
            </a:cxnLst>
            <a:rect l="0" t="0" r="r" b="b"/>
            <a:pathLst>
              <a:path w="769" h="461">
                <a:moveTo>
                  <a:pt x="538" y="461"/>
                </a:moveTo>
                <a:cubicBezTo>
                  <a:pt x="473" y="461"/>
                  <a:pt x="410" y="433"/>
                  <a:pt x="366" y="385"/>
                </a:cubicBezTo>
                <a:cubicBezTo>
                  <a:pt x="357" y="370"/>
                  <a:pt x="347" y="355"/>
                  <a:pt x="335" y="342"/>
                </a:cubicBezTo>
                <a:cubicBezTo>
                  <a:pt x="281" y="280"/>
                  <a:pt x="203" y="245"/>
                  <a:pt x="121" y="245"/>
                </a:cubicBezTo>
                <a:cubicBezTo>
                  <a:pt x="78" y="245"/>
                  <a:pt x="37" y="254"/>
                  <a:pt x="0" y="272"/>
                </a:cubicBezTo>
                <a:cubicBezTo>
                  <a:pt x="122" y="104"/>
                  <a:pt x="317" y="1"/>
                  <a:pt x="533" y="0"/>
                </a:cubicBezTo>
                <a:cubicBezTo>
                  <a:pt x="543" y="0"/>
                  <a:pt x="543" y="0"/>
                  <a:pt x="543" y="0"/>
                </a:cubicBezTo>
                <a:cubicBezTo>
                  <a:pt x="667" y="2"/>
                  <a:pt x="769" y="106"/>
                  <a:pt x="769" y="230"/>
                </a:cubicBezTo>
                <a:cubicBezTo>
                  <a:pt x="769" y="268"/>
                  <a:pt x="759" y="306"/>
                  <a:pt x="742" y="339"/>
                </a:cubicBezTo>
                <a:cubicBezTo>
                  <a:pt x="732" y="357"/>
                  <a:pt x="719" y="375"/>
                  <a:pt x="704" y="390"/>
                </a:cubicBezTo>
                <a:cubicBezTo>
                  <a:pt x="660" y="436"/>
                  <a:pt x="601" y="461"/>
                  <a:pt x="538" y="461"/>
                </a:cubicBez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28" name="千图PPT彼岸天：ID 8661124库_Freeform: Shape 3"/>
          <p:cNvSpPr/>
          <p:nvPr>
            <p:custDataLst>
              <p:tags r:id="rId4"/>
            </p:custDataLst>
          </p:nvPr>
        </p:nvSpPr>
        <p:spPr bwMode="auto">
          <a:xfrm>
            <a:off x="217313" y="3233548"/>
            <a:ext cx="1477151" cy="2325961"/>
          </a:xfrm>
          <a:custGeom>
            <a:avLst/>
            <a:gdLst/>
            <a:ahLst/>
            <a:cxnLst>
              <a:cxn ang="0">
                <a:pos x="125" y="758"/>
              </a:cxn>
              <a:cxn ang="0">
                <a:pos x="0" y="368"/>
              </a:cxn>
              <a:cxn ang="0">
                <a:pos x="22" y="195"/>
              </a:cxn>
              <a:cxn ang="0">
                <a:pos x="30" y="161"/>
              </a:cxn>
              <a:cxn ang="0">
                <a:pos x="44" y="127"/>
              </a:cxn>
              <a:cxn ang="0">
                <a:pos x="250" y="0"/>
              </a:cxn>
              <a:cxn ang="0">
                <a:pos x="423" y="79"/>
              </a:cxn>
              <a:cxn ang="0">
                <a:pos x="450" y="116"/>
              </a:cxn>
              <a:cxn ang="0">
                <a:pos x="481" y="231"/>
              </a:cxn>
              <a:cxn ang="0">
                <a:pos x="469" y="304"/>
              </a:cxn>
              <a:cxn ang="0">
                <a:pos x="342" y="443"/>
              </a:cxn>
              <a:cxn ang="0">
                <a:pos x="297" y="458"/>
              </a:cxn>
              <a:cxn ang="0">
                <a:pos x="123" y="721"/>
              </a:cxn>
              <a:cxn ang="0">
                <a:pos x="125" y="758"/>
              </a:cxn>
            </a:cxnLst>
            <a:rect l="0" t="0" r="r" b="b"/>
            <a:pathLst>
              <a:path w="481" h="758">
                <a:moveTo>
                  <a:pt x="125" y="758"/>
                </a:moveTo>
                <a:cubicBezTo>
                  <a:pt x="44" y="646"/>
                  <a:pt x="0" y="510"/>
                  <a:pt x="0" y="368"/>
                </a:cubicBezTo>
                <a:cubicBezTo>
                  <a:pt x="0" y="310"/>
                  <a:pt x="7" y="252"/>
                  <a:pt x="22" y="195"/>
                </a:cubicBezTo>
                <a:cubicBezTo>
                  <a:pt x="25" y="181"/>
                  <a:pt x="27" y="171"/>
                  <a:pt x="30" y="161"/>
                </a:cubicBezTo>
                <a:cubicBezTo>
                  <a:pt x="34" y="150"/>
                  <a:pt x="38" y="139"/>
                  <a:pt x="44" y="127"/>
                </a:cubicBezTo>
                <a:cubicBezTo>
                  <a:pt x="84" y="49"/>
                  <a:pt x="163" y="0"/>
                  <a:pt x="250" y="0"/>
                </a:cubicBezTo>
                <a:cubicBezTo>
                  <a:pt x="316" y="0"/>
                  <a:pt x="379" y="29"/>
                  <a:pt x="423" y="79"/>
                </a:cubicBezTo>
                <a:cubicBezTo>
                  <a:pt x="433" y="90"/>
                  <a:pt x="442" y="103"/>
                  <a:pt x="450" y="116"/>
                </a:cubicBezTo>
                <a:cubicBezTo>
                  <a:pt x="470" y="151"/>
                  <a:pt x="481" y="191"/>
                  <a:pt x="481" y="231"/>
                </a:cubicBezTo>
                <a:cubicBezTo>
                  <a:pt x="481" y="256"/>
                  <a:pt x="477" y="280"/>
                  <a:pt x="469" y="304"/>
                </a:cubicBezTo>
                <a:cubicBezTo>
                  <a:pt x="449" y="366"/>
                  <a:pt x="402" y="417"/>
                  <a:pt x="342" y="443"/>
                </a:cubicBezTo>
                <a:cubicBezTo>
                  <a:pt x="326" y="447"/>
                  <a:pt x="311" y="452"/>
                  <a:pt x="297" y="458"/>
                </a:cubicBezTo>
                <a:cubicBezTo>
                  <a:pt x="191" y="503"/>
                  <a:pt x="123" y="606"/>
                  <a:pt x="123" y="721"/>
                </a:cubicBezTo>
                <a:cubicBezTo>
                  <a:pt x="123" y="733"/>
                  <a:pt x="124" y="746"/>
                  <a:pt x="125" y="758"/>
                </a:cubicBez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29" name="千图PPT彼岸天：ID 8661124库_Freeform: Shape 4"/>
          <p:cNvSpPr/>
          <p:nvPr>
            <p:custDataLst>
              <p:tags r:id="rId5"/>
            </p:custDataLst>
          </p:nvPr>
        </p:nvSpPr>
        <p:spPr bwMode="auto">
          <a:xfrm>
            <a:off x="729906" y="4710699"/>
            <a:ext cx="2138561" cy="1674195"/>
          </a:xfrm>
          <a:custGeom>
            <a:avLst/>
            <a:gdLst/>
            <a:ahLst/>
            <a:cxnLst>
              <a:cxn ang="0">
                <a:pos x="489" y="545"/>
              </a:cxn>
              <a:cxn ang="0">
                <a:pos x="114" y="430"/>
              </a:cxn>
              <a:cxn ang="0">
                <a:pos x="97" y="418"/>
              </a:cxn>
              <a:cxn ang="0">
                <a:pos x="75" y="401"/>
              </a:cxn>
              <a:cxn ang="0">
                <a:pos x="0" y="231"/>
              </a:cxn>
              <a:cxn ang="0">
                <a:pos x="138" y="19"/>
              </a:cxn>
              <a:cxn ang="0">
                <a:pos x="181" y="5"/>
              </a:cxn>
              <a:cxn ang="0">
                <a:pos x="230" y="0"/>
              </a:cxn>
              <a:cxn ang="0">
                <a:pos x="367" y="45"/>
              </a:cxn>
              <a:cxn ang="0">
                <a:pos x="461" y="231"/>
              </a:cxn>
              <a:cxn ang="0">
                <a:pos x="697" y="512"/>
              </a:cxn>
              <a:cxn ang="0">
                <a:pos x="489" y="545"/>
              </a:cxn>
            </a:cxnLst>
            <a:rect l="0" t="0" r="r" b="b"/>
            <a:pathLst>
              <a:path w="697" h="545">
                <a:moveTo>
                  <a:pt x="489" y="545"/>
                </a:moveTo>
                <a:cubicBezTo>
                  <a:pt x="354" y="545"/>
                  <a:pt x="224" y="505"/>
                  <a:pt x="114" y="430"/>
                </a:cubicBezTo>
                <a:cubicBezTo>
                  <a:pt x="108" y="426"/>
                  <a:pt x="102" y="422"/>
                  <a:pt x="97" y="418"/>
                </a:cubicBezTo>
                <a:cubicBezTo>
                  <a:pt x="89" y="412"/>
                  <a:pt x="82" y="407"/>
                  <a:pt x="75" y="401"/>
                </a:cubicBezTo>
                <a:cubicBezTo>
                  <a:pt x="27" y="358"/>
                  <a:pt x="0" y="296"/>
                  <a:pt x="0" y="231"/>
                </a:cubicBezTo>
                <a:cubicBezTo>
                  <a:pt x="0" y="139"/>
                  <a:pt x="54" y="56"/>
                  <a:pt x="138" y="19"/>
                </a:cubicBezTo>
                <a:cubicBezTo>
                  <a:pt x="154" y="15"/>
                  <a:pt x="168" y="11"/>
                  <a:pt x="181" y="5"/>
                </a:cubicBezTo>
                <a:cubicBezTo>
                  <a:pt x="198" y="2"/>
                  <a:pt x="214" y="0"/>
                  <a:pt x="230" y="0"/>
                </a:cubicBezTo>
                <a:cubicBezTo>
                  <a:pt x="280" y="0"/>
                  <a:pt x="327" y="15"/>
                  <a:pt x="367" y="45"/>
                </a:cubicBezTo>
                <a:cubicBezTo>
                  <a:pt x="426" y="89"/>
                  <a:pt x="461" y="158"/>
                  <a:pt x="461" y="231"/>
                </a:cubicBezTo>
                <a:cubicBezTo>
                  <a:pt x="461" y="371"/>
                  <a:pt x="563" y="488"/>
                  <a:pt x="697" y="512"/>
                </a:cubicBezTo>
                <a:cubicBezTo>
                  <a:pt x="630" y="534"/>
                  <a:pt x="560" y="545"/>
                  <a:pt x="489" y="545"/>
                </a:cubicBezTo>
                <a:close/>
              </a:path>
            </a:pathLst>
          </a:cu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30" name="千图PPT彼岸天：ID 8661124库_Freeform: Shape 5"/>
          <p:cNvSpPr/>
          <p:nvPr>
            <p:custDataLst>
              <p:tags r:id="rId6"/>
            </p:custDataLst>
          </p:nvPr>
        </p:nvSpPr>
        <p:spPr bwMode="auto">
          <a:xfrm>
            <a:off x="2270442" y="4337277"/>
            <a:ext cx="1963563" cy="1807856"/>
          </a:xfrm>
          <a:custGeom>
            <a:avLst/>
            <a:gdLst/>
            <a:ahLst/>
            <a:cxnLst>
              <a:cxn ang="0">
                <a:pos x="231" y="589"/>
              </a:cxn>
              <a:cxn ang="0">
                <a:pos x="0" y="358"/>
              </a:cxn>
              <a:cxn ang="0">
                <a:pos x="94" y="172"/>
              </a:cxn>
              <a:cxn ang="0">
                <a:pos x="231" y="127"/>
              </a:cxn>
              <a:cxn ang="0">
                <a:pos x="275" y="131"/>
              </a:cxn>
              <a:cxn ang="0">
                <a:pos x="329" y="148"/>
              </a:cxn>
              <a:cxn ang="0">
                <a:pos x="387" y="154"/>
              </a:cxn>
              <a:cxn ang="0">
                <a:pos x="640" y="0"/>
              </a:cxn>
              <a:cxn ang="0">
                <a:pos x="640" y="5"/>
              </a:cxn>
              <a:cxn ang="0">
                <a:pos x="387" y="528"/>
              </a:cxn>
              <a:cxn ang="0">
                <a:pos x="365" y="545"/>
              </a:cxn>
              <a:cxn ang="0">
                <a:pos x="348" y="557"/>
              </a:cxn>
              <a:cxn ang="0">
                <a:pos x="231" y="589"/>
              </a:cxn>
            </a:cxnLst>
            <a:rect l="0" t="0" r="r" b="b"/>
            <a:pathLst>
              <a:path w="640" h="589">
                <a:moveTo>
                  <a:pt x="231" y="589"/>
                </a:moveTo>
                <a:cubicBezTo>
                  <a:pt x="104" y="589"/>
                  <a:pt x="0" y="485"/>
                  <a:pt x="0" y="358"/>
                </a:cubicBezTo>
                <a:cubicBezTo>
                  <a:pt x="0" y="285"/>
                  <a:pt x="35" y="216"/>
                  <a:pt x="94" y="172"/>
                </a:cubicBezTo>
                <a:cubicBezTo>
                  <a:pt x="135" y="142"/>
                  <a:pt x="182" y="127"/>
                  <a:pt x="231" y="127"/>
                </a:cubicBezTo>
                <a:cubicBezTo>
                  <a:pt x="246" y="127"/>
                  <a:pt x="260" y="128"/>
                  <a:pt x="275" y="131"/>
                </a:cubicBezTo>
                <a:cubicBezTo>
                  <a:pt x="293" y="139"/>
                  <a:pt x="311" y="144"/>
                  <a:pt x="329" y="148"/>
                </a:cubicBezTo>
                <a:cubicBezTo>
                  <a:pt x="348" y="152"/>
                  <a:pt x="367" y="154"/>
                  <a:pt x="387" y="154"/>
                </a:cubicBezTo>
                <a:cubicBezTo>
                  <a:pt x="497" y="154"/>
                  <a:pt x="592" y="91"/>
                  <a:pt x="640" y="0"/>
                </a:cubicBezTo>
                <a:cubicBezTo>
                  <a:pt x="640" y="2"/>
                  <a:pt x="640" y="3"/>
                  <a:pt x="640" y="5"/>
                </a:cubicBezTo>
                <a:cubicBezTo>
                  <a:pt x="640" y="210"/>
                  <a:pt x="548" y="401"/>
                  <a:pt x="387" y="528"/>
                </a:cubicBezTo>
                <a:cubicBezTo>
                  <a:pt x="379" y="534"/>
                  <a:pt x="372" y="539"/>
                  <a:pt x="365" y="545"/>
                </a:cubicBezTo>
                <a:cubicBezTo>
                  <a:pt x="358" y="549"/>
                  <a:pt x="353" y="553"/>
                  <a:pt x="348" y="557"/>
                </a:cubicBezTo>
                <a:cubicBezTo>
                  <a:pt x="313" y="577"/>
                  <a:pt x="272" y="589"/>
                  <a:pt x="231" y="589"/>
                </a:cubicBez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12" name="Oval 20"/>
          <p:cNvSpPr/>
          <p:nvPr/>
        </p:nvSpPr>
        <p:spPr>
          <a:xfrm>
            <a:off x="4607420" y="5465303"/>
            <a:ext cx="624349" cy="62434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t>02</a:t>
            </a:r>
          </a:p>
        </p:txBody>
      </p:sp>
      <p:sp>
        <p:nvSpPr>
          <p:cNvPr id="14" name="Oval 22"/>
          <p:cNvSpPr/>
          <p:nvPr/>
        </p:nvSpPr>
        <p:spPr>
          <a:xfrm>
            <a:off x="4607421" y="3783345"/>
            <a:ext cx="624349" cy="62434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t>01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32BCDE4-1626-5C75-A776-15ADCC0CE49A}"/>
              </a:ext>
            </a:extLst>
          </p:cNvPr>
          <p:cNvSpPr txBox="1"/>
          <p:nvPr/>
        </p:nvSpPr>
        <p:spPr>
          <a:xfrm>
            <a:off x="1444594" y="4044198"/>
            <a:ext cx="1657880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Yêu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cầu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VN" sz="24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71E0BEC-6A56-F102-FD74-C3E2B8EB5AFC}"/>
              </a:ext>
            </a:extLst>
          </p:cNvPr>
          <p:cNvSpPr txBox="1"/>
          <p:nvPr/>
        </p:nvSpPr>
        <p:spPr>
          <a:xfrm>
            <a:off x="5295018" y="3068994"/>
            <a:ext cx="6614471" cy="1553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Sử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dụng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hoạ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tiết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nhân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vật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màu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sắc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bố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cục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giống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như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phong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cách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tạo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nghệ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thuật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trung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đại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. </a:t>
            </a:r>
            <a:endParaRPr kumimoji="0" lang="en-VN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50188A9-2D67-2ADE-E5CD-28462D7AB6B3}"/>
              </a:ext>
            </a:extLst>
          </p:cNvPr>
          <p:cNvSpPr txBox="1"/>
          <p:nvPr/>
        </p:nvSpPr>
        <p:spPr>
          <a:xfrm>
            <a:off x="5295018" y="4817599"/>
            <a:ext cx="6701958" cy="1543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Tham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khảo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ảnh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thực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tế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để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thêm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ý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tưởng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cho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cách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vẽ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mô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phỏng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theo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tạo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nghệ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thuật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trung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đại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thế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giới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. </a:t>
            </a:r>
            <a:endParaRPr kumimoji="0" lang="en-VN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324D0ED-0B69-8707-594E-52680F565AAF}"/>
              </a:ext>
            </a:extLst>
          </p:cNvPr>
          <p:cNvSpPr txBox="1"/>
          <p:nvPr/>
        </p:nvSpPr>
        <p:spPr>
          <a:xfrm>
            <a:off x="4013679" y="947151"/>
            <a:ext cx="7710696" cy="168584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Em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hãy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vẽ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hoặc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in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hoạ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tiết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lên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sản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phẩm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dựa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theo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hoa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mô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típ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trang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trí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phong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cách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nghệ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thuật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trung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đại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thế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giới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. 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44" grpId="0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8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01083" y="3015453"/>
            <a:ext cx="3189834" cy="1764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千图PPT彼岸天：ID 8661124库_组合 1"/>
          <p:cNvGrpSpPr/>
          <p:nvPr>
            <p:custDataLst>
              <p:tags r:id="rId2"/>
            </p:custDataLst>
          </p:nvPr>
        </p:nvGrpSpPr>
        <p:grpSpPr>
          <a:xfrm>
            <a:off x="3678716" y="2065990"/>
            <a:ext cx="4555030" cy="4269395"/>
            <a:chOff x="3678716" y="1440289"/>
            <a:chExt cx="4555030" cy="4269395"/>
          </a:xfrm>
        </p:grpSpPr>
        <p:sp>
          <p:nvSpPr>
            <p:cNvPr id="4" name="Arc 38"/>
            <p:cNvSpPr/>
            <p:nvPr/>
          </p:nvSpPr>
          <p:spPr>
            <a:xfrm flipH="1">
              <a:off x="4238423" y="1966540"/>
              <a:ext cx="3449036" cy="3449038"/>
            </a:xfrm>
            <a:prstGeom prst="arc">
              <a:avLst>
                <a:gd name="adj1" fmla="val 79081"/>
                <a:gd name="adj2" fmla="val 2091694"/>
              </a:avLst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5" name="Arc 39"/>
            <p:cNvSpPr/>
            <p:nvPr/>
          </p:nvSpPr>
          <p:spPr>
            <a:xfrm flipH="1">
              <a:off x="4237383" y="1966540"/>
              <a:ext cx="3449036" cy="3449038"/>
            </a:xfrm>
            <a:prstGeom prst="arc">
              <a:avLst>
                <a:gd name="adj1" fmla="val 4290594"/>
                <a:gd name="adj2" fmla="val 6451785"/>
              </a:avLst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6" name="Arc 40"/>
            <p:cNvSpPr/>
            <p:nvPr/>
          </p:nvSpPr>
          <p:spPr>
            <a:xfrm flipH="1">
              <a:off x="4237383" y="1969125"/>
              <a:ext cx="3449036" cy="3449038"/>
            </a:xfrm>
            <a:prstGeom prst="arc">
              <a:avLst>
                <a:gd name="adj1" fmla="val 8675550"/>
                <a:gd name="adj2" fmla="val 10772899"/>
              </a:avLst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7" name="Arc 41"/>
            <p:cNvSpPr/>
            <p:nvPr/>
          </p:nvSpPr>
          <p:spPr>
            <a:xfrm flipH="1">
              <a:off x="4238423" y="1967107"/>
              <a:ext cx="3449036" cy="3449038"/>
            </a:xfrm>
            <a:prstGeom prst="arc">
              <a:avLst>
                <a:gd name="adj1" fmla="val 12923897"/>
                <a:gd name="adj2" fmla="val 15113116"/>
              </a:avLst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8" name="Arc 42"/>
            <p:cNvSpPr/>
            <p:nvPr/>
          </p:nvSpPr>
          <p:spPr>
            <a:xfrm flipH="1">
              <a:off x="4238423" y="1967107"/>
              <a:ext cx="3449036" cy="3449038"/>
            </a:xfrm>
            <a:prstGeom prst="arc">
              <a:avLst>
                <a:gd name="adj1" fmla="val 17348795"/>
                <a:gd name="adj2" fmla="val 19494618"/>
              </a:avLst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9" name="Freeform: Shape 77"/>
            <p:cNvSpPr/>
            <p:nvPr/>
          </p:nvSpPr>
          <p:spPr bwMode="auto">
            <a:xfrm>
              <a:off x="5343386" y="1440289"/>
              <a:ext cx="1225692" cy="1227737"/>
            </a:xfrm>
            <a:custGeom>
              <a:avLst/>
              <a:gdLst/>
              <a:ahLst/>
              <a:cxnLst>
                <a:cxn ang="0">
                  <a:pos x="518" y="518"/>
                </a:cxn>
                <a:cxn ang="0">
                  <a:pos x="518" y="112"/>
                </a:cxn>
                <a:cxn ang="0">
                  <a:pos x="112" y="112"/>
                </a:cxn>
                <a:cxn ang="0">
                  <a:pos x="112" y="518"/>
                </a:cxn>
                <a:cxn ang="0">
                  <a:pos x="518" y="518"/>
                </a:cxn>
              </a:cxnLst>
              <a:rect l="0" t="0" r="r" b="b"/>
              <a:pathLst>
                <a:path w="630" h="630">
                  <a:moveTo>
                    <a:pt x="518" y="518"/>
                  </a:moveTo>
                  <a:cubicBezTo>
                    <a:pt x="630" y="406"/>
                    <a:pt x="630" y="224"/>
                    <a:pt x="518" y="112"/>
                  </a:cubicBezTo>
                  <a:cubicBezTo>
                    <a:pt x="406" y="0"/>
                    <a:pt x="224" y="0"/>
                    <a:pt x="112" y="112"/>
                  </a:cubicBezTo>
                  <a:cubicBezTo>
                    <a:pt x="0" y="224"/>
                    <a:pt x="0" y="406"/>
                    <a:pt x="112" y="518"/>
                  </a:cubicBezTo>
                  <a:cubicBezTo>
                    <a:pt x="224" y="630"/>
                    <a:pt x="406" y="630"/>
                    <a:pt x="518" y="518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>
              <a:noFill/>
              <a:prstDash val="solid"/>
              <a:miter lim="800000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10" name="Freeform: Shape 78"/>
            <p:cNvSpPr/>
            <p:nvPr/>
          </p:nvSpPr>
          <p:spPr bwMode="auto">
            <a:xfrm>
              <a:off x="7006009" y="2580667"/>
              <a:ext cx="1227737" cy="1225692"/>
            </a:xfrm>
            <a:custGeom>
              <a:avLst/>
              <a:gdLst/>
              <a:ahLst/>
              <a:cxnLst>
                <a:cxn ang="0">
                  <a:pos x="518" y="518"/>
                </a:cxn>
                <a:cxn ang="0">
                  <a:pos x="518" y="112"/>
                </a:cxn>
                <a:cxn ang="0">
                  <a:pos x="112" y="112"/>
                </a:cxn>
                <a:cxn ang="0">
                  <a:pos x="112" y="518"/>
                </a:cxn>
                <a:cxn ang="0">
                  <a:pos x="518" y="518"/>
                </a:cxn>
              </a:cxnLst>
              <a:rect l="0" t="0" r="r" b="b"/>
              <a:pathLst>
                <a:path w="630" h="630">
                  <a:moveTo>
                    <a:pt x="518" y="518"/>
                  </a:moveTo>
                  <a:cubicBezTo>
                    <a:pt x="630" y="406"/>
                    <a:pt x="630" y="224"/>
                    <a:pt x="518" y="112"/>
                  </a:cubicBezTo>
                  <a:cubicBezTo>
                    <a:pt x="406" y="0"/>
                    <a:pt x="224" y="0"/>
                    <a:pt x="112" y="112"/>
                  </a:cubicBezTo>
                  <a:cubicBezTo>
                    <a:pt x="0" y="224"/>
                    <a:pt x="0" y="406"/>
                    <a:pt x="112" y="518"/>
                  </a:cubicBezTo>
                  <a:cubicBezTo>
                    <a:pt x="224" y="630"/>
                    <a:pt x="406" y="630"/>
                    <a:pt x="518" y="518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noFill/>
              <a:prstDash val="solid"/>
              <a:miter lim="800000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11" name="Freeform: Shape 79"/>
            <p:cNvSpPr/>
            <p:nvPr/>
          </p:nvSpPr>
          <p:spPr bwMode="auto">
            <a:xfrm>
              <a:off x="3678716" y="2580667"/>
              <a:ext cx="1227737" cy="1225692"/>
            </a:xfrm>
            <a:custGeom>
              <a:avLst/>
              <a:gdLst/>
              <a:ahLst/>
              <a:cxnLst>
                <a:cxn ang="0">
                  <a:pos x="518" y="518"/>
                </a:cxn>
                <a:cxn ang="0">
                  <a:pos x="518" y="112"/>
                </a:cxn>
                <a:cxn ang="0">
                  <a:pos x="112" y="112"/>
                </a:cxn>
                <a:cxn ang="0">
                  <a:pos x="112" y="518"/>
                </a:cxn>
                <a:cxn ang="0">
                  <a:pos x="518" y="518"/>
                </a:cxn>
              </a:cxnLst>
              <a:rect l="0" t="0" r="r" b="b"/>
              <a:pathLst>
                <a:path w="630" h="630">
                  <a:moveTo>
                    <a:pt x="518" y="518"/>
                  </a:moveTo>
                  <a:cubicBezTo>
                    <a:pt x="630" y="406"/>
                    <a:pt x="630" y="224"/>
                    <a:pt x="518" y="112"/>
                  </a:cubicBezTo>
                  <a:cubicBezTo>
                    <a:pt x="406" y="0"/>
                    <a:pt x="224" y="0"/>
                    <a:pt x="112" y="112"/>
                  </a:cubicBezTo>
                  <a:cubicBezTo>
                    <a:pt x="0" y="224"/>
                    <a:pt x="0" y="406"/>
                    <a:pt x="112" y="518"/>
                  </a:cubicBezTo>
                  <a:cubicBezTo>
                    <a:pt x="224" y="630"/>
                    <a:pt x="406" y="630"/>
                    <a:pt x="518" y="518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>
              <a:noFill/>
              <a:prstDash val="solid"/>
              <a:miter lim="800000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12" name="Freeform: Shape 80"/>
            <p:cNvSpPr/>
            <p:nvPr/>
          </p:nvSpPr>
          <p:spPr bwMode="auto">
            <a:xfrm>
              <a:off x="4319206" y="4469145"/>
              <a:ext cx="1227737" cy="1225692"/>
            </a:xfrm>
            <a:custGeom>
              <a:avLst/>
              <a:gdLst/>
              <a:ahLst/>
              <a:cxnLst>
                <a:cxn ang="0">
                  <a:pos x="518" y="518"/>
                </a:cxn>
                <a:cxn ang="0">
                  <a:pos x="518" y="112"/>
                </a:cxn>
                <a:cxn ang="0">
                  <a:pos x="112" y="112"/>
                </a:cxn>
                <a:cxn ang="0">
                  <a:pos x="112" y="518"/>
                </a:cxn>
                <a:cxn ang="0">
                  <a:pos x="518" y="518"/>
                </a:cxn>
              </a:cxnLst>
              <a:rect l="0" t="0" r="r" b="b"/>
              <a:pathLst>
                <a:path w="630" h="630">
                  <a:moveTo>
                    <a:pt x="518" y="518"/>
                  </a:moveTo>
                  <a:cubicBezTo>
                    <a:pt x="630" y="406"/>
                    <a:pt x="630" y="224"/>
                    <a:pt x="518" y="112"/>
                  </a:cubicBezTo>
                  <a:cubicBezTo>
                    <a:pt x="406" y="0"/>
                    <a:pt x="224" y="0"/>
                    <a:pt x="112" y="112"/>
                  </a:cubicBezTo>
                  <a:cubicBezTo>
                    <a:pt x="0" y="224"/>
                    <a:pt x="0" y="406"/>
                    <a:pt x="112" y="518"/>
                  </a:cubicBezTo>
                  <a:cubicBezTo>
                    <a:pt x="224" y="630"/>
                    <a:pt x="406" y="630"/>
                    <a:pt x="518" y="518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>
              <a:noFill/>
              <a:prstDash val="solid"/>
              <a:miter lim="800000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13" name="Freeform: Shape 81"/>
            <p:cNvSpPr/>
            <p:nvPr/>
          </p:nvSpPr>
          <p:spPr bwMode="auto">
            <a:xfrm>
              <a:off x="6441877" y="4483992"/>
              <a:ext cx="1227737" cy="1225692"/>
            </a:xfrm>
            <a:custGeom>
              <a:avLst/>
              <a:gdLst/>
              <a:ahLst/>
              <a:cxnLst>
                <a:cxn ang="0">
                  <a:pos x="518" y="518"/>
                </a:cxn>
                <a:cxn ang="0">
                  <a:pos x="518" y="112"/>
                </a:cxn>
                <a:cxn ang="0">
                  <a:pos x="112" y="112"/>
                </a:cxn>
                <a:cxn ang="0">
                  <a:pos x="112" y="518"/>
                </a:cxn>
                <a:cxn ang="0">
                  <a:pos x="518" y="518"/>
                </a:cxn>
              </a:cxnLst>
              <a:rect l="0" t="0" r="r" b="b"/>
              <a:pathLst>
                <a:path w="630" h="630">
                  <a:moveTo>
                    <a:pt x="518" y="518"/>
                  </a:moveTo>
                  <a:cubicBezTo>
                    <a:pt x="630" y="406"/>
                    <a:pt x="630" y="224"/>
                    <a:pt x="518" y="112"/>
                  </a:cubicBezTo>
                  <a:cubicBezTo>
                    <a:pt x="406" y="0"/>
                    <a:pt x="224" y="0"/>
                    <a:pt x="112" y="112"/>
                  </a:cubicBezTo>
                  <a:cubicBezTo>
                    <a:pt x="0" y="224"/>
                    <a:pt x="0" y="406"/>
                    <a:pt x="112" y="518"/>
                  </a:cubicBezTo>
                  <a:cubicBezTo>
                    <a:pt x="224" y="630"/>
                    <a:pt x="406" y="630"/>
                    <a:pt x="518" y="518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>
              <a:noFill/>
              <a:prstDash val="solid"/>
              <a:miter lim="800000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endParaRPr>
            </a:p>
          </p:txBody>
        </p:sp>
        <p:grpSp>
          <p:nvGrpSpPr>
            <p:cNvPr id="14" name="Group 82"/>
            <p:cNvGrpSpPr/>
            <p:nvPr/>
          </p:nvGrpSpPr>
          <p:grpSpPr>
            <a:xfrm>
              <a:off x="4134786" y="2923996"/>
              <a:ext cx="315596" cy="539025"/>
              <a:chOff x="3097213" y="1074739"/>
              <a:chExt cx="179388" cy="306388"/>
            </a:xfrm>
            <a:solidFill>
              <a:schemeClr val="bg1"/>
            </a:solidFill>
          </p:grpSpPr>
          <p:sp>
            <p:nvSpPr>
              <p:cNvPr id="71" name="Freeform: Shape 83"/>
              <p:cNvSpPr/>
              <p:nvPr/>
            </p:nvSpPr>
            <p:spPr bwMode="auto">
              <a:xfrm>
                <a:off x="3097213" y="1074739"/>
                <a:ext cx="179388" cy="227013"/>
              </a:xfrm>
              <a:custGeom>
                <a:avLst/>
                <a:gdLst/>
                <a:ahLst/>
                <a:cxnLst>
                  <a:cxn ang="0">
                    <a:pos x="20" y="87"/>
                  </a:cxn>
                  <a:cxn ang="0">
                    <a:pos x="19" y="107"/>
                  </a:cxn>
                  <a:cxn ang="0">
                    <a:pos x="23" y="106"/>
                  </a:cxn>
                  <a:cxn ang="0">
                    <a:pos x="64" y="106"/>
                  </a:cxn>
                  <a:cxn ang="0">
                    <a:pos x="67" y="107"/>
                  </a:cxn>
                  <a:cxn ang="0">
                    <a:pos x="66" y="87"/>
                  </a:cxn>
                  <a:cxn ang="0">
                    <a:pos x="85" y="43"/>
                  </a:cxn>
                  <a:cxn ang="0">
                    <a:pos x="43" y="0"/>
                  </a:cxn>
                  <a:cxn ang="0">
                    <a:pos x="0" y="43"/>
                  </a:cxn>
                  <a:cxn ang="0">
                    <a:pos x="20" y="87"/>
                  </a:cxn>
                  <a:cxn ang="0">
                    <a:pos x="43" y="9"/>
                  </a:cxn>
                  <a:cxn ang="0">
                    <a:pos x="76" y="43"/>
                  </a:cxn>
                  <a:cxn ang="0">
                    <a:pos x="60" y="80"/>
                  </a:cxn>
                  <a:cxn ang="0">
                    <a:pos x="57" y="83"/>
                  </a:cxn>
                  <a:cxn ang="0">
                    <a:pos x="58" y="99"/>
                  </a:cxn>
                  <a:cxn ang="0">
                    <a:pos x="28" y="99"/>
                  </a:cxn>
                  <a:cxn ang="0">
                    <a:pos x="29" y="84"/>
                  </a:cxn>
                  <a:cxn ang="0">
                    <a:pos x="26" y="81"/>
                  </a:cxn>
                  <a:cxn ang="0">
                    <a:pos x="9" y="43"/>
                  </a:cxn>
                  <a:cxn ang="0">
                    <a:pos x="43" y="9"/>
                  </a:cxn>
                </a:cxnLst>
                <a:rect l="0" t="0" r="r" b="b"/>
                <a:pathLst>
                  <a:path w="85" h="107">
                    <a:moveTo>
                      <a:pt x="20" y="87"/>
                    </a:moveTo>
                    <a:cubicBezTo>
                      <a:pt x="19" y="107"/>
                      <a:pt x="19" y="107"/>
                      <a:pt x="19" y="107"/>
                    </a:cubicBezTo>
                    <a:cubicBezTo>
                      <a:pt x="20" y="106"/>
                      <a:pt x="21" y="106"/>
                      <a:pt x="23" y="106"/>
                    </a:cubicBezTo>
                    <a:cubicBezTo>
                      <a:pt x="64" y="106"/>
                      <a:pt x="64" y="106"/>
                      <a:pt x="64" y="106"/>
                    </a:cubicBezTo>
                    <a:cubicBezTo>
                      <a:pt x="65" y="106"/>
                      <a:pt x="66" y="106"/>
                      <a:pt x="67" y="107"/>
                    </a:cubicBezTo>
                    <a:cubicBezTo>
                      <a:pt x="66" y="87"/>
                      <a:pt x="66" y="87"/>
                      <a:pt x="66" y="87"/>
                    </a:cubicBezTo>
                    <a:cubicBezTo>
                      <a:pt x="78" y="76"/>
                      <a:pt x="85" y="58"/>
                      <a:pt x="85" y="43"/>
                    </a:cubicBezTo>
                    <a:cubicBezTo>
                      <a:pt x="85" y="19"/>
                      <a:pt x="66" y="0"/>
                      <a:pt x="43" y="0"/>
                    </a:cubicBezTo>
                    <a:cubicBezTo>
                      <a:pt x="19" y="0"/>
                      <a:pt x="0" y="19"/>
                      <a:pt x="0" y="43"/>
                    </a:cubicBezTo>
                    <a:cubicBezTo>
                      <a:pt x="0" y="58"/>
                      <a:pt x="8" y="77"/>
                      <a:pt x="20" y="87"/>
                    </a:cubicBezTo>
                    <a:close/>
                    <a:moveTo>
                      <a:pt x="43" y="9"/>
                    </a:moveTo>
                    <a:cubicBezTo>
                      <a:pt x="61" y="9"/>
                      <a:pt x="76" y="24"/>
                      <a:pt x="76" y="43"/>
                    </a:cubicBezTo>
                    <a:cubicBezTo>
                      <a:pt x="76" y="56"/>
                      <a:pt x="70" y="71"/>
                      <a:pt x="60" y="80"/>
                    </a:cubicBezTo>
                    <a:cubicBezTo>
                      <a:pt x="57" y="83"/>
                      <a:pt x="57" y="83"/>
                      <a:pt x="57" y="83"/>
                    </a:cubicBezTo>
                    <a:cubicBezTo>
                      <a:pt x="58" y="99"/>
                      <a:pt x="58" y="99"/>
                      <a:pt x="58" y="99"/>
                    </a:cubicBezTo>
                    <a:cubicBezTo>
                      <a:pt x="28" y="99"/>
                      <a:pt x="28" y="99"/>
                      <a:pt x="28" y="99"/>
                    </a:cubicBezTo>
                    <a:cubicBezTo>
                      <a:pt x="29" y="84"/>
                      <a:pt x="29" y="84"/>
                      <a:pt x="29" y="84"/>
                    </a:cubicBezTo>
                    <a:cubicBezTo>
                      <a:pt x="26" y="81"/>
                      <a:pt x="26" y="81"/>
                      <a:pt x="26" y="81"/>
                    </a:cubicBezTo>
                    <a:cubicBezTo>
                      <a:pt x="16" y="72"/>
                      <a:pt x="9" y="56"/>
                      <a:pt x="9" y="43"/>
                    </a:cubicBezTo>
                    <a:cubicBezTo>
                      <a:pt x="9" y="24"/>
                      <a:pt x="24" y="9"/>
                      <a:pt x="43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72" name="Freeform: Shape 84"/>
              <p:cNvSpPr/>
              <p:nvPr/>
            </p:nvSpPr>
            <p:spPr bwMode="auto">
              <a:xfrm>
                <a:off x="3132138" y="1304926"/>
                <a:ext cx="112713" cy="22225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6" y="11"/>
                  </a:cxn>
                  <a:cxn ang="0">
                    <a:pos x="47" y="11"/>
                  </a:cxn>
                  <a:cxn ang="0">
                    <a:pos x="53" y="6"/>
                  </a:cxn>
                  <a:cxn ang="0">
                    <a:pos x="47" y="0"/>
                  </a:cxn>
                </a:cxnLst>
                <a:rect l="0" t="0" r="r" b="b"/>
                <a:pathLst>
                  <a:path w="53" h="11">
                    <a:moveTo>
                      <a:pt x="4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1"/>
                      <a:pt x="6" y="11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50" y="11"/>
                      <a:pt x="53" y="9"/>
                      <a:pt x="53" y="6"/>
                    </a:cubicBezTo>
                    <a:cubicBezTo>
                      <a:pt x="53" y="3"/>
                      <a:pt x="50" y="0"/>
                      <a:pt x="47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73" name="Freeform: Shape 85"/>
              <p:cNvSpPr/>
              <p:nvPr/>
            </p:nvSpPr>
            <p:spPr bwMode="auto">
              <a:xfrm>
                <a:off x="3136901" y="1331914"/>
                <a:ext cx="101600" cy="23813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5" y="11"/>
                  </a:cxn>
                  <a:cxn ang="0">
                    <a:pos x="43" y="11"/>
                  </a:cxn>
                  <a:cxn ang="0">
                    <a:pos x="48" y="5"/>
                  </a:cxn>
                  <a:cxn ang="0">
                    <a:pos x="43" y="0"/>
                  </a:cxn>
                </a:cxnLst>
                <a:rect l="0" t="0" r="r" b="b"/>
                <a:pathLst>
                  <a:path w="48" h="11">
                    <a:moveTo>
                      <a:pt x="43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8"/>
                      <a:pt x="2" y="11"/>
                      <a:pt x="5" y="11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6" y="11"/>
                      <a:pt x="48" y="8"/>
                      <a:pt x="48" y="5"/>
                    </a:cubicBezTo>
                    <a:cubicBezTo>
                      <a:pt x="48" y="2"/>
                      <a:pt x="46" y="0"/>
                      <a:pt x="4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74" name="Freeform: Shape 86"/>
              <p:cNvSpPr/>
              <p:nvPr/>
            </p:nvSpPr>
            <p:spPr bwMode="auto">
              <a:xfrm>
                <a:off x="3144838" y="1360489"/>
                <a:ext cx="85725" cy="20638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5" y="10"/>
                  </a:cxn>
                  <a:cxn ang="0">
                    <a:pos x="36" y="10"/>
                  </a:cxn>
                  <a:cxn ang="0">
                    <a:pos x="40" y="5"/>
                  </a:cxn>
                  <a:cxn ang="0">
                    <a:pos x="36" y="0"/>
                  </a:cxn>
                </a:cxnLst>
                <a:rect l="0" t="0" r="r" b="b"/>
                <a:pathLst>
                  <a:path w="40" h="10">
                    <a:moveTo>
                      <a:pt x="3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8" y="10"/>
                      <a:pt x="40" y="8"/>
                      <a:pt x="40" y="5"/>
                    </a:cubicBezTo>
                    <a:cubicBezTo>
                      <a:pt x="40" y="2"/>
                      <a:pt x="38" y="0"/>
                      <a:pt x="3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75" name="Freeform: Shape 87"/>
              <p:cNvSpPr/>
              <p:nvPr/>
            </p:nvSpPr>
            <p:spPr bwMode="auto">
              <a:xfrm>
                <a:off x="3144838" y="1116014"/>
                <a:ext cx="98425" cy="90488"/>
              </a:xfrm>
              <a:custGeom>
                <a:avLst/>
                <a:gdLst/>
                <a:ahLst/>
                <a:cxnLst>
                  <a:cxn ang="0">
                    <a:pos x="42" y="28"/>
                  </a:cxn>
                  <a:cxn ang="0">
                    <a:pos x="38" y="43"/>
                  </a:cxn>
                  <a:cxn ang="0">
                    <a:pos x="46" y="24"/>
                  </a:cxn>
                  <a:cxn ang="0">
                    <a:pos x="21" y="0"/>
                  </a:cxn>
                  <a:cxn ang="0">
                    <a:pos x="0" y="10"/>
                  </a:cxn>
                  <a:cxn ang="0">
                    <a:pos x="17" y="3"/>
                  </a:cxn>
                  <a:cxn ang="0">
                    <a:pos x="42" y="28"/>
                  </a:cxn>
                </a:cxnLst>
                <a:rect l="0" t="0" r="r" b="b"/>
                <a:pathLst>
                  <a:path w="46" h="43">
                    <a:moveTo>
                      <a:pt x="42" y="28"/>
                    </a:moveTo>
                    <a:cubicBezTo>
                      <a:pt x="42" y="34"/>
                      <a:pt x="41" y="39"/>
                      <a:pt x="38" y="43"/>
                    </a:cubicBezTo>
                    <a:cubicBezTo>
                      <a:pt x="43" y="38"/>
                      <a:pt x="46" y="32"/>
                      <a:pt x="46" y="24"/>
                    </a:cubicBezTo>
                    <a:cubicBezTo>
                      <a:pt x="46" y="11"/>
                      <a:pt x="35" y="0"/>
                      <a:pt x="21" y="0"/>
                    </a:cubicBezTo>
                    <a:cubicBezTo>
                      <a:pt x="12" y="0"/>
                      <a:pt x="5" y="4"/>
                      <a:pt x="0" y="10"/>
                    </a:cubicBezTo>
                    <a:cubicBezTo>
                      <a:pt x="5" y="6"/>
                      <a:pt x="11" y="3"/>
                      <a:pt x="17" y="3"/>
                    </a:cubicBezTo>
                    <a:cubicBezTo>
                      <a:pt x="31" y="3"/>
                      <a:pt x="42" y="15"/>
                      <a:pt x="42" y="2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5" name="Group 88"/>
            <p:cNvGrpSpPr/>
            <p:nvPr/>
          </p:nvGrpSpPr>
          <p:grpSpPr>
            <a:xfrm>
              <a:off x="4682287" y="4876907"/>
              <a:ext cx="501603" cy="410164"/>
              <a:chOff x="4387851" y="2457451"/>
              <a:chExt cx="304800" cy="249238"/>
            </a:xfrm>
            <a:solidFill>
              <a:schemeClr val="bg1"/>
            </a:solidFill>
          </p:grpSpPr>
          <p:sp>
            <p:nvSpPr>
              <p:cNvPr id="67" name="Freeform: Shape 89"/>
              <p:cNvSpPr/>
              <p:nvPr/>
            </p:nvSpPr>
            <p:spPr bwMode="auto">
              <a:xfrm>
                <a:off x="4418013" y="2457451"/>
                <a:ext cx="238125" cy="185738"/>
              </a:xfrm>
              <a:custGeom>
                <a:avLst/>
                <a:gdLst/>
                <a:ahLst/>
                <a:cxnLst>
                  <a:cxn ang="0">
                    <a:pos x="112" y="39"/>
                  </a:cxn>
                  <a:cxn ang="0">
                    <a:pos x="103" y="49"/>
                  </a:cxn>
                  <a:cxn ang="0">
                    <a:pos x="103" y="77"/>
                  </a:cxn>
                  <a:cxn ang="0">
                    <a:pos x="10" y="77"/>
                  </a:cxn>
                  <a:cxn ang="0">
                    <a:pos x="10" y="9"/>
                  </a:cxn>
                  <a:cxn ang="0">
                    <a:pos x="103" y="9"/>
                  </a:cxn>
                  <a:cxn ang="0">
                    <a:pos x="103" y="36"/>
                  </a:cxn>
                  <a:cxn ang="0">
                    <a:pos x="111" y="28"/>
                  </a:cxn>
                  <a:cxn ang="0">
                    <a:pos x="110" y="22"/>
                  </a:cxn>
                  <a:cxn ang="0">
                    <a:pos x="112" y="15"/>
                  </a:cxn>
                  <a:cxn ang="0">
                    <a:pos x="112" y="0"/>
                  </a:cxn>
                  <a:cxn ang="0">
                    <a:pos x="0" y="0"/>
                  </a:cxn>
                  <a:cxn ang="0">
                    <a:pos x="0" y="87"/>
                  </a:cxn>
                  <a:cxn ang="0">
                    <a:pos x="112" y="87"/>
                  </a:cxn>
                  <a:cxn ang="0">
                    <a:pos x="112" y="39"/>
                  </a:cxn>
                </a:cxnLst>
                <a:rect l="0" t="0" r="r" b="b"/>
                <a:pathLst>
                  <a:path w="112" h="87">
                    <a:moveTo>
                      <a:pt x="112" y="39"/>
                    </a:moveTo>
                    <a:cubicBezTo>
                      <a:pt x="103" y="49"/>
                      <a:pt x="103" y="49"/>
                      <a:pt x="103" y="49"/>
                    </a:cubicBezTo>
                    <a:cubicBezTo>
                      <a:pt x="103" y="77"/>
                      <a:pt x="103" y="77"/>
                      <a:pt x="103" y="77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3" y="9"/>
                      <a:pt x="103" y="9"/>
                      <a:pt x="103" y="9"/>
                    </a:cubicBezTo>
                    <a:cubicBezTo>
                      <a:pt x="103" y="36"/>
                      <a:pt x="103" y="36"/>
                      <a:pt x="103" y="36"/>
                    </a:cubicBezTo>
                    <a:cubicBezTo>
                      <a:pt x="111" y="28"/>
                      <a:pt x="111" y="28"/>
                      <a:pt x="111" y="28"/>
                    </a:cubicBezTo>
                    <a:cubicBezTo>
                      <a:pt x="110" y="26"/>
                      <a:pt x="110" y="24"/>
                      <a:pt x="110" y="22"/>
                    </a:cubicBezTo>
                    <a:cubicBezTo>
                      <a:pt x="110" y="20"/>
                      <a:pt x="111" y="17"/>
                      <a:pt x="112" y="15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112" y="87"/>
                      <a:pt x="112" y="87"/>
                      <a:pt x="112" y="87"/>
                    </a:cubicBezTo>
                    <a:lnTo>
                      <a:pt x="112" y="39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68" name="Freeform: Shape 90"/>
              <p:cNvSpPr/>
              <p:nvPr/>
            </p:nvSpPr>
            <p:spPr bwMode="auto">
              <a:xfrm>
                <a:off x="4456113" y="2487614"/>
                <a:ext cx="236538" cy="119063"/>
              </a:xfrm>
              <a:custGeom>
                <a:avLst/>
                <a:gdLst/>
                <a:ahLst/>
                <a:cxnLst>
                  <a:cxn ang="0">
                    <a:pos x="73" y="37"/>
                  </a:cxn>
                  <a:cxn ang="0">
                    <a:pos x="71" y="37"/>
                  </a:cxn>
                  <a:cxn ang="0">
                    <a:pos x="66" y="38"/>
                  </a:cxn>
                  <a:cxn ang="0">
                    <a:pos x="49" y="18"/>
                  </a:cxn>
                  <a:cxn ang="0">
                    <a:pos x="50" y="14"/>
                  </a:cxn>
                  <a:cxn ang="0">
                    <a:pos x="42" y="5"/>
                  </a:cxn>
                  <a:cxn ang="0">
                    <a:pos x="33" y="14"/>
                  </a:cxn>
                  <a:cxn ang="0">
                    <a:pos x="35" y="18"/>
                  </a:cxn>
                  <a:cxn ang="0">
                    <a:pos x="13" y="40"/>
                  </a:cxn>
                  <a:cxn ang="0">
                    <a:pos x="9" y="39"/>
                  </a:cxn>
                  <a:cxn ang="0">
                    <a:pos x="0" y="47"/>
                  </a:cxn>
                  <a:cxn ang="0">
                    <a:pos x="9" y="56"/>
                  </a:cxn>
                  <a:cxn ang="0">
                    <a:pos x="17" y="47"/>
                  </a:cxn>
                  <a:cxn ang="0">
                    <a:pos x="16" y="42"/>
                  </a:cxn>
                  <a:cxn ang="0">
                    <a:pos x="37" y="21"/>
                  </a:cxn>
                  <a:cxn ang="0">
                    <a:pos x="42" y="22"/>
                  </a:cxn>
                  <a:cxn ang="0">
                    <a:pos x="46" y="21"/>
                  </a:cxn>
                  <a:cxn ang="0">
                    <a:pos x="63" y="41"/>
                  </a:cxn>
                  <a:cxn ang="0">
                    <a:pos x="62" y="45"/>
                  </a:cxn>
                  <a:cxn ang="0">
                    <a:pos x="71" y="53"/>
                  </a:cxn>
                  <a:cxn ang="0">
                    <a:pos x="79" y="45"/>
                  </a:cxn>
                  <a:cxn ang="0">
                    <a:pos x="77" y="39"/>
                  </a:cxn>
                  <a:cxn ang="0">
                    <a:pos x="100" y="16"/>
                  </a:cxn>
                  <a:cxn ang="0">
                    <a:pos x="103" y="17"/>
                  </a:cxn>
                  <a:cxn ang="0">
                    <a:pos x="111" y="8"/>
                  </a:cxn>
                  <a:cxn ang="0">
                    <a:pos x="103" y="0"/>
                  </a:cxn>
                  <a:cxn ang="0">
                    <a:pos x="94" y="8"/>
                  </a:cxn>
                  <a:cxn ang="0">
                    <a:pos x="97" y="14"/>
                  </a:cxn>
                  <a:cxn ang="0">
                    <a:pos x="73" y="37"/>
                  </a:cxn>
                </a:cxnLst>
                <a:rect l="0" t="0" r="r" b="b"/>
                <a:pathLst>
                  <a:path w="111" h="56">
                    <a:moveTo>
                      <a:pt x="73" y="37"/>
                    </a:moveTo>
                    <a:cubicBezTo>
                      <a:pt x="73" y="37"/>
                      <a:pt x="72" y="37"/>
                      <a:pt x="71" y="37"/>
                    </a:cubicBezTo>
                    <a:cubicBezTo>
                      <a:pt x="69" y="37"/>
                      <a:pt x="67" y="37"/>
                      <a:pt x="66" y="38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50" y="17"/>
                      <a:pt x="50" y="15"/>
                      <a:pt x="50" y="14"/>
                    </a:cubicBezTo>
                    <a:cubicBezTo>
                      <a:pt x="50" y="9"/>
                      <a:pt x="46" y="5"/>
                      <a:pt x="42" y="5"/>
                    </a:cubicBezTo>
                    <a:cubicBezTo>
                      <a:pt x="37" y="5"/>
                      <a:pt x="33" y="9"/>
                      <a:pt x="33" y="14"/>
                    </a:cubicBezTo>
                    <a:cubicBezTo>
                      <a:pt x="33" y="15"/>
                      <a:pt x="34" y="17"/>
                      <a:pt x="35" y="18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1" y="39"/>
                      <a:pt x="10" y="39"/>
                      <a:pt x="9" y="39"/>
                    </a:cubicBezTo>
                    <a:cubicBezTo>
                      <a:pt x="4" y="39"/>
                      <a:pt x="0" y="43"/>
                      <a:pt x="0" y="47"/>
                    </a:cubicBezTo>
                    <a:cubicBezTo>
                      <a:pt x="0" y="52"/>
                      <a:pt x="4" y="56"/>
                      <a:pt x="9" y="56"/>
                    </a:cubicBezTo>
                    <a:cubicBezTo>
                      <a:pt x="13" y="56"/>
                      <a:pt x="17" y="52"/>
                      <a:pt x="17" y="47"/>
                    </a:cubicBezTo>
                    <a:cubicBezTo>
                      <a:pt x="17" y="46"/>
                      <a:pt x="17" y="44"/>
                      <a:pt x="16" y="42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9" y="22"/>
                      <a:pt x="40" y="22"/>
                      <a:pt x="42" y="22"/>
                    </a:cubicBezTo>
                    <a:cubicBezTo>
                      <a:pt x="43" y="22"/>
                      <a:pt x="45" y="22"/>
                      <a:pt x="46" y="21"/>
                    </a:cubicBezTo>
                    <a:cubicBezTo>
                      <a:pt x="63" y="41"/>
                      <a:pt x="63" y="41"/>
                      <a:pt x="63" y="41"/>
                    </a:cubicBezTo>
                    <a:cubicBezTo>
                      <a:pt x="63" y="42"/>
                      <a:pt x="62" y="44"/>
                      <a:pt x="62" y="45"/>
                    </a:cubicBezTo>
                    <a:cubicBezTo>
                      <a:pt x="62" y="50"/>
                      <a:pt x="66" y="53"/>
                      <a:pt x="71" y="53"/>
                    </a:cubicBezTo>
                    <a:cubicBezTo>
                      <a:pt x="75" y="53"/>
                      <a:pt x="79" y="50"/>
                      <a:pt x="79" y="45"/>
                    </a:cubicBezTo>
                    <a:cubicBezTo>
                      <a:pt x="79" y="43"/>
                      <a:pt x="78" y="41"/>
                      <a:pt x="77" y="39"/>
                    </a:cubicBezTo>
                    <a:cubicBezTo>
                      <a:pt x="100" y="16"/>
                      <a:pt x="100" y="16"/>
                      <a:pt x="100" y="16"/>
                    </a:cubicBezTo>
                    <a:cubicBezTo>
                      <a:pt x="101" y="17"/>
                      <a:pt x="102" y="17"/>
                      <a:pt x="103" y="17"/>
                    </a:cubicBezTo>
                    <a:cubicBezTo>
                      <a:pt x="107" y="17"/>
                      <a:pt x="111" y="13"/>
                      <a:pt x="111" y="8"/>
                    </a:cubicBezTo>
                    <a:cubicBezTo>
                      <a:pt x="111" y="4"/>
                      <a:pt x="107" y="0"/>
                      <a:pt x="103" y="0"/>
                    </a:cubicBezTo>
                    <a:cubicBezTo>
                      <a:pt x="98" y="0"/>
                      <a:pt x="94" y="4"/>
                      <a:pt x="94" y="8"/>
                    </a:cubicBezTo>
                    <a:cubicBezTo>
                      <a:pt x="94" y="11"/>
                      <a:pt x="95" y="13"/>
                      <a:pt x="97" y="14"/>
                    </a:cubicBezTo>
                    <a:lnTo>
                      <a:pt x="73" y="37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69" name="Freeform: Shape 91"/>
              <p:cNvSpPr/>
              <p:nvPr/>
            </p:nvSpPr>
            <p:spPr bwMode="auto">
              <a:xfrm>
                <a:off x="4387851" y="2651126"/>
                <a:ext cx="300038" cy="22225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0" y="14"/>
                  </a:cxn>
                  <a:cxn ang="0">
                    <a:pos x="189" y="14"/>
                  </a:cxn>
                  <a:cxn ang="0">
                    <a:pos x="170" y="0"/>
                  </a:cxn>
                  <a:cxn ang="0">
                    <a:pos x="19" y="0"/>
                  </a:cxn>
                </a:cxnLst>
                <a:rect l="0" t="0" r="r" b="b"/>
                <a:pathLst>
                  <a:path w="189" h="14">
                    <a:moveTo>
                      <a:pt x="19" y="0"/>
                    </a:moveTo>
                    <a:lnTo>
                      <a:pt x="0" y="14"/>
                    </a:lnTo>
                    <a:lnTo>
                      <a:pt x="189" y="14"/>
                    </a:lnTo>
                    <a:lnTo>
                      <a:pt x="170" y="0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70" name="Freeform: Shape 92"/>
              <p:cNvSpPr/>
              <p:nvPr/>
            </p:nvSpPr>
            <p:spPr bwMode="auto">
              <a:xfrm>
                <a:off x="4387851" y="2681289"/>
                <a:ext cx="300038" cy="254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14" y="12"/>
                  </a:cxn>
                  <a:cxn ang="0">
                    <a:pos x="126" y="12"/>
                  </a:cxn>
                  <a:cxn ang="0">
                    <a:pos x="141" y="1"/>
                  </a:cxn>
                  <a:cxn ang="0">
                    <a:pos x="141" y="0"/>
                  </a:cxn>
                  <a:cxn ang="0">
                    <a:pos x="0" y="0"/>
                  </a:cxn>
                  <a:cxn ang="0">
                    <a:pos x="90" y="9"/>
                  </a:cxn>
                  <a:cxn ang="0">
                    <a:pos x="58" y="9"/>
                  </a:cxn>
                  <a:cxn ang="0">
                    <a:pos x="55" y="6"/>
                  </a:cxn>
                  <a:cxn ang="0">
                    <a:pos x="58" y="4"/>
                  </a:cxn>
                  <a:cxn ang="0">
                    <a:pos x="90" y="4"/>
                  </a:cxn>
                  <a:cxn ang="0">
                    <a:pos x="93" y="6"/>
                  </a:cxn>
                  <a:cxn ang="0">
                    <a:pos x="90" y="9"/>
                  </a:cxn>
                </a:cxnLst>
                <a:rect l="0" t="0" r="r" b="b"/>
                <a:pathLst>
                  <a:path w="141" h="12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7"/>
                      <a:pt x="6" y="12"/>
                      <a:pt x="14" y="12"/>
                    </a:cubicBezTo>
                    <a:cubicBezTo>
                      <a:pt x="126" y="12"/>
                      <a:pt x="126" y="12"/>
                      <a:pt x="126" y="12"/>
                    </a:cubicBezTo>
                    <a:cubicBezTo>
                      <a:pt x="134" y="12"/>
                      <a:pt x="141" y="7"/>
                      <a:pt x="141" y="1"/>
                    </a:cubicBezTo>
                    <a:cubicBezTo>
                      <a:pt x="141" y="1"/>
                      <a:pt x="141" y="0"/>
                      <a:pt x="141" y="0"/>
                    </a:cubicBezTo>
                    <a:lnTo>
                      <a:pt x="0" y="0"/>
                    </a:lnTo>
                    <a:close/>
                    <a:moveTo>
                      <a:pt x="90" y="9"/>
                    </a:moveTo>
                    <a:cubicBezTo>
                      <a:pt x="58" y="9"/>
                      <a:pt x="58" y="9"/>
                      <a:pt x="58" y="9"/>
                    </a:cubicBezTo>
                    <a:cubicBezTo>
                      <a:pt x="56" y="9"/>
                      <a:pt x="55" y="8"/>
                      <a:pt x="55" y="6"/>
                    </a:cubicBezTo>
                    <a:cubicBezTo>
                      <a:pt x="55" y="5"/>
                      <a:pt x="56" y="4"/>
                      <a:pt x="58" y="4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92" y="4"/>
                      <a:pt x="93" y="5"/>
                      <a:pt x="93" y="6"/>
                    </a:cubicBezTo>
                    <a:cubicBezTo>
                      <a:pt x="93" y="8"/>
                      <a:pt x="92" y="9"/>
                      <a:pt x="90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6" name="Group 93"/>
            <p:cNvGrpSpPr/>
            <p:nvPr/>
          </p:nvGrpSpPr>
          <p:grpSpPr>
            <a:xfrm>
              <a:off x="5670171" y="1821648"/>
              <a:ext cx="572145" cy="465030"/>
              <a:chOff x="4325938" y="1771651"/>
              <a:chExt cx="347663" cy="282576"/>
            </a:xfrm>
            <a:solidFill>
              <a:schemeClr val="bg1"/>
            </a:solidFill>
          </p:grpSpPr>
          <p:sp>
            <p:nvSpPr>
              <p:cNvPr id="58" name="Freeform: Shape 94"/>
              <p:cNvSpPr/>
              <p:nvPr/>
            </p:nvSpPr>
            <p:spPr bwMode="auto">
              <a:xfrm>
                <a:off x="4325938" y="1985964"/>
                <a:ext cx="223838" cy="6826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2"/>
                  </a:cxn>
                  <a:cxn ang="0">
                    <a:pos x="33" y="32"/>
                  </a:cxn>
                  <a:cxn ang="0">
                    <a:pos x="42" y="22"/>
                  </a:cxn>
                  <a:cxn ang="0">
                    <a:pos x="42" y="13"/>
                  </a:cxn>
                  <a:cxn ang="0">
                    <a:pos x="62" y="13"/>
                  </a:cxn>
                  <a:cxn ang="0">
                    <a:pos x="62" y="22"/>
                  </a:cxn>
                  <a:cxn ang="0">
                    <a:pos x="71" y="32"/>
                  </a:cxn>
                  <a:cxn ang="0">
                    <a:pos x="105" y="32"/>
                  </a:cxn>
                  <a:cxn ang="0">
                    <a:pos x="105" y="0"/>
                  </a:cxn>
                  <a:cxn ang="0">
                    <a:pos x="67" y="0"/>
                  </a:cxn>
                  <a:cxn ang="0">
                    <a:pos x="62" y="4"/>
                  </a:cxn>
                  <a:cxn ang="0">
                    <a:pos x="42" y="4"/>
                  </a:cxn>
                  <a:cxn ang="0">
                    <a:pos x="38" y="0"/>
                  </a:cxn>
                  <a:cxn ang="0">
                    <a:pos x="0" y="0"/>
                  </a:cxn>
                  <a:cxn ang="0">
                    <a:pos x="67" y="5"/>
                  </a:cxn>
                  <a:cxn ang="0">
                    <a:pos x="100" y="5"/>
                  </a:cxn>
                  <a:cxn ang="0">
                    <a:pos x="100" y="27"/>
                  </a:cxn>
                  <a:cxn ang="0">
                    <a:pos x="74" y="27"/>
                  </a:cxn>
                  <a:cxn ang="0">
                    <a:pos x="67" y="20"/>
                  </a:cxn>
                  <a:cxn ang="0">
                    <a:pos x="67" y="5"/>
                  </a:cxn>
                  <a:cxn ang="0">
                    <a:pos x="5" y="5"/>
                  </a:cxn>
                  <a:cxn ang="0">
                    <a:pos x="37" y="5"/>
                  </a:cxn>
                  <a:cxn ang="0">
                    <a:pos x="37" y="20"/>
                  </a:cxn>
                  <a:cxn ang="0">
                    <a:pos x="31" y="27"/>
                  </a:cxn>
                  <a:cxn ang="0">
                    <a:pos x="5" y="27"/>
                  </a:cxn>
                  <a:cxn ang="0">
                    <a:pos x="5" y="5"/>
                  </a:cxn>
                </a:cxnLst>
                <a:rect l="0" t="0" r="r" b="b"/>
                <a:pathLst>
                  <a:path w="105" h="32">
                    <a:moveTo>
                      <a:pt x="0" y="0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42" y="22"/>
                      <a:pt x="42" y="22"/>
                      <a:pt x="42" y="22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62" y="13"/>
                      <a:pt x="62" y="13"/>
                      <a:pt x="62" y="13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71" y="32"/>
                      <a:pt x="71" y="32"/>
                      <a:pt x="71" y="32"/>
                    </a:cubicBezTo>
                    <a:cubicBezTo>
                      <a:pt x="105" y="32"/>
                      <a:pt x="105" y="32"/>
                      <a:pt x="105" y="32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4" y="0"/>
                      <a:pt x="62" y="2"/>
                      <a:pt x="62" y="4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42" y="2"/>
                      <a:pt x="40" y="0"/>
                      <a:pt x="38" y="0"/>
                    </a:cubicBezTo>
                    <a:lnTo>
                      <a:pt x="0" y="0"/>
                    </a:lnTo>
                    <a:close/>
                    <a:moveTo>
                      <a:pt x="67" y="5"/>
                    </a:moveTo>
                    <a:cubicBezTo>
                      <a:pt x="100" y="5"/>
                      <a:pt x="100" y="5"/>
                      <a:pt x="100" y="5"/>
                    </a:cubicBezTo>
                    <a:cubicBezTo>
                      <a:pt x="100" y="27"/>
                      <a:pt x="100" y="27"/>
                      <a:pt x="100" y="27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67" y="20"/>
                      <a:pt x="67" y="20"/>
                      <a:pt x="67" y="20"/>
                    </a:cubicBezTo>
                    <a:lnTo>
                      <a:pt x="67" y="5"/>
                    </a:lnTo>
                    <a:close/>
                    <a:moveTo>
                      <a:pt x="5" y="5"/>
                    </a:moveTo>
                    <a:cubicBezTo>
                      <a:pt x="37" y="5"/>
                      <a:pt x="37" y="5"/>
                      <a:pt x="37" y="5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5" y="27"/>
                      <a:pt x="5" y="27"/>
                      <a:pt x="5" y="27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59" name="Freeform: Shape 95"/>
              <p:cNvSpPr/>
              <p:nvPr/>
            </p:nvSpPr>
            <p:spPr bwMode="auto">
              <a:xfrm>
                <a:off x="4329113" y="1933576"/>
                <a:ext cx="44450" cy="49213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20" y="0"/>
                  </a:cxn>
                  <a:cxn ang="0">
                    <a:pos x="28" y="0"/>
                  </a:cxn>
                  <a:cxn ang="0">
                    <a:pos x="17" y="31"/>
                  </a:cxn>
                  <a:cxn ang="0">
                    <a:pos x="0" y="31"/>
                  </a:cxn>
                </a:cxnLst>
                <a:rect l="0" t="0" r="r" b="b"/>
                <a:pathLst>
                  <a:path w="28" h="31">
                    <a:moveTo>
                      <a:pt x="0" y="31"/>
                    </a:moveTo>
                    <a:lnTo>
                      <a:pt x="20" y="0"/>
                    </a:lnTo>
                    <a:lnTo>
                      <a:pt x="28" y="0"/>
                    </a:lnTo>
                    <a:lnTo>
                      <a:pt x="17" y="31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60" name="Freeform: Shape 96"/>
              <p:cNvSpPr/>
              <p:nvPr/>
            </p:nvSpPr>
            <p:spPr bwMode="auto">
              <a:xfrm>
                <a:off x="4518026" y="1771651"/>
                <a:ext cx="106363" cy="49213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50" y="23"/>
                  </a:cxn>
                  <a:cxn ang="0">
                    <a:pos x="50" y="15"/>
                  </a:cxn>
                  <a:cxn ang="0">
                    <a:pos x="42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35" y="0"/>
                  </a:cxn>
                  <a:cxn ang="0">
                    <a:pos x="15" y="0"/>
                  </a:cxn>
                  <a:cxn ang="0">
                    <a:pos x="10" y="5"/>
                  </a:cxn>
                  <a:cxn ang="0">
                    <a:pos x="10" y="7"/>
                  </a:cxn>
                  <a:cxn ang="0">
                    <a:pos x="8" y="7"/>
                  </a:cxn>
                  <a:cxn ang="0">
                    <a:pos x="0" y="15"/>
                  </a:cxn>
                  <a:cxn ang="0">
                    <a:pos x="0" y="23"/>
                  </a:cxn>
                  <a:cxn ang="0">
                    <a:pos x="21" y="8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25" y="11"/>
                  </a:cxn>
                  <a:cxn ang="0">
                    <a:pos x="21" y="8"/>
                  </a:cxn>
                </a:cxnLst>
                <a:rect l="0" t="0" r="r" b="b"/>
                <a:pathLst>
                  <a:path w="50" h="23">
                    <a:moveTo>
                      <a:pt x="0" y="23"/>
                    </a:moveTo>
                    <a:cubicBezTo>
                      <a:pt x="50" y="23"/>
                      <a:pt x="50" y="23"/>
                      <a:pt x="50" y="23"/>
                    </a:cubicBezTo>
                    <a:cubicBezTo>
                      <a:pt x="50" y="15"/>
                      <a:pt x="50" y="15"/>
                      <a:pt x="50" y="15"/>
                    </a:cubicBezTo>
                    <a:cubicBezTo>
                      <a:pt x="50" y="11"/>
                      <a:pt x="47" y="7"/>
                      <a:pt x="42" y="7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2"/>
                      <a:pt x="38" y="0"/>
                      <a:pt x="3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2" y="0"/>
                      <a:pt x="10" y="2"/>
                      <a:pt x="10" y="5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4" y="7"/>
                      <a:pt x="0" y="11"/>
                      <a:pt x="0" y="15"/>
                    </a:cubicBezTo>
                    <a:lnTo>
                      <a:pt x="0" y="23"/>
                    </a:lnTo>
                    <a:close/>
                    <a:moveTo>
                      <a:pt x="21" y="8"/>
                    </a:moveTo>
                    <a:cubicBezTo>
                      <a:pt x="21" y="6"/>
                      <a:pt x="23" y="4"/>
                      <a:pt x="25" y="4"/>
                    </a:cubicBezTo>
                    <a:cubicBezTo>
                      <a:pt x="27" y="4"/>
                      <a:pt x="29" y="6"/>
                      <a:pt x="29" y="8"/>
                    </a:cubicBezTo>
                    <a:cubicBezTo>
                      <a:pt x="29" y="10"/>
                      <a:pt x="27" y="11"/>
                      <a:pt x="25" y="11"/>
                    </a:cubicBezTo>
                    <a:cubicBezTo>
                      <a:pt x="23" y="11"/>
                      <a:pt x="21" y="10"/>
                      <a:pt x="21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61" name="Freeform: Shape 97"/>
              <p:cNvSpPr/>
              <p:nvPr/>
            </p:nvSpPr>
            <p:spPr bwMode="auto">
              <a:xfrm>
                <a:off x="4502151" y="1933576"/>
                <a:ext cx="109538" cy="49213"/>
              </a:xfrm>
              <a:custGeom>
                <a:avLst/>
                <a:gdLst/>
                <a:ahLst/>
                <a:cxnLst>
                  <a:cxn ang="0">
                    <a:pos x="18" y="8"/>
                  </a:cxn>
                  <a:cxn ang="0">
                    <a:pos x="69" y="8"/>
                  </a:cxn>
                  <a:cxn ang="0">
                    <a:pos x="69" y="15"/>
                  </a:cxn>
                  <a:cxn ang="0">
                    <a:pos x="18" y="15"/>
                  </a:cxn>
                  <a:cxn ang="0">
                    <a:pos x="29" y="31"/>
                  </a:cxn>
                  <a:cxn ang="0">
                    <a:pos x="10" y="31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8" y="15"/>
                  </a:cxn>
                  <a:cxn ang="0">
                    <a:pos x="18" y="8"/>
                  </a:cxn>
                </a:cxnLst>
                <a:rect l="0" t="0" r="r" b="b"/>
                <a:pathLst>
                  <a:path w="69" h="31">
                    <a:moveTo>
                      <a:pt x="18" y="8"/>
                    </a:moveTo>
                    <a:lnTo>
                      <a:pt x="69" y="8"/>
                    </a:lnTo>
                    <a:lnTo>
                      <a:pt x="69" y="15"/>
                    </a:lnTo>
                    <a:lnTo>
                      <a:pt x="18" y="15"/>
                    </a:lnTo>
                    <a:lnTo>
                      <a:pt x="29" y="31"/>
                    </a:lnTo>
                    <a:lnTo>
                      <a:pt x="10" y="31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15"/>
                    </a:lnTo>
                    <a:lnTo>
                      <a:pt x="18" y="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62" name="Rectangle 98"/>
              <p:cNvSpPr/>
              <p:nvPr/>
            </p:nvSpPr>
            <p:spPr bwMode="auto">
              <a:xfrm>
                <a:off x="4532313" y="1858964"/>
                <a:ext cx="80963" cy="7938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63" name="Rectangle 99"/>
              <p:cNvSpPr/>
              <p:nvPr/>
            </p:nvSpPr>
            <p:spPr bwMode="auto">
              <a:xfrm>
                <a:off x="4530726" y="1916114"/>
                <a:ext cx="80963" cy="1111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64" name="Rectangle 100"/>
              <p:cNvSpPr/>
              <p:nvPr/>
            </p:nvSpPr>
            <p:spPr bwMode="auto">
              <a:xfrm>
                <a:off x="4532313" y="1885951"/>
                <a:ext cx="80963" cy="1111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65" name="Freeform: Shape 101"/>
              <p:cNvSpPr/>
              <p:nvPr/>
            </p:nvSpPr>
            <p:spPr bwMode="auto">
              <a:xfrm>
                <a:off x="4468813" y="1801814"/>
                <a:ext cx="39688" cy="174625"/>
              </a:xfrm>
              <a:custGeom>
                <a:avLst/>
                <a:gdLst/>
                <a:ahLst/>
                <a:cxnLst>
                  <a:cxn ang="0">
                    <a:pos x="19" y="13"/>
                  </a:cxn>
                  <a:cxn ang="0">
                    <a:pos x="13" y="13"/>
                  </a:cxn>
                  <a:cxn ang="0">
                    <a:pos x="13" y="82"/>
                  </a:cxn>
                  <a:cxn ang="0">
                    <a:pos x="0" y="82"/>
                  </a:cxn>
                  <a:cxn ang="0">
                    <a:pos x="0" y="8"/>
                  </a:cxn>
                  <a:cxn ang="0">
                    <a:pos x="8" y="0"/>
                  </a:cxn>
                  <a:cxn ang="0">
                    <a:pos x="19" y="0"/>
                  </a:cxn>
                  <a:cxn ang="0">
                    <a:pos x="19" y="1"/>
                  </a:cxn>
                  <a:cxn ang="0">
                    <a:pos x="19" y="13"/>
                  </a:cxn>
                </a:cxnLst>
                <a:rect l="0" t="0" r="r" b="b"/>
                <a:pathLst>
                  <a:path w="19" h="82">
                    <a:moveTo>
                      <a:pt x="19" y="13"/>
                    </a:move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82"/>
                      <a:pt x="13" y="82"/>
                      <a:pt x="13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3" y="0"/>
                      <a:pt x="8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1"/>
                      <a:pt x="19" y="1"/>
                    </a:cubicBezTo>
                    <a:lnTo>
                      <a:pt x="19" y="1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66" name="Freeform: Shape 102"/>
              <p:cNvSpPr/>
              <p:nvPr/>
            </p:nvSpPr>
            <p:spPr bwMode="auto">
              <a:xfrm>
                <a:off x="4557713" y="1801814"/>
                <a:ext cx="115888" cy="244475"/>
              </a:xfrm>
              <a:custGeom>
                <a:avLst/>
                <a:gdLst/>
                <a:ahLst/>
                <a:cxnLst>
                  <a:cxn ang="0">
                    <a:pos x="41" y="13"/>
                  </a:cxn>
                  <a:cxn ang="0">
                    <a:pos x="35" y="13"/>
                  </a:cxn>
                  <a:cxn ang="0">
                    <a:pos x="35" y="1"/>
                  </a:cxn>
                  <a:cxn ang="0">
                    <a:pos x="35" y="0"/>
                  </a:cxn>
                  <a:cxn ang="0">
                    <a:pos x="47" y="0"/>
                  </a:cxn>
                  <a:cxn ang="0">
                    <a:pos x="54" y="8"/>
                  </a:cxn>
                  <a:cxn ang="0">
                    <a:pos x="54" y="108"/>
                  </a:cxn>
                  <a:cxn ang="0">
                    <a:pos x="47" y="115"/>
                  </a:cxn>
                  <a:cxn ang="0">
                    <a:pos x="0" y="115"/>
                  </a:cxn>
                  <a:cxn ang="0">
                    <a:pos x="0" y="103"/>
                  </a:cxn>
                  <a:cxn ang="0">
                    <a:pos x="41" y="103"/>
                  </a:cxn>
                  <a:cxn ang="0">
                    <a:pos x="41" y="13"/>
                  </a:cxn>
                </a:cxnLst>
                <a:rect l="0" t="0" r="r" b="b"/>
                <a:pathLst>
                  <a:path w="54" h="115">
                    <a:moveTo>
                      <a:pt x="41" y="13"/>
                    </a:move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0"/>
                      <a:pt x="35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51" y="0"/>
                      <a:pt x="54" y="4"/>
                      <a:pt x="54" y="8"/>
                    </a:cubicBezTo>
                    <a:cubicBezTo>
                      <a:pt x="54" y="108"/>
                      <a:pt x="54" y="108"/>
                      <a:pt x="54" y="108"/>
                    </a:cubicBezTo>
                    <a:cubicBezTo>
                      <a:pt x="54" y="112"/>
                      <a:pt x="51" y="115"/>
                      <a:pt x="47" y="115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41" y="103"/>
                      <a:pt x="41" y="103"/>
                      <a:pt x="41" y="103"/>
                    </a:cubicBezTo>
                    <a:lnTo>
                      <a:pt x="41" y="1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7" name="Group 103"/>
            <p:cNvGrpSpPr/>
            <p:nvPr/>
          </p:nvGrpSpPr>
          <p:grpSpPr>
            <a:xfrm>
              <a:off x="7406957" y="2964917"/>
              <a:ext cx="425841" cy="457192"/>
              <a:chOff x="6459538" y="3121026"/>
              <a:chExt cx="258763" cy="277813"/>
            </a:xfrm>
            <a:solidFill>
              <a:schemeClr val="bg1"/>
            </a:solidFill>
          </p:grpSpPr>
          <p:sp>
            <p:nvSpPr>
              <p:cNvPr id="37" name="Freeform: Shape 104"/>
              <p:cNvSpPr/>
              <p:nvPr/>
            </p:nvSpPr>
            <p:spPr bwMode="auto">
              <a:xfrm>
                <a:off x="6459538" y="3154364"/>
                <a:ext cx="258763" cy="244475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10" y="0"/>
                  </a:cxn>
                  <a:cxn ang="0">
                    <a:pos x="110" y="11"/>
                  </a:cxn>
                  <a:cxn ang="0">
                    <a:pos x="102" y="19"/>
                  </a:cxn>
                  <a:cxn ang="0">
                    <a:pos x="94" y="11"/>
                  </a:cxn>
                  <a:cxn ang="0">
                    <a:pos x="94" y="0"/>
                  </a:cxn>
                  <a:cxn ang="0">
                    <a:pos x="85" y="0"/>
                  </a:cxn>
                  <a:cxn ang="0">
                    <a:pos x="85" y="11"/>
                  </a:cxn>
                  <a:cxn ang="0">
                    <a:pos x="78" y="19"/>
                  </a:cxn>
                  <a:cxn ang="0">
                    <a:pos x="70" y="11"/>
                  </a:cxn>
                  <a:cxn ang="0">
                    <a:pos x="70" y="0"/>
                  </a:cxn>
                  <a:cxn ang="0">
                    <a:pos x="51" y="0"/>
                  </a:cxn>
                  <a:cxn ang="0">
                    <a:pos x="51" y="11"/>
                  </a:cxn>
                  <a:cxn ang="0">
                    <a:pos x="43" y="19"/>
                  </a:cxn>
                  <a:cxn ang="0">
                    <a:pos x="36" y="11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26" y="11"/>
                  </a:cxn>
                  <a:cxn ang="0">
                    <a:pos x="19" y="19"/>
                  </a:cxn>
                  <a:cxn ang="0">
                    <a:pos x="11" y="11"/>
                  </a:cxn>
                  <a:cxn ang="0">
                    <a:pos x="11" y="0"/>
                  </a:cxn>
                  <a:cxn ang="0">
                    <a:pos x="6" y="0"/>
                  </a:cxn>
                  <a:cxn ang="0">
                    <a:pos x="0" y="7"/>
                  </a:cxn>
                  <a:cxn ang="0">
                    <a:pos x="0" y="108"/>
                  </a:cxn>
                  <a:cxn ang="0">
                    <a:pos x="6" y="115"/>
                  </a:cxn>
                  <a:cxn ang="0">
                    <a:pos x="116" y="115"/>
                  </a:cxn>
                  <a:cxn ang="0">
                    <a:pos x="122" y="108"/>
                  </a:cxn>
                  <a:cxn ang="0">
                    <a:pos x="122" y="7"/>
                  </a:cxn>
                  <a:cxn ang="0">
                    <a:pos x="116" y="0"/>
                  </a:cxn>
                  <a:cxn ang="0">
                    <a:pos x="115" y="107"/>
                  </a:cxn>
                  <a:cxn ang="0">
                    <a:pos x="7" y="107"/>
                  </a:cxn>
                  <a:cxn ang="0">
                    <a:pos x="7" y="28"/>
                  </a:cxn>
                  <a:cxn ang="0">
                    <a:pos x="115" y="28"/>
                  </a:cxn>
                  <a:cxn ang="0">
                    <a:pos x="115" y="107"/>
                  </a:cxn>
                </a:cxnLst>
                <a:rect l="0" t="0" r="r" b="b"/>
                <a:pathLst>
                  <a:path w="122" h="115">
                    <a:moveTo>
                      <a:pt x="116" y="0"/>
                    </a:moveTo>
                    <a:cubicBezTo>
                      <a:pt x="110" y="0"/>
                      <a:pt x="110" y="0"/>
                      <a:pt x="110" y="0"/>
                    </a:cubicBezTo>
                    <a:cubicBezTo>
                      <a:pt x="110" y="11"/>
                      <a:pt x="110" y="11"/>
                      <a:pt x="110" y="11"/>
                    </a:cubicBezTo>
                    <a:cubicBezTo>
                      <a:pt x="110" y="15"/>
                      <a:pt x="106" y="19"/>
                      <a:pt x="102" y="19"/>
                    </a:cubicBezTo>
                    <a:cubicBezTo>
                      <a:pt x="98" y="19"/>
                      <a:pt x="94" y="15"/>
                      <a:pt x="94" y="11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5" y="11"/>
                      <a:pt x="85" y="11"/>
                      <a:pt x="85" y="11"/>
                    </a:cubicBezTo>
                    <a:cubicBezTo>
                      <a:pt x="85" y="15"/>
                      <a:pt x="82" y="19"/>
                      <a:pt x="78" y="19"/>
                    </a:cubicBezTo>
                    <a:cubicBezTo>
                      <a:pt x="74" y="19"/>
                      <a:pt x="70" y="15"/>
                      <a:pt x="70" y="11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5"/>
                      <a:pt x="47" y="19"/>
                      <a:pt x="43" y="19"/>
                    </a:cubicBezTo>
                    <a:cubicBezTo>
                      <a:pt x="39" y="19"/>
                      <a:pt x="36" y="15"/>
                      <a:pt x="36" y="11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5"/>
                      <a:pt x="23" y="19"/>
                      <a:pt x="19" y="19"/>
                    </a:cubicBezTo>
                    <a:cubicBezTo>
                      <a:pt x="15" y="19"/>
                      <a:pt x="11" y="15"/>
                      <a:pt x="11" y="1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08"/>
                      <a:pt x="0" y="108"/>
                      <a:pt x="0" y="108"/>
                    </a:cubicBezTo>
                    <a:cubicBezTo>
                      <a:pt x="0" y="112"/>
                      <a:pt x="3" y="115"/>
                      <a:pt x="6" y="115"/>
                    </a:cubicBezTo>
                    <a:cubicBezTo>
                      <a:pt x="116" y="115"/>
                      <a:pt x="116" y="115"/>
                      <a:pt x="116" y="115"/>
                    </a:cubicBezTo>
                    <a:cubicBezTo>
                      <a:pt x="119" y="115"/>
                      <a:pt x="122" y="112"/>
                      <a:pt x="122" y="108"/>
                    </a:cubicBezTo>
                    <a:cubicBezTo>
                      <a:pt x="122" y="7"/>
                      <a:pt x="122" y="7"/>
                      <a:pt x="122" y="7"/>
                    </a:cubicBezTo>
                    <a:cubicBezTo>
                      <a:pt x="122" y="3"/>
                      <a:pt x="119" y="0"/>
                      <a:pt x="116" y="0"/>
                    </a:cubicBezTo>
                    <a:close/>
                    <a:moveTo>
                      <a:pt x="115" y="107"/>
                    </a:moveTo>
                    <a:cubicBezTo>
                      <a:pt x="7" y="107"/>
                      <a:pt x="7" y="107"/>
                      <a:pt x="7" y="107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115" y="28"/>
                      <a:pt x="115" y="28"/>
                      <a:pt x="115" y="28"/>
                    </a:cubicBezTo>
                    <a:lnTo>
                      <a:pt x="115" y="107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38" name="Freeform: Shape 105"/>
              <p:cNvSpPr/>
              <p:nvPr/>
            </p:nvSpPr>
            <p:spPr bwMode="auto">
              <a:xfrm>
                <a:off x="6486526" y="3121026"/>
                <a:ext cx="25400" cy="69850"/>
              </a:xfrm>
              <a:custGeom>
                <a:avLst/>
                <a:gdLst/>
                <a:ahLst/>
                <a:cxnLst>
                  <a:cxn ang="0">
                    <a:pos x="6" y="33"/>
                  </a:cxn>
                  <a:cxn ang="0">
                    <a:pos x="12" y="27"/>
                  </a:cxn>
                  <a:cxn ang="0">
                    <a:pos x="12" y="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6" y="23"/>
                  </a:cxn>
                  <a:cxn ang="0">
                    <a:pos x="9" y="26"/>
                  </a:cxn>
                  <a:cxn ang="0">
                    <a:pos x="6" y="29"/>
                  </a:cxn>
                  <a:cxn ang="0">
                    <a:pos x="3" y="26"/>
                  </a:cxn>
                  <a:cxn ang="0">
                    <a:pos x="6" y="23"/>
                  </a:cxn>
                </a:cxnLst>
                <a:rect l="0" t="0" r="r" b="b"/>
                <a:pathLst>
                  <a:path w="12" h="33">
                    <a:moveTo>
                      <a:pt x="6" y="33"/>
                    </a:moveTo>
                    <a:cubicBezTo>
                      <a:pt x="9" y="33"/>
                      <a:pt x="12" y="30"/>
                      <a:pt x="12" y="2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2"/>
                      <a:pt x="9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30"/>
                      <a:pt x="3" y="33"/>
                      <a:pt x="6" y="33"/>
                    </a:cubicBezTo>
                    <a:close/>
                    <a:moveTo>
                      <a:pt x="6" y="23"/>
                    </a:moveTo>
                    <a:cubicBezTo>
                      <a:pt x="8" y="23"/>
                      <a:pt x="9" y="25"/>
                      <a:pt x="9" y="26"/>
                    </a:cubicBezTo>
                    <a:cubicBezTo>
                      <a:pt x="9" y="28"/>
                      <a:pt x="8" y="29"/>
                      <a:pt x="6" y="29"/>
                    </a:cubicBezTo>
                    <a:cubicBezTo>
                      <a:pt x="4" y="29"/>
                      <a:pt x="3" y="28"/>
                      <a:pt x="3" y="26"/>
                    </a:cubicBezTo>
                    <a:cubicBezTo>
                      <a:pt x="3" y="25"/>
                      <a:pt x="4" y="23"/>
                      <a:pt x="6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39" name="Freeform: Shape 106"/>
              <p:cNvSpPr/>
              <p:nvPr/>
            </p:nvSpPr>
            <p:spPr bwMode="auto">
              <a:xfrm>
                <a:off x="6537326" y="3121026"/>
                <a:ext cx="25400" cy="69850"/>
              </a:xfrm>
              <a:custGeom>
                <a:avLst/>
                <a:gdLst/>
                <a:ahLst/>
                <a:cxnLst>
                  <a:cxn ang="0">
                    <a:pos x="6" y="33"/>
                  </a:cxn>
                  <a:cxn ang="0">
                    <a:pos x="12" y="27"/>
                  </a:cxn>
                  <a:cxn ang="0">
                    <a:pos x="12" y="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6" y="23"/>
                  </a:cxn>
                  <a:cxn ang="0">
                    <a:pos x="9" y="26"/>
                  </a:cxn>
                  <a:cxn ang="0">
                    <a:pos x="6" y="29"/>
                  </a:cxn>
                  <a:cxn ang="0">
                    <a:pos x="3" y="26"/>
                  </a:cxn>
                  <a:cxn ang="0">
                    <a:pos x="6" y="23"/>
                  </a:cxn>
                </a:cxnLst>
                <a:rect l="0" t="0" r="r" b="b"/>
                <a:pathLst>
                  <a:path w="12" h="33">
                    <a:moveTo>
                      <a:pt x="6" y="33"/>
                    </a:moveTo>
                    <a:cubicBezTo>
                      <a:pt x="9" y="33"/>
                      <a:pt x="12" y="30"/>
                      <a:pt x="12" y="2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2"/>
                      <a:pt x="9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30"/>
                      <a:pt x="3" y="33"/>
                      <a:pt x="6" y="33"/>
                    </a:cubicBezTo>
                    <a:close/>
                    <a:moveTo>
                      <a:pt x="6" y="23"/>
                    </a:moveTo>
                    <a:cubicBezTo>
                      <a:pt x="8" y="23"/>
                      <a:pt x="9" y="25"/>
                      <a:pt x="9" y="26"/>
                    </a:cubicBezTo>
                    <a:cubicBezTo>
                      <a:pt x="9" y="28"/>
                      <a:pt x="8" y="29"/>
                      <a:pt x="6" y="29"/>
                    </a:cubicBezTo>
                    <a:cubicBezTo>
                      <a:pt x="4" y="29"/>
                      <a:pt x="3" y="28"/>
                      <a:pt x="3" y="26"/>
                    </a:cubicBezTo>
                    <a:cubicBezTo>
                      <a:pt x="3" y="25"/>
                      <a:pt x="4" y="23"/>
                      <a:pt x="6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40" name="Freeform: Shape 107"/>
              <p:cNvSpPr/>
              <p:nvPr/>
            </p:nvSpPr>
            <p:spPr bwMode="auto">
              <a:xfrm>
                <a:off x="6611938" y="3121026"/>
                <a:ext cx="25400" cy="69850"/>
              </a:xfrm>
              <a:custGeom>
                <a:avLst/>
                <a:gdLst/>
                <a:ahLst/>
                <a:cxnLst>
                  <a:cxn ang="0">
                    <a:pos x="6" y="33"/>
                  </a:cxn>
                  <a:cxn ang="0">
                    <a:pos x="12" y="27"/>
                  </a:cxn>
                  <a:cxn ang="0">
                    <a:pos x="12" y="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6" y="23"/>
                  </a:cxn>
                  <a:cxn ang="0">
                    <a:pos x="9" y="26"/>
                  </a:cxn>
                  <a:cxn ang="0">
                    <a:pos x="6" y="29"/>
                  </a:cxn>
                  <a:cxn ang="0">
                    <a:pos x="3" y="26"/>
                  </a:cxn>
                  <a:cxn ang="0">
                    <a:pos x="6" y="23"/>
                  </a:cxn>
                </a:cxnLst>
                <a:rect l="0" t="0" r="r" b="b"/>
                <a:pathLst>
                  <a:path w="12" h="33">
                    <a:moveTo>
                      <a:pt x="6" y="33"/>
                    </a:moveTo>
                    <a:cubicBezTo>
                      <a:pt x="9" y="33"/>
                      <a:pt x="12" y="30"/>
                      <a:pt x="12" y="2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3"/>
                      <a:pt x="9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30"/>
                      <a:pt x="3" y="33"/>
                      <a:pt x="6" y="33"/>
                    </a:cubicBezTo>
                    <a:close/>
                    <a:moveTo>
                      <a:pt x="6" y="23"/>
                    </a:moveTo>
                    <a:cubicBezTo>
                      <a:pt x="7" y="23"/>
                      <a:pt x="9" y="25"/>
                      <a:pt x="9" y="26"/>
                    </a:cubicBezTo>
                    <a:cubicBezTo>
                      <a:pt x="9" y="28"/>
                      <a:pt x="7" y="29"/>
                      <a:pt x="6" y="29"/>
                    </a:cubicBezTo>
                    <a:cubicBezTo>
                      <a:pt x="4" y="29"/>
                      <a:pt x="3" y="28"/>
                      <a:pt x="3" y="26"/>
                    </a:cubicBezTo>
                    <a:cubicBezTo>
                      <a:pt x="3" y="25"/>
                      <a:pt x="4" y="23"/>
                      <a:pt x="6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41" name="Freeform: Shape 108"/>
              <p:cNvSpPr/>
              <p:nvPr/>
            </p:nvSpPr>
            <p:spPr bwMode="auto">
              <a:xfrm>
                <a:off x="6662738" y="3121026"/>
                <a:ext cx="25400" cy="69850"/>
              </a:xfrm>
              <a:custGeom>
                <a:avLst/>
                <a:gdLst/>
                <a:ahLst/>
                <a:cxnLst>
                  <a:cxn ang="0">
                    <a:pos x="6" y="33"/>
                  </a:cxn>
                  <a:cxn ang="0">
                    <a:pos x="12" y="27"/>
                  </a:cxn>
                  <a:cxn ang="0">
                    <a:pos x="12" y="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6" y="23"/>
                  </a:cxn>
                  <a:cxn ang="0">
                    <a:pos x="9" y="26"/>
                  </a:cxn>
                  <a:cxn ang="0">
                    <a:pos x="6" y="29"/>
                  </a:cxn>
                  <a:cxn ang="0">
                    <a:pos x="3" y="26"/>
                  </a:cxn>
                  <a:cxn ang="0">
                    <a:pos x="6" y="23"/>
                  </a:cxn>
                </a:cxnLst>
                <a:rect l="0" t="0" r="r" b="b"/>
                <a:pathLst>
                  <a:path w="12" h="33">
                    <a:moveTo>
                      <a:pt x="6" y="33"/>
                    </a:moveTo>
                    <a:cubicBezTo>
                      <a:pt x="9" y="33"/>
                      <a:pt x="12" y="30"/>
                      <a:pt x="12" y="2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3"/>
                      <a:pt x="9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30"/>
                      <a:pt x="3" y="33"/>
                      <a:pt x="6" y="33"/>
                    </a:cubicBezTo>
                    <a:close/>
                    <a:moveTo>
                      <a:pt x="6" y="23"/>
                    </a:moveTo>
                    <a:cubicBezTo>
                      <a:pt x="8" y="23"/>
                      <a:pt x="9" y="25"/>
                      <a:pt x="9" y="26"/>
                    </a:cubicBezTo>
                    <a:cubicBezTo>
                      <a:pt x="9" y="28"/>
                      <a:pt x="8" y="29"/>
                      <a:pt x="6" y="29"/>
                    </a:cubicBezTo>
                    <a:cubicBezTo>
                      <a:pt x="4" y="29"/>
                      <a:pt x="3" y="28"/>
                      <a:pt x="3" y="26"/>
                    </a:cubicBezTo>
                    <a:cubicBezTo>
                      <a:pt x="3" y="25"/>
                      <a:pt x="4" y="23"/>
                      <a:pt x="6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42" name="Rectangle 109"/>
              <p:cNvSpPr/>
              <p:nvPr/>
            </p:nvSpPr>
            <p:spPr bwMode="auto">
              <a:xfrm>
                <a:off x="6511926" y="3232151"/>
                <a:ext cx="25400" cy="2540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43" name="Rectangle 110"/>
              <p:cNvSpPr/>
              <p:nvPr/>
            </p:nvSpPr>
            <p:spPr bwMode="auto">
              <a:xfrm>
                <a:off x="6554788" y="3232151"/>
                <a:ext cx="26988" cy="2540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44" name="Rectangle 111"/>
              <p:cNvSpPr/>
              <p:nvPr/>
            </p:nvSpPr>
            <p:spPr bwMode="auto">
              <a:xfrm>
                <a:off x="6599238" y="3232151"/>
                <a:ext cx="28575" cy="2540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45" name="Rectangle 112"/>
              <p:cNvSpPr/>
              <p:nvPr/>
            </p:nvSpPr>
            <p:spPr bwMode="auto">
              <a:xfrm>
                <a:off x="6643688" y="3232151"/>
                <a:ext cx="28575" cy="2540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46" name="Rectangle 113"/>
              <p:cNvSpPr/>
              <p:nvPr/>
            </p:nvSpPr>
            <p:spPr bwMode="auto">
              <a:xfrm>
                <a:off x="6511926" y="3267076"/>
                <a:ext cx="25400" cy="2857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47" name="Rectangle 114"/>
              <p:cNvSpPr/>
              <p:nvPr/>
            </p:nvSpPr>
            <p:spPr bwMode="auto">
              <a:xfrm>
                <a:off x="6554788" y="3267076"/>
                <a:ext cx="26988" cy="2857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48" name="Rectangle 115"/>
              <p:cNvSpPr/>
              <p:nvPr/>
            </p:nvSpPr>
            <p:spPr bwMode="auto">
              <a:xfrm>
                <a:off x="6599238" y="3267076"/>
                <a:ext cx="28575" cy="2857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49" name="Rectangle 116"/>
              <p:cNvSpPr/>
              <p:nvPr/>
            </p:nvSpPr>
            <p:spPr bwMode="auto">
              <a:xfrm>
                <a:off x="6643688" y="3267076"/>
                <a:ext cx="28575" cy="2857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50" name="Rectangle 117"/>
              <p:cNvSpPr/>
              <p:nvPr/>
            </p:nvSpPr>
            <p:spPr bwMode="auto">
              <a:xfrm>
                <a:off x="6511926" y="3305176"/>
                <a:ext cx="25400" cy="2540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51" name="Rectangle 118"/>
              <p:cNvSpPr/>
              <p:nvPr/>
            </p:nvSpPr>
            <p:spPr bwMode="auto">
              <a:xfrm>
                <a:off x="6554788" y="3305176"/>
                <a:ext cx="26988" cy="2540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52" name="Rectangle 119"/>
              <p:cNvSpPr/>
              <p:nvPr/>
            </p:nvSpPr>
            <p:spPr bwMode="auto">
              <a:xfrm>
                <a:off x="6599238" y="3305176"/>
                <a:ext cx="28575" cy="2540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53" name="Rectangle 120"/>
              <p:cNvSpPr/>
              <p:nvPr/>
            </p:nvSpPr>
            <p:spPr bwMode="auto">
              <a:xfrm>
                <a:off x="6643688" y="3305176"/>
                <a:ext cx="28575" cy="2540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54" name="Rectangle 121"/>
              <p:cNvSpPr/>
              <p:nvPr/>
            </p:nvSpPr>
            <p:spPr bwMode="auto">
              <a:xfrm>
                <a:off x="6511926" y="3341689"/>
                <a:ext cx="25400" cy="26988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55" name="Rectangle 122"/>
              <p:cNvSpPr/>
              <p:nvPr/>
            </p:nvSpPr>
            <p:spPr bwMode="auto">
              <a:xfrm>
                <a:off x="6554788" y="3341689"/>
                <a:ext cx="26988" cy="26988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56" name="Rectangle 123"/>
              <p:cNvSpPr/>
              <p:nvPr/>
            </p:nvSpPr>
            <p:spPr bwMode="auto">
              <a:xfrm>
                <a:off x="6599238" y="3341689"/>
                <a:ext cx="28575" cy="26988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57" name="Rectangle 124"/>
              <p:cNvSpPr/>
              <p:nvPr/>
            </p:nvSpPr>
            <p:spPr bwMode="auto">
              <a:xfrm>
                <a:off x="6643688" y="3341689"/>
                <a:ext cx="28575" cy="26988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8" name="Group 125"/>
            <p:cNvGrpSpPr/>
            <p:nvPr/>
          </p:nvGrpSpPr>
          <p:grpSpPr>
            <a:xfrm>
              <a:off x="6716556" y="4831107"/>
              <a:ext cx="550724" cy="507430"/>
              <a:chOff x="3051969" y="3116155"/>
              <a:chExt cx="287734" cy="265113"/>
            </a:xfrm>
            <a:solidFill>
              <a:schemeClr val="bg1"/>
            </a:solidFill>
          </p:grpSpPr>
          <p:sp>
            <p:nvSpPr>
              <p:cNvPr id="34" name="Freeform: Shape 126"/>
              <p:cNvSpPr/>
              <p:nvPr/>
            </p:nvSpPr>
            <p:spPr bwMode="auto">
              <a:xfrm>
                <a:off x="3051969" y="3116155"/>
                <a:ext cx="273050" cy="265113"/>
              </a:xfrm>
              <a:custGeom>
                <a:avLst/>
                <a:gdLst/>
                <a:ahLst/>
                <a:cxnLst>
                  <a:cxn ang="0">
                    <a:pos x="119" y="51"/>
                  </a:cxn>
                  <a:cxn ang="0">
                    <a:pos x="111" y="32"/>
                  </a:cxn>
                  <a:cxn ang="0">
                    <a:pos x="118" y="25"/>
                  </a:cxn>
                  <a:cxn ang="0">
                    <a:pos x="102" y="9"/>
                  </a:cxn>
                  <a:cxn ang="0">
                    <a:pos x="95" y="16"/>
                  </a:cxn>
                  <a:cxn ang="0">
                    <a:pos x="76" y="8"/>
                  </a:cxn>
                  <a:cxn ang="0">
                    <a:pos x="76" y="0"/>
                  </a:cxn>
                  <a:cxn ang="0">
                    <a:pos x="53" y="0"/>
                  </a:cxn>
                  <a:cxn ang="0">
                    <a:pos x="53" y="8"/>
                  </a:cxn>
                  <a:cxn ang="0">
                    <a:pos x="35" y="16"/>
                  </a:cxn>
                  <a:cxn ang="0">
                    <a:pos x="27" y="8"/>
                  </a:cxn>
                  <a:cxn ang="0">
                    <a:pos x="11" y="25"/>
                  </a:cxn>
                  <a:cxn ang="0">
                    <a:pos x="18" y="32"/>
                  </a:cxn>
                  <a:cxn ang="0">
                    <a:pos x="11" y="51"/>
                  </a:cxn>
                  <a:cxn ang="0">
                    <a:pos x="0" y="51"/>
                  </a:cxn>
                  <a:cxn ang="0">
                    <a:pos x="0" y="74"/>
                  </a:cxn>
                  <a:cxn ang="0">
                    <a:pos x="11" y="74"/>
                  </a:cxn>
                  <a:cxn ang="0">
                    <a:pos x="19" y="92"/>
                  </a:cxn>
                  <a:cxn ang="0">
                    <a:pos x="11" y="99"/>
                  </a:cxn>
                  <a:cxn ang="0">
                    <a:pos x="28" y="115"/>
                  </a:cxn>
                  <a:cxn ang="0">
                    <a:pos x="35" y="108"/>
                  </a:cxn>
                  <a:cxn ang="0">
                    <a:pos x="53" y="116"/>
                  </a:cxn>
                  <a:cxn ang="0">
                    <a:pos x="53" y="125"/>
                  </a:cxn>
                  <a:cxn ang="0">
                    <a:pos x="76" y="125"/>
                  </a:cxn>
                  <a:cxn ang="0">
                    <a:pos x="76" y="116"/>
                  </a:cxn>
                  <a:cxn ang="0">
                    <a:pos x="94" y="108"/>
                  </a:cxn>
                  <a:cxn ang="0">
                    <a:pos x="101" y="115"/>
                  </a:cxn>
                  <a:cxn ang="0">
                    <a:pos x="118" y="99"/>
                  </a:cxn>
                  <a:cxn ang="0">
                    <a:pos x="111" y="92"/>
                  </a:cxn>
                  <a:cxn ang="0">
                    <a:pos x="119" y="74"/>
                  </a:cxn>
                  <a:cxn ang="0">
                    <a:pos x="129" y="74"/>
                  </a:cxn>
                  <a:cxn ang="0">
                    <a:pos x="129" y="51"/>
                  </a:cxn>
                  <a:cxn ang="0">
                    <a:pos x="119" y="51"/>
                  </a:cxn>
                  <a:cxn ang="0">
                    <a:pos x="65" y="101"/>
                  </a:cxn>
                  <a:cxn ang="0">
                    <a:pos x="26" y="62"/>
                  </a:cxn>
                  <a:cxn ang="0">
                    <a:pos x="65" y="23"/>
                  </a:cxn>
                  <a:cxn ang="0">
                    <a:pos x="104" y="62"/>
                  </a:cxn>
                  <a:cxn ang="0">
                    <a:pos x="65" y="101"/>
                  </a:cxn>
                </a:cxnLst>
                <a:rect l="0" t="0" r="r" b="b"/>
                <a:pathLst>
                  <a:path w="129" h="125">
                    <a:moveTo>
                      <a:pt x="119" y="51"/>
                    </a:moveTo>
                    <a:cubicBezTo>
                      <a:pt x="117" y="44"/>
                      <a:pt x="115" y="38"/>
                      <a:pt x="111" y="32"/>
                    </a:cubicBezTo>
                    <a:cubicBezTo>
                      <a:pt x="118" y="25"/>
                      <a:pt x="118" y="25"/>
                      <a:pt x="118" y="25"/>
                    </a:cubicBezTo>
                    <a:cubicBezTo>
                      <a:pt x="102" y="9"/>
                      <a:pt x="102" y="9"/>
                      <a:pt x="102" y="9"/>
                    </a:cubicBezTo>
                    <a:cubicBezTo>
                      <a:pt x="95" y="16"/>
                      <a:pt x="95" y="16"/>
                      <a:pt x="95" y="16"/>
                    </a:cubicBezTo>
                    <a:cubicBezTo>
                      <a:pt x="89" y="12"/>
                      <a:pt x="82" y="10"/>
                      <a:pt x="76" y="8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46" y="10"/>
                      <a:pt x="40" y="13"/>
                      <a:pt x="35" y="16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5" y="38"/>
                      <a:pt x="12" y="44"/>
                      <a:pt x="11" y="51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11" y="74"/>
                      <a:pt x="11" y="74"/>
                      <a:pt x="11" y="74"/>
                    </a:cubicBezTo>
                    <a:cubicBezTo>
                      <a:pt x="12" y="80"/>
                      <a:pt x="15" y="87"/>
                      <a:pt x="19" y="92"/>
                    </a:cubicBezTo>
                    <a:cubicBezTo>
                      <a:pt x="11" y="99"/>
                      <a:pt x="11" y="99"/>
                      <a:pt x="11" y="99"/>
                    </a:cubicBezTo>
                    <a:cubicBezTo>
                      <a:pt x="28" y="115"/>
                      <a:pt x="28" y="115"/>
                      <a:pt x="28" y="115"/>
                    </a:cubicBezTo>
                    <a:cubicBezTo>
                      <a:pt x="35" y="108"/>
                      <a:pt x="35" y="108"/>
                      <a:pt x="35" y="108"/>
                    </a:cubicBezTo>
                    <a:cubicBezTo>
                      <a:pt x="40" y="112"/>
                      <a:pt x="46" y="114"/>
                      <a:pt x="53" y="116"/>
                    </a:cubicBezTo>
                    <a:cubicBezTo>
                      <a:pt x="53" y="125"/>
                      <a:pt x="53" y="125"/>
                      <a:pt x="53" y="125"/>
                    </a:cubicBezTo>
                    <a:cubicBezTo>
                      <a:pt x="76" y="125"/>
                      <a:pt x="76" y="125"/>
                      <a:pt x="76" y="125"/>
                    </a:cubicBezTo>
                    <a:cubicBezTo>
                      <a:pt x="76" y="116"/>
                      <a:pt x="76" y="116"/>
                      <a:pt x="76" y="116"/>
                    </a:cubicBezTo>
                    <a:cubicBezTo>
                      <a:pt x="82" y="114"/>
                      <a:pt x="89" y="112"/>
                      <a:pt x="94" y="108"/>
                    </a:cubicBezTo>
                    <a:cubicBezTo>
                      <a:pt x="101" y="115"/>
                      <a:pt x="101" y="115"/>
                      <a:pt x="101" y="115"/>
                    </a:cubicBezTo>
                    <a:cubicBezTo>
                      <a:pt x="118" y="99"/>
                      <a:pt x="118" y="99"/>
                      <a:pt x="118" y="99"/>
                    </a:cubicBezTo>
                    <a:cubicBezTo>
                      <a:pt x="111" y="92"/>
                      <a:pt x="111" y="92"/>
                      <a:pt x="111" y="92"/>
                    </a:cubicBezTo>
                    <a:cubicBezTo>
                      <a:pt x="114" y="87"/>
                      <a:pt x="117" y="81"/>
                      <a:pt x="119" y="74"/>
                    </a:cubicBezTo>
                    <a:cubicBezTo>
                      <a:pt x="129" y="74"/>
                      <a:pt x="129" y="74"/>
                      <a:pt x="129" y="74"/>
                    </a:cubicBezTo>
                    <a:cubicBezTo>
                      <a:pt x="129" y="51"/>
                      <a:pt x="129" y="51"/>
                      <a:pt x="129" y="51"/>
                    </a:cubicBezTo>
                    <a:lnTo>
                      <a:pt x="119" y="51"/>
                    </a:lnTo>
                    <a:close/>
                    <a:moveTo>
                      <a:pt x="65" y="101"/>
                    </a:moveTo>
                    <a:cubicBezTo>
                      <a:pt x="43" y="101"/>
                      <a:pt x="26" y="84"/>
                      <a:pt x="26" y="62"/>
                    </a:cubicBezTo>
                    <a:cubicBezTo>
                      <a:pt x="26" y="41"/>
                      <a:pt x="43" y="23"/>
                      <a:pt x="65" y="23"/>
                    </a:cubicBezTo>
                    <a:cubicBezTo>
                      <a:pt x="86" y="23"/>
                      <a:pt x="104" y="41"/>
                      <a:pt x="104" y="62"/>
                    </a:cubicBezTo>
                    <a:cubicBezTo>
                      <a:pt x="104" y="84"/>
                      <a:pt x="86" y="101"/>
                      <a:pt x="65" y="10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35" name="Freeform: Shape 127"/>
              <p:cNvSpPr/>
              <p:nvPr/>
            </p:nvSpPr>
            <p:spPr bwMode="auto">
              <a:xfrm>
                <a:off x="3125788" y="3184526"/>
                <a:ext cx="125413" cy="123825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0" y="29"/>
                  </a:cxn>
                  <a:cxn ang="0">
                    <a:pos x="29" y="58"/>
                  </a:cxn>
                  <a:cxn ang="0">
                    <a:pos x="59" y="29"/>
                  </a:cxn>
                  <a:cxn ang="0">
                    <a:pos x="29" y="0"/>
                  </a:cxn>
                  <a:cxn ang="0">
                    <a:pos x="29" y="49"/>
                  </a:cxn>
                  <a:cxn ang="0">
                    <a:pos x="9" y="29"/>
                  </a:cxn>
                  <a:cxn ang="0">
                    <a:pos x="29" y="9"/>
                  </a:cxn>
                  <a:cxn ang="0">
                    <a:pos x="50" y="29"/>
                  </a:cxn>
                  <a:cxn ang="0">
                    <a:pos x="29" y="49"/>
                  </a:cxn>
                </a:cxnLst>
                <a:rect l="0" t="0" r="r" b="b"/>
                <a:pathLst>
                  <a:path w="59" h="58">
                    <a:moveTo>
                      <a:pt x="29" y="0"/>
                    </a:moveTo>
                    <a:cubicBezTo>
                      <a:pt x="13" y="0"/>
                      <a:pt x="0" y="13"/>
                      <a:pt x="0" y="29"/>
                    </a:cubicBezTo>
                    <a:cubicBezTo>
                      <a:pt x="0" y="45"/>
                      <a:pt x="13" y="58"/>
                      <a:pt x="29" y="58"/>
                    </a:cubicBezTo>
                    <a:cubicBezTo>
                      <a:pt x="46" y="58"/>
                      <a:pt x="59" y="45"/>
                      <a:pt x="59" y="29"/>
                    </a:cubicBezTo>
                    <a:cubicBezTo>
                      <a:pt x="59" y="13"/>
                      <a:pt x="46" y="0"/>
                      <a:pt x="29" y="0"/>
                    </a:cubicBezTo>
                    <a:close/>
                    <a:moveTo>
                      <a:pt x="29" y="49"/>
                    </a:moveTo>
                    <a:cubicBezTo>
                      <a:pt x="18" y="49"/>
                      <a:pt x="9" y="40"/>
                      <a:pt x="9" y="29"/>
                    </a:cubicBezTo>
                    <a:cubicBezTo>
                      <a:pt x="9" y="18"/>
                      <a:pt x="18" y="9"/>
                      <a:pt x="29" y="9"/>
                    </a:cubicBezTo>
                    <a:cubicBezTo>
                      <a:pt x="41" y="9"/>
                      <a:pt x="50" y="18"/>
                      <a:pt x="50" y="29"/>
                    </a:cubicBezTo>
                    <a:cubicBezTo>
                      <a:pt x="50" y="40"/>
                      <a:pt x="41" y="49"/>
                      <a:pt x="29" y="4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36" name="Oval 128"/>
              <p:cNvSpPr/>
              <p:nvPr/>
            </p:nvSpPr>
            <p:spPr bwMode="auto">
              <a:xfrm>
                <a:off x="3295253" y="3225007"/>
                <a:ext cx="44450" cy="42863"/>
              </a:xfrm>
              <a:prstGeom prst="ellipse">
                <a:avLst/>
              </a:pr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33" name="TextBox 145"/>
          <p:cNvSpPr txBox="1"/>
          <p:nvPr/>
        </p:nvSpPr>
        <p:spPr bwMode="auto">
          <a:xfrm>
            <a:off x="7769907" y="3451398"/>
            <a:ext cx="3932998" cy="556179"/>
          </a:xfrm>
          <a:prstGeom prst="rect">
            <a:avLst/>
          </a:prstGeom>
          <a:noFill/>
        </p:spPr>
        <p:txBody>
          <a:bodyPr wrap="square" lIns="36000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Điểm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sáng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tạo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sản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phẩm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em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bạn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31" name="TextBox 148"/>
          <p:cNvSpPr txBox="1"/>
          <p:nvPr/>
        </p:nvSpPr>
        <p:spPr bwMode="auto">
          <a:xfrm>
            <a:off x="197764" y="3443945"/>
            <a:ext cx="4079095" cy="556179"/>
          </a:xfrm>
          <a:prstGeom prst="rect">
            <a:avLst/>
          </a:prstGeom>
          <a:noFill/>
        </p:spPr>
        <p:txBody>
          <a:bodyPr wrap="square" lIns="0" tIns="0" rIns="432000" bIns="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Sản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phẩm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sáng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tạo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em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bạn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đã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áp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dụng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mô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típ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hoạ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tiết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trung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đại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nào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? </a:t>
            </a:r>
          </a:p>
        </p:txBody>
      </p:sp>
      <p:sp>
        <p:nvSpPr>
          <p:cNvPr id="29" name="TextBox 151"/>
          <p:cNvSpPr txBox="1"/>
          <p:nvPr/>
        </p:nvSpPr>
        <p:spPr bwMode="auto">
          <a:xfrm>
            <a:off x="1880159" y="1536175"/>
            <a:ext cx="8562337" cy="653658"/>
          </a:xfrm>
          <a:prstGeom prst="rect">
            <a:avLst/>
          </a:prstGeom>
          <a:noFill/>
        </p:spPr>
        <p:txBody>
          <a:bodyPr wrap="square" lIns="0" tIns="0" rIns="0" bIns="0" anchor="t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em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trưng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bày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sản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phẩm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chia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sẻ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sản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phẩm</a:t>
            </a:r>
            <a:endParaRPr kumimoji="0" lang="en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7" name="TextBox 154"/>
          <p:cNvSpPr txBox="1"/>
          <p:nvPr/>
        </p:nvSpPr>
        <p:spPr bwMode="auto">
          <a:xfrm>
            <a:off x="7472917" y="5722539"/>
            <a:ext cx="4593230" cy="556179"/>
          </a:xfrm>
          <a:prstGeom prst="rect">
            <a:avLst/>
          </a:prstGeom>
          <a:noFill/>
        </p:spPr>
        <p:txBody>
          <a:bodyPr wrap="square" lIns="360000" tIns="0" rIns="0" bIns="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Theo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em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chúng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ta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nên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gì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để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bảo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tồn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phát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huy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giá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trị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nghệ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thuật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trung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đại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?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25" name="TextBox 157"/>
          <p:cNvSpPr txBox="1"/>
          <p:nvPr/>
        </p:nvSpPr>
        <p:spPr bwMode="auto">
          <a:xfrm>
            <a:off x="844586" y="5630860"/>
            <a:ext cx="3464196" cy="556179"/>
          </a:xfrm>
          <a:prstGeom prst="rect">
            <a:avLst/>
          </a:prstGeom>
          <a:noFill/>
        </p:spPr>
        <p:txBody>
          <a:bodyPr wrap="square" lIns="0" tIns="0" rIns="432000" bIns="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Suy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nghĩ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em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lịch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sử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nghệ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thuật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trung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đại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C6DCFFB4-19DE-0C20-4128-BDF3ACE3FA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194" y="3032370"/>
            <a:ext cx="1583538" cy="244000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1" grpId="0"/>
      <p:bldP spid="27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01083" y="3015453"/>
            <a:ext cx="3189834" cy="1764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9"/>
          <p:cNvGrpSpPr/>
          <p:nvPr/>
        </p:nvGrpSpPr>
        <p:grpSpPr>
          <a:xfrm>
            <a:off x="2922440" y="1677253"/>
            <a:ext cx="1274654" cy="1274654"/>
            <a:chOff x="3086127" y="2209419"/>
            <a:chExt cx="1189285" cy="1189285"/>
          </a:xfrm>
          <a:effectLst/>
        </p:grpSpPr>
        <p:sp>
          <p:nvSpPr>
            <p:cNvPr id="38" name="Oval 50"/>
            <p:cNvSpPr/>
            <p:nvPr/>
          </p:nvSpPr>
          <p:spPr bwMode="auto">
            <a:xfrm>
              <a:off x="3086127" y="2209419"/>
              <a:ext cx="1189285" cy="1189285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endParaRPr>
            </a:p>
          </p:txBody>
        </p:sp>
        <p:grpSp>
          <p:nvGrpSpPr>
            <p:cNvPr id="39" name="Group 51"/>
            <p:cNvGrpSpPr/>
            <p:nvPr/>
          </p:nvGrpSpPr>
          <p:grpSpPr bwMode="auto">
            <a:xfrm>
              <a:off x="3471951" y="2589063"/>
              <a:ext cx="417635" cy="417633"/>
              <a:chOff x="0" y="0"/>
              <a:chExt cx="576" cy="576"/>
            </a:xfrm>
            <a:solidFill>
              <a:srgbClr val="FFFFFF"/>
            </a:solidFill>
          </p:grpSpPr>
          <p:sp>
            <p:nvSpPr>
              <p:cNvPr id="40" name="Freeform: Shape 52"/>
              <p:cNvSpPr/>
              <p:nvPr/>
            </p:nvSpPr>
            <p:spPr bwMode="auto">
              <a:xfrm>
                <a:off x="0" y="0"/>
                <a:ext cx="280" cy="28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600" h="21600">
                    <a:moveTo>
                      <a:pt x="14704" y="21499"/>
                    </a:moveTo>
                    <a:lnTo>
                      <a:pt x="21469" y="14723"/>
                    </a:lnTo>
                    <a:lnTo>
                      <a:pt x="14173" y="7408"/>
                    </a:lnTo>
                    <a:lnTo>
                      <a:pt x="21600" y="0"/>
                    </a:lnTo>
                    <a:lnTo>
                      <a:pt x="17" y="0"/>
                    </a:lnTo>
                    <a:lnTo>
                      <a:pt x="0" y="21600"/>
                    </a:lnTo>
                    <a:lnTo>
                      <a:pt x="7378" y="14158"/>
                    </a:lnTo>
                    <a:lnTo>
                      <a:pt x="14704" y="21499"/>
                    </a:lnTo>
                    <a:close/>
                    <a:moveTo>
                      <a:pt x="14704" y="21499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41" name="Freeform: Shape 53"/>
              <p:cNvSpPr/>
              <p:nvPr/>
            </p:nvSpPr>
            <p:spPr bwMode="auto">
              <a:xfrm>
                <a:off x="296" y="296"/>
                <a:ext cx="280" cy="28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600" h="21600">
                    <a:moveTo>
                      <a:pt x="14222" y="7443"/>
                    </a:moveTo>
                    <a:lnTo>
                      <a:pt x="6896" y="100"/>
                    </a:lnTo>
                    <a:lnTo>
                      <a:pt x="132" y="6878"/>
                    </a:lnTo>
                    <a:lnTo>
                      <a:pt x="7428" y="14193"/>
                    </a:lnTo>
                    <a:lnTo>
                      <a:pt x="0" y="21600"/>
                    </a:lnTo>
                    <a:lnTo>
                      <a:pt x="21585" y="21600"/>
                    </a:lnTo>
                    <a:lnTo>
                      <a:pt x="21600" y="0"/>
                    </a:lnTo>
                    <a:lnTo>
                      <a:pt x="14222" y="7443"/>
                    </a:lnTo>
                    <a:close/>
                    <a:moveTo>
                      <a:pt x="14222" y="7443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p:grpSp>
      </p:grpSp>
      <p:grpSp>
        <p:nvGrpSpPr>
          <p:cNvPr id="48" name="千图PPT彼岸天：ID 8661124库_组合 47"/>
          <p:cNvGrpSpPr/>
          <p:nvPr>
            <p:custDataLst>
              <p:tags r:id="rId2"/>
            </p:custDataLst>
          </p:nvPr>
        </p:nvGrpSpPr>
        <p:grpSpPr>
          <a:xfrm>
            <a:off x="4271557" y="2429883"/>
            <a:ext cx="3277807" cy="322415"/>
            <a:chOff x="4271557" y="2429883"/>
            <a:chExt cx="3277807" cy="322415"/>
          </a:xfrm>
        </p:grpSpPr>
        <p:cxnSp>
          <p:nvCxnSpPr>
            <p:cNvPr id="6" name="Straight Connector 47"/>
            <p:cNvCxnSpPr/>
            <p:nvPr/>
          </p:nvCxnSpPr>
          <p:spPr>
            <a:xfrm flipH="1">
              <a:off x="6492237" y="2429883"/>
              <a:ext cx="1057127" cy="322415"/>
            </a:xfrm>
            <a:prstGeom prst="line">
              <a:avLst/>
            </a:prstGeom>
            <a:ln w="12700" cmpd="sng">
              <a:solidFill>
                <a:schemeClr val="accent3"/>
              </a:solidFill>
              <a:prstDash val="sysDash"/>
              <a:headEnd type="none"/>
              <a:tailEnd type="oval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6"/>
            <p:cNvCxnSpPr/>
            <p:nvPr/>
          </p:nvCxnSpPr>
          <p:spPr>
            <a:xfrm flipH="1" flipV="1">
              <a:off x="4271557" y="2504641"/>
              <a:ext cx="779677" cy="247657"/>
            </a:xfrm>
            <a:prstGeom prst="line">
              <a:avLst/>
            </a:prstGeom>
            <a:ln w="12700" cmpd="sng">
              <a:solidFill>
                <a:schemeClr val="accent2"/>
              </a:solidFill>
              <a:prstDash val="sysDash"/>
              <a:headEnd type="none"/>
              <a:tailEnd type="oval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54"/>
          <p:cNvGrpSpPr/>
          <p:nvPr/>
        </p:nvGrpSpPr>
        <p:grpSpPr>
          <a:xfrm>
            <a:off x="5089647" y="2314579"/>
            <a:ext cx="1274654" cy="1274654"/>
            <a:chOff x="5108188" y="2804061"/>
            <a:chExt cx="1189285" cy="1189285"/>
          </a:xfrm>
          <a:effectLst/>
        </p:grpSpPr>
        <p:sp>
          <p:nvSpPr>
            <p:cNvPr id="36" name="Oval 55"/>
            <p:cNvSpPr/>
            <p:nvPr/>
          </p:nvSpPr>
          <p:spPr bwMode="auto">
            <a:xfrm>
              <a:off x="5108188" y="2804061"/>
              <a:ext cx="1189285" cy="1189285"/>
            </a:xfrm>
            <a:prstGeom prst="ellipse">
              <a:avLst/>
            </a:prstGeom>
            <a:solidFill>
              <a:schemeClr val="accent3"/>
            </a:solidFill>
            <a:ln w="9525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37" name="Freeform: Shape 59"/>
            <p:cNvSpPr/>
            <p:nvPr/>
          </p:nvSpPr>
          <p:spPr bwMode="auto">
            <a:xfrm>
              <a:off x="5482590" y="3198138"/>
              <a:ext cx="451664" cy="451664"/>
            </a:xfrm>
            <a:custGeom>
              <a:avLst/>
              <a:gdLst>
                <a:gd name="T0" fmla="*/ 193886301 w 21600"/>
                <a:gd name="T1" fmla="*/ 72649219 h 21600"/>
                <a:gd name="T2" fmla="*/ 193886301 w 21600"/>
                <a:gd name="T3" fmla="*/ 0 h 21600"/>
                <a:gd name="T4" fmla="*/ 0 w 21600"/>
                <a:gd name="T5" fmla="*/ 0 h 21600"/>
                <a:gd name="T6" fmla="*/ 0 w 21600"/>
                <a:gd name="T7" fmla="*/ 193886301 h 21600"/>
                <a:gd name="T8" fmla="*/ 72649219 w 21600"/>
                <a:gd name="T9" fmla="*/ 193886301 h 21600"/>
                <a:gd name="T10" fmla="*/ 178971547 w 21600"/>
                <a:gd name="T11" fmla="*/ 286355233 h 21600"/>
                <a:gd name="T12" fmla="*/ 286355233 w 21600"/>
                <a:gd name="T13" fmla="*/ 178971547 h 21600"/>
                <a:gd name="T14" fmla="*/ 193886301 w 21600"/>
                <a:gd name="T15" fmla="*/ 72649219 h 21600"/>
                <a:gd name="T16" fmla="*/ 71986933 w 21600"/>
                <a:gd name="T17" fmla="*/ 170022876 h 21600"/>
                <a:gd name="T18" fmla="*/ 23863425 w 21600"/>
                <a:gd name="T19" fmla="*/ 170022876 h 21600"/>
                <a:gd name="T20" fmla="*/ 23863425 w 21600"/>
                <a:gd name="T21" fmla="*/ 23863425 h 21600"/>
                <a:gd name="T22" fmla="*/ 170022876 w 21600"/>
                <a:gd name="T23" fmla="*/ 23863425 h 21600"/>
                <a:gd name="T24" fmla="*/ 170022876 w 21600"/>
                <a:gd name="T25" fmla="*/ 71986933 h 21600"/>
                <a:gd name="T26" fmla="*/ 71986933 w 21600"/>
                <a:gd name="T27" fmla="*/ 170022876 h 21600"/>
                <a:gd name="T28" fmla="*/ 178971547 w 21600"/>
                <a:gd name="T29" fmla="*/ 262491808 h 21600"/>
                <a:gd name="T30" fmla="*/ 96857260 w 21600"/>
                <a:gd name="T31" fmla="*/ 193886301 h 21600"/>
                <a:gd name="T32" fmla="*/ 193886301 w 21600"/>
                <a:gd name="T33" fmla="*/ 193886301 h 21600"/>
                <a:gd name="T34" fmla="*/ 193886301 w 21600"/>
                <a:gd name="T35" fmla="*/ 96857260 h 21600"/>
                <a:gd name="T36" fmla="*/ 262491808 w 21600"/>
                <a:gd name="T37" fmla="*/ 178971547 h 21600"/>
                <a:gd name="T38" fmla="*/ 178971547 w 21600"/>
                <a:gd name="T39" fmla="*/ 262491808 h 21600"/>
                <a:gd name="T40" fmla="*/ 178971547 w 21600"/>
                <a:gd name="T41" fmla="*/ 262491808 h 216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1600" h="21600">
                  <a:moveTo>
                    <a:pt x="14625" y="5480"/>
                  </a:moveTo>
                  <a:lnTo>
                    <a:pt x="14625" y="0"/>
                  </a:lnTo>
                  <a:lnTo>
                    <a:pt x="0" y="0"/>
                  </a:lnTo>
                  <a:lnTo>
                    <a:pt x="0" y="14625"/>
                  </a:lnTo>
                  <a:lnTo>
                    <a:pt x="5480" y="14625"/>
                  </a:lnTo>
                  <a:cubicBezTo>
                    <a:pt x="6028" y="18566"/>
                    <a:pt x="9409" y="21600"/>
                    <a:pt x="13500" y="21600"/>
                  </a:cubicBezTo>
                  <a:cubicBezTo>
                    <a:pt x="17974" y="21600"/>
                    <a:pt x="21600" y="17974"/>
                    <a:pt x="21600" y="13500"/>
                  </a:cubicBezTo>
                  <a:cubicBezTo>
                    <a:pt x="21600" y="9408"/>
                    <a:pt x="18566" y="6027"/>
                    <a:pt x="14625" y="5480"/>
                  </a:cubicBezTo>
                  <a:close/>
                  <a:moveTo>
                    <a:pt x="5430" y="12825"/>
                  </a:moveTo>
                  <a:lnTo>
                    <a:pt x="1800" y="12825"/>
                  </a:lnTo>
                  <a:lnTo>
                    <a:pt x="1800" y="1800"/>
                  </a:lnTo>
                  <a:lnTo>
                    <a:pt x="12825" y="1800"/>
                  </a:lnTo>
                  <a:lnTo>
                    <a:pt x="12825" y="5430"/>
                  </a:lnTo>
                  <a:cubicBezTo>
                    <a:pt x="8891" y="5755"/>
                    <a:pt x="5755" y="8890"/>
                    <a:pt x="5430" y="12825"/>
                  </a:cubicBezTo>
                  <a:close/>
                  <a:moveTo>
                    <a:pt x="13500" y="19800"/>
                  </a:moveTo>
                  <a:cubicBezTo>
                    <a:pt x="10411" y="19800"/>
                    <a:pt x="7839" y="17563"/>
                    <a:pt x="7306" y="14625"/>
                  </a:cubicBezTo>
                  <a:lnTo>
                    <a:pt x="14625" y="14625"/>
                  </a:lnTo>
                  <a:lnTo>
                    <a:pt x="14625" y="7306"/>
                  </a:lnTo>
                  <a:cubicBezTo>
                    <a:pt x="17563" y="7838"/>
                    <a:pt x="19800" y="10410"/>
                    <a:pt x="19800" y="13500"/>
                  </a:cubicBezTo>
                  <a:cubicBezTo>
                    <a:pt x="19800" y="16974"/>
                    <a:pt x="16974" y="19800"/>
                    <a:pt x="13500" y="19800"/>
                  </a:cubicBezTo>
                  <a:close/>
                  <a:moveTo>
                    <a:pt x="13500" y="1980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endParaRPr>
            </a:p>
          </p:txBody>
        </p:sp>
      </p:grpSp>
      <p:grpSp>
        <p:nvGrpSpPr>
          <p:cNvPr id="11" name="Group 99"/>
          <p:cNvGrpSpPr/>
          <p:nvPr/>
        </p:nvGrpSpPr>
        <p:grpSpPr>
          <a:xfrm>
            <a:off x="7587778" y="1677252"/>
            <a:ext cx="1274654" cy="1274654"/>
            <a:chOff x="7439008" y="2209418"/>
            <a:chExt cx="1189285" cy="1189285"/>
          </a:xfrm>
          <a:effectLst/>
        </p:grpSpPr>
        <p:sp>
          <p:nvSpPr>
            <p:cNvPr id="30" name="Oval 100"/>
            <p:cNvSpPr/>
            <p:nvPr/>
          </p:nvSpPr>
          <p:spPr bwMode="auto">
            <a:xfrm>
              <a:off x="7439008" y="2209418"/>
              <a:ext cx="1189285" cy="1189285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31" name="Freeform: Shape 101"/>
            <p:cNvSpPr/>
            <p:nvPr/>
          </p:nvSpPr>
          <p:spPr bwMode="auto">
            <a:xfrm>
              <a:off x="7806271" y="2612052"/>
              <a:ext cx="454758" cy="395980"/>
            </a:xfrm>
            <a:custGeom>
              <a:avLst/>
              <a:gdLst>
                <a:gd name="T0" fmla="*/ 237766708 w 21600"/>
                <a:gd name="T1" fmla="*/ 91228192 h 21600"/>
                <a:gd name="T2" fmla="*/ 294279076 w 21600"/>
                <a:gd name="T3" fmla="*/ 91228192 h 21600"/>
                <a:gd name="T4" fmla="*/ 238147574 w 21600"/>
                <a:gd name="T5" fmla="*/ 56415216 h 21600"/>
                <a:gd name="T6" fmla="*/ 238147574 w 21600"/>
                <a:gd name="T7" fmla="*/ 78232 h 21600"/>
                <a:gd name="T8" fmla="*/ 192806796 w 21600"/>
                <a:gd name="T9" fmla="*/ 78232 h 21600"/>
                <a:gd name="T10" fmla="*/ 192806796 w 21600"/>
                <a:gd name="T11" fmla="*/ 28290040 h 21600"/>
                <a:gd name="T12" fmla="*/ 147207591 w 21600"/>
                <a:gd name="T13" fmla="*/ 0 h 21600"/>
                <a:gd name="T14" fmla="*/ 0 w 21600"/>
                <a:gd name="T15" fmla="*/ 91228192 h 21600"/>
                <a:gd name="T16" fmla="*/ 54700139 w 21600"/>
                <a:gd name="T17" fmla="*/ 91228192 h 21600"/>
                <a:gd name="T18" fmla="*/ 54700139 w 21600"/>
                <a:gd name="T19" fmla="*/ 169173962 h 21600"/>
                <a:gd name="T20" fmla="*/ 120014511 w 21600"/>
                <a:gd name="T21" fmla="*/ 169173962 h 21600"/>
                <a:gd name="T22" fmla="*/ 120014511 w 21600"/>
                <a:gd name="T23" fmla="*/ 114082520 h 21600"/>
                <a:gd name="T24" fmla="*/ 174536874 w 21600"/>
                <a:gd name="T25" fmla="*/ 114082520 h 21600"/>
                <a:gd name="T26" fmla="*/ 174536874 w 21600"/>
                <a:gd name="T27" fmla="*/ 169173962 h 21600"/>
                <a:gd name="T28" fmla="*/ 237766708 w 21600"/>
                <a:gd name="T29" fmla="*/ 169173962 h 21600"/>
                <a:gd name="T30" fmla="*/ 237766708 w 21600"/>
                <a:gd name="T31" fmla="*/ 91228192 h 21600"/>
                <a:gd name="T32" fmla="*/ 237766708 w 21600"/>
                <a:gd name="T33" fmla="*/ 91228192 h 216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600" h="21600">
                  <a:moveTo>
                    <a:pt x="17452" y="11648"/>
                  </a:moveTo>
                  <a:lnTo>
                    <a:pt x="21600" y="11648"/>
                  </a:lnTo>
                  <a:lnTo>
                    <a:pt x="17480" y="7203"/>
                  </a:lnTo>
                  <a:lnTo>
                    <a:pt x="17480" y="10"/>
                  </a:lnTo>
                  <a:lnTo>
                    <a:pt x="14152" y="10"/>
                  </a:lnTo>
                  <a:lnTo>
                    <a:pt x="14152" y="3612"/>
                  </a:lnTo>
                  <a:lnTo>
                    <a:pt x="10805" y="0"/>
                  </a:lnTo>
                  <a:lnTo>
                    <a:pt x="0" y="11648"/>
                  </a:lnTo>
                  <a:lnTo>
                    <a:pt x="4015" y="11648"/>
                  </a:lnTo>
                  <a:lnTo>
                    <a:pt x="4015" y="21600"/>
                  </a:lnTo>
                  <a:lnTo>
                    <a:pt x="8809" y="21600"/>
                  </a:lnTo>
                  <a:lnTo>
                    <a:pt x="8809" y="14566"/>
                  </a:lnTo>
                  <a:lnTo>
                    <a:pt x="12811" y="14566"/>
                  </a:lnTo>
                  <a:lnTo>
                    <a:pt x="12811" y="21600"/>
                  </a:lnTo>
                  <a:lnTo>
                    <a:pt x="17452" y="21600"/>
                  </a:lnTo>
                  <a:lnTo>
                    <a:pt x="17452" y="11648"/>
                  </a:lnTo>
                  <a:close/>
                  <a:moveTo>
                    <a:pt x="17452" y="11648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8A3E66D-7C98-AA34-4F37-B822CF634F31}"/>
              </a:ext>
            </a:extLst>
          </p:cNvPr>
          <p:cNvSpPr txBox="1"/>
          <p:nvPr/>
        </p:nvSpPr>
        <p:spPr>
          <a:xfrm>
            <a:off x="6410801" y="2943267"/>
            <a:ext cx="5627060" cy="2229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Em có thể sử dụng các hình vẽ theo phong cách nghệ thuật trung đại để trang trí cho các vật dụng hằng ngày và làm các tấm thiệp xinh xắn.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8AB6A9-E429-0237-3561-7D676866B512}"/>
              </a:ext>
            </a:extLst>
          </p:cNvPr>
          <p:cNvSpPr txBox="1"/>
          <p:nvPr/>
        </p:nvSpPr>
        <p:spPr>
          <a:xfrm>
            <a:off x="480725" y="2985781"/>
            <a:ext cx="4408284" cy="2229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Em có thể tạo một thư viện tranh về nghệ thuật trung đại để liên kết với nội dung học tập của môn khác.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261C305-576E-CEFC-E90C-FBDEE0421D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946" y="5196929"/>
            <a:ext cx="3287048" cy="166107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418E65-3C95-07A2-B397-998790960417}"/>
              </a:ext>
            </a:extLst>
          </p:cNvPr>
          <p:cNvSpPr txBox="1"/>
          <p:nvPr/>
        </p:nvSpPr>
        <p:spPr>
          <a:xfrm>
            <a:off x="1041057" y="1814446"/>
            <a:ext cx="9820532" cy="46513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thể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sử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dụng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vẽ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theo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phong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cách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nghệ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thuật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trung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đại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điển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để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tạo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trang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trí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vật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dụng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hằng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ngày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trang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trí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không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gian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sinh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hoạt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hay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sử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dụng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quà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tặng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...</a:t>
            </a:r>
            <a:endParaRPr kumimoji="0" lang="en-VN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Sử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dụng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sơ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đồ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tư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duy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giúp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hệ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thống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hoá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khoa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hơn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dễ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ghi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nhớ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hơn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VN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Sản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phẩm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trang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trí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nhiều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chất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liệu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dáng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màu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sắc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hoạ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tiết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đa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dạng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thiết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kế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phù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hợp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mục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đích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sở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thích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hoàn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cảnh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sử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dụng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;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ngoài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ra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còn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thể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hiện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nét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đặc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trưng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hoá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quốc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gia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dân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tộc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VN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0612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CE3ABF63-0EEB-C1B5-AF73-FFE3A370840B}"/>
              </a:ext>
            </a:extLst>
          </p:cNvPr>
          <p:cNvSpPr txBox="1"/>
          <p:nvPr/>
        </p:nvSpPr>
        <p:spPr>
          <a:xfrm>
            <a:off x="4635600" y="1007985"/>
            <a:ext cx="2613127" cy="5282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GHI NHỚ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062BEE1-8FD4-A3BB-B4F2-B560147B3E32}"/>
              </a:ext>
            </a:extLst>
          </p:cNvPr>
          <p:cNvSpPr txBox="1"/>
          <p:nvPr/>
        </p:nvSpPr>
        <p:spPr>
          <a:xfrm>
            <a:off x="1005274" y="1759770"/>
            <a:ext cx="10181452" cy="44714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Nghệ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thuật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trung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đại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thế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giới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nhiều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thời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kì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khác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nhau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Ở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phương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Tây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nghệ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thuật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Phục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hưng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Cổ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điển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, Ba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rốc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nhiều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loại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nghệ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thuật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trúc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điêu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khắc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hội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hoạ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....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Tranh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sơn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dầu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xuất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hiện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ở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châu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Âu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từ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thời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kì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này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. </a:t>
            </a:r>
            <a:endParaRPr kumimoji="0" lang="en-VN" sz="2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Ở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phương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Đông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nổi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bật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là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nghệ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thuật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trúc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điêu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khắc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Phật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giáo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Hồi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giáo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dòng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nghệ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thuật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tranh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in,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tranh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vẽ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cũng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phát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triển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như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tranh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khắc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gỗ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tranh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thuỷ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mặc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tranh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lụa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Nghệ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thuật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trang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trí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thủ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công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mĩ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nghệ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cũng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rất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phát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triển</a:t>
            </a: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VN" sz="2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01083" y="3015453"/>
            <a:ext cx="3189834" cy="1764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千图PPT彼岸天：ID 8661124库_弧形 3"/>
          <p:cNvSpPr/>
          <p:nvPr>
            <p:custDataLst>
              <p:tags r:id="rId2"/>
            </p:custDataLst>
          </p:nvPr>
        </p:nvSpPr>
        <p:spPr>
          <a:xfrm>
            <a:off x="3261236" y="2257424"/>
            <a:ext cx="5669527" cy="5669527"/>
          </a:xfrm>
          <a:prstGeom prst="arc">
            <a:avLst>
              <a:gd name="adj1" fmla="val 10856911"/>
              <a:gd name="adj2" fmla="val 0"/>
            </a:avLst>
          </a:prstGeom>
          <a:ln w="69850" cap="rnd">
            <a:solidFill>
              <a:schemeClr val="bg1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7" name="千图PPT彼岸天：ID 8661124库_椭圆 6"/>
          <p:cNvSpPr/>
          <p:nvPr>
            <p:custDataLst>
              <p:tags r:id="rId3"/>
            </p:custDataLst>
          </p:nvPr>
        </p:nvSpPr>
        <p:spPr>
          <a:xfrm>
            <a:off x="2828847" y="4568775"/>
            <a:ext cx="893607" cy="893607"/>
          </a:xfrm>
          <a:prstGeom prst="ellipse">
            <a:avLst/>
          </a:pr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8" name="千图PPT彼岸天：ID 8661124库_椭圆 7"/>
          <p:cNvSpPr/>
          <p:nvPr>
            <p:custDataLst>
              <p:tags r:id="rId4"/>
            </p:custDataLst>
          </p:nvPr>
        </p:nvSpPr>
        <p:spPr>
          <a:xfrm>
            <a:off x="8488030" y="4568775"/>
            <a:ext cx="893607" cy="893607"/>
          </a:xfrm>
          <a:prstGeom prst="ellipse">
            <a:avLst/>
          </a:prstGeom>
          <a:solidFill>
            <a:schemeClr val="accent6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10" name="千图PPT彼岸天：ID 8661124库_椭圆 9"/>
          <p:cNvSpPr/>
          <p:nvPr>
            <p:custDataLst>
              <p:tags r:id="rId5"/>
            </p:custDataLst>
          </p:nvPr>
        </p:nvSpPr>
        <p:spPr>
          <a:xfrm>
            <a:off x="5203130" y="1883582"/>
            <a:ext cx="893607" cy="893607"/>
          </a:xfrm>
          <a:prstGeom prst="ellipse">
            <a:avLst/>
          </a:prstGeom>
          <a:solidFill>
            <a:schemeClr val="accent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321998" y="2887151"/>
            <a:ext cx="3548006" cy="2744194"/>
            <a:chOff x="3990976" y="3132191"/>
            <a:chExt cx="4210050" cy="3256249"/>
          </a:xfrm>
          <a:solidFill>
            <a:schemeClr val="tx2">
              <a:lumMod val="20000"/>
              <a:lumOff val="80000"/>
            </a:schemeClr>
          </a:solidFill>
        </p:grpSpPr>
        <p:grpSp>
          <p:nvGrpSpPr>
            <p:cNvPr id="30" name="组合 29"/>
            <p:cNvGrpSpPr/>
            <p:nvPr/>
          </p:nvGrpSpPr>
          <p:grpSpPr>
            <a:xfrm>
              <a:off x="3990976" y="4409344"/>
              <a:ext cx="4210050" cy="1979096"/>
              <a:chOff x="3990976" y="4409344"/>
              <a:chExt cx="4210050" cy="1979096"/>
            </a:xfrm>
            <a:grpFill/>
          </p:grpSpPr>
          <p:sp>
            <p:nvSpPr>
              <p:cNvPr id="33" name="梯形 32"/>
              <p:cNvSpPr/>
              <p:nvPr/>
            </p:nvSpPr>
            <p:spPr>
              <a:xfrm flipV="1">
                <a:off x="4183673" y="4581256"/>
                <a:ext cx="3824654" cy="1807184"/>
              </a:xfrm>
              <a:prstGeom prst="trapezoid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/>
                  <a:cs typeface="+mn-cs"/>
                </a:endParaRPr>
              </a:p>
            </p:txBody>
          </p:sp>
          <p:sp>
            <p:nvSpPr>
              <p:cNvPr id="34" name="矩形: 圆角 33"/>
              <p:cNvSpPr/>
              <p:nvPr/>
            </p:nvSpPr>
            <p:spPr>
              <a:xfrm>
                <a:off x="3990976" y="4409344"/>
                <a:ext cx="4210050" cy="362682"/>
              </a:xfrm>
              <a:prstGeom prst="roundRect">
                <a:avLst>
                  <a:gd name="adj" fmla="val 20769"/>
                </a:avLst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/>
                  <a:cs typeface="+mn-cs"/>
                </a:endParaRPr>
              </a:p>
            </p:txBody>
          </p:sp>
        </p:grpSp>
        <p:sp>
          <p:nvSpPr>
            <p:cNvPr id="31" name="矩形: 圆角 30"/>
            <p:cNvSpPr/>
            <p:nvPr/>
          </p:nvSpPr>
          <p:spPr>
            <a:xfrm rot="5109056">
              <a:off x="5817753" y="3768409"/>
              <a:ext cx="1553790" cy="281353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32" name="矩形: 圆角 31"/>
            <p:cNvSpPr/>
            <p:nvPr/>
          </p:nvSpPr>
          <p:spPr>
            <a:xfrm rot="6570399">
              <a:off x="4873172" y="3768410"/>
              <a:ext cx="1553790" cy="281353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421232" y="1844287"/>
            <a:ext cx="2407615" cy="246221"/>
          </a:xfrm>
          <a:prstGeom prst="rect">
            <a:avLst/>
          </a:prstGeom>
        </p:spPr>
        <p:txBody>
          <a:bodyPr wrap="none" lIns="72000" tIns="0" rIns="72000" bIns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微软雅黑"/>
                <a:cs typeface="+mn-cs"/>
              </a:rPr>
              <a:t>Hoàn thành bài tập phần</a:t>
            </a:r>
          </a:p>
          <a:p>
            <a:pPr marL="0" marR="0" lvl="0" indent="0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微软雅黑"/>
                <a:cs typeface="+mn-cs"/>
              </a:rPr>
              <a:t> luyện tập, ứng dụng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微软雅黑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97423" y="4555077"/>
            <a:ext cx="1840658" cy="238564"/>
          </a:xfrm>
          <a:prstGeom prst="rect">
            <a:avLst/>
          </a:prstGeom>
        </p:spPr>
        <p:txBody>
          <a:bodyPr wrap="none" lIns="72000" tIns="0" rIns="72000" bIns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微软雅黑"/>
                <a:cs typeface="+mn-cs"/>
              </a:rPr>
              <a:t>Hoàn thành sản </a:t>
            </a:r>
          </a:p>
          <a:p>
            <a:pPr marL="0" marR="0" lvl="0" indent="0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微软雅黑"/>
                <a:cs typeface="+mn-cs"/>
              </a:rPr>
              <a:t>phẩm mĩ thuật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微软雅黑"/>
              <a:cs typeface="+mn-cs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595696" y="4542854"/>
            <a:ext cx="2457329" cy="246221"/>
          </a:xfrm>
          <a:prstGeom prst="rect">
            <a:avLst/>
          </a:prstGeom>
        </p:spPr>
        <p:txBody>
          <a:bodyPr wrap="none" lIns="72000" tIns="0" rIns="72000" bIns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微软雅黑"/>
                <a:cs typeface="+mn-cs"/>
              </a:rPr>
              <a:t>Đọc trước nội </a:t>
            </a:r>
          </a:p>
          <a:p>
            <a:pPr marL="0" marR="0" lvl="0" indent="0" algn="l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微软雅黑"/>
                <a:cs typeface="+mn-cs"/>
              </a:rPr>
              <a:t>dung bài mới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微软雅黑"/>
              <a:cs typeface="+mn-cs"/>
            </a:endParaRPr>
          </a:p>
        </p:txBody>
      </p:sp>
      <p:sp>
        <p:nvSpPr>
          <p:cNvPr id="18" name="千图PPT彼岸天：ID 8661124库_任意多边形 17"/>
          <p:cNvSpPr/>
          <p:nvPr>
            <p:custDataLst>
              <p:tags r:id="rId6"/>
            </p:custDataLst>
          </p:nvPr>
        </p:nvSpPr>
        <p:spPr bwMode="auto">
          <a:xfrm>
            <a:off x="3076954" y="4836337"/>
            <a:ext cx="428132" cy="351888"/>
          </a:xfrm>
          <a:custGeom>
            <a:avLst/>
            <a:gdLst>
              <a:gd name="T0" fmla="*/ 285 w 293"/>
              <a:gd name="T1" fmla="*/ 32 h 238"/>
              <a:gd name="T2" fmla="*/ 259 w 293"/>
              <a:gd name="T3" fmla="*/ 38 h 238"/>
              <a:gd name="T4" fmla="*/ 275 w 293"/>
              <a:gd name="T5" fmla="*/ 24 h 238"/>
              <a:gd name="T6" fmla="*/ 285 w 293"/>
              <a:gd name="T7" fmla="*/ 4 h 238"/>
              <a:gd name="T8" fmla="*/ 257 w 293"/>
              <a:gd name="T9" fmla="*/ 16 h 238"/>
              <a:gd name="T10" fmla="*/ 237 w 293"/>
              <a:gd name="T11" fmla="*/ 11 h 238"/>
              <a:gd name="T12" fmla="*/ 216 w 293"/>
              <a:gd name="T13" fmla="*/ 1 h 238"/>
              <a:gd name="T14" fmla="*/ 203 w 293"/>
              <a:gd name="T15" fmla="*/ 0 h 238"/>
              <a:gd name="T16" fmla="*/ 179 w 293"/>
              <a:gd name="T17" fmla="*/ 5 h 238"/>
              <a:gd name="T18" fmla="*/ 154 w 293"/>
              <a:gd name="T19" fmla="*/ 27 h 238"/>
              <a:gd name="T20" fmla="*/ 143 w 293"/>
              <a:gd name="T21" fmla="*/ 54 h 238"/>
              <a:gd name="T22" fmla="*/ 143 w 293"/>
              <a:gd name="T23" fmla="*/ 67 h 238"/>
              <a:gd name="T24" fmla="*/ 126 w 293"/>
              <a:gd name="T25" fmla="*/ 72 h 238"/>
              <a:gd name="T26" fmla="*/ 75 w 293"/>
              <a:gd name="T27" fmla="*/ 55 h 238"/>
              <a:gd name="T28" fmla="*/ 33 w 293"/>
              <a:gd name="T29" fmla="*/ 24 h 238"/>
              <a:gd name="T30" fmla="*/ 17 w 293"/>
              <a:gd name="T31" fmla="*/ 17 h 238"/>
              <a:gd name="T32" fmla="*/ 12 w 293"/>
              <a:gd name="T33" fmla="*/ 41 h 238"/>
              <a:gd name="T34" fmla="*/ 14 w 293"/>
              <a:gd name="T35" fmla="*/ 57 h 238"/>
              <a:gd name="T36" fmla="*/ 23 w 293"/>
              <a:gd name="T37" fmla="*/ 76 h 238"/>
              <a:gd name="T38" fmla="*/ 39 w 293"/>
              <a:gd name="T39" fmla="*/ 91 h 238"/>
              <a:gd name="T40" fmla="*/ 25 w 293"/>
              <a:gd name="T41" fmla="*/ 89 h 238"/>
              <a:gd name="T42" fmla="*/ 12 w 293"/>
              <a:gd name="T43" fmla="*/ 84 h 238"/>
              <a:gd name="T44" fmla="*/ 13 w 293"/>
              <a:gd name="T45" fmla="*/ 95 h 238"/>
              <a:gd name="T46" fmla="*/ 25 w 293"/>
              <a:gd name="T47" fmla="*/ 123 h 238"/>
              <a:gd name="T48" fmla="*/ 50 w 293"/>
              <a:gd name="T49" fmla="*/ 140 h 238"/>
              <a:gd name="T50" fmla="*/ 52 w 293"/>
              <a:gd name="T51" fmla="*/ 145 h 238"/>
              <a:gd name="T52" fmla="*/ 33 w 293"/>
              <a:gd name="T53" fmla="*/ 145 h 238"/>
              <a:gd name="T54" fmla="*/ 41 w 293"/>
              <a:gd name="T55" fmla="*/ 161 h 238"/>
              <a:gd name="T56" fmla="*/ 62 w 293"/>
              <a:gd name="T57" fmla="*/ 179 h 238"/>
              <a:gd name="T58" fmla="*/ 89 w 293"/>
              <a:gd name="T59" fmla="*/ 186 h 238"/>
              <a:gd name="T60" fmla="*/ 73 w 293"/>
              <a:gd name="T61" fmla="*/ 197 h 238"/>
              <a:gd name="T62" fmla="*/ 45 w 293"/>
              <a:gd name="T63" fmla="*/ 208 h 238"/>
              <a:gd name="T64" fmla="*/ 14 w 293"/>
              <a:gd name="T65" fmla="*/ 212 h 238"/>
              <a:gd name="T66" fmla="*/ 0 w 293"/>
              <a:gd name="T67" fmla="*/ 211 h 238"/>
              <a:gd name="T68" fmla="*/ 32 w 293"/>
              <a:gd name="T69" fmla="*/ 227 h 238"/>
              <a:gd name="T70" fmla="*/ 68 w 293"/>
              <a:gd name="T71" fmla="*/ 237 h 238"/>
              <a:gd name="T72" fmla="*/ 93 w 293"/>
              <a:gd name="T73" fmla="*/ 238 h 238"/>
              <a:gd name="T74" fmla="*/ 149 w 293"/>
              <a:gd name="T75" fmla="*/ 229 h 238"/>
              <a:gd name="T76" fmla="*/ 195 w 293"/>
              <a:gd name="T77" fmla="*/ 205 h 238"/>
              <a:gd name="T78" fmla="*/ 229 w 293"/>
              <a:gd name="T79" fmla="*/ 169 h 238"/>
              <a:gd name="T80" fmla="*/ 252 w 293"/>
              <a:gd name="T81" fmla="*/ 127 h 238"/>
              <a:gd name="T82" fmla="*/ 262 w 293"/>
              <a:gd name="T83" fmla="*/ 82 h 238"/>
              <a:gd name="T84" fmla="*/ 263 w 293"/>
              <a:gd name="T85" fmla="*/ 59 h 238"/>
              <a:gd name="T86" fmla="*/ 280 w 293"/>
              <a:gd name="T87" fmla="*/ 45 h 238"/>
              <a:gd name="T88" fmla="*/ 293 w 293"/>
              <a:gd name="T89" fmla="*/ 28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93" h="238">
                <a:moveTo>
                  <a:pt x="293" y="28"/>
                </a:moveTo>
                <a:lnTo>
                  <a:pt x="293" y="28"/>
                </a:lnTo>
                <a:lnTo>
                  <a:pt x="285" y="32"/>
                </a:lnTo>
                <a:lnTo>
                  <a:pt x="277" y="34"/>
                </a:lnTo>
                <a:lnTo>
                  <a:pt x="267" y="36"/>
                </a:lnTo>
                <a:lnTo>
                  <a:pt x="259" y="38"/>
                </a:lnTo>
                <a:lnTo>
                  <a:pt x="259" y="38"/>
                </a:lnTo>
                <a:lnTo>
                  <a:pt x="267" y="31"/>
                </a:lnTo>
                <a:lnTo>
                  <a:pt x="275" y="24"/>
                </a:lnTo>
                <a:lnTo>
                  <a:pt x="281" y="14"/>
                </a:lnTo>
                <a:lnTo>
                  <a:pt x="285" y="4"/>
                </a:lnTo>
                <a:lnTo>
                  <a:pt x="285" y="4"/>
                </a:lnTo>
                <a:lnTo>
                  <a:pt x="277" y="9"/>
                </a:lnTo>
                <a:lnTo>
                  <a:pt x="266" y="13"/>
                </a:lnTo>
                <a:lnTo>
                  <a:pt x="257" y="16"/>
                </a:lnTo>
                <a:lnTo>
                  <a:pt x="247" y="18"/>
                </a:lnTo>
                <a:lnTo>
                  <a:pt x="247" y="18"/>
                </a:lnTo>
                <a:lnTo>
                  <a:pt x="237" y="11"/>
                </a:lnTo>
                <a:lnTo>
                  <a:pt x="227" y="5"/>
                </a:lnTo>
                <a:lnTo>
                  <a:pt x="222" y="3"/>
                </a:lnTo>
                <a:lnTo>
                  <a:pt x="216" y="1"/>
                </a:lnTo>
                <a:lnTo>
                  <a:pt x="209" y="0"/>
                </a:lnTo>
                <a:lnTo>
                  <a:pt x="203" y="0"/>
                </a:lnTo>
                <a:lnTo>
                  <a:pt x="203" y="0"/>
                </a:lnTo>
                <a:lnTo>
                  <a:pt x="197" y="0"/>
                </a:lnTo>
                <a:lnTo>
                  <a:pt x="191" y="1"/>
                </a:lnTo>
                <a:lnTo>
                  <a:pt x="179" y="5"/>
                </a:lnTo>
                <a:lnTo>
                  <a:pt x="169" y="10"/>
                </a:lnTo>
                <a:lnTo>
                  <a:pt x="161" y="17"/>
                </a:lnTo>
                <a:lnTo>
                  <a:pt x="154" y="27"/>
                </a:lnTo>
                <a:lnTo>
                  <a:pt x="147" y="37"/>
                </a:lnTo>
                <a:lnTo>
                  <a:pt x="144" y="48"/>
                </a:lnTo>
                <a:lnTo>
                  <a:pt x="143" y="54"/>
                </a:lnTo>
                <a:lnTo>
                  <a:pt x="143" y="60"/>
                </a:lnTo>
                <a:lnTo>
                  <a:pt x="143" y="60"/>
                </a:lnTo>
                <a:lnTo>
                  <a:pt x="143" y="67"/>
                </a:lnTo>
                <a:lnTo>
                  <a:pt x="144" y="74"/>
                </a:lnTo>
                <a:lnTo>
                  <a:pt x="144" y="74"/>
                </a:lnTo>
                <a:lnTo>
                  <a:pt x="126" y="72"/>
                </a:lnTo>
                <a:lnTo>
                  <a:pt x="108" y="68"/>
                </a:lnTo>
                <a:lnTo>
                  <a:pt x="92" y="63"/>
                </a:lnTo>
                <a:lnTo>
                  <a:pt x="75" y="55"/>
                </a:lnTo>
                <a:lnTo>
                  <a:pt x="59" y="46"/>
                </a:lnTo>
                <a:lnTo>
                  <a:pt x="45" y="36"/>
                </a:lnTo>
                <a:lnTo>
                  <a:pt x="33" y="24"/>
                </a:lnTo>
                <a:lnTo>
                  <a:pt x="20" y="11"/>
                </a:lnTo>
                <a:lnTo>
                  <a:pt x="20" y="11"/>
                </a:lnTo>
                <a:lnTo>
                  <a:pt x="17" y="17"/>
                </a:lnTo>
                <a:lnTo>
                  <a:pt x="15" y="26"/>
                </a:lnTo>
                <a:lnTo>
                  <a:pt x="13" y="33"/>
                </a:lnTo>
                <a:lnTo>
                  <a:pt x="12" y="41"/>
                </a:lnTo>
                <a:lnTo>
                  <a:pt x="12" y="41"/>
                </a:lnTo>
                <a:lnTo>
                  <a:pt x="13" y="48"/>
                </a:lnTo>
                <a:lnTo>
                  <a:pt x="14" y="57"/>
                </a:lnTo>
                <a:lnTo>
                  <a:pt x="17" y="63"/>
                </a:lnTo>
                <a:lnTo>
                  <a:pt x="20" y="70"/>
                </a:lnTo>
                <a:lnTo>
                  <a:pt x="23" y="76"/>
                </a:lnTo>
                <a:lnTo>
                  <a:pt x="28" y="81"/>
                </a:lnTo>
                <a:lnTo>
                  <a:pt x="34" y="87"/>
                </a:lnTo>
                <a:lnTo>
                  <a:pt x="39" y="91"/>
                </a:lnTo>
                <a:lnTo>
                  <a:pt x="39" y="91"/>
                </a:lnTo>
                <a:lnTo>
                  <a:pt x="32" y="91"/>
                </a:lnTo>
                <a:lnTo>
                  <a:pt x="25" y="89"/>
                </a:lnTo>
                <a:lnTo>
                  <a:pt x="18" y="87"/>
                </a:lnTo>
                <a:lnTo>
                  <a:pt x="12" y="84"/>
                </a:lnTo>
                <a:lnTo>
                  <a:pt x="12" y="84"/>
                </a:lnTo>
                <a:lnTo>
                  <a:pt x="12" y="85"/>
                </a:lnTo>
                <a:lnTo>
                  <a:pt x="12" y="85"/>
                </a:lnTo>
                <a:lnTo>
                  <a:pt x="13" y="95"/>
                </a:lnTo>
                <a:lnTo>
                  <a:pt x="16" y="105"/>
                </a:lnTo>
                <a:lnTo>
                  <a:pt x="20" y="115"/>
                </a:lnTo>
                <a:lnTo>
                  <a:pt x="25" y="123"/>
                </a:lnTo>
                <a:lnTo>
                  <a:pt x="33" y="130"/>
                </a:lnTo>
                <a:lnTo>
                  <a:pt x="41" y="136"/>
                </a:lnTo>
                <a:lnTo>
                  <a:pt x="50" y="140"/>
                </a:lnTo>
                <a:lnTo>
                  <a:pt x="60" y="143"/>
                </a:lnTo>
                <a:lnTo>
                  <a:pt x="60" y="143"/>
                </a:lnTo>
                <a:lnTo>
                  <a:pt x="52" y="145"/>
                </a:lnTo>
                <a:lnTo>
                  <a:pt x="44" y="146"/>
                </a:lnTo>
                <a:lnTo>
                  <a:pt x="44" y="146"/>
                </a:lnTo>
                <a:lnTo>
                  <a:pt x="33" y="145"/>
                </a:lnTo>
                <a:lnTo>
                  <a:pt x="33" y="145"/>
                </a:lnTo>
                <a:lnTo>
                  <a:pt x="37" y="153"/>
                </a:lnTo>
                <a:lnTo>
                  <a:pt x="41" y="161"/>
                </a:lnTo>
                <a:lnTo>
                  <a:pt x="47" y="168"/>
                </a:lnTo>
                <a:lnTo>
                  <a:pt x="54" y="175"/>
                </a:lnTo>
                <a:lnTo>
                  <a:pt x="62" y="179"/>
                </a:lnTo>
                <a:lnTo>
                  <a:pt x="71" y="183"/>
                </a:lnTo>
                <a:lnTo>
                  <a:pt x="79" y="185"/>
                </a:lnTo>
                <a:lnTo>
                  <a:pt x="89" y="186"/>
                </a:lnTo>
                <a:lnTo>
                  <a:pt x="89" y="186"/>
                </a:lnTo>
                <a:lnTo>
                  <a:pt x="81" y="192"/>
                </a:lnTo>
                <a:lnTo>
                  <a:pt x="73" y="197"/>
                </a:lnTo>
                <a:lnTo>
                  <a:pt x="64" y="201"/>
                </a:lnTo>
                <a:lnTo>
                  <a:pt x="54" y="206"/>
                </a:lnTo>
                <a:lnTo>
                  <a:pt x="45" y="208"/>
                </a:lnTo>
                <a:lnTo>
                  <a:pt x="35" y="210"/>
                </a:lnTo>
                <a:lnTo>
                  <a:pt x="25" y="212"/>
                </a:lnTo>
                <a:lnTo>
                  <a:pt x="14" y="212"/>
                </a:lnTo>
                <a:lnTo>
                  <a:pt x="14" y="212"/>
                </a:lnTo>
                <a:lnTo>
                  <a:pt x="0" y="211"/>
                </a:lnTo>
                <a:lnTo>
                  <a:pt x="0" y="211"/>
                </a:lnTo>
                <a:lnTo>
                  <a:pt x="10" y="217"/>
                </a:lnTo>
                <a:lnTo>
                  <a:pt x="21" y="222"/>
                </a:lnTo>
                <a:lnTo>
                  <a:pt x="32" y="227"/>
                </a:lnTo>
                <a:lnTo>
                  <a:pt x="44" y="231"/>
                </a:lnTo>
                <a:lnTo>
                  <a:pt x="55" y="235"/>
                </a:lnTo>
                <a:lnTo>
                  <a:pt x="68" y="237"/>
                </a:lnTo>
                <a:lnTo>
                  <a:pt x="80" y="238"/>
                </a:lnTo>
                <a:lnTo>
                  <a:pt x="93" y="238"/>
                </a:lnTo>
                <a:lnTo>
                  <a:pt x="93" y="238"/>
                </a:lnTo>
                <a:lnTo>
                  <a:pt x="112" y="237"/>
                </a:lnTo>
                <a:lnTo>
                  <a:pt x="132" y="233"/>
                </a:lnTo>
                <a:lnTo>
                  <a:pt x="149" y="229"/>
                </a:lnTo>
                <a:lnTo>
                  <a:pt x="166" y="222"/>
                </a:lnTo>
                <a:lnTo>
                  <a:pt x="180" y="215"/>
                </a:lnTo>
                <a:lnTo>
                  <a:pt x="195" y="205"/>
                </a:lnTo>
                <a:lnTo>
                  <a:pt x="207" y="194"/>
                </a:lnTo>
                <a:lnTo>
                  <a:pt x="220" y="183"/>
                </a:lnTo>
                <a:lnTo>
                  <a:pt x="229" y="169"/>
                </a:lnTo>
                <a:lnTo>
                  <a:pt x="238" y="156"/>
                </a:lnTo>
                <a:lnTo>
                  <a:pt x="246" y="141"/>
                </a:lnTo>
                <a:lnTo>
                  <a:pt x="252" y="127"/>
                </a:lnTo>
                <a:lnTo>
                  <a:pt x="257" y="112"/>
                </a:lnTo>
                <a:lnTo>
                  <a:pt x="260" y="97"/>
                </a:lnTo>
                <a:lnTo>
                  <a:pt x="262" y="82"/>
                </a:lnTo>
                <a:lnTo>
                  <a:pt x="263" y="67"/>
                </a:lnTo>
                <a:lnTo>
                  <a:pt x="263" y="67"/>
                </a:lnTo>
                <a:lnTo>
                  <a:pt x="263" y="59"/>
                </a:lnTo>
                <a:lnTo>
                  <a:pt x="263" y="59"/>
                </a:lnTo>
                <a:lnTo>
                  <a:pt x="271" y="52"/>
                </a:lnTo>
                <a:lnTo>
                  <a:pt x="280" y="45"/>
                </a:lnTo>
                <a:lnTo>
                  <a:pt x="287" y="37"/>
                </a:lnTo>
                <a:lnTo>
                  <a:pt x="293" y="28"/>
                </a:lnTo>
                <a:lnTo>
                  <a:pt x="293" y="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微软雅黑"/>
              <a:cs typeface="+mn-cs"/>
            </a:endParaRPr>
          </a:p>
        </p:txBody>
      </p:sp>
      <p:sp>
        <p:nvSpPr>
          <p:cNvPr id="19" name="千图PPT彼岸天：ID 8661124库_任意多边形 18"/>
          <p:cNvSpPr/>
          <p:nvPr>
            <p:custDataLst>
              <p:tags r:id="rId7"/>
            </p:custDataLst>
          </p:nvPr>
        </p:nvSpPr>
        <p:spPr bwMode="auto">
          <a:xfrm>
            <a:off x="5423888" y="2110468"/>
            <a:ext cx="456434" cy="439834"/>
          </a:xfrm>
          <a:custGeom>
            <a:avLst/>
            <a:gdLst>
              <a:gd name="T0" fmla="*/ 0 w 208"/>
              <a:gd name="T1" fmla="*/ 68 h 201"/>
              <a:gd name="T2" fmla="*/ 8 w 208"/>
              <a:gd name="T3" fmla="*/ 78 h 201"/>
              <a:gd name="T4" fmla="*/ 31 w 208"/>
              <a:gd name="T5" fmla="*/ 72 h 201"/>
              <a:gd name="T6" fmla="*/ 64 w 208"/>
              <a:gd name="T7" fmla="*/ 172 h 201"/>
              <a:gd name="T8" fmla="*/ 106 w 208"/>
              <a:gd name="T9" fmla="*/ 189 h 201"/>
              <a:gd name="T10" fmla="*/ 197 w 208"/>
              <a:gd name="T11" fmla="*/ 62 h 201"/>
              <a:gd name="T12" fmla="*/ 114 w 208"/>
              <a:gd name="T13" fmla="*/ 67 h 201"/>
              <a:gd name="T14" fmla="*/ 137 w 208"/>
              <a:gd name="T15" fmla="*/ 94 h 201"/>
              <a:gd name="T16" fmla="*/ 109 w 208"/>
              <a:gd name="T17" fmla="*/ 130 h 201"/>
              <a:gd name="T18" fmla="*/ 93 w 208"/>
              <a:gd name="T19" fmla="*/ 90 h 201"/>
              <a:gd name="T20" fmla="*/ 60 w 208"/>
              <a:gd name="T21" fmla="*/ 22 h 201"/>
              <a:gd name="T22" fmla="*/ 0 w 208"/>
              <a:gd name="T23" fmla="*/ 68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08" h="201">
                <a:moveTo>
                  <a:pt x="0" y="68"/>
                </a:moveTo>
                <a:cubicBezTo>
                  <a:pt x="8" y="78"/>
                  <a:pt x="8" y="78"/>
                  <a:pt x="8" y="78"/>
                </a:cubicBezTo>
                <a:cubicBezTo>
                  <a:pt x="8" y="78"/>
                  <a:pt x="25" y="65"/>
                  <a:pt x="31" y="72"/>
                </a:cubicBezTo>
                <a:cubicBezTo>
                  <a:pt x="36" y="78"/>
                  <a:pt x="57" y="157"/>
                  <a:pt x="64" y="172"/>
                </a:cubicBezTo>
                <a:cubicBezTo>
                  <a:pt x="70" y="184"/>
                  <a:pt x="87" y="201"/>
                  <a:pt x="106" y="189"/>
                </a:cubicBezTo>
                <a:cubicBezTo>
                  <a:pt x="125" y="177"/>
                  <a:pt x="186" y="124"/>
                  <a:pt x="197" y="62"/>
                </a:cubicBezTo>
                <a:cubicBezTo>
                  <a:pt x="208" y="0"/>
                  <a:pt x="123" y="13"/>
                  <a:pt x="114" y="67"/>
                </a:cubicBezTo>
                <a:cubicBezTo>
                  <a:pt x="137" y="54"/>
                  <a:pt x="149" y="73"/>
                  <a:pt x="137" y="94"/>
                </a:cubicBezTo>
                <a:cubicBezTo>
                  <a:pt x="126" y="116"/>
                  <a:pt x="115" y="130"/>
                  <a:pt x="109" y="130"/>
                </a:cubicBezTo>
                <a:cubicBezTo>
                  <a:pt x="104" y="130"/>
                  <a:pt x="100" y="116"/>
                  <a:pt x="93" y="90"/>
                </a:cubicBezTo>
                <a:cubicBezTo>
                  <a:pt x="87" y="64"/>
                  <a:pt x="87" y="17"/>
                  <a:pt x="60" y="22"/>
                </a:cubicBezTo>
                <a:cubicBezTo>
                  <a:pt x="34" y="27"/>
                  <a:pt x="0" y="68"/>
                  <a:pt x="0" y="6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微软雅黑"/>
              <a:cs typeface="+mn-cs"/>
            </a:endParaRPr>
          </a:p>
        </p:txBody>
      </p:sp>
      <p:sp>
        <p:nvSpPr>
          <p:cNvPr id="20" name="千图PPT彼岸天：ID 8661124库_任意多边形 19"/>
          <p:cNvSpPr/>
          <p:nvPr>
            <p:custDataLst>
              <p:tags r:id="rId8"/>
            </p:custDataLst>
          </p:nvPr>
        </p:nvSpPr>
        <p:spPr bwMode="auto">
          <a:xfrm>
            <a:off x="8632333" y="4746527"/>
            <a:ext cx="574501" cy="531507"/>
          </a:xfrm>
          <a:custGeom>
            <a:avLst/>
            <a:gdLst/>
            <a:ahLst/>
            <a:cxnLst>
              <a:cxn ang="0">
                <a:pos x="39" y="36"/>
              </a:cxn>
              <a:cxn ang="0">
                <a:pos x="41" y="44"/>
              </a:cxn>
              <a:cxn ang="0">
                <a:pos x="35" y="50"/>
              </a:cxn>
              <a:cxn ang="0">
                <a:pos x="27" y="53"/>
              </a:cxn>
              <a:cxn ang="0">
                <a:pos x="18" y="53"/>
              </a:cxn>
              <a:cxn ang="0">
                <a:pos x="11" y="50"/>
              </a:cxn>
              <a:cxn ang="0">
                <a:pos x="4" y="44"/>
              </a:cxn>
              <a:cxn ang="0">
                <a:pos x="6" y="36"/>
              </a:cxn>
              <a:cxn ang="0">
                <a:pos x="0" y="28"/>
              </a:cxn>
              <a:cxn ang="0">
                <a:pos x="7" y="23"/>
              </a:cxn>
              <a:cxn ang="0">
                <a:pos x="4" y="18"/>
              </a:cxn>
              <a:cxn ang="0">
                <a:pos x="15" y="16"/>
              </a:cxn>
              <a:cxn ang="0">
                <a:pos x="19" y="8"/>
              </a:cxn>
              <a:cxn ang="0">
                <a:pos x="28" y="15"/>
              </a:cxn>
              <a:cxn ang="0">
                <a:pos x="35" y="12"/>
              </a:cxn>
              <a:cxn ang="0">
                <a:pos x="41" y="19"/>
              </a:cxn>
              <a:cxn ang="0">
                <a:pos x="45" y="27"/>
              </a:cxn>
              <a:cxn ang="0">
                <a:pos x="23" y="22"/>
              </a:cxn>
              <a:cxn ang="0">
                <a:pos x="32" y="31"/>
              </a:cxn>
              <a:cxn ang="0">
                <a:pos x="63" y="16"/>
              </a:cxn>
              <a:cxn ang="0">
                <a:pos x="64" y="24"/>
              </a:cxn>
              <a:cxn ang="0">
                <a:pos x="55" y="22"/>
              </a:cxn>
              <a:cxn ang="0">
                <a:pos x="46" y="24"/>
              </a:cxn>
              <a:cxn ang="0">
                <a:pos x="46" y="16"/>
              </a:cxn>
              <a:cxn ang="0">
                <a:pos x="46" y="9"/>
              </a:cxn>
              <a:cxn ang="0">
                <a:pos x="46" y="2"/>
              </a:cxn>
              <a:cxn ang="0">
                <a:pos x="55" y="4"/>
              </a:cxn>
              <a:cxn ang="0">
                <a:pos x="59" y="0"/>
              </a:cxn>
              <a:cxn ang="0">
                <a:pos x="62" y="7"/>
              </a:cxn>
              <a:cxn ang="0">
                <a:pos x="68" y="15"/>
              </a:cxn>
              <a:cxn ang="0">
                <a:pos x="62" y="55"/>
              </a:cxn>
              <a:cxn ang="0">
                <a:pos x="59" y="63"/>
              </a:cxn>
              <a:cxn ang="0">
                <a:pos x="54" y="59"/>
              </a:cxn>
              <a:cxn ang="0">
                <a:pos x="45" y="60"/>
              </a:cxn>
              <a:cxn ang="0">
                <a:pos x="41" y="52"/>
              </a:cxn>
              <a:cxn ang="0">
                <a:pos x="47" y="44"/>
              </a:cxn>
              <a:cxn ang="0">
                <a:pos x="50" y="36"/>
              </a:cxn>
              <a:cxn ang="0">
                <a:pos x="56" y="40"/>
              </a:cxn>
              <a:cxn ang="0">
                <a:pos x="64" y="39"/>
              </a:cxn>
              <a:cxn ang="0">
                <a:pos x="63" y="46"/>
              </a:cxn>
              <a:cxn ang="0">
                <a:pos x="55" y="8"/>
              </a:cxn>
              <a:cxn ang="0">
                <a:pos x="59" y="13"/>
              </a:cxn>
              <a:cxn ang="0">
                <a:pos x="50" y="49"/>
              </a:cxn>
              <a:cxn ang="0">
                <a:pos x="55" y="45"/>
              </a:cxn>
            </a:cxnLst>
            <a:rect l="0" t="0" r="r" b="b"/>
            <a:pathLst>
              <a:path w="68" h="63">
                <a:moveTo>
                  <a:pt x="45" y="35"/>
                </a:moveTo>
                <a:cubicBezTo>
                  <a:pt x="45" y="35"/>
                  <a:pt x="45" y="36"/>
                  <a:pt x="45" y="36"/>
                </a:cubicBezTo>
                <a:cubicBezTo>
                  <a:pt x="39" y="36"/>
                  <a:pt x="39" y="36"/>
                  <a:pt x="39" y="36"/>
                </a:cubicBezTo>
                <a:cubicBezTo>
                  <a:pt x="39" y="37"/>
                  <a:pt x="38" y="38"/>
                  <a:pt x="38" y="39"/>
                </a:cubicBezTo>
                <a:cubicBezTo>
                  <a:pt x="39" y="41"/>
                  <a:pt x="40" y="42"/>
                  <a:pt x="41" y="43"/>
                </a:cubicBezTo>
                <a:cubicBezTo>
                  <a:pt x="41" y="43"/>
                  <a:pt x="41" y="44"/>
                  <a:pt x="41" y="44"/>
                </a:cubicBezTo>
                <a:cubicBezTo>
                  <a:pt x="41" y="44"/>
                  <a:pt x="41" y="44"/>
                  <a:pt x="41" y="45"/>
                </a:cubicBezTo>
                <a:cubicBezTo>
                  <a:pt x="40" y="46"/>
                  <a:pt x="36" y="50"/>
                  <a:pt x="35" y="50"/>
                </a:cubicBezTo>
                <a:cubicBezTo>
                  <a:pt x="35" y="50"/>
                  <a:pt x="35" y="50"/>
                  <a:pt x="35" y="50"/>
                </a:cubicBezTo>
                <a:cubicBezTo>
                  <a:pt x="31" y="47"/>
                  <a:pt x="31" y="47"/>
                  <a:pt x="31" y="47"/>
                </a:cubicBezTo>
                <a:cubicBezTo>
                  <a:pt x="30" y="47"/>
                  <a:pt x="29" y="47"/>
                  <a:pt x="28" y="48"/>
                </a:cubicBezTo>
                <a:cubicBezTo>
                  <a:pt x="28" y="49"/>
                  <a:pt x="27" y="51"/>
                  <a:pt x="27" y="53"/>
                </a:cubicBezTo>
                <a:cubicBezTo>
                  <a:pt x="27" y="54"/>
                  <a:pt x="26" y="54"/>
                  <a:pt x="26" y="54"/>
                </a:cubicBezTo>
                <a:cubicBezTo>
                  <a:pt x="19" y="54"/>
                  <a:pt x="19" y="54"/>
                  <a:pt x="19" y="54"/>
                </a:cubicBezTo>
                <a:cubicBezTo>
                  <a:pt x="19" y="54"/>
                  <a:pt x="18" y="54"/>
                  <a:pt x="18" y="53"/>
                </a:cubicBezTo>
                <a:cubicBezTo>
                  <a:pt x="17" y="48"/>
                  <a:pt x="17" y="48"/>
                  <a:pt x="17" y="48"/>
                </a:cubicBezTo>
                <a:cubicBezTo>
                  <a:pt x="16" y="47"/>
                  <a:pt x="16" y="47"/>
                  <a:pt x="15" y="47"/>
                </a:cubicBezTo>
                <a:cubicBezTo>
                  <a:pt x="11" y="50"/>
                  <a:pt x="11" y="50"/>
                  <a:pt x="11" y="50"/>
                </a:cubicBezTo>
                <a:cubicBezTo>
                  <a:pt x="10" y="50"/>
                  <a:pt x="10" y="50"/>
                  <a:pt x="10" y="50"/>
                </a:cubicBezTo>
                <a:cubicBezTo>
                  <a:pt x="10" y="50"/>
                  <a:pt x="9" y="50"/>
                  <a:pt x="9" y="50"/>
                </a:cubicBezTo>
                <a:cubicBezTo>
                  <a:pt x="8" y="49"/>
                  <a:pt x="4" y="45"/>
                  <a:pt x="4" y="44"/>
                </a:cubicBezTo>
                <a:cubicBezTo>
                  <a:pt x="4" y="44"/>
                  <a:pt x="4" y="44"/>
                  <a:pt x="4" y="43"/>
                </a:cubicBezTo>
                <a:cubicBezTo>
                  <a:pt x="5" y="42"/>
                  <a:pt x="6" y="41"/>
                  <a:pt x="7" y="39"/>
                </a:cubicBezTo>
                <a:cubicBezTo>
                  <a:pt x="7" y="38"/>
                  <a:pt x="6" y="37"/>
                  <a:pt x="6" y="36"/>
                </a:cubicBezTo>
                <a:cubicBezTo>
                  <a:pt x="1" y="35"/>
                  <a:pt x="1" y="35"/>
                  <a:pt x="1" y="35"/>
                </a:cubicBezTo>
                <a:cubicBezTo>
                  <a:pt x="0" y="35"/>
                  <a:pt x="0" y="35"/>
                  <a:pt x="0" y="34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7"/>
                  <a:pt x="0" y="27"/>
                  <a:pt x="1" y="27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5"/>
                  <a:pt x="7" y="24"/>
                  <a:pt x="7" y="23"/>
                </a:cubicBezTo>
                <a:cubicBezTo>
                  <a:pt x="6" y="22"/>
                  <a:pt x="5" y="20"/>
                  <a:pt x="4" y="19"/>
                </a:cubicBezTo>
                <a:cubicBezTo>
                  <a:pt x="4" y="19"/>
                  <a:pt x="4" y="19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5" y="17"/>
                  <a:pt x="9" y="12"/>
                  <a:pt x="10" y="12"/>
                </a:cubicBezTo>
                <a:cubicBezTo>
                  <a:pt x="10" y="12"/>
                  <a:pt x="10" y="12"/>
                  <a:pt x="11" y="13"/>
                </a:cubicBezTo>
                <a:cubicBezTo>
                  <a:pt x="15" y="16"/>
                  <a:pt x="15" y="16"/>
                  <a:pt x="15" y="16"/>
                </a:cubicBezTo>
                <a:cubicBezTo>
                  <a:pt x="16" y="15"/>
                  <a:pt x="16" y="15"/>
                  <a:pt x="17" y="15"/>
                </a:cubicBezTo>
                <a:cubicBezTo>
                  <a:pt x="18" y="13"/>
                  <a:pt x="18" y="11"/>
                  <a:pt x="18" y="9"/>
                </a:cubicBezTo>
                <a:cubicBezTo>
                  <a:pt x="18" y="9"/>
                  <a:pt x="19" y="8"/>
                  <a:pt x="19" y="8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8"/>
                  <a:pt x="27" y="9"/>
                  <a:pt x="27" y="9"/>
                </a:cubicBezTo>
                <a:cubicBezTo>
                  <a:pt x="28" y="15"/>
                  <a:pt x="28" y="15"/>
                  <a:pt x="28" y="15"/>
                </a:cubicBezTo>
                <a:cubicBezTo>
                  <a:pt x="29" y="15"/>
                  <a:pt x="30" y="15"/>
                  <a:pt x="31" y="16"/>
                </a:cubicBezTo>
                <a:cubicBezTo>
                  <a:pt x="35" y="13"/>
                  <a:pt x="35" y="13"/>
                  <a:pt x="35" y="13"/>
                </a:cubicBezTo>
                <a:cubicBezTo>
                  <a:pt x="35" y="12"/>
                  <a:pt x="35" y="12"/>
                  <a:pt x="35" y="12"/>
                </a:cubicBezTo>
                <a:cubicBezTo>
                  <a:pt x="36" y="12"/>
                  <a:pt x="36" y="12"/>
                  <a:pt x="36" y="13"/>
                </a:cubicBezTo>
                <a:cubicBezTo>
                  <a:pt x="37" y="13"/>
                  <a:pt x="41" y="17"/>
                  <a:pt x="41" y="18"/>
                </a:cubicBezTo>
                <a:cubicBezTo>
                  <a:pt x="41" y="19"/>
                  <a:pt x="41" y="19"/>
                  <a:pt x="41" y="19"/>
                </a:cubicBezTo>
                <a:cubicBezTo>
                  <a:pt x="40" y="20"/>
                  <a:pt x="39" y="22"/>
                  <a:pt x="38" y="23"/>
                </a:cubicBezTo>
                <a:cubicBezTo>
                  <a:pt x="38" y="24"/>
                  <a:pt x="39" y="25"/>
                  <a:pt x="39" y="26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8"/>
                </a:cubicBezTo>
                <a:lnTo>
                  <a:pt x="45" y="35"/>
                </a:lnTo>
                <a:close/>
                <a:moveTo>
                  <a:pt x="23" y="22"/>
                </a:moveTo>
                <a:cubicBezTo>
                  <a:pt x="18" y="22"/>
                  <a:pt x="13" y="26"/>
                  <a:pt x="13" y="31"/>
                </a:cubicBezTo>
                <a:cubicBezTo>
                  <a:pt x="13" y="36"/>
                  <a:pt x="18" y="40"/>
                  <a:pt x="23" y="40"/>
                </a:cubicBezTo>
                <a:cubicBezTo>
                  <a:pt x="28" y="40"/>
                  <a:pt x="32" y="36"/>
                  <a:pt x="32" y="31"/>
                </a:cubicBezTo>
                <a:cubicBezTo>
                  <a:pt x="32" y="26"/>
                  <a:pt x="28" y="22"/>
                  <a:pt x="23" y="22"/>
                </a:cubicBezTo>
                <a:close/>
                <a:moveTo>
                  <a:pt x="68" y="15"/>
                </a:moveTo>
                <a:cubicBezTo>
                  <a:pt x="68" y="16"/>
                  <a:pt x="64" y="16"/>
                  <a:pt x="63" y="16"/>
                </a:cubicBezTo>
                <a:cubicBezTo>
                  <a:pt x="63" y="17"/>
                  <a:pt x="62" y="18"/>
                  <a:pt x="62" y="18"/>
                </a:cubicBezTo>
                <a:cubicBezTo>
                  <a:pt x="62" y="19"/>
                  <a:pt x="64" y="23"/>
                  <a:pt x="64" y="23"/>
                </a:cubicBezTo>
                <a:cubicBezTo>
                  <a:pt x="64" y="23"/>
                  <a:pt x="64" y="23"/>
                  <a:pt x="64" y="24"/>
                </a:cubicBezTo>
                <a:cubicBezTo>
                  <a:pt x="63" y="24"/>
                  <a:pt x="59" y="26"/>
                  <a:pt x="59" y="26"/>
                </a:cubicBezTo>
                <a:cubicBezTo>
                  <a:pt x="59" y="26"/>
                  <a:pt x="56" y="22"/>
                  <a:pt x="56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4" y="22"/>
                  <a:pt x="54" y="22"/>
                  <a:pt x="54" y="22"/>
                </a:cubicBezTo>
                <a:cubicBezTo>
                  <a:pt x="53" y="22"/>
                  <a:pt x="50" y="26"/>
                  <a:pt x="50" y="26"/>
                </a:cubicBezTo>
                <a:cubicBezTo>
                  <a:pt x="50" y="26"/>
                  <a:pt x="46" y="24"/>
                  <a:pt x="46" y="24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7" y="19"/>
                  <a:pt x="47" y="18"/>
                </a:cubicBezTo>
                <a:cubicBezTo>
                  <a:pt x="47" y="18"/>
                  <a:pt x="46" y="17"/>
                  <a:pt x="46" y="16"/>
                </a:cubicBezTo>
                <a:cubicBezTo>
                  <a:pt x="45" y="16"/>
                  <a:pt x="41" y="16"/>
                  <a:pt x="41" y="15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5" y="9"/>
                  <a:pt x="46" y="9"/>
                </a:cubicBezTo>
                <a:cubicBezTo>
                  <a:pt x="46" y="9"/>
                  <a:pt x="47" y="8"/>
                  <a:pt x="47" y="7"/>
                </a:cubicBezTo>
                <a:cubicBezTo>
                  <a:pt x="47" y="7"/>
                  <a:pt x="45" y="3"/>
                  <a:pt x="45" y="2"/>
                </a:cubicBezTo>
                <a:cubicBezTo>
                  <a:pt x="45" y="2"/>
                  <a:pt x="45" y="2"/>
                  <a:pt x="46" y="2"/>
                </a:cubicBezTo>
                <a:cubicBezTo>
                  <a:pt x="46" y="2"/>
                  <a:pt x="50" y="0"/>
                  <a:pt x="50" y="0"/>
                </a:cubicBezTo>
                <a:cubicBezTo>
                  <a:pt x="50" y="0"/>
                  <a:pt x="53" y="3"/>
                  <a:pt x="54" y="4"/>
                </a:cubicBezTo>
                <a:cubicBezTo>
                  <a:pt x="54" y="4"/>
                  <a:pt x="54" y="4"/>
                  <a:pt x="55" y="4"/>
                </a:cubicBezTo>
                <a:cubicBezTo>
                  <a:pt x="55" y="4"/>
                  <a:pt x="55" y="4"/>
                  <a:pt x="56" y="4"/>
                </a:cubicBezTo>
                <a:cubicBezTo>
                  <a:pt x="57" y="2"/>
                  <a:pt x="58" y="1"/>
                  <a:pt x="59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59" y="0"/>
                  <a:pt x="63" y="2"/>
                  <a:pt x="64" y="2"/>
                </a:cubicBezTo>
                <a:cubicBezTo>
                  <a:pt x="64" y="2"/>
                  <a:pt x="64" y="2"/>
                  <a:pt x="64" y="2"/>
                </a:cubicBezTo>
                <a:cubicBezTo>
                  <a:pt x="64" y="3"/>
                  <a:pt x="62" y="7"/>
                  <a:pt x="62" y="7"/>
                </a:cubicBezTo>
                <a:cubicBezTo>
                  <a:pt x="62" y="8"/>
                  <a:pt x="63" y="9"/>
                  <a:pt x="63" y="9"/>
                </a:cubicBezTo>
                <a:cubicBezTo>
                  <a:pt x="64" y="9"/>
                  <a:pt x="68" y="10"/>
                  <a:pt x="68" y="10"/>
                </a:cubicBezTo>
                <a:lnTo>
                  <a:pt x="68" y="15"/>
                </a:lnTo>
                <a:close/>
                <a:moveTo>
                  <a:pt x="68" y="52"/>
                </a:moveTo>
                <a:cubicBezTo>
                  <a:pt x="68" y="52"/>
                  <a:pt x="64" y="53"/>
                  <a:pt x="63" y="53"/>
                </a:cubicBezTo>
                <a:cubicBezTo>
                  <a:pt x="63" y="54"/>
                  <a:pt x="62" y="54"/>
                  <a:pt x="62" y="55"/>
                </a:cubicBezTo>
                <a:cubicBezTo>
                  <a:pt x="62" y="56"/>
                  <a:pt x="64" y="59"/>
                  <a:pt x="64" y="60"/>
                </a:cubicBezTo>
                <a:cubicBezTo>
                  <a:pt x="64" y="60"/>
                  <a:pt x="64" y="60"/>
                  <a:pt x="64" y="60"/>
                </a:cubicBezTo>
                <a:cubicBezTo>
                  <a:pt x="63" y="60"/>
                  <a:pt x="59" y="63"/>
                  <a:pt x="59" y="63"/>
                </a:cubicBezTo>
                <a:cubicBezTo>
                  <a:pt x="59" y="63"/>
                  <a:pt x="56" y="59"/>
                  <a:pt x="56" y="59"/>
                </a:cubicBezTo>
                <a:cubicBezTo>
                  <a:pt x="55" y="59"/>
                  <a:pt x="55" y="59"/>
                  <a:pt x="55" y="59"/>
                </a:cubicBezTo>
                <a:cubicBezTo>
                  <a:pt x="54" y="59"/>
                  <a:pt x="54" y="59"/>
                  <a:pt x="54" y="59"/>
                </a:cubicBezTo>
                <a:cubicBezTo>
                  <a:pt x="53" y="59"/>
                  <a:pt x="50" y="63"/>
                  <a:pt x="50" y="63"/>
                </a:cubicBezTo>
                <a:cubicBezTo>
                  <a:pt x="50" y="63"/>
                  <a:pt x="46" y="60"/>
                  <a:pt x="46" y="60"/>
                </a:cubicBezTo>
                <a:cubicBezTo>
                  <a:pt x="45" y="60"/>
                  <a:pt x="45" y="60"/>
                  <a:pt x="45" y="60"/>
                </a:cubicBezTo>
                <a:cubicBezTo>
                  <a:pt x="45" y="59"/>
                  <a:pt x="47" y="56"/>
                  <a:pt x="47" y="55"/>
                </a:cubicBezTo>
                <a:cubicBezTo>
                  <a:pt x="47" y="54"/>
                  <a:pt x="46" y="54"/>
                  <a:pt x="46" y="53"/>
                </a:cubicBezTo>
                <a:cubicBezTo>
                  <a:pt x="45" y="53"/>
                  <a:pt x="41" y="52"/>
                  <a:pt x="41" y="52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46"/>
                  <a:pt x="45" y="46"/>
                  <a:pt x="46" y="46"/>
                </a:cubicBezTo>
                <a:cubicBezTo>
                  <a:pt x="46" y="45"/>
                  <a:pt x="47" y="45"/>
                  <a:pt x="47" y="44"/>
                </a:cubicBezTo>
                <a:cubicBezTo>
                  <a:pt x="47" y="43"/>
                  <a:pt x="45" y="40"/>
                  <a:pt x="45" y="39"/>
                </a:cubicBezTo>
                <a:cubicBezTo>
                  <a:pt x="45" y="39"/>
                  <a:pt x="45" y="39"/>
                  <a:pt x="46" y="39"/>
                </a:cubicBezTo>
                <a:cubicBezTo>
                  <a:pt x="46" y="39"/>
                  <a:pt x="50" y="36"/>
                  <a:pt x="50" y="36"/>
                </a:cubicBezTo>
                <a:cubicBezTo>
                  <a:pt x="50" y="36"/>
                  <a:pt x="53" y="40"/>
                  <a:pt x="54" y="40"/>
                </a:cubicBezTo>
                <a:cubicBezTo>
                  <a:pt x="54" y="40"/>
                  <a:pt x="54" y="40"/>
                  <a:pt x="55" y="40"/>
                </a:cubicBezTo>
                <a:cubicBezTo>
                  <a:pt x="55" y="40"/>
                  <a:pt x="55" y="40"/>
                  <a:pt x="56" y="40"/>
                </a:cubicBezTo>
                <a:cubicBezTo>
                  <a:pt x="57" y="39"/>
                  <a:pt x="58" y="38"/>
                  <a:pt x="59" y="36"/>
                </a:cubicBezTo>
                <a:cubicBezTo>
                  <a:pt x="59" y="36"/>
                  <a:pt x="59" y="36"/>
                  <a:pt x="59" y="36"/>
                </a:cubicBezTo>
                <a:cubicBezTo>
                  <a:pt x="59" y="36"/>
                  <a:pt x="63" y="39"/>
                  <a:pt x="64" y="39"/>
                </a:cubicBezTo>
                <a:cubicBezTo>
                  <a:pt x="64" y="39"/>
                  <a:pt x="64" y="39"/>
                  <a:pt x="64" y="39"/>
                </a:cubicBezTo>
                <a:cubicBezTo>
                  <a:pt x="64" y="40"/>
                  <a:pt x="62" y="43"/>
                  <a:pt x="62" y="44"/>
                </a:cubicBezTo>
                <a:cubicBezTo>
                  <a:pt x="62" y="45"/>
                  <a:pt x="63" y="45"/>
                  <a:pt x="63" y="46"/>
                </a:cubicBezTo>
                <a:cubicBezTo>
                  <a:pt x="64" y="46"/>
                  <a:pt x="68" y="46"/>
                  <a:pt x="68" y="47"/>
                </a:cubicBezTo>
                <a:lnTo>
                  <a:pt x="68" y="52"/>
                </a:lnTo>
                <a:close/>
                <a:moveTo>
                  <a:pt x="55" y="8"/>
                </a:moveTo>
                <a:cubicBezTo>
                  <a:pt x="52" y="8"/>
                  <a:pt x="50" y="10"/>
                  <a:pt x="50" y="13"/>
                </a:cubicBezTo>
                <a:cubicBezTo>
                  <a:pt x="50" y="15"/>
                  <a:pt x="52" y="17"/>
                  <a:pt x="55" y="17"/>
                </a:cubicBezTo>
                <a:cubicBezTo>
                  <a:pt x="57" y="17"/>
                  <a:pt x="59" y="15"/>
                  <a:pt x="59" y="13"/>
                </a:cubicBezTo>
                <a:cubicBezTo>
                  <a:pt x="59" y="10"/>
                  <a:pt x="57" y="8"/>
                  <a:pt x="55" y="8"/>
                </a:cubicBezTo>
                <a:close/>
                <a:moveTo>
                  <a:pt x="55" y="45"/>
                </a:moveTo>
                <a:cubicBezTo>
                  <a:pt x="52" y="45"/>
                  <a:pt x="50" y="47"/>
                  <a:pt x="50" y="49"/>
                </a:cubicBezTo>
                <a:cubicBezTo>
                  <a:pt x="50" y="52"/>
                  <a:pt x="52" y="54"/>
                  <a:pt x="55" y="54"/>
                </a:cubicBezTo>
                <a:cubicBezTo>
                  <a:pt x="57" y="54"/>
                  <a:pt x="59" y="52"/>
                  <a:pt x="59" y="49"/>
                </a:cubicBezTo>
                <a:cubicBezTo>
                  <a:pt x="59" y="47"/>
                  <a:pt x="57" y="45"/>
                  <a:pt x="55" y="45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微软雅黑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2755521-9EB1-46D8-372C-FDD469317097}"/>
              </a:ext>
            </a:extLst>
          </p:cNvPr>
          <p:cNvSpPr txBox="1"/>
          <p:nvPr/>
        </p:nvSpPr>
        <p:spPr>
          <a:xfrm>
            <a:off x="3764930" y="877018"/>
            <a:ext cx="4658683" cy="5953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微软雅黑"/>
                <a:cs typeface="+mn-cs"/>
              </a:rPr>
              <a:t>HƯỚNG DẪN VỀ NHÀ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E984392-74E4-765F-8BA3-F6DE6E8EEE9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421" y="4428318"/>
            <a:ext cx="2541158" cy="66291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5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4"/>
          <p:cNvSpPr/>
          <p:nvPr/>
        </p:nvSpPr>
        <p:spPr>
          <a:xfrm>
            <a:off x="4775418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14"/>
          <p:cNvSpPr txBox="1"/>
          <p:nvPr/>
        </p:nvSpPr>
        <p:spPr>
          <a:xfrm>
            <a:off x="462105" y="912740"/>
            <a:ext cx="11367083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Like </a:t>
            </a:r>
            <a:r>
              <a:rPr lang="en-US" sz="2000" b="1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fanpage</a:t>
            </a:r>
            <a:r>
              <a:rPr lang="en-US" sz="2000" b="1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Hoc10 - </a:t>
            </a:r>
            <a:r>
              <a:rPr lang="en-US" sz="2000" b="1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Học</a:t>
            </a:r>
            <a:r>
              <a:rPr lang="en-US" sz="2000" b="1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1 </a:t>
            </a:r>
            <a:r>
              <a:rPr lang="en-US" sz="2000" b="1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biết</a:t>
            </a:r>
            <a:r>
              <a:rPr lang="en-US" sz="2000" b="1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10 </a:t>
            </a:r>
            <a:r>
              <a:rPr lang="en-US" sz="2000" b="1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để</a:t>
            </a:r>
            <a:r>
              <a:rPr lang="en-US" sz="2000" b="1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nhận</a:t>
            </a:r>
            <a:r>
              <a:rPr lang="en-US" sz="2000" b="1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thêm</a:t>
            </a:r>
            <a:r>
              <a:rPr lang="en-US" sz="2000" b="1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nhiều</a:t>
            </a:r>
            <a:r>
              <a:rPr lang="en-US" sz="2000" b="1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tài</a:t>
            </a:r>
            <a:r>
              <a:rPr lang="en-US" sz="2000" b="1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liệu</a:t>
            </a:r>
            <a:r>
              <a:rPr lang="en-US" sz="2000" b="1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giảng</a:t>
            </a:r>
            <a:r>
              <a:rPr lang="en-US" sz="2000" b="1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dạy</a:t>
            </a:r>
            <a:endParaRPr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ts val="2000"/>
              <a:buFont typeface="Arial"/>
              <a:buNone/>
            </a:pPr>
            <a:r>
              <a:rPr lang="en-US" sz="2000" b="0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theo</a:t>
            </a:r>
            <a:r>
              <a:rPr lang="en-US" sz="2000" b="0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đường</a:t>
            </a:r>
            <a:r>
              <a:rPr lang="en-US" sz="2000" b="0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link:  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224" name="Google Shape;224;p14"/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4">
            <a:hlinkClick r:id="rId4"/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3C0C"/>
              </a:buClr>
              <a:buSzPts val="2400"/>
              <a:buFont typeface="Arial"/>
              <a:buNone/>
            </a:pPr>
            <a:r>
              <a:rPr lang="en-US" sz="2400" b="1" i="0" u="sng" strike="noStrike" cap="none" dirty="0">
                <a:solidFill>
                  <a:srgbClr val="843C0C"/>
                </a:solidFill>
                <a:latin typeface="UTM Avo" panose="020406030505060202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Hoc10 – </a:t>
            </a:r>
            <a:r>
              <a:rPr lang="en-US" sz="2400" b="1" i="0" u="sng" strike="noStrike" cap="none" dirty="0" err="1">
                <a:solidFill>
                  <a:srgbClr val="843C0C"/>
                </a:solidFill>
                <a:latin typeface="UTM Avo" panose="020406030505060202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Học</a:t>
            </a:r>
            <a:r>
              <a:rPr lang="en-US" sz="2400" b="1" i="0" u="sng" strike="noStrike" cap="none" dirty="0">
                <a:solidFill>
                  <a:srgbClr val="843C0C"/>
                </a:solidFill>
                <a:latin typeface="UTM Avo" panose="020406030505060202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1 </a:t>
            </a:r>
            <a:r>
              <a:rPr lang="en-US" sz="2400" b="1" i="0" u="sng" strike="noStrike" cap="none" dirty="0" err="1">
                <a:solidFill>
                  <a:srgbClr val="843C0C"/>
                </a:solidFill>
                <a:latin typeface="UTM Avo" panose="020406030505060202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biết</a:t>
            </a:r>
            <a:r>
              <a:rPr lang="en-US" sz="2400" b="1" i="0" u="sng" strike="noStrike" cap="none" dirty="0">
                <a:solidFill>
                  <a:srgbClr val="843C0C"/>
                </a:solidFill>
                <a:latin typeface="UTM Avo" panose="020406030505060202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10</a:t>
            </a:r>
            <a:endParaRPr sz="2400" b="1" i="0" u="sng" strike="noStrike" cap="none" dirty="0">
              <a:solidFill>
                <a:srgbClr val="843C0C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26" name="Google Shape;226;p14"/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ts val="2000"/>
              <a:buFont typeface="Arial"/>
              <a:buNone/>
            </a:pPr>
            <a:r>
              <a:rPr lang="en-US" sz="2000" b="0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Hoặc</a:t>
            </a:r>
            <a:r>
              <a:rPr lang="en-US" sz="2000" b="0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truy</a:t>
            </a:r>
            <a:r>
              <a:rPr lang="en-US" sz="2000" b="0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cập</a:t>
            </a:r>
            <a:r>
              <a:rPr lang="en-US" sz="2000" b="0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qua QR code</a:t>
            </a:r>
            <a:endParaRPr dirty="0">
              <a:latin typeface="UTM Avo" panose="02040603050506020204" pitchFamily="18" charset="0"/>
            </a:endParaRPr>
          </a:p>
        </p:txBody>
      </p:sp>
      <p:pic>
        <p:nvPicPr>
          <p:cNvPr id="227" name="Google Shape;227;p14" descr="Ngón Trỏ, ngón tay, Máy tính Biểu tượng Tay - tay png tải về - Miễn phí  trong suốt Tay png Tải về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5679086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547275" y="2035696"/>
            <a:ext cx="48037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Montserrat Medium" panose="00000600000000000000" charset="0"/>
                <a:cs typeface="+mn-cs"/>
              </a:rPr>
              <a:t>LUẬT CHƠI:</a:t>
            </a:r>
            <a:endParaRPr kumimoji="0" lang="zh-CN" altLang="en-US" sz="3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Montserrat Medium" panose="00000600000000000000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7EF2FC-8C28-7945-AFDE-14E0972B005B}"/>
              </a:ext>
            </a:extLst>
          </p:cNvPr>
          <p:cNvSpPr txBox="1"/>
          <p:nvPr/>
        </p:nvSpPr>
        <p:spPr>
          <a:xfrm>
            <a:off x="1618627" y="2777041"/>
            <a:ext cx="9247295" cy="27838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Chia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lớp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hai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đội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chơi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Sau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đó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trình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chiếu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công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trình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phẩm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mĩ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thuật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yêu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cầu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-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Thời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gian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1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phút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đội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nào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dùng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nhiều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tên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công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trình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phẩm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hơn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thì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đội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đó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sẽ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thắng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cuộc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.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6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01083" y="3015453"/>
            <a:ext cx="3189834" cy="1764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千图PPT彼岸天：ID 8661124库_组合 98"/>
          <p:cNvGrpSpPr/>
          <p:nvPr>
            <p:custDataLst>
              <p:tags r:id="rId2"/>
            </p:custDataLst>
          </p:nvPr>
        </p:nvGrpSpPr>
        <p:grpSpPr>
          <a:xfrm>
            <a:off x="753097" y="5276983"/>
            <a:ext cx="10962832" cy="1417733"/>
            <a:chOff x="881114" y="4463267"/>
            <a:chExt cx="10962832" cy="1417733"/>
          </a:xfrm>
        </p:grpSpPr>
        <p:grpSp>
          <p:nvGrpSpPr>
            <p:cNvPr id="4" name="Group 103"/>
            <p:cNvGrpSpPr/>
            <p:nvPr/>
          </p:nvGrpSpPr>
          <p:grpSpPr>
            <a:xfrm>
              <a:off x="2639809" y="4463267"/>
              <a:ext cx="3324339" cy="1417733"/>
              <a:chOff x="2414588" y="3441700"/>
              <a:chExt cx="2374900" cy="1012825"/>
            </a:xfrm>
          </p:grpSpPr>
          <p:sp>
            <p:nvSpPr>
              <p:cNvPr id="89" name="Freeform: Shape 104"/>
              <p:cNvSpPr/>
              <p:nvPr/>
            </p:nvSpPr>
            <p:spPr bwMode="auto">
              <a:xfrm>
                <a:off x="3000375" y="3748088"/>
                <a:ext cx="1789113" cy="611188"/>
              </a:xfrm>
              <a:custGeom>
                <a:avLst/>
                <a:gdLst/>
                <a:ahLst/>
                <a:cxnLst>
                  <a:cxn ang="0">
                    <a:pos x="995" y="0"/>
                  </a:cxn>
                  <a:cxn ang="0">
                    <a:pos x="0" y="0"/>
                  </a:cxn>
                  <a:cxn ang="0">
                    <a:pos x="0" y="385"/>
                  </a:cxn>
                  <a:cxn ang="0">
                    <a:pos x="995" y="385"/>
                  </a:cxn>
                  <a:cxn ang="0">
                    <a:pos x="1127" y="193"/>
                  </a:cxn>
                  <a:cxn ang="0">
                    <a:pos x="995" y="0"/>
                  </a:cxn>
                </a:cxnLst>
                <a:rect l="0" t="0" r="r" b="b"/>
                <a:pathLst>
                  <a:path w="1127" h="385">
                    <a:moveTo>
                      <a:pt x="995" y="0"/>
                    </a:moveTo>
                    <a:lnTo>
                      <a:pt x="0" y="0"/>
                    </a:lnTo>
                    <a:lnTo>
                      <a:pt x="0" y="385"/>
                    </a:lnTo>
                    <a:lnTo>
                      <a:pt x="995" y="385"/>
                    </a:lnTo>
                    <a:lnTo>
                      <a:pt x="1127" y="193"/>
                    </a:lnTo>
                    <a:lnTo>
                      <a:pt x="99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微软雅黑"/>
                  <a:cs typeface="+mn-cs"/>
                </a:endParaRPr>
              </a:p>
            </p:txBody>
          </p:sp>
          <p:sp>
            <p:nvSpPr>
              <p:cNvPr id="90" name="Freeform: Shape 105"/>
              <p:cNvSpPr/>
              <p:nvPr/>
            </p:nvSpPr>
            <p:spPr bwMode="auto">
              <a:xfrm>
                <a:off x="3035300" y="3441700"/>
                <a:ext cx="231775" cy="10128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6" y="51"/>
                  </a:cxn>
                  <a:cxn ang="0">
                    <a:pos x="146" y="515"/>
                  </a:cxn>
                  <a:cxn ang="0">
                    <a:pos x="0" y="638"/>
                  </a:cxn>
                  <a:cxn ang="0">
                    <a:pos x="0" y="0"/>
                  </a:cxn>
                </a:cxnLst>
                <a:rect l="0" t="0" r="r" b="b"/>
                <a:pathLst>
                  <a:path w="146" h="638">
                    <a:moveTo>
                      <a:pt x="0" y="0"/>
                    </a:moveTo>
                    <a:lnTo>
                      <a:pt x="146" y="51"/>
                    </a:lnTo>
                    <a:lnTo>
                      <a:pt x="146" y="515"/>
                    </a:lnTo>
                    <a:lnTo>
                      <a:pt x="0" y="6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微软雅黑"/>
                  <a:cs typeface="+mn-cs"/>
                </a:endParaRPr>
              </a:p>
            </p:txBody>
          </p:sp>
          <p:sp>
            <p:nvSpPr>
              <p:cNvPr id="91" name="Freeform: Shape 106"/>
              <p:cNvSpPr/>
              <p:nvPr/>
            </p:nvSpPr>
            <p:spPr bwMode="auto">
              <a:xfrm>
                <a:off x="2414588" y="3441700"/>
                <a:ext cx="596900" cy="1012825"/>
              </a:xfrm>
              <a:custGeom>
                <a:avLst/>
                <a:gdLst/>
                <a:ahLst/>
                <a:cxnLst>
                  <a:cxn ang="0">
                    <a:pos x="376" y="0"/>
                  </a:cxn>
                  <a:cxn ang="0">
                    <a:pos x="0" y="51"/>
                  </a:cxn>
                  <a:cxn ang="0">
                    <a:pos x="0" y="552"/>
                  </a:cxn>
                  <a:cxn ang="0">
                    <a:pos x="376" y="638"/>
                  </a:cxn>
                  <a:cxn ang="0">
                    <a:pos x="376" y="0"/>
                  </a:cxn>
                </a:cxnLst>
                <a:rect l="0" t="0" r="r" b="b"/>
                <a:pathLst>
                  <a:path w="376" h="638">
                    <a:moveTo>
                      <a:pt x="376" y="0"/>
                    </a:moveTo>
                    <a:lnTo>
                      <a:pt x="0" y="51"/>
                    </a:lnTo>
                    <a:lnTo>
                      <a:pt x="0" y="552"/>
                    </a:lnTo>
                    <a:lnTo>
                      <a:pt x="376" y="638"/>
                    </a:lnTo>
                    <a:lnTo>
                      <a:pt x="37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微软雅黑"/>
                  <a:cs typeface="+mn-cs"/>
                </a:endParaRPr>
              </a:p>
            </p:txBody>
          </p:sp>
          <p:sp>
            <p:nvSpPr>
              <p:cNvPr id="92" name="Rectangle 107"/>
              <p:cNvSpPr/>
              <p:nvPr/>
            </p:nvSpPr>
            <p:spPr bwMode="auto">
              <a:xfrm>
                <a:off x="3011488" y="3441700"/>
                <a:ext cx="23813" cy="1012825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 w="9525">
                <a:noFill/>
                <a:miter lim="800000"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微软雅黑"/>
                  <a:cs typeface="+mn-cs"/>
                </a:endParaRPr>
              </a:p>
            </p:txBody>
          </p:sp>
          <p:sp>
            <p:nvSpPr>
              <p:cNvPr id="93" name="Freeform: Shape 108"/>
              <p:cNvSpPr/>
              <p:nvPr/>
            </p:nvSpPr>
            <p:spPr bwMode="auto">
              <a:xfrm>
                <a:off x="3035300" y="4254500"/>
                <a:ext cx="231775" cy="200025"/>
              </a:xfrm>
              <a:custGeom>
                <a:avLst/>
                <a:gdLst/>
                <a:ahLst/>
                <a:cxnLst>
                  <a:cxn ang="0">
                    <a:pos x="146" y="0"/>
                  </a:cxn>
                  <a:cxn ang="0">
                    <a:pos x="0" y="119"/>
                  </a:cxn>
                  <a:cxn ang="0">
                    <a:pos x="0" y="126"/>
                  </a:cxn>
                  <a:cxn ang="0">
                    <a:pos x="146" y="3"/>
                  </a:cxn>
                  <a:cxn ang="0">
                    <a:pos x="146" y="0"/>
                  </a:cxn>
                </a:cxnLst>
                <a:rect l="0" t="0" r="r" b="b"/>
                <a:pathLst>
                  <a:path w="146" h="126">
                    <a:moveTo>
                      <a:pt x="146" y="0"/>
                    </a:moveTo>
                    <a:lnTo>
                      <a:pt x="0" y="119"/>
                    </a:lnTo>
                    <a:lnTo>
                      <a:pt x="0" y="126"/>
                    </a:lnTo>
                    <a:lnTo>
                      <a:pt x="146" y="3"/>
                    </a:lnTo>
                    <a:lnTo>
                      <a:pt x="146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微软雅黑"/>
                  <a:cs typeface="+mn-cs"/>
                </a:endParaRPr>
              </a:p>
            </p:txBody>
          </p:sp>
          <p:sp>
            <p:nvSpPr>
              <p:cNvPr id="94" name="Freeform: Shape 109"/>
              <p:cNvSpPr/>
              <p:nvPr/>
            </p:nvSpPr>
            <p:spPr bwMode="auto">
              <a:xfrm>
                <a:off x="2414588" y="4311650"/>
                <a:ext cx="596900" cy="1428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"/>
                  </a:cxn>
                  <a:cxn ang="0">
                    <a:pos x="376" y="90"/>
                  </a:cxn>
                  <a:cxn ang="0">
                    <a:pos x="376" y="90"/>
                  </a:cxn>
                  <a:cxn ang="0">
                    <a:pos x="376" y="83"/>
                  </a:cxn>
                  <a:cxn ang="0">
                    <a:pos x="376" y="83"/>
                  </a:cxn>
                  <a:cxn ang="0">
                    <a:pos x="0" y="0"/>
                  </a:cxn>
                </a:cxnLst>
                <a:rect l="0" t="0" r="r" b="b"/>
                <a:pathLst>
                  <a:path w="376" h="90">
                    <a:moveTo>
                      <a:pt x="0" y="0"/>
                    </a:moveTo>
                    <a:lnTo>
                      <a:pt x="0" y="4"/>
                    </a:lnTo>
                    <a:lnTo>
                      <a:pt x="376" y="90"/>
                    </a:lnTo>
                    <a:lnTo>
                      <a:pt x="376" y="90"/>
                    </a:lnTo>
                    <a:lnTo>
                      <a:pt x="376" y="83"/>
                    </a:lnTo>
                    <a:lnTo>
                      <a:pt x="376" y="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微软雅黑"/>
                  <a:cs typeface="+mn-cs"/>
                </a:endParaRPr>
              </a:p>
            </p:txBody>
          </p:sp>
        </p:grpSp>
        <p:grpSp>
          <p:nvGrpSpPr>
            <p:cNvPr id="98" name="组合 97"/>
            <p:cNvGrpSpPr/>
            <p:nvPr/>
          </p:nvGrpSpPr>
          <p:grpSpPr>
            <a:xfrm>
              <a:off x="881114" y="4912139"/>
              <a:ext cx="10962832" cy="665683"/>
              <a:chOff x="881114" y="4912139"/>
              <a:chExt cx="10962832" cy="665683"/>
            </a:xfrm>
          </p:grpSpPr>
          <p:grpSp>
            <p:nvGrpSpPr>
              <p:cNvPr id="13" name="Group 254"/>
              <p:cNvGrpSpPr/>
              <p:nvPr/>
            </p:nvGrpSpPr>
            <p:grpSpPr>
              <a:xfrm>
                <a:off x="4063002" y="5125392"/>
                <a:ext cx="286657" cy="452430"/>
                <a:chOff x="3576638" y="3959225"/>
                <a:chExt cx="131763" cy="207963"/>
              </a:xfrm>
              <a:solidFill>
                <a:schemeClr val="bg1"/>
              </a:solidFill>
            </p:grpSpPr>
            <p:sp>
              <p:nvSpPr>
                <p:cNvPr id="49" name="Freeform: Shape 255"/>
                <p:cNvSpPr/>
                <p:nvPr/>
              </p:nvSpPr>
              <p:spPr bwMode="auto">
                <a:xfrm>
                  <a:off x="3576638" y="3959225"/>
                  <a:ext cx="131763" cy="14288"/>
                </a:xfrm>
                <a:custGeom>
                  <a:avLst/>
                  <a:gdLst/>
                  <a:ahLst/>
                  <a:cxnLst>
                    <a:cxn ang="0">
                      <a:pos x="64" y="0"/>
                    </a:cxn>
                    <a:cxn ang="0">
                      <a:pos x="4" y="0"/>
                    </a:cxn>
                    <a:cxn ang="0">
                      <a:pos x="0" y="3"/>
                    </a:cxn>
                    <a:cxn ang="0">
                      <a:pos x="0" y="4"/>
                    </a:cxn>
                    <a:cxn ang="0">
                      <a:pos x="4" y="7"/>
                    </a:cxn>
                    <a:cxn ang="0">
                      <a:pos x="64" y="7"/>
                    </a:cxn>
                    <a:cxn ang="0">
                      <a:pos x="68" y="4"/>
                    </a:cxn>
                    <a:cxn ang="0">
                      <a:pos x="68" y="3"/>
                    </a:cxn>
                    <a:cxn ang="0">
                      <a:pos x="64" y="0"/>
                    </a:cxn>
                  </a:cxnLst>
                  <a:rect l="0" t="0" r="r" b="b"/>
                  <a:pathLst>
                    <a:path w="68" h="7">
                      <a:moveTo>
                        <a:pt x="64" y="0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2" y="0"/>
                        <a:pt x="0" y="1"/>
                        <a:pt x="0" y="3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6"/>
                        <a:pt x="2" y="7"/>
                        <a:pt x="4" y="7"/>
                      </a:cubicBezTo>
                      <a:cubicBezTo>
                        <a:pt x="64" y="7"/>
                        <a:pt x="64" y="7"/>
                        <a:pt x="64" y="7"/>
                      </a:cubicBezTo>
                      <a:cubicBezTo>
                        <a:pt x="66" y="7"/>
                        <a:pt x="68" y="6"/>
                        <a:pt x="68" y="4"/>
                      </a:cubicBezTo>
                      <a:cubicBezTo>
                        <a:pt x="68" y="3"/>
                        <a:pt x="68" y="3"/>
                        <a:pt x="68" y="3"/>
                      </a:cubicBezTo>
                      <a:cubicBezTo>
                        <a:pt x="68" y="1"/>
                        <a:pt x="66" y="0"/>
                        <a:pt x="64" y="0"/>
                      </a:cubicBezTo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微软雅黑"/>
                    <a:cs typeface="+mn-cs"/>
                  </a:endParaRPr>
                </a:p>
              </p:txBody>
            </p:sp>
            <p:sp>
              <p:nvSpPr>
                <p:cNvPr id="50" name="Freeform: Shape 256"/>
                <p:cNvSpPr/>
                <p:nvPr/>
              </p:nvSpPr>
              <p:spPr bwMode="auto">
                <a:xfrm>
                  <a:off x="3576638" y="4151313"/>
                  <a:ext cx="131763" cy="15875"/>
                </a:xfrm>
                <a:custGeom>
                  <a:avLst/>
                  <a:gdLst/>
                  <a:ahLst/>
                  <a:cxnLst>
                    <a:cxn ang="0">
                      <a:pos x="64" y="0"/>
                    </a:cxn>
                    <a:cxn ang="0">
                      <a:pos x="4" y="0"/>
                    </a:cxn>
                    <a:cxn ang="0">
                      <a:pos x="0" y="4"/>
                    </a:cxn>
                    <a:cxn ang="0">
                      <a:pos x="0" y="5"/>
                    </a:cxn>
                    <a:cxn ang="0">
                      <a:pos x="4" y="8"/>
                    </a:cxn>
                    <a:cxn ang="0">
                      <a:pos x="64" y="8"/>
                    </a:cxn>
                    <a:cxn ang="0">
                      <a:pos x="68" y="5"/>
                    </a:cxn>
                    <a:cxn ang="0">
                      <a:pos x="68" y="4"/>
                    </a:cxn>
                    <a:cxn ang="0">
                      <a:pos x="64" y="0"/>
                    </a:cxn>
                  </a:cxnLst>
                  <a:rect l="0" t="0" r="r" b="b"/>
                  <a:pathLst>
                    <a:path w="68" h="8">
                      <a:moveTo>
                        <a:pt x="64" y="0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2" y="0"/>
                        <a:pt x="0" y="2"/>
                        <a:pt x="0" y="4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7"/>
                        <a:pt x="2" y="8"/>
                        <a:pt x="4" y="8"/>
                      </a:cubicBezTo>
                      <a:cubicBezTo>
                        <a:pt x="64" y="8"/>
                        <a:pt x="64" y="8"/>
                        <a:pt x="64" y="8"/>
                      </a:cubicBezTo>
                      <a:cubicBezTo>
                        <a:pt x="66" y="8"/>
                        <a:pt x="68" y="7"/>
                        <a:pt x="68" y="5"/>
                      </a:cubicBezTo>
                      <a:cubicBezTo>
                        <a:pt x="68" y="4"/>
                        <a:pt x="68" y="4"/>
                        <a:pt x="68" y="4"/>
                      </a:cubicBezTo>
                      <a:cubicBezTo>
                        <a:pt x="68" y="2"/>
                        <a:pt x="66" y="0"/>
                        <a:pt x="64" y="0"/>
                      </a:cubicBezTo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微软雅黑"/>
                    <a:cs typeface="+mn-cs"/>
                  </a:endParaRPr>
                </a:p>
              </p:txBody>
            </p:sp>
            <p:sp>
              <p:nvSpPr>
                <p:cNvPr id="51" name="Freeform: Shape 257"/>
                <p:cNvSpPr/>
                <p:nvPr/>
              </p:nvSpPr>
              <p:spPr bwMode="auto">
                <a:xfrm>
                  <a:off x="3592513" y="3979863"/>
                  <a:ext cx="100013" cy="165100"/>
                </a:xfrm>
                <a:custGeom>
                  <a:avLst/>
                  <a:gdLst/>
                  <a:ahLst/>
                  <a:cxnLst>
                    <a:cxn ang="0">
                      <a:pos x="52" y="0"/>
                    </a:cxn>
                    <a:cxn ang="0">
                      <a:pos x="0" y="0"/>
                    </a:cxn>
                    <a:cxn ang="0">
                      <a:pos x="14" y="36"/>
                    </a:cxn>
                    <a:cxn ang="0">
                      <a:pos x="14" y="36"/>
                    </a:cxn>
                    <a:cxn ang="0">
                      <a:pos x="18" y="44"/>
                    </a:cxn>
                    <a:cxn ang="0">
                      <a:pos x="15" y="50"/>
                    </a:cxn>
                    <a:cxn ang="0">
                      <a:pos x="14" y="50"/>
                    </a:cxn>
                    <a:cxn ang="0">
                      <a:pos x="14" y="50"/>
                    </a:cxn>
                    <a:cxn ang="0">
                      <a:pos x="14" y="50"/>
                    </a:cxn>
                    <a:cxn ang="0">
                      <a:pos x="0" y="86"/>
                    </a:cxn>
                    <a:cxn ang="0">
                      <a:pos x="52" y="86"/>
                    </a:cxn>
                    <a:cxn ang="0">
                      <a:pos x="39" y="50"/>
                    </a:cxn>
                    <a:cxn ang="0">
                      <a:pos x="39" y="50"/>
                    </a:cxn>
                    <a:cxn ang="0">
                      <a:pos x="38" y="50"/>
                    </a:cxn>
                    <a:cxn ang="0">
                      <a:pos x="38" y="50"/>
                    </a:cxn>
                    <a:cxn ang="0">
                      <a:pos x="35" y="44"/>
                    </a:cxn>
                    <a:cxn ang="0">
                      <a:pos x="39" y="36"/>
                    </a:cxn>
                    <a:cxn ang="0">
                      <a:pos x="39" y="36"/>
                    </a:cxn>
                    <a:cxn ang="0">
                      <a:pos x="52" y="0"/>
                    </a:cxn>
                  </a:cxnLst>
                  <a:rect l="0" t="0" r="r" b="b"/>
                  <a:pathLst>
                    <a:path w="52" h="86">
                      <a:moveTo>
                        <a:pt x="5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6"/>
                        <a:pt x="6" y="29"/>
                        <a:pt x="14" y="36"/>
                      </a:cubicBezTo>
                      <a:cubicBezTo>
                        <a:pt x="14" y="36"/>
                        <a:pt x="14" y="36"/>
                        <a:pt x="14" y="36"/>
                      </a:cubicBezTo>
                      <a:cubicBezTo>
                        <a:pt x="14" y="36"/>
                        <a:pt x="18" y="39"/>
                        <a:pt x="18" y="44"/>
                      </a:cubicBezTo>
                      <a:cubicBezTo>
                        <a:pt x="18" y="47"/>
                        <a:pt x="16" y="49"/>
                        <a:pt x="15" y="50"/>
                      </a:cubicBezTo>
                      <a:cubicBezTo>
                        <a:pt x="14" y="50"/>
                        <a:pt x="14" y="50"/>
                        <a:pt x="14" y="50"/>
                      </a:cubicBezTo>
                      <a:cubicBezTo>
                        <a:pt x="14" y="50"/>
                        <a:pt x="14" y="50"/>
                        <a:pt x="14" y="50"/>
                      </a:cubicBezTo>
                      <a:cubicBezTo>
                        <a:pt x="14" y="50"/>
                        <a:pt x="14" y="50"/>
                        <a:pt x="14" y="50"/>
                      </a:cubicBezTo>
                      <a:cubicBezTo>
                        <a:pt x="6" y="57"/>
                        <a:pt x="0" y="71"/>
                        <a:pt x="0" y="86"/>
                      </a:cubicBezTo>
                      <a:cubicBezTo>
                        <a:pt x="52" y="86"/>
                        <a:pt x="52" y="86"/>
                        <a:pt x="52" y="86"/>
                      </a:cubicBezTo>
                      <a:cubicBezTo>
                        <a:pt x="52" y="71"/>
                        <a:pt x="46" y="57"/>
                        <a:pt x="39" y="50"/>
                      </a:cubicBezTo>
                      <a:cubicBezTo>
                        <a:pt x="39" y="50"/>
                        <a:pt x="39" y="50"/>
                        <a:pt x="39" y="50"/>
                      </a:cubicBezTo>
                      <a:cubicBezTo>
                        <a:pt x="38" y="50"/>
                        <a:pt x="38" y="50"/>
                        <a:pt x="38" y="50"/>
                      </a:cubicBezTo>
                      <a:cubicBezTo>
                        <a:pt x="38" y="50"/>
                        <a:pt x="38" y="50"/>
                        <a:pt x="38" y="50"/>
                      </a:cubicBezTo>
                      <a:cubicBezTo>
                        <a:pt x="37" y="49"/>
                        <a:pt x="35" y="47"/>
                        <a:pt x="35" y="44"/>
                      </a:cubicBezTo>
                      <a:cubicBezTo>
                        <a:pt x="35" y="39"/>
                        <a:pt x="39" y="36"/>
                        <a:pt x="39" y="36"/>
                      </a:cubicBezTo>
                      <a:cubicBezTo>
                        <a:pt x="39" y="36"/>
                        <a:pt x="39" y="36"/>
                        <a:pt x="39" y="36"/>
                      </a:cubicBezTo>
                      <a:cubicBezTo>
                        <a:pt x="46" y="29"/>
                        <a:pt x="52" y="16"/>
                        <a:pt x="52" y="0"/>
                      </a:cubicBezTo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微软雅黑"/>
                    <a:cs typeface="+mn-cs"/>
                  </a:endParaRPr>
                </a:p>
              </p:txBody>
            </p:sp>
          </p:grpSp>
          <p:sp>
            <p:nvSpPr>
              <p:cNvPr id="18" name="TextBox 262"/>
              <p:cNvSpPr txBox="1"/>
              <p:nvPr/>
            </p:nvSpPr>
            <p:spPr>
              <a:xfrm>
                <a:off x="4439752" y="5152134"/>
                <a:ext cx="1107996" cy="276999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微软雅黑"/>
                    <a:cs typeface="+mn-cs"/>
                  </a:rPr>
                  <a:t>Bước 3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微软雅黑"/>
                  <a:cs typeface="+mn-cs"/>
                </a:endParaRPr>
              </a:p>
            </p:txBody>
          </p:sp>
          <p:grpSp>
            <p:nvGrpSpPr>
              <p:cNvPr id="20" name="Group 266"/>
              <p:cNvGrpSpPr/>
              <p:nvPr/>
            </p:nvGrpSpPr>
            <p:grpSpPr>
              <a:xfrm>
                <a:off x="881114" y="4912139"/>
                <a:ext cx="936762" cy="584775"/>
                <a:chOff x="834331" y="3905250"/>
                <a:chExt cx="669221" cy="417762"/>
              </a:xfrm>
            </p:grpSpPr>
            <p:sp>
              <p:nvSpPr>
                <p:cNvPr id="45" name="TextBox 267"/>
                <p:cNvSpPr txBox="1"/>
                <p:nvPr/>
              </p:nvSpPr>
              <p:spPr>
                <a:xfrm>
                  <a:off x="834331" y="3905250"/>
                  <a:ext cx="457157" cy="417762"/>
                </a:xfrm>
                <a:prstGeom prst="rect">
                  <a:avLst/>
                </a:prstGeom>
                <a:noFill/>
              </p:spPr>
              <p:txBody>
                <a:bodyPr wrap="none">
                  <a:norm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SA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C4674"/>
                      </a:solidFill>
                      <a:effectLst/>
                      <a:uLnTx/>
                      <a:uFillTx/>
                      <a:latin typeface="+mn-lt"/>
                      <a:ea typeface="微软雅黑"/>
                      <a:cs typeface="+mn-cs"/>
                    </a:rPr>
                    <a:t>0</a:t>
                  </a: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C4674"/>
                      </a:solidFill>
                      <a:effectLst/>
                      <a:uLnTx/>
                      <a:uFillTx/>
                      <a:latin typeface="+mn-lt"/>
                      <a:ea typeface="微软雅黑"/>
                      <a:cs typeface="+mn-cs"/>
                    </a:rPr>
                    <a:t>3</a:t>
                  </a:r>
                  <a:endParaRPr kumimoji="0" lang="ar-S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4674"/>
                    </a:solidFill>
                    <a:effectLst/>
                    <a:uLnTx/>
                    <a:uFillTx/>
                    <a:latin typeface="+mn-lt"/>
                    <a:ea typeface="微软雅黑"/>
                    <a:cs typeface="+mn-cs"/>
                  </a:endParaRPr>
                </a:p>
              </p:txBody>
            </p:sp>
            <p:sp>
              <p:nvSpPr>
                <p:cNvPr id="46" name="Oval 268"/>
                <p:cNvSpPr/>
                <p:nvPr/>
              </p:nvSpPr>
              <p:spPr bwMode="auto">
                <a:xfrm>
                  <a:off x="1369188" y="4130455"/>
                  <a:ext cx="134364" cy="134364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微软雅黑"/>
                    <a:cs typeface="+mn-cs"/>
                  </a:endParaRPr>
                </a:p>
              </p:txBody>
            </p:sp>
          </p:grpSp>
          <p:sp>
            <p:nvSpPr>
              <p:cNvPr id="30" name="TextBox 100"/>
              <p:cNvSpPr txBox="1"/>
              <p:nvPr/>
            </p:nvSpPr>
            <p:spPr bwMode="auto">
              <a:xfrm>
                <a:off x="5992253" y="5147403"/>
                <a:ext cx="5851693" cy="404955"/>
              </a:xfrm>
              <a:prstGeom prst="rect">
                <a:avLst/>
              </a:prstGeom>
              <a:noFill/>
            </p:spPr>
            <p:txBody>
              <a:bodyPr wrap="square" lIns="360000" tIns="0" rIns="360000" bIns="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微软雅黑"/>
                    <a:cs typeface="+mn-cs"/>
                  </a:rPr>
                  <a:t>Xác định phương pháp thực hành</a:t>
                </a: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微软雅黑"/>
                  <a:cs typeface="+mn-cs"/>
                </a:endParaRPr>
              </a:p>
            </p:txBody>
          </p:sp>
        </p:grpSp>
      </p:grpSp>
      <p:grpSp>
        <p:nvGrpSpPr>
          <p:cNvPr id="96" name="千图PPT彼岸天：ID 8661124库_组合 95"/>
          <p:cNvGrpSpPr/>
          <p:nvPr>
            <p:custDataLst>
              <p:tags r:id="rId3"/>
            </p:custDataLst>
          </p:nvPr>
        </p:nvGrpSpPr>
        <p:grpSpPr>
          <a:xfrm>
            <a:off x="934332" y="4168077"/>
            <a:ext cx="10476661" cy="1091077"/>
            <a:chOff x="847459" y="3056646"/>
            <a:chExt cx="10476661" cy="1091077"/>
          </a:xfrm>
        </p:grpSpPr>
        <p:grpSp>
          <p:nvGrpSpPr>
            <p:cNvPr id="8" name="Group 131"/>
            <p:cNvGrpSpPr/>
            <p:nvPr/>
          </p:nvGrpSpPr>
          <p:grpSpPr>
            <a:xfrm>
              <a:off x="1926498" y="3056646"/>
              <a:ext cx="5226502" cy="1091077"/>
              <a:chOff x="1905000" y="2436813"/>
              <a:chExt cx="3733800" cy="779463"/>
            </a:xfrm>
          </p:grpSpPr>
          <p:sp>
            <p:nvSpPr>
              <p:cNvPr id="65" name="Freeform: Shape 132"/>
              <p:cNvSpPr/>
              <p:nvPr/>
            </p:nvSpPr>
            <p:spPr bwMode="auto">
              <a:xfrm>
                <a:off x="2854325" y="2520950"/>
                <a:ext cx="2784475" cy="614363"/>
              </a:xfrm>
              <a:custGeom>
                <a:avLst/>
                <a:gdLst/>
                <a:ahLst/>
                <a:cxnLst>
                  <a:cxn ang="0">
                    <a:pos x="1621" y="0"/>
                  </a:cxn>
                  <a:cxn ang="0">
                    <a:pos x="0" y="0"/>
                  </a:cxn>
                  <a:cxn ang="0">
                    <a:pos x="0" y="387"/>
                  </a:cxn>
                  <a:cxn ang="0">
                    <a:pos x="1621" y="387"/>
                  </a:cxn>
                  <a:cxn ang="0">
                    <a:pos x="1754" y="193"/>
                  </a:cxn>
                  <a:cxn ang="0">
                    <a:pos x="1621" y="0"/>
                  </a:cxn>
                </a:cxnLst>
                <a:rect l="0" t="0" r="r" b="b"/>
                <a:pathLst>
                  <a:path w="1754" h="387">
                    <a:moveTo>
                      <a:pt x="1621" y="0"/>
                    </a:moveTo>
                    <a:lnTo>
                      <a:pt x="0" y="0"/>
                    </a:lnTo>
                    <a:lnTo>
                      <a:pt x="0" y="387"/>
                    </a:lnTo>
                    <a:lnTo>
                      <a:pt x="1621" y="387"/>
                    </a:lnTo>
                    <a:lnTo>
                      <a:pt x="1754" y="193"/>
                    </a:lnTo>
                    <a:lnTo>
                      <a:pt x="1621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微软雅黑"/>
                  <a:cs typeface="+mn-cs"/>
                </a:endParaRPr>
              </a:p>
            </p:txBody>
          </p:sp>
          <p:sp>
            <p:nvSpPr>
              <p:cNvPr id="66" name="Freeform: Shape 133"/>
              <p:cNvSpPr/>
              <p:nvPr/>
            </p:nvSpPr>
            <p:spPr bwMode="auto">
              <a:xfrm>
                <a:off x="1905000" y="2436813"/>
                <a:ext cx="923925" cy="779463"/>
              </a:xfrm>
              <a:custGeom>
                <a:avLst/>
                <a:gdLst/>
                <a:ahLst/>
                <a:cxnLst>
                  <a:cxn ang="0">
                    <a:pos x="582" y="491"/>
                  </a:cxn>
                  <a:cxn ang="0">
                    <a:pos x="0" y="438"/>
                  </a:cxn>
                  <a:cxn ang="0">
                    <a:pos x="0" y="53"/>
                  </a:cxn>
                  <a:cxn ang="0">
                    <a:pos x="582" y="0"/>
                  </a:cxn>
                  <a:cxn ang="0">
                    <a:pos x="582" y="491"/>
                  </a:cxn>
                </a:cxnLst>
                <a:rect l="0" t="0" r="r" b="b"/>
                <a:pathLst>
                  <a:path w="582" h="491">
                    <a:moveTo>
                      <a:pt x="582" y="491"/>
                    </a:moveTo>
                    <a:lnTo>
                      <a:pt x="0" y="438"/>
                    </a:lnTo>
                    <a:lnTo>
                      <a:pt x="0" y="53"/>
                    </a:lnTo>
                    <a:lnTo>
                      <a:pt x="582" y="0"/>
                    </a:lnTo>
                    <a:lnTo>
                      <a:pt x="582" y="491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微软雅黑"/>
                  <a:cs typeface="+mn-cs"/>
                </a:endParaRPr>
              </a:p>
            </p:txBody>
          </p:sp>
          <p:sp>
            <p:nvSpPr>
              <p:cNvPr id="67" name="Freeform: Shape 134"/>
              <p:cNvSpPr/>
              <p:nvPr/>
            </p:nvSpPr>
            <p:spPr bwMode="auto">
              <a:xfrm>
                <a:off x="2851150" y="2436813"/>
                <a:ext cx="923925" cy="779463"/>
              </a:xfrm>
              <a:custGeom>
                <a:avLst/>
                <a:gdLst/>
                <a:ahLst/>
                <a:cxnLst>
                  <a:cxn ang="0">
                    <a:pos x="0" y="491"/>
                  </a:cxn>
                  <a:cxn ang="0">
                    <a:pos x="582" y="438"/>
                  </a:cxn>
                  <a:cxn ang="0">
                    <a:pos x="582" y="53"/>
                  </a:cxn>
                  <a:cxn ang="0">
                    <a:pos x="0" y="0"/>
                  </a:cxn>
                  <a:cxn ang="0">
                    <a:pos x="0" y="491"/>
                  </a:cxn>
                </a:cxnLst>
                <a:rect l="0" t="0" r="r" b="b"/>
                <a:pathLst>
                  <a:path w="582" h="491">
                    <a:moveTo>
                      <a:pt x="0" y="491"/>
                    </a:moveTo>
                    <a:lnTo>
                      <a:pt x="582" y="438"/>
                    </a:lnTo>
                    <a:lnTo>
                      <a:pt x="582" y="53"/>
                    </a:lnTo>
                    <a:lnTo>
                      <a:pt x="0" y="0"/>
                    </a:lnTo>
                    <a:lnTo>
                      <a:pt x="0" y="491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微软雅黑"/>
                  <a:cs typeface="+mn-cs"/>
                </a:endParaRPr>
              </a:p>
            </p:txBody>
          </p:sp>
          <p:sp>
            <p:nvSpPr>
              <p:cNvPr id="68" name="Rectangle 135"/>
              <p:cNvSpPr/>
              <p:nvPr/>
            </p:nvSpPr>
            <p:spPr bwMode="auto">
              <a:xfrm>
                <a:off x="2828925" y="2436813"/>
                <a:ext cx="22225" cy="779463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9525">
                <a:noFill/>
                <a:miter lim="800000"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微软雅黑"/>
                  <a:cs typeface="+mn-cs"/>
                </a:endParaRPr>
              </a:p>
            </p:txBody>
          </p:sp>
          <p:sp>
            <p:nvSpPr>
              <p:cNvPr id="69" name="Freeform: Shape 136"/>
              <p:cNvSpPr/>
              <p:nvPr/>
            </p:nvSpPr>
            <p:spPr bwMode="auto">
              <a:xfrm>
                <a:off x="1905000" y="2436813"/>
                <a:ext cx="1870075" cy="93663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582" y="0"/>
                  </a:cxn>
                  <a:cxn ang="0">
                    <a:pos x="596" y="0"/>
                  </a:cxn>
                  <a:cxn ang="0">
                    <a:pos x="1178" y="53"/>
                  </a:cxn>
                  <a:cxn ang="0">
                    <a:pos x="1178" y="59"/>
                  </a:cxn>
                  <a:cxn ang="0">
                    <a:pos x="596" y="10"/>
                  </a:cxn>
                  <a:cxn ang="0">
                    <a:pos x="582" y="10"/>
                  </a:cxn>
                  <a:cxn ang="0">
                    <a:pos x="0" y="57"/>
                  </a:cxn>
                  <a:cxn ang="0">
                    <a:pos x="0" y="53"/>
                  </a:cxn>
                </a:cxnLst>
                <a:rect l="0" t="0" r="r" b="b"/>
                <a:pathLst>
                  <a:path w="1178" h="59">
                    <a:moveTo>
                      <a:pt x="0" y="53"/>
                    </a:moveTo>
                    <a:lnTo>
                      <a:pt x="582" y="0"/>
                    </a:lnTo>
                    <a:lnTo>
                      <a:pt x="596" y="0"/>
                    </a:lnTo>
                    <a:lnTo>
                      <a:pt x="1178" y="53"/>
                    </a:lnTo>
                    <a:lnTo>
                      <a:pt x="1178" y="59"/>
                    </a:lnTo>
                    <a:lnTo>
                      <a:pt x="596" y="10"/>
                    </a:lnTo>
                    <a:lnTo>
                      <a:pt x="582" y="10"/>
                    </a:lnTo>
                    <a:lnTo>
                      <a:pt x="0" y="57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微软雅黑"/>
                  <a:cs typeface="+mn-cs"/>
                </a:endParaRPr>
              </a:p>
            </p:txBody>
          </p:sp>
          <p:sp>
            <p:nvSpPr>
              <p:cNvPr id="70" name="Freeform: Shape 137"/>
              <p:cNvSpPr/>
              <p:nvPr/>
            </p:nvSpPr>
            <p:spPr bwMode="auto">
              <a:xfrm>
                <a:off x="1905000" y="3122613"/>
                <a:ext cx="1870075" cy="9366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582" y="59"/>
                  </a:cxn>
                  <a:cxn ang="0">
                    <a:pos x="596" y="59"/>
                  </a:cxn>
                  <a:cxn ang="0">
                    <a:pos x="1178" y="6"/>
                  </a:cxn>
                  <a:cxn ang="0">
                    <a:pos x="1178" y="0"/>
                  </a:cxn>
                  <a:cxn ang="0">
                    <a:pos x="596" y="49"/>
                  </a:cxn>
                  <a:cxn ang="0">
                    <a:pos x="582" y="49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1178" h="59">
                    <a:moveTo>
                      <a:pt x="0" y="6"/>
                    </a:moveTo>
                    <a:lnTo>
                      <a:pt x="582" y="59"/>
                    </a:lnTo>
                    <a:lnTo>
                      <a:pt x="596" y="59"/>
                    </a:lnTo>
                    <a:lnTo>
                      <a:pt x="1178" y="6"/>
                    </a:lnTo>
                    <a:lnTo>
                      <a:pt x="1178" y="0"/>
                    </a:lnTo>
                    <a:lnTo>
                      <a:pt x="596" y="49"/>
                    </a:lnTo>
                    <a:lnTo>
                      <a:pt x="582" y="49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1" name="Group 147"/>
            <p:cNvGrpSpPr/>
            <p:nvPr/>
          </p:nvGrpSpPr>
          <p:grpSpPr>
            <a:xfrm>
              <a:off x="4659744" y="3418856"/>
              <a:ext cx="346656" cy="352158"/>
              <a:chOff x="4046538" y="2732088"/>
              <a:chExt cx="200025" cy="203200"/>
            </a:xfrm>
            <a:solidFill>
              <a:schemeClr val="bg1"/>
            </a:solidFill>
          </p:grpSpPr>
          <p:sp>
            <p:nvSpPr>
              <p:cNvPr id="55" name="Freeform: Shape 247"/>
              <p:cNvSpPr/>
              <p:nvPr/>
            </p:nvSpPr>
            <p:spPr bwMode="auto">
              <a:xfrm>
                <a:off x="4046538" y="2744788"/>
                <a:ext cx="182563" cy="190500"/>
              </a:xfrm>
              <a:custGeom>
                <a:avLst/>
                <a:gdLst/>
                <a:ahLst/>
                <a:cxnLst>
                  <a:cxn ang="0">
                    <a:pos x="50" y="0"/>
                  </a:cxn>
                  <a:cxn ang="0">
                    <a:pos x="0" y="49"/>
                  </a:cxn>
                  <a:cxn ang="0">
                    <a:pos x="50" y="99"/>
                  </a:cxn>
                  <a:cxn ang="0">
                    <a:pos x="95" y="68"/>
                  </a:cxn>
                  <a:cxn ang="0">
                    <a:pos x="50" y="49"/>
                  </a:cxn>
                  <a:cxn ang="0">
                    <a:pos x="50" y="0"/>
                  </a:cxn>
                </a:cxnLst>
                <a:rect l="0" t="0" r="r" b="b"/>
                <a:pathLst>
                  <a:path w="95" h="99">
                    <a:moveTo>
                      <a:pt x="50" y="0"/>
                    </a:moveTo>
                    <a:cubicBezTo>
                      <a:pt x="22" y="0"/>
                      <a:pt x="0" y="22"/>
                      <a:pt x="0" y="49"/>
                    </a:cubicBezTo>
                    <a:cubicBezTo>
                      <a:pt x="0" y="77"/>
                      <a:pt x="22" y="99"/>
                      <a:pt x="50" y="99"/>
                    </a:cubicBezTo>
                    <a:cubicBezTo>
                      <a:pt x="70" y="99"/>
                      <a:pt x="88" y="86"/>
                      <a:pt x="95" y="68"/>
                    </a:cubicBezTo>
                    <a:cubicBezTo>
                      <a:pt x="50" y="49"/>
                      <a:pt x="50" y="49"/>
                      <a:pt x="50" y="49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微软雅黑"/>
                  <a:cs typeface="+mn-cs"/>
                </a:endParaRPr>
              </a:p>
            </p:txBody>
          </p:sp>
          <p:sp>
            <p:nvSpPr>
              <p:cNvPr id="56" name="Freeform: Shape 248"/>
              <p:cNvSpPr/>
              <p:nvPr/>
            </p:nvSpPr>
            <p:spPr bwMode="auto">
              <a:xfrm>
                <a:off x="4151313" y="2759075"/>
                <a:ext cx="95250" cy="112713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0" y="39"/>
                  </a:cxn>
                  <a:cxn ang="0">
                    <a:pos x="47" y="58"/>
                  </a:cxn>
                  <a:cxn ang="0">
                    <a:pos x="50" y="41"/>
                  </a:cxn>
                  <a:cxn ang="0">
                    <a:pos x="29" y="0"/>
                  </a:cxn>
                </a:cxnLst>
                <a:rect l="0" t="0" r="r" b="b"/>
                <a:pathLst>
                  <a:path w="50" h="58">
                    <a:moveTo>
                      <a:pt x="29" y="0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47" y="58"/>
                      <a:pt x="47" y="58"/>
                      <a:pt x="47" y="58"/>
                    </a:cubicBezTo>
                    <a:cubicBezTo>
                      <a:pt x="49" y="53"/>
                      <a:pt x="50" y="47"/>
                      <a:pt x="50" y="41"/>
                    </a:cubicBezTo>
                    <a:cubicBezTo>
                      <a:pt x="50" y="24"/>
                      <a:pt x="42" y="9"/>
                      <a:pt x="29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微软雅黑"/>
                  <a:cs typeface="+mn-cs"/>
                </a:endParaRPr>
              </a:p>
            </p:txBody>
          </p:sp>
          <p:sp>
            <p:nvSpPr>
              <p:cNvPr id="57" name="Freeform: Shape 249"/>
              <p:cNvSpPr/>
              <p:nvPr/>
            </p:nvSpPr>
            <p:spPr bwMode="auto">
              <a:xfrm>
                <a:off x="4148138" y="2732088"/>
                <a:ext cx="53975" cy="920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7"/>
                  </a:cxn>
                  <a:cxn ang="0">
                    <a:pos x="28" y="9"/>
                  </a:cxn>
                  <a:cxn ang="0">
                    <a:pos x="0" y="0"/>
                  </a:cxn>
                </a:cxnLst>
                <a:rect l="0" t="0" r="r" b="b"/>
                <a:pathLst>
                  <a:path w="28" h="47">
                    <a:moveTo>
                      <a:pt x="0" y="0"/>
                    </a:moveTo>
                    <a:cubicBezTo>
                      <a:pt x="0" y="47"/>
                      <a:pt x="0" y="47"/>
                      <a:pt x="0" y="47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0" y="3"/>
                      <a:pt x="10" y="0"/>
                      <a:pt x="0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微软雅黑"/>
                  <a:cs typeface="+mn-cs"/>
                </a:endParaRPr>
              </a:p>
            </p:txBody>
          </p:sp>
        </p:grpSp>
        <p:sp>
          <p:nvSpPr>
            <p:cNvPr id="16" name="TextBox 260"/>
            <p:cNvSpPr txBox="1"/>
            <p:nvPr/>
          </p:nvSpPr>
          <p:spPr>
            <a:xfrm>
              <a:off x="5153062" y="3418856"/>
              <a:ext cx="1116011" cy="276999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微软雅黑"/>
                  <a:cs typeface="+mn-cs"/>
                </a:rPr>
                <a:t>Bước 2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微软雅黑"/>
                <a:cs typeface="+mn-cs"/>
              </a:endParaRPr>
            </a:p>
          </p:txBody>
        </p:sp>
        <p:grpSp>
          <p:nvGrpSpPr>
            <p:cNvPr id="22" name="Group 272"/>
            <p:cNvGrpSpPr/>
            <p:nvPr/>
          </p:nvGrpSpPr>
          <p:grpSpPr>
            <a:xfrm>
              <a:off x="847459" y="3225526"/>
              <a:ext cx="970422" cy="584775"/>
              <a:chOff x="810286" y="2700337"/>
              <a:chExt cx="693266" cy="417762"/>
            </a:xfrm>
          </p:grpSpPr>
          <p:sp>
            <p:nvSpPr>
              <p:cNvPr id="41" name="TextBox 273"/>
              <p:cNvSpPr txBox="1"/>
              <p:nvPr/>
            </p:nvSpPr>
            <p:spPr>
              <a:xfrm>
                <a:off x="810286" y="2700337"/>
                <a:ext cx="457156" cy="417762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9627B"/>
                    </a:solidFill>
                    <a:effectLst/>
                    <a:uLnTx/>
                    <a:uFillTx/>
                    <a:latin typeface="+mn-lt"/>
                    <a:ea typeface="微软雅黑"/>
                    <a:cs typeface="+mn-cs"/>
                  </a:rPr>
                  <a:t>02</a:t>
                </a:r>
              </a:p>
            </p:txBody>
          </p:sp>
          <p:sp>
            <p:nvSpPr>
              <p:cNvPr id="42" name="Oval 274"/>
              <p:cNvSpPr/>
              <p:nvPr/>
            </p:nvSpPr>
            <p:spPr bwMode="auto">
              <a:xfrm>
                <a:off x="1369188" y="2925542"/>
                <a:ext cx="134364" cy="134364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微软雅黑"/>
                  <a:cs typeface="+mn-cs"/>
                </a:endParaRPr>
              </a:p>
            </p:txBody>
          </p:sp>
        </p:grpSp>
        <p:sp>
          <p:nvSpPr>
            <p:cNvPr id="34" name="TextBox 94"/>
            <p:cNvSpPr txBox="1"/>
            <p:nvPr/>
          </p:nvSpPr>
          <p:spPr bwMode="auto">
            <a:xfrm>
              <a:off x="6912047" y="3331987"/>
              <a:ext cx="4412073" cy="399987"/>
            </a:xfrm>
            <a:prstGeom prst="rect">
              <a:avLst/>
            </a:prstGeom>
            <a:noFill/>
          </p:spPr>
          <p:txBody>
            <a:bodyPr wrap="square" lIns="360000" tIns="0" rIns="36000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微软雅黑"/>
                  <a:cs typeface="+mn-cs"/>
                </a:rPr>
                <a:t>Xác định cách tạo hình theo nghệ thuật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微软雅黑"/>
                <a:cs typeface="+mn-cs"/>
              </a:endParaRPr>
            </a:p>
          </p:txBody>
        </p:sp>
      </p:grpSp>
      <p:grpSp>
        <p:nvGrpSpPr>
          <p:cNvPr id="100" name="千图PPT彼岸天：ID 8661124库_组合 99"/>
          <p:cNvGrpSpPr/>
          <p:nvPr>
            <p:custDataLst>
              <p:tags r:id="rId4"/>
            </p:custDataLst>
          </p:nvPr>
        </p:nvGrpSpPr>
        <p:grpSpPr>
          <a:xfrm>
            <a:off x="1087952" y="2867905"/>
            <a:ext cx="10526116" cy="1269961"/>
            <a:chOff x="847459" y="1325589"/>
            <a:chExt cx="10526116" cy="1417733"/>
          </a:xfrm>
        </p:grpSpPr>
        <p:grpSp>
          <p:nvGrpSpPr>
            <p:cNvPr id="5" name="Group 110"/>
            <p:cNvGrpSpPr/>
            <p:nvPr/>
          </p:nvGrpSpPr>
          <p:grpSpPr>
            <a:xfrm>
              <a:off x="2639809" y="1325589"/>
              <a:ext cx="3328783" cy="1417733"/>
              <a:chOff x="2414588" y="1200150"/>
              <a:chExt cx="2378075" cy="1012825"/>
            </a:xfrm>
          </p:grpSpPr>
          <p:sp>
            <p:nvSpPr>
              <p:cNvPr id="83" name="Freeform: Shape 111"/>
              <p:cNvSpPr/>
              <p:nvPr/>
            </p:nvSpPr>
            <p:spPr bwMode="auto">
              <a:xfrm>
                <a:off x="3000375" y="1336675"/>
                <a:ext cx="1792288" cy="571500"/>
              </a:xfrm>
              <a:custGeom>
                <a:avLst/>
                <a:gdLst/>
                <a:ahLst/>
                <a:cxnLst>
                  <a:cxn ang="0">
                    <a:pos x="996" y="0"/>
                  </a:cxn>
                  <a:cxn ang="0">
                    <a:pos x="0" y="0"/>
                  </a:cxn>
                  <a:cxn ang="0">
                    <a:pos x="0" y="360"/>
                  </a:cxn>
                  <a:cxn ang="0">
                    <a:pos x="996" y="360"/>
                  </a:cxn>
                  <a:cxn ang="0">
                    <a:pos x="1129" y="179"/>
                  </a:cxn>
                  <a:cxn ang="0">
                    <a:pos x="996" y="0"/>
                  </a:cxn>
                </a:cxnLst>
                <a:rect l="0" t="0" r="r" b="b"/>
                <a:pathLst>
                  <a:path w="1129" h="360">
                    <a:moveTo>
                      <a:pt x="996" y="0"/>
                    </a:moveTo>
                    <a:lnTo>
                      <a:pt x="0" y="0"/>
                    </a:lnTo>
                    <a:lnTo>
                      <a:pt x="0" y="360"/>
                    </a:lnTo>
                    <a:lnTo>
                      <a:pt x="996" y="360"/>
                    </a:lnTo>
                    <a:lnTo>
                      <a:pt x="1129" y="179"/>
                    </a:ln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微软雅黑"/>
                  <a:cs typeface="+mn-cs"/>
                </a:endParaRPr>
              </a:p>
            </p:txBody>
          </p:sp>
          <p:sp>
            <p:nvSpPr>
              <p:cNvPr id="84" name="Freeform: Shape 112"/>
              <p:cNvSpPr/>
              <p:nvPr/>
            </p:nvSpPr>
            <p:spPr bwMode="auto">
              <a:xfrm>
                <a:off x="2414588" y="1200150"/>
                <a:ext cx="230188" cy="1012825"/>
              </a:xfrm>
              <a:custGeom>
                <a:avLst/>
                <a:gdLst/>
                <a:ahLst/>
                <a:cxnLst>
                  <a:cxn ang="0">
                    <a:pos x="145" y="638"/>
                  </a:cxn>
                  <a:cxn ang="0">
                    <a:pos x="0" y="587"/>
                  </a:cxn>
                  <a:cxn ang="0">
                    <a:pos x="0" y="123"/>
                  </a:cxn>
                  <a:cxn ang="0">
                    <a:pos x="145" y="0"/>
                  </a:cxn>
                  <a:cxn ang="0">
                    <a:pos x="145" y="638"/>
                  </a:cxn>
                </a:cxnLst>
                <a:rect l="0" t="0" r="r" b="b"/>
                <a:pathLst>
                  <a:path w="145" h="638">
                    <a:moveTo>
                      <a:pt x="145" y="638"/>
                    </a:moveTo>
                    <a:lnTo>
                      <a:pt x="0" y="587"/>
                    </a:lnTo>
                    <a:lnTo>
                      <a:pt x="0" y="123"/>
                    </a:lnTo>
                    <a:lnTo>
                      <a:pt x="145" y="0"/>
                    </a:lnTo>
                    <a:lnTo>
                      <a:pt x="145" y="638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微软雅黑"/>
                  <a:cs typeface="+mn-cs"/>
                </a:endParaRPr>
              </a:p>
            </p:txBody>
          </p:sp>
          <p:sp>
            <p:nvSpPr>
              <p:cNvPr id="85" name="Freeform: Shape 113"/>
              <p:cNvSpPr/>
              <p:nvPr/>
            </p:nvSpPr>
            <p:spPr bwMode="auto">
              <a:xfrm>
                <a:off x="2668588" y="1209825"/>
                <a:ext cx="598488" cy="1003150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377" y="587"/>
                  </a:cxn>
                  <a:cxn ang="0">
                    <a:pos x="377" y="86"/>
                  </a:cxn>
                  <a:cxn ang="0">
                    <a:pos x="0" y="0"/>
                  </a:cxn>
                  <a:cxn ang="0">
                    <a:pos x="0" y="638"/>
                  </a:cxn>
                </a:cxnLst>
                <a:rect l="0" t="0" r="r" b="b"/>
                <a:pathLst>
                  <a:path w="377" h="638">
                    <a:moveTo>
                      <a:pt x="0" y="638"/>
                    </a:moveTo>
                    <a:lnTo>
                      <a:pt x="377" y="587"/>
                    </a:lnTo>
                    <a:lnTo>
                      <a:pt x="377" y="86"/>
                    </a:lnTo>
                    <a:lnTo>
                      <a:pt x="0" y="0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微软雅黑"/>
                  <a:cs typeface="+mn-cs"/>
                </a:endParaRPr>
              </a:p>
            </p:txBody>
          </p:sp>
          <p:sp>
            <p:nvSpPr>
              <p:cNvPr id="86" name="Rectangle 114"/>
              <p:cNvSpPr/>
              <p:nvPr/>
            </p:nvSpPr>
            <p:spPr bwMode="auto">
              <a:xfrm>
                <a:off x="2644775" y="1200150"/>
                <a:ext cx="23813" cy="101282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9525">
                <a:noFill/>
                <a:miter lim="800000"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微软雅黑"/>
                  <a:cs typeface="+mn-cs"/>
                </a:endParaRPr>
              </a:p>
            </p:txBody>
          </p:sp>
          <p:sp>
            <p:nvSpPr>
              <p:cNvPr id="87" name="Freeform: Shape 115"/>
              <p:cNvSpPr/>
              <p:nvPr/>
            </p:nvSpPr>
            <p:spPr bwMode="auto">
              <a:xfrm>
                <a:off x="2414588" y="1200150"/>
                <a:ext cx="230188" cy="198438"/>
              </a:xfrm>
              <a:custGeom>
                <a:avLst/>
                <a:gdLst/>
                <a:ahLst/>
                <a:cxnLst>
                  <a:cxn ang="0">
                    <a:pos x="145" y="0"/>
                  </a:cxn>
                  <a:cxn ang="0">
                    <a:pos x="145" y="0"/>
                  </a:cxn>
                  <a:cxn ang="0">
                    <a:pos x="0" y="123"/>
                  </a:cxn>
                  <a:cxn ang="0">
                    <a:pos x="0" y="125"/>
                  </a:cxn>
                  <a:cxn ang="0">
                    <a:pos x="145" y="7"/>
                  </a:cxn>
                  <a:cxn ang="0">
                    <a:pos x="145" y="0"/>
                  </a:cxn>
                </a:cxnLst>
                <a:rect l="0" t="0" r="r" b="b"/>
                <a:pathLst>
                  <a:path w="145" h="125">
                    <a:moveTo>
                      <a:pt x="145" y="0"/>
                    </a:moveTo>
                    <a:lnTo>
                      <a:pt x="145" y="0"/>
                    </a:lnTo>
                    <a:lnTo>
                      <a:pt x="0" y="123"/>
                    </a:lnTo>
                    <a:lnTo>
                      <a:pt x="0" y="125"/>
                    </a:lnTo>
                    <a:lnTo>
                      <a:pt x="145" y="7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微软雅黑"/>
                  <a:cs typeface="+mn-cs"/>
                </a:endParaRPr>
              </a:p>
            </p:txBody>
          </p:sp>
          <p:sp>
            <p:nvSpPr>
              <p:cNvPr id="88" name="Freeform: Shape 116"/>
              <p:cNvSpPr/>
              <p:nvPr/>
            </p:nvSpPr>
            <p:spPr bwMode="auto">
              <a:xfrm>
                <a:off x="2668588" y="1200150"/>
                <a:ext cx="598488" cy="1428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"/>
                  </a:cxn>
                  <a:cxn ang="0">
                    <a:pos x="377" y="90"/>
                  </a:cxn>
                  <a:cxn ang="0">
                    <a:pos x="377" y="86"/>
                  </a:cxn>
                  <a:cxn ang="0">
                    <a:pos x="377" y="86"/>
                  </a:cxn>
                  <a:cxn ang="0">
                    <a:pos x="0" y="0"/>
                  </a:cxn>
                </a:cxnLst>
                <a:rect l="0" t="0" r="r" b="b"/>
                <a:pathLst>
                  <a:path w="377" h="90">
                    <a:moveTo>
                      <a:pt x="0" y="0"/>
                    </a:moveTo>
                    <a:lnTo>
                      <a:pt x="0" y="7"/>
                    </a:lnTo>
                    <a:lnTo>
                      <a:pt x="377" y="90"/>
                    </a:lnTo>
                    <a:lnTo>
                      <a:pt x="377" y="86"/>
                    </a:lnTo>
                    <a:lnTo>
                      <a:pt x="377" y="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微软雅黑"/>
                  <a:cs typeface="+mn-cs"/>
                </a:endParaRPr>
              </a:p>
            </p:txBody>
          </p:sp>
        </p:grpSp>
        <p:grpSp>
          <p:nvGrpSpPr>
            <p:cNvPr id="2" name="PA_库_组合 1"/>
            <p:cNvGrpSpPr/>
            <p:nvPr>
              <p:custDataLst>
                <p:tags r:id="rId5"/>
              </p:custDataLst>
            </p:nvPr>
          </p:nvGrpSpPr>
          <p:grpSpPr>
            <a:xfrm>
              <a:off x="847459" y="1538915"/>
              <a:ext cx="10526116" cy="584775"/>
              <a:chOff x="847459" y="1538915"/>
              <a:chExt cx="10526116" cy="584775"/>
            </a:xfrm>
          </p:grpSpPr>
          <p:grpSp>
            <p:nvGrpSpPr>
              <p:cNvPr id="9" name="Group 138"/>
              <p:cNvGrpSpPr/>
              <p:nvPr/>
            </p:nvGrpSpPr>
            <p:grpSpPr>
              <a:xfrm>
                <a:off x="3943927" y="1698910"/>
                <a:ext cx="524806" cy="399987"/>
                <a:chOff x="3495675" y="1519238"/>
                <a:chExt cx="293688" cy="223838"/>
              </a:xfrm>
              <a:solidFill>
                <a:schemeClr val="bg1"/>
              </a:solidFill>
            </p:grpSpPr>
            <p:sp>
              <p:nvSpPr>
                <p:cNvPr id="62" name="Freeform: Shape 139"/>
                <p:cNvSpPr/>
                <p:nvPr/>
              </p:nvSpPr>
              <p:spPr bwMode="auto">
                <a:xfrm>
                  <a:off x="3694113" y="1547813"/>
                  <a:ext cx="95250" cy="182563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3" y="3"/>
                    </a:cxn>
                    <a:cxn ang="0">
                      <a:pos x="0" y="6"/>
                    </a:cxn>
                    <a:cxn ang="0">
                      <a:pos x="12" y="20"/>
                    </a:cxn>
                    <a:cxn ang="0">
                      <a:pos x="14" y="29"/>
                    </a:cxn>
                    <a:cxn ang="0">
                      <a:pos x="6" y="33"/>
                    </a:cxn>
                    <a:cxn ang="0">
                      <a:pos x="2" y="33"/>
                    </a:cxn>
                    <a:cxn ang="0">
                      <a:pos x="2" y="94"/>
                    </a:cxn>
                    <a:cxn ang="0">
                      <a:pos x="35" y="94"/>
                    </a:cxn>
                    <a:cxn ang="0">
                      <a:pos x="35" y="45"/>
                    </a:cxn>
                    <a:cxn ang="0">
                      <a:pos x="42" y="45"/>
                    </a:cxn>
                    <a:cxn ang="0">
                      <a:pos x="46" y="37"/>
                    </a:cxn>
                    <a:cxn ang="0">
                      <a:pos x="16" y="3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49" h="94">
                      <a:moveTo>
                        <a:pt x="10" y="0"/>
                      </a:moveTo>
                      <a:cubicBezTo>
                        <a:pt x="7" y="0"/>
                        <a:pt x="5" y="1"/>
                        <a:pt x="3" y="3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12" y="20"/>
                        <a:pt x="12" y="20"/>
                        <a:pt x="12" y="20"/>
                      </a:cubicBezTo>
                      <a:cubicBezTo>
                        <a:pt x="16" y="24"/>
                        <a:pt x="15" y="27"/>
                        <a:pt x="14" y="29"/>
                      </a:cubicBezTo>
                      <a:cubicBezTo>
                        <a:pt x="14" y="31"/>
                        <a:pt x="12" y="33"/>
                        <a:pt x="6" y="33"/>
                      </a:cubicBezTo>
                      <a:cubicBezTo>
                        <a:pt x="2" y="33"/>
                        <a:pt x="2" y="33"/>
                        <a:pt x="2" y="33"/>
                      </a:cubicBezTo>
                      <a:cubicBezTo>
                        <a:pt x="2" y="94"/>
                        <a:pt x="2" y="94"/>
                        <a:pt x="2" y="94"/>
                      </a:cubicBezTo>
                      <a:cubicBezTo>
                        <a:pt x="35" y="94"/>
                        <a:pt x="35" y="94"/>
                        <a:pt x="35" y="94"/>
                      </a:cubicBezTo>
                      <a:cubicBezTo>
                        <a:pt x="35" y="45"/>
                        <a:pt x="35" y="45"/>
                        <a:pt x="35" y="45"/>
                      </a:cubicBezTo>
                      <a:cubicBezTo>
                        <a:pt x="42" y="45"/>
                        <a:pt x="42" y="45"/>
                        <a:pt x="42" y="45"/>
                      </a:cubicBezTo>
                      <a:cubicBezTo>
                        <a:pt x="48" y="45"/>
                        <a:pt x="49" y="41"/>
                        <a:pt x="46" y="37"/>
                      </a:cubicBezTo>
                      <a:cubicBezTo>
                        <a:pt x="16" y="3"/>
                        <a:pt x="16" y="3"/>
                        <a:pt x="16" y="3"/>
                      </a:cubicBezTo>
                      <a:cubicBezTo>
                        <a:pt x="14" y="1"/>
                        <a:pt x="12" y="0"/>
                        <a:pt x="10" y="0"/>
                      </a:cubicBezTo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微软雅黑"/>
                    <a:cs typeface="+mn-cs"/>
                  </a:endParaRPr>
                </a:p>
              </p:txBody>
            </p:sp>
            <p:sp>
              <p:nvSpPr>
                <p:cNvPr id="63" name="Freeform: Shape 140"/>
                <p:cNvSpPr/>
                <p:nvPr/>
              </p:nvSpPr>
              <p:spPr bwMode="auto">
                <a:xfrm>
                  <a:off x="3495675" y="1547813"/>
                  <a:ext cx="93663" cy="182563"/>
                </a:xfrm>
                <a:custGeom>
                  <a:avLst/>
                  <a:gdLst/>
                  <a:ahLst/>
                  <a:cxnLst>
                    <a:cxn ang="0">
                      <a:pos x="40" y="0"/>
                    </a:cxn>
                    <a:cxn ang="0">
                      <a:pos x="33" y="3"/>
                    </a:cxn>
                    <a:cxn ang="0">
                      <a:pos x="3" y="37"/>
                    </a:cxn>
                    <a:cxn ang="0">
                      <a:pos x="7" y="45"/>
                    </a:cxn>
                    <a:cxn ang="0">
                      <a:pos x="14" y="45"/>
                    </a:cxn>
                    <a:cxn ang="0">
                      <a:pos x="14" y="94"/>
                    </a:cxn>
                    <a:cxn ang="0">
                      <a:pos x="47" y="94"/>
                    </a:cxn>
                    <a:cxn ang="0">
                      <a:pos x="47" y="33"/>
                    </a:cxn>
                    <a:cxn ang="0">
                      <a:pos x="43" y="33"/>
                    </a:cxn>
                    <a:cxn ang="0">
                      <a:pos x="35" y="29"/>
                    </a:cxn>
                    <a:cxn ang="0">
                      <a:pos x="37" y="20"/>
                    </a:cxn>
                    <a:cxn ang="0">
                      <a:pos x="49" y="6"/>
                    </a:cxn>
                    <a:cxn ang="0">
                      <a:pos x="46" y="3"/>
                    </a:cxn>
                    <a:cxn ang="0">
                      <a:pos x="40" y="0"/>
                    </a:cxn>
                  </a:cxnLst>
                  <a:rect l="0" t="0" r="r" b="b"/>
                  <a:pathLst>
                    <a:path w="49" h="94">
                      <a:moveTo>
                        <a:pt x="40" y="0"/>
                      </a:moveTo>
                      <a:cubicBezTo>
                        <a:pt x="37" y="0"/>
                        <a:pt x="35" y="1"/>
                        <a:pt x="33" y="3"/>
                      </a:cubicBezTo>
                      <a:cubicBezTo>
                        <a:pt x="3" y="37"/>
                        <a:pt x="3" y="37"/>
                        <a:pt x="3" y="37"/>
                      </a:cubicBezTo>
                      <a:cubicBezTo>
                        <a:pt x="0" y="41"/>
                        <a:pt x="1" y="45"/>
                        <a:pt x="7" y="45"/>
                      </a:cubicBezTo>
                      <a:cubicBezTo>
                        <a:pt x="14" y="45"/>
                        <a:pt x="14" y="45"/>
                        <a:pt x="14" y="45"/>
                      </a:cubicBezTo>
                      <a:cubicBezTo>
                        <a:pt x="14" y="94"/>
                        <a:pt x="14" y="94"/>
                        <a:pt x="14" y="94"/>
                      </a:cubicBezTo>
                      <a:cubicBezTo>
                        <a:pt x="47" y="94"/>
                        <a:pt x="47" y="94"/>
                        <a:pt x="47" y="94"/>
                      </a:cubicBezTo>
                      <a:cubicBezTo>
                        <a:pt x="47" y="33"/>
                        <a:pt x="47" y="33"/>
                        <a:pt x="47" y="33"/>
                      </a:cubicBezTo>
                      <a:cubicBezTo>
                        <a:pt x="43" y="33"/>
                        <a:pt x="43" y="33"/>
                        <a:pt x="43" y="33"/>
                      </a:cubicBezTo>
                      <a:cubicBezTo>
                        <a:pt x="38" y="33"/>
                        <a:pt x="36" y="31"/>
                        <a:pt x="35" y="29"/>
                      </a:cubicBezTo>
                      <a:cubicBezTo>
                        <a:pt x="34" y="27"/>
                        <a:pt x="33" y="24"/>
                        <a:pt x="37" y="20"/>
                      </a:cubicBezTo>
                      <a:cubicBezTo>
                        <a:pt x="49" y="6"/>
                        <a:pt x="49" y="6"/>
                        <a:pt x="49" y="6"/>
                      </a:cubicBezTo>
                      <a:cubicBezTo>
                        <a:pt x="46" y="3"/>
                        <a:pt x="46" y="3"/>
                        <a:pt x="46" y="3"/>
                      </a:cubicBezTo>
                      <a:cubicBezTo>
                        <a:pt x="44" y="1"/>
                        <a:pt x="42" y="0"/>
                        <a:pt x="40" y="0"/>
                      </a:cubicBezTo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微软雅黑"/>
                    <a:cs typeface="+mn-cs"/>
                  </a:endParaRPr>
                </a:p>
              </p:txBody>
            </p:sp>
            <p:sp>
              <p:nvSpPr>
                <p:cNvPr id="64" name="Freeform: Shape 141"/>
                <p:cNvSpPr/>
                <p:nvPr/>
              </p:nvSpPr>
              <p:spPr bwMode="auto">
                <a:xfrm>
                  <a:off x="3565525" y="1519238"/>
                  <a:ext cx="153988" cy="223838"/>
                </a:xfrm>
                <a:custGeom>
                  <a:avLst/>
                  <a:gdLst/>
                  <a:ahLst/>
                  <a:cxnLst>
                    <a:cxn ang="0">
                      <a:pos x="40" y="0"/>
                    </a:cxn>
                    <a:cxn ang="0">
                      <a:pos x="34" y="3"/>
                    </a:cxn>
                    <a:cxn ang="0">
                      <a:pos x="4" y="37"/>
                    </a:cxn>
                    <a:cxn ang="0">
                      <a:pos x="7" y="45"/>
                    </a:cxn>
                    <a:cxn ang="0">
                      <a:pos x="15" y="45"/>
                    </a:cxn>
                    <a:cxn ang="0">
                      <a:pos x="15" y="116"/>
                    </a:cxn>
                    <a:cxn ang="0">
                      <a:pos x="65" y="116"/>
                    </a:cxn>
                    <a:cxn ang="0">
                      <a:pos x="65" y="45"/>
                    </a:cxn>
                    <a:cxn ang="0">
                      <a:pos x="73" y="45"/>
                    </a:cxn>
                    <a:cxn ang="0">
                      <a:pos x="76" y="37"/>
                    </a:cxn>
                    <a:cxn ang="0">
                      <a:pos x="47" y="3"/>
                    </a:cxn>
                    <a:cxn ang="0">
                      <a:pos x="40" y="0"/>
                    </a:cxn>
                  </a:cxnLst>
                  <a:rect l="0" t="0" r="r" b="b"/>
                  <a:pathLst>
                    <a:path w="80" h="116">
                      <a:moveTo>
                        <a:pt x="40" y="0"/>
                      </a:moveTo>
                      <a:cubicBezTo>
                        <a:pt x="38" y="0"/>
                        <a:pt x="35" y="1"/>
                        <a:pt x="34" y="3"/>
                      </a:cubicBezTo>
                      <a:cubicBezTo>
                        <a:pt x="4" y="37"/>
                        <a:pt x="4" y="37"/>
                        <a:pt x="4" y="37"/>
                      </a:cubicBezTo>
                      <a:cubicBezTo>
                        <a:pt x="0" y="41"/>
                        <a:pt x="2" y="45"/>
                        <a:pt x="7" y="45"/>
                      </a:cubicBezTo>
                      <a:cubicBezTo>
                        <a:pt x="15" y="45"/>
                        <a:pt x="15" y="45"/>
                        <a:pt x="15" y="45"/>
                      </a:cubicBezTo>
                      <a:cubicBezTo>
                        <a:pt x="15" y="116"/>
                        <a:pt x="15" y="116"/>
                        <a:pt x="15" y="116"/>
                      </a:cubicBezTo>
                      <a:cubicBezTo>
                        <a:pt x="65" y="116"/>
                        <a:pt x="65" y="116"/>
                        <a:pt x="65" y="116"/>
                      </a:cubicBezTo>
                      <a:cubicBezTo>
                        <a:pt x="65" y="45"/>
                        <a:pt x="65" y="45"/>
                        <a:pt x="65" y="45"/>
                      </a:cubicBezTo>
                      <a:cubicBezTo>
                        <a:pt x="73" y="45"/>
                        <a:pt x="73" y="45"/>
                        <a:pt x="73" y="45"/>
                      </a:cubicBezTo>
                      <a:cubicBezTo>
                        <a:pt x="78" y="45"/>
                        <a:pt x="80" y="41"/>
                        <a:pt x="76" y="37"/>
                      </a:cubicBezTo>
                      <a:cubicBezTo>
                        <a:pt x="47" y="3"/>
                        <a:pt x="47" y="3"/>
                        <a:pt x="47" y="3"/>
                      </a:cubicBezTo>
                      <a:cubicBezTo>
                        <a:pt x="45" y="1"/>
                        <a:pt x="43" y="0"/>
                        <a:pt x="40" y="0"/>
                      </a:cubicBezTo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微软雅黑"/>
                    <a:cs typeface="+mn-cs"/>
                  </a:endParaRPr>
                </a:p>
              </p:txBody>
            </p:sp>
          </p:grpSp>
          <p:sp>
            <p:nvSpPr>
              <p:cNvPr id="14" name="TextBox 258"/>
              <p:cNvSpPr txBox="1"/>
              <p:nvPr/>
            </p:nvSpPr>
            <p:spPr>
              <a:xfrm>
                <a:off x="4439752" y="1712243"/>
                <a:ext cx="1116011" cy="276999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微软雅黑"/>
                    <a:cs typeface="+mn-cs"/>
                  </a:rPr>
                  <a:t>Bước 1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微软雅黑"/>
                  <a:cs typeface="+mn-cs"/>
                </a:endParaRPr>
              </a:p>
            </p:txBody>
          </p:sp>
          <p:grpSp>
            <p:nvGrpSpPr>
              <p:cNvPr id="19" name="Group 263"/>
              <p:cNvGrpSpPr/>
              <p:nvPr/>
            </p:nvGrpSpPr>
            <p:grpSpPr>
              <a:xfrm>
                <a:off x="847459" y="1538915"/>
                <a:ext cx="970422" cy="584775"/>
                <a:chOff x="810286" y="1495425"/>
                <a:chExt cx="693266" cy="417762"/>
              </a:xfrm>
            </p:grpSpPr>
            <p:sp>
              <p:nvSpPr>
                <p:cNvPr id="47" name="TextBox 264"/>
                <p:cNvSpPr txBox="1"/>
                <p:nvPr/>
              </p:nvSpPr>
              <p:spPr>
                <a:xfrm>
                  <a:off x="810286" y="1495425"/>
                  <a:ext cx="457156" cy="417762"/>
                </a:xfrm>
                <a:prstGeom prst="rect">
                  <a:avLst/>
                </a:prstGeom>
                <a:noFill/>
              </p:spPr>
              <p:txBody>
                <a:bodyPr wrap="none">
                  <a:norm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090A6"/>
                      </a:solidFill>
                      <a:effectLst/>
                      <a:uLnTx/>
                      <a:uFillTx/>
                      <a:latin typeface="+mn-lt"/>
                      <a:ea typeface="微软雅黑"/>
                      <a:cs typeface="+mn-cs"/>
                    </a:rPr>
                    <a:t>01</a:t>
                  </a:r>
                </a:p>
              </p:txBody>
            </p:sp>
            <p:sp>
              <p:nvSpPr>
                <p:cNvPr id="48" name="Oval 265"/>
                <p:cNvSpPr/>
                <p:nvPr/>
              </p:nvSpPr>
              <p:spPr bwMode="auto">
                <a:xfrm>
                  <a:off x="1369188" y="1720630"/>
                  <a:ext cx="134364" cy="134364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微软雅黑"/>
                    <a:cs typeface="+mn-cs"/>
                  </a:endParaRPr>
                </a:p>
              </p:txBody>
            </p:sp>
          </p:grpSp>
          <p:sp>
            <p:nvSpPr>
              <p:cNvPr id="38" name="TextBox 87"/>
              <p:cNvSpPr txBox="1"/>
              <p:nvPr/>
            </p:nvSpPr>
            <p:spPr bwMode="auto">
              <a:xfrm>
                <a:off x="5711067" y="1698910"/>
                <a:ext cx="5662508" cy="399987"/>
              </a:xfrm>
              <a:prstGeom prst="rect">
                <a:avLst/>
              </a:prstGeom>
              <a:noFill/>
            </p:spPr>
            <p:txBody>
              <a:bodyPr wrap="square" lIns="360000" tIns="0" rIns="360000" bIns="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微软雅黑"/>
                    <a:cs typeface="+mn-cs"/>
                  </a:rPr>
                  <a:t>Xác định sản phẩm cần trang trí</a:t>
                </a: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B4B441CB-4946-0BA3-ECD8-14BFEEF64785}"/>
              </a:ext>
            </a:extLst>
          </p:cNvPr>
          <p:cNvSpPr txBox="1"/>
          <p:nvPr/>
        </p:nvSpPr>
        <p:spPr>
          <a:xfrm>
            <a:off x="1087952" y="1529502"/>
            <a:ext cx="10766264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Em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hãy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quan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sát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các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bước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tìm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ý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tưởng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sáng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tạo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25 SGK,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trình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bày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ý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tưởng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về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sử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dụng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mô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típ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thời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kì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trung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đại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?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千图PPT彼岸天：ID 8661124库_组合 3"/>
          <p:cNvGrpSpPr/>
          <p:nvPr>
            <p:custDataLst>
              <p:tags r:id="rId2"/>
            </p:custDataLst>
          </p:nvPr>
        </p:nvGrpSpPr>
        <p:grpSpPr>
          <a:xfrm>
            <a:off x="4009922" y="2393949"/>
            <a:ext cx="4378326" cy="3781426"/>
            <a:chOff x="3944643" y="1538287"/>
            <a:chExt cx="4378326" cy="3781426"/>
          </a:xfrm>
        </p:grpSpPr>
        <p:sp>
          <p:nvSpPr>
            <p:cNvPr id="42" name="任意多边形: 形状 41"/>
            <p:cNvSpPr/>
            <p:nvPr/>
          </p:nvSpPr>
          <p:spPr bwMode="auto">
            <a:xfrm>
              <a:off x="6867231" y="4222750"/>
              <a:ext cx="1425575" cy="1001713"/>
            </a:xfrm>
            <a:custGeom>
              <a:avLst/>
              <a:gdLst>
                <a:gd name="T0" fmla="*/ 367 w 432"/>
                <a:gd name="T1" fmla="*/ 19 h 304"/>
                <a:gd name="T2" fmla="*/ 357 w 432"/>
                <a:gd name="T3" fmla="*/ 83 h 304"/>
                <a:gd name="T4" fmla="*/ 383 w 432"/>
                <a:gd name="T5" fmla="*/ 128 h 304"/>
                <a:gd name="T6" fmla="*/ 409 w 432"/>
                <a:gd name="T7" fmla="*/ 115 h 304"/>
                <a:gd name="T8" fmla="*/ 432 w 432"/>
                <a:gd name="T9" fmla="*/ 147 h 304"/>
                <a:gd name="T10" fmla="*/ 407 w 432"/>
                <a:gd name="T11" fmla="*/ 188 h 304"/>
                <a:gd name="T12" fmla="*/ 372 w 432"/>
                <a:gd name="T13" fmla="*/ 173 h 304"/>
                <a:gd name="T14" fmla="*/ 354 w 432"/>
                <a:gd name="T15" fmla="*/ 222 h 304"/>
                <a:gd name="T16" fmla="*/ 362 w 432"/>
                <a:gd name="T17" fmla="*/ 291 h 304"/>
                <a:gd name="T18" fmla="*/ 264 w 432"/>
                <a:gd name="T19" fmla="*/ 298 h 304"/>
                <a:gd name="T20" fmla="*/ 233 w 432"/>
                <a:gd name="T21" fmla="*/ 277 h 304"/>
                <a:gd name="T22" fmla="*/ 246 w 432"/>
                <a:gd name="T23" fmla="*/ 238 h 304"/>
                <a:gd name="T24" fmla="*/ 213 w 432"/>
                <a:gd name="T25" fmla="*/ 218 h 304"/>
                <a:gd name="T26" fmla="*/ 172 w 432"/>
                <a:gd name="T27" fmla="*/ 245 h 304"/>
                <a:gd name="T28" fmla="*/ 184 w 432"/>
                <a:gd name="T29" fmla="*/ 279 h 304"/>
                <a:gd name="T30" fmla="*/ 139 w 432"/>
                <a:gd name="T31" fmla="*/ 288 h 304"/>
                <a:gd name="T32" fmla="*/ 63 w 432"/>
                <a:gd name="T33" fmla="*/ 277 h 304"/>
                <a:gd name="T34" fmla="*/ 75 w 432"/>
                <a:gd name="T35" fmla="*/ 200 h 304"/>
                <a:gd name="T36" fmla="*/ 62 w 432"/>
                <a:gd name="T37" fmla="*/ 168 h 304"/>
                <a:gd name="T38" fmla="*/ 26 w 432"/>
                <a:gd name="T39" fmla="*/ 174 h 304"/>
                <a:gd name="T40" fmla="*/ 1 w 432"/>
                <a:gd name="T41" fmla="*/ 142 h 304"/>
                <a:gd name="T42" fmla="*/ 24 w 432"/>
                <a:gd name="T43" fmla="*/ 114 h 304"/>
                <a:gd name="T44" fmla="*/ 62 w 432"/>
                <a:gd name="T45" fmla="*/ 124 h 304"/>
                <a:gd name="T46" fmla="*/ 76 w 432"/>
                <a:gd name="T47" fmla="*/ 71 h 304"/>
                <a:gd name="T48" fmla="*/ 69 w 432"/>
                <a:gd name="T49" fmla="*/ 16 h 304"/>
                <a:gd name="T50" fmla="*/ 189 w 432"/>
                <a:gd name="T51" fmla="*/ 15 h 304"/>
                <a:gd name="T52" fmla="*/ 193 w 432"/>
                <a:gd name="T53" fmla="*/ 39 h 304"/>
                <a:gd name="T54" fmla="*/ 181 w 432"/>
                <a:gd name="T55" fmla="*/ 59 h 304"/>
                <a:gd name="T56" fmla="*/ 219 w 432"/>
                <a:gd name="T57" fmla="*/ 87 h 304"/>
                <a:gd name="T58" fmla="*/ 256 w 432"/>
                <a:gd name="T59" fmla="*/ 63 h 304"/>
                <a:gd name="T60" fmla="*/ 236 w 432"/>
                <a:gd name="T61" fmla="*/ 24 h 304"/>
                <a:gd name="T62" fmla="*/ 288 w 432"/>
                <a:gd name="T63" fmla="*/ 11 h 304"/>
                <a:gd name="T64" fmla="*/ 367 w 432"/>
                <a:gd name="T65" fmla="*/ 19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2" h="304">
                  <a:moveTo>
                    <a:pt x="367" y="19"/>
                  </a:moveTo>
                  <a:cubicBezTo>
                    <a:pt x="367" y="19"/>
                    <a:pt x="357" y="62"/>
                    <a:pt x="357" y="83"/>
                  </a:cubicBezTo>
                  <a:cubicBezTo>
                    <a:pt x="358" y="104"/>
                    <a:pt x="363" y="132"/>
                    <a:pt x="383" y="128"/>
                  </a:cubicBezTo>
                  <a:cubicBezTo>
                    <a:pt x="397" y="125"/>
                    <a:pt x="394" y="114"/>
                    <a:pt x="409" y="115"/>
                  </a:cubicBezTo>
                  <a:cubicBezTo>
                    <a:pt x="423" y="116"/>
                    <a:pt x="432" y="137"/>
                    <a:pt x="432" y="147"/>
                  </a:cubicBezTo>
                  <a:cubicBezTo>
                    <a:pt x="432" y="173"/>
                    <a:pt x="421" y="189"/>
                    <a:pt x="407" y="188"/>
                  </a:cubicBezTo>
                  <a:cubicBezTo>
                    <a:pt x="393" y="188"/>
                    <a:pt x="387" y="173"/>
                    <a:pt x="372" y="173"/>
                  </a:cubicBezTo>
                  <a:cubicBezTo>
                    <a:pt x="357" y="173"/>
                    <a:pt x="353" y="186"/>
                    <a:pt x="354" y="222"/>
                  </a:cubicBezTo>
                  <a:cubicBezTo>
                    <a:pt x="355" y="257"/>
                    <a:pt x="362" y="291"/>
                    <a:pt x="362" y="291"/>
                  </a:cubicBezTo>
                  <a:cubicBezTo>
                    <a:pt x="362" y="291"/>
                    <a:pt x="294" y="304"/>
                    <a:pt x="264" y="298"/>
                  </a:cubicBezTo>
                  <a:cubicBezTo>
                    <a:pt x="246" y="294"/>
                    <a:pt x="233" y="287"/>
                    <a:pt x="233" y="277"/>
                  </a:cubicBezTo>
                  <a:cubicBezTo>
                    <a:pt x="233" y="261"/>
                    <a:pt x="251" y="254"/>
                    <a:pt x="246" y="238"/>
                  </a:cubicBezTo>
                  <a:cubicBezTo>
                    <a:pt x="243" y="229"/>
                    <a:pt x="229" y="219"/>
                    <a:pt x="213" y="218"/>
                  </a:cubicBezTo>
                  <a:cubicBezTo>
                    <a:pt x="196" y="217"/>
                    <a:pt x="170" y="231"/>
                    <a:pt x="172" y="245"/>
                  </a:cubicBezTo>
                  <a:cubicBezTo>
                    <a:pt x="174" y="263"/>
                    <a:pt x="188" y="270"/>
                    <a:pt x="184" y="279"/>
                  </a:cubicBezTo>
                  <a:cubicBezTo>
                    <a:pt x="179" y="288"/>
                    <a:pt x="160" y="289"/>
                    <a:pt x="139" y="288"/>
                  </a:cubicBezTo>
                  <a:cubicBezTo>
                    <a:pt x="92" y="287"/>
                    <a:pt x="63" y="277"/>
                    <a:pt x="63" y="277"/>
                  </a:cubicBezTo>
                  <a:cubicBezTo>
                    <a:pt x="63" y="277"/>
                    <a:pt x="73" y="227"/>
                    <a:pt x="75" y="200"/>
                  </a:cubicBezTo>
                  <a:cubicBezTo>
                    <a:pt x="77" y="176"/>
                    <a:pt x="68" y="169"/>
                    <a:pt x="62" y="168"/>
                  </a:cubicBezTo>
                  <a:cubicBezTo>
                    <a:pt x="56" y="166"/>
                    <a:pt x="37" y="175"/>
                    <a:pt x="26" y="174"/>
                  </a:cubicBezTo>
                  <a:cubicBezTo>
                    <a:pt x="14" y="173"/>
                    <a:pt x="0" y="164"/>
                    <a:pt x="1" y="142"/>
                  </a:cubicBezTo>
                  <a:cubicBezTo>
                    <a:pt x="2" y="129"/>
                    <a:pt x="10" y="114"/>
                    <a:pt x="24" y="114"/>
                  </a:cubicBezTo>
                  <a:cubicBezTo>
                    <a:pt x="45" y="114"/>
                    <a:pt x="50" y="124"/>
                    <a:pt x="62" y="124"/>
                  </a:cubicBezTo>
                  <a:cubicBezTo>
                    <a:pt x="70" y="124"/>
                    <a:pt x="75" y="99"/>
                    <a:pt x="76" y="71"/>
                  </a:cubicBezTo>
                  <a:cubicBezTo>
                    <a:pt x="77" y="44"/>
                    <a:pt x="69" y="16"/>
                    <a:pt x="69" y="16"/>
                  </a:cubicBezTo>
                  <a:cubicBezTo>
                    <a:pt x="69" y="16"/>
                    <a:pt x="157" y="0"/>
                    <a:pt x="189" y="15"/>
                  </a:cubicBezTo>
                  <a:cubicBezTo>
                    <a:pt x="203" y="22"/>
                    <a:pt x="198" y="34"/>
                    <a:pt x="193" y="39"/>
                  </a:cubicBezTo>
                  <a:cubicBezTo>
                    <a:pt x="188" y="43"/>
                    <a:pt x="180" y="51"/>
                    <a:pt x="181" y="59"/>
                  </a:cubicBezTo>
                  <a:cubicBezTo>
                    <a:pt x="183" y="72"/>
                    <a:pt x="204" y="87"/>
                    <a:pt x="219" y="87"/>
                  </a:cubicBezTo>
                  <a:cubicBezTo>
                    <a:pt x="236" y="87"/>
                    <a:pt x="255" y="75"/>
                    <a:pt x="256" y="63"/>
                  </a:cubicBezTo>
                  <a:cubicBezTo>
                    <a:pt x="258" y="41"/>
                    <a:pt x="236" y="37"/>
                    <a:pt x="236" y="24"/>
                  </a:cubicBezTo>
                  <a:cubicBezTo>
                    <a:pt x="237" y="11"/>
                    <a:pt x="256" y="8"/>
                    <a:pt x="288" y="11"/>
                  </a:cubicBezTo>
                  <a:cubicBezTo>
                    <a:pt x="322" y="14"/>
                    <a:pt x="367" y="19"/>
                    <a:pt x="367" y="19"/>
                  </a:cubicBezTo>
                  <a:close/>
                </a:path>
              </a:pathLst>
            </a:custGeom>
            <a:solidFill>
              <a:schemeClr val="accent3">
                <a:lumMod val="100000"/>
              </a:schemeClr>
            </a:solidFill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43" name="任意多边形: 形状 42"/>
            <p:cNvSpPr/>
            <p:nvPr/>
          </p:nvSpPr>
          <p:spPr bwMode="auto">
            <a:xfrm>
              <a:off x="4916193" y="4208462"/>
              <a:ext cx="1422400" cy="946150"/>
            </a:xfrm>
            <a:custGeom>
              <a:avLst/>
              <a:gdLst>
                <a:gd name="T0" fmla="*/ 363 w 431"/>
                <a:gd name="T1" fmla="*/ 16 h 287"/>
                <a:gd name="T2" fmla="*/ 356 w 431"/>
                <a:gd name="T3" fmla="*/ 79 h 287"/>
                <a:gd name="T4" fmla="*/ 382 w 431"/>
                <a:gd name="T5" fmla="*/ 124 h 287"/>
                <a:gd name="T6" fmla="*/ 408 w 431"/>
                <a:gd name="T7" fmla="*/ 112 h 287"/>
                <a:gd name="T8" fmla="*/ 431 w 431"/>
                <a:gd name="T9" fmla="*/ 144 h 287"/>
                <a:gd name="T10" fmla="*/ 406 w 431"/>
                <a:gd name="T11" fmla="*/ 185 h 287"/>
                <a:gd name="T12" fmla="*/ 371 w 431"/>
                <a:gd name="T13" fmla="*/ 170 h 287"/>
                <a:gd name="T14" fmla="*/ 353 w 431"/>
                <a:gd name="T15" fmla="*/ 218 h 287"/>
                <a:gd name="T16" fmla="*/ 359 w 431"/>
                <a:gd name="T17" fmla="*/ 275 h 287"/>
                <a:gd name="T18" fmla="*/ 256 w 431"/>
                <a:gd name="T19" fmla="*/ 281 h 287"/>
                <a:gd name="T20" fmla="*/ 235 w 431"/>
                <a:gd name="T21" fmla="*/ 263 h 287"/>
                <a:gd name="T22" fmla="*/ 248 w 431"/>
                <a:gd name="T23" fmla="*/ 226 h 287"/>
                <a:gd name="T24" fmla="*/ 213 w 431"/>
                <a:gd name="T25" fmla="*/ 206 h 287"/>
                <a:gd name="T26" fmla="*/ 172 w 431"/>
                <a:gd name="T27" fmla="*/ 235 h 287"/>
                <a:gd name="T28" fmla="*/ 181 w 431"/>
                <a:gd name="T29" fmla="*/ 267 h 287"/>
                <a:gd name="T30" fmla="*/ 135 w 431"/>
                <a:gd name="T31" fmla="*/ 284 h 287"/>
                <a:gd name="T32" fmla="*/ 62 w 431"/>
                <a:gd name="T33" fmla="*/ 274 h 287"/>
                <a:gd name="T34" fmla="*/ 74 w 431"/>
                <a:gd name="T35" fmla="*/ 196 h 287"/>
                <a:gd name="T36" fmla="*/ 61 w 431"/>
                <a:gd name="T37" fmla="*/ 164 h 287"/>
                <a:gd name="T38" fmla="*/ 25 w 431"/>
                <a:gd name="T39" fmla="*/ 171 h 287"/>
                <a:gd name="T40" fmla="*/ 0 w 431"/>
                <a:gd name="T41" fmla="*/ 139 h 287"/>
                <a:gd name="T42" fmla="*/ 23 w 431"/>
                <a:gd name="T43" fmla="*/ 111 h 287"/>
                <a:gd name="T44" fmla="*/ 61 w 431"/>
                <a:gd name="T45" fmla="*/ 121 h 287"/>
                <a:gd name="T46" fmla="*/ 75 w 431"/>
                <a:gd name="T47" fmla="*/ 67 h 287"/>
                <a:gd name="T48" fmla="*/ 67 w 431"/>
                <a:gd name="T49" fmla="*/ 11 h 287"/>
                <a:gd name="T50" fmla="*/ 159 w 431"/>
                <a:gd name="T51" fmla="*/ 5 h 287"/>
                <a:gd name="T52" fmla="*/ 198 w 431"/>
                <a:gd name="T53" fmla="*/ 24 h 287"/>
                <a:gd name="T54" fmla="*/ 180 w 431"/>
                <a:gd name="T55" fmla="*/ 53 h 287"/>
                <a:gd name="T56" fmla="*/ 221 w 431"/>
                <a:gd name="T57" fmla="*/ 84 h 287"/>
                <a:gd name="T58" fmla="*/ 256 w 431"/>
                <a:gd name="T59" fmla="*/ 60 h 287"/>
                <a:gd name="T60" fmla="*/ 237 w 431"/>
                <a:gd name="T61" fmla="*/ 19 h 287"/>
                <a:gd name="T62" fmla="*/ 298 w 431"/>
                <a:gd name="T63" fmla="*/ 9 h 287"/>
                <a:gd name="T64" fmla="*/ 332 w 431"/>
                <a:gd name="T65" fmla="*/ 13 h 287"/>
                <a:gd name="T66" fmla="*/ 363 w 431"/>
                <a:gd name="T67" fmla="*/ 1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31" h="287">
                  <a:moveTo>
                    <a:pt x="363" y="16"/>
                  </a:moveTo>
                  <a:cubicBezTo>
                    <a:pt x="363" y="16"/>
                    <a:pt x="356" y="58"/>
                    <a:pt x="356" y="79"/>
                  </a:cubicBezTo>
                  <a:cubicBezTo>
                    <a:pt x="357" y="100"/>
                    <a:pt x="362" y="128"/>
                    <a:pt x="382" y="124"/>
                  </a:cubicBezTo>
                  <a:cubicBezTo>
                    <a:pt x="396" y="121"/>
                    <a:pt x="393" y="111"/>
                    <a:pt x="408" y="112"/>
                  </a:cubicBezTo>
                  <a:cubicBezTo>
                    <a:pt x="422" y="112"/>
                    <a:pt x="431" y="134"/>
                    <a:pt x="431" y="144"/>
                  </a:cubicBezTo>
                  <a:cubicBezTo>
                    <a:pt x="431" y="169"/>
                    <a:pt x="420" y="185"/>
                    <a:pt x="406" y="185"/>
                  </a:cubicBezTo>
                  <a:cubicBezTo>
                    <a:pt x="392" y="184"/>
                    <a:pt x="386" y="170"/>
                    <a:pt x="371" y="170"/>
                  </a:cubicBezTo>
                  <a:cubicBezTo>
                    <a:pt x="356" y="170"/>
                    <a:pt x="352" y="183"/>
                    <a:pt x="353" y="218"/>
                  </a:cubicBezTo>
                  <a:cubicBezTo>
                    <a:pt x="354" y="254"/>
                    <a:pt x="359" y="275"/>
                    <a:pt x="359" y="275"/>
                  </a:cubicBezTo>
                  <a:cubicBezTo>
                    <a:pt x="359" y="275"/>
                    <a:pt x="286" y="287"/>
                    <a:pt x="256" y="281"/>
                  </a:cubicBezTo>
                  <a:cubicBezTo>
                    <a:pt x="239" y="278"/>
                    <a:pt x="235" y="273"/>
                    <a:pt x="235" y="263"/>
                  </a:cubicBezTo>
                  <a:cubicBezTo>
                    <a:pt x="234" y="254"/>
                    <a:pt x="253" y="242"/>
                    <a:pt x="248" y="226"/>
                  </a:cubicBezTo>
                  <a:cubicBezTo>
                    <a:pt x="245" y="216"/>
                    <a:pt x="236" y="208"/>
                    <a:pt x="213" y="206"/>
                  </a:cubicBezTo>
                  <a:cubicBezTo>
                    <a:pt x="193" y="205"/>
                    <a:pt x="171" y="221"/>
                    <a:pt x="172" y="235"/>
                  </a:cubicBezTo>
                  <a:cubicBezTo>
                    <a:pt x="174" y="253"/>
                    <a:pt x="185" y="258"/>
                    <a:pt x="181" y="267"/>
                  </a:cubicBezTo>
                  <a:cubicBezTo>
                    <a:pt x="177" y="276"/>
                    <a:pt x="158" y="284"/>
                    <a:pt x="135" y="284"/>
                  </a:cubicBezTo>
                  <a:cubicBezTo>
                    <a:pt x="101" y="285"/>
                    <a:pt x="62" y="274"/>
                    <a:pt x="62" y="274"/>
                  </a:cubicBezTo>
                  <a:cubicBezTo>
                    <a:pt x="62" y="274"/>
                    <a:pt x="72" y="224"/>
                    <a:pt x="74" y="196"/>
                  </a:cubicBezTo>
                  <a:cubicBezTo>
                    <a:pt x="76" y="173"/>
                    <a:pt x="67" y="166"/>
                    <a:pt x="61" y="164"/>
                  </a:cubicBezTo>
                  <a:cubicBezTo>
                    <a:pt x="55" y="163"/>
                    <a:pt x="36" y="172"/>
                    <a:pt x="25" y="171"/>
                  </a:cubicBezTo>
                  <a:cubicBezTo>
                    <a:pt x="13" y="170"/>
                    <a:pt x="0" y="160"/>
                    <a:pt x="0" y="139"/>
                  </a:cubicBezTo>
                  <a:cubicBezTo>
                    <a:pt x="1" y="125"/>
                    <a:pt x="9" y="111"/>
                    <a:pt x="23" y="111"/>
                  </a:cubicBezTo>
                  <a:cubicBezTo>
                    <a:pt x="44" y="111"/>
                    <a:pt x="49" y="120"/>
                    <a:pt x="61" y="121"/>
                  </a:cubicBezTo>
                  <a:cubicBezTo>
                    <a:pt x="70" y="121"/>
                    <a:pt x="74" y="94"/>
                    <a:pt x="75" y="67"/>
                  </a:cubicBezTo>
                  <a:cubicBezTo>
                    <a:pt x="76" y="39"/>
                    <a:pt x="67" y="11"/>
                    <a:pt x="67" y="11"/>
                  </a:cubicBezTo>
                  <a:cubicBezTo>
                    <a:pt x="67" y="11"/>
                    <a:pt x="130" y="3"/>
                    <a:pt x="159" y="5"/>
                  </a:cubicBezTo>
                  <a:cubicBezTo>
                    <a:pt x="193" y="8"/>
                    <a:pt x="198" y="18"/>
                    <a:pt x="198" y="24"/>
                  </a:cubicBezTo>
                  <a:cubicBezTo>
                    <a:pt x="197" y="33"/>
                    <a:pt x="181" y="42"/>
                    <a:pt x="180" y="53"/>
                  </a:cubicBezTo>
                  <a:cubicBezTo>
                    <a:pt x="178" y="69"/>
                    <a:pt x="205" y="84"/>
                    <a:pt x="221" y="84"/>
                  </a:cubicBezTo>
                  <a:cubicBezTo>
                    <a:pt x="240" y="84"/>
                    <a:pt x="255" y="72"/>
                    <a:pt x="256" y="60"/>
                  </a:cubicBezTo>
                  <a:cubicBezTo>
                    <a:pt x="257" y="36"/>
                    <a:pt x="235" y="37"/>
                    <a:pt x="237" y="19"/>
                  </a:cubicBezTo>
                  <a:cubicBezTo>
                    <a:pt x="237" y="10"/>
                    <a:pt x="248" y="0"/>
                    <a:pt x="298" y="9"/>
                  </a:cubicBezTo>
                  <a:cubicBezTo>
                    <a:pt x="304" y="10"/>
                    <a:pt x="318" y="12"/>
                    <a:pt x="332" y="13"/>
                  </a:cubicBezTo>
                  <a:cubicBezTo>
                    <a:pt x="348" y="14"/>
                    <a:pt x="363" y="16"/>
                    <a:pt x="363" y="16"/>
                  </a:cubicBezTo>
                  <a:close/>
                </a:path>
              </a:pathLst>
            </a:custGeom>
            <a:solidFill>
              <a:schemeClr val="accent4">
                <a:lumMod val="100000"/>
              </a:schemeClr>
            </a:solidFill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44" name="任意多边形: 形状 43"/>
            <p:cNvSpPr/>
            <p:nvPr/>
          </p:nvSpPr>
          <p:spPr bwMode="auto">
            <a:xfrm>
              <a:off x="6084593" y="4054475"/>
              <a:ext cx="1036638" cy="1265238"/>
            </a:xfrm>
            <a:custGeom>
              <a:avLst/>
              <a:gdLst>
                <a:gd name="T0" fmla="*/ 304 w 314"/>
                <a:gd name="T1" fmla="*/ 67 h 384"/>
                <a:gd name="T2" fmla="*/ 233 w 314"/>
                <a:gd name="T3" fmla="*/ 74 h 384"/>
                <a:gd name="T4" fmla="*/ 178 w 314"/>
                <a:gd name="T5" fmla="*/ 55 h 384"/>
                <a:gd name="T6" fmla="*/ 185 w 314"/>
                <a:gd name="T7" fmla="*/ 24 h 384"/>
                <a:gd name="T8" fmla="*/ 156 w 314"/>
                <a:gd name="T9" fmla="*/ 1 h 384"/>
                <a:gd name="T10" fmla="*/ 128 w 314"/>
                <a:gd name="T11" fmla="*/ 24 h 384"/>
                <a:gd name="T12" fmla="*/ 134 w 314"/>
                <a:gd name="T13" fmla="*/ 61 h 384"/>
                <a:gd name="T14" fmla="*/ 71 w 314"/>
                <a:gd name="T15" fmla="*/ 73 h 384"/>
                <a:gd name="T16" fmla="*/ 11 w 314"/>
                <a:gd name="T17" fmla="*/ 64 h 384"/>
                <a:gd name="T18" fmla="*/ 4 w 314"/>
                <a:gd name="T19" fmla="*/ 122 h 384"/>
                <a:gd name="T20" fmla="*/ 9 w 314"/>
                <a:gd name="T21" fmla="*/ 156 h 384"/>
                <a:gd name="T22" fmla="*/ 27 w 314"/>
                <a:gd name="T23" fmla="*/ 169 h 384"/>
                <a:gd name="T24" fmla="*/ 53 w 314"/>
                <a:gd name="T25" fmla="*/ 156 h 384"/>
                <a:gd name="T26" fmla="*/ 79 w 314"/>
                <a:gd name="T27" fmla="*/ 193 h 384"/>
                <a:gd name="T28" fmla="*/ 54 w 314"/>
                <a:gd name="T29" fmla="*/ 234 h 384"/>
                <a:gd name="T30" fmla="*/ 17 w 314"/>
                <a:gd name="T31" fmla="*/ 218 h 384"/>
                <a:gd name="T32" fmla="*/ 1 w 314"/>
                <a:gd name="T33" fmla="*/ 249 h 384"/>
                <a:gd name="T34" fmla="*/ 3 w 314"/>
                <a:gd name="T35" fmla="*/ 299 h 384"/>
                <a:gd name="T36" fmla="*/ 7 w 314"/>
                <a:gd name="T37" fmla="*/ 321 h 384"/>
                <a:gd name="T38" fmla="*/ 73 w 314"/>
                <a:gd name="T39" fmla="*/ 308 h 384"/>
                <a:gd name="T40" fmla="*/ 132 w 314"/>
                <a:gd name="T41" fmla="*/ 317 h 384"/>
                <a:gd name="T42" fmla="*/ 121 w 314"/>
                <a:gd name="T43" fmla="*/ 360 h 384"/>
                <a:gd name="T44" fmla="*/ 150 w 314"/>
                <a:gd name="T45" fmla="*/ 383 h 384"/>
                <a:gd name="T46" fmla="*/ 181 w 314"/>
                <a:gd name="T47" fmla="*/ 369 h 384"/>
                <a:gd name="T48" fmla="*/ 174 w 314"/>
                <a:gd name="T49" fmla="*/ 319 h 384"/>
                <a:gd name="T50" fmla="*/ 223 w 314"/>
                <a:gd name="T51" fmla="*/ 307 h 384"/>
                <a:gd name="T52" fmla="*/ 298 w 314"/>
                <a:gd name="T53" fmla="*/ 327 h 384"/>
                <a:gd name="T54" fmla="*/ 308 w 314"/>
                <a:gd name="T55" fmla="*/ 272 h 384"/>
                <a:gd name="T56" fmla="*/ 296 w 314"/>
                <a:gd name="T57" fmla="*/ 221 h 384"/>
                <a:gd name="T58" fmla="*/ 264 w 314"/>
                <a:gd name="T59" fmla="*/ 228 h 384"/>
                <a:gd name="T60" fmla="*/ 236 w 314"/>
                <a:gd name="T61" fmla="*/ 192 h 384"/>
                <a:gd name="T62" fmla="*/ 261 w 314"/>
                <a:gd name="T63" fmla="*/ 163 h 384"/>
                <a:gd name="T64" fmla="*/ 299 w 314"/>
                <a:gd name="T65" fmla="*/ 173 h 384"/>
                <a:gd name="T66" fmla="*/ 310 w 314"/>
                <a:gd name="T67" fmla="*/ 121 h 384"/>
                <a:gd name="T68" fmla="*/ 304 w 314"/>
                <a:gd name="T69" fmla="*/ 67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4" h="384">
                  <a:moveTo>
                    <a:pt x="304" y="67"/>
                  </a:moveTo>
                  <a:cubicBezTo>
                    <a:pt x="304" y="67"/>
                    <a:pt x="271" y="73"/>
                    <a:pt x="233" y="74"/>
                  </a:cubicBezTo>
                  <a:cubicBezTo>
                    <a:pt x="203" y="75"/>
                    <a:pt x="177" y="72"/>
                    <a:pt x="178" y="55"/>
                  </a:cubicBezTo>
                  <a:cubicBezTo>
                    <a:pt x="178" y="37"/>
                    <a:pt x="187" y="40"/>
                    <a:pt x="185" y="24"/>
                  </a:cubicBezTo>
                  <a:cubicBezTo>
                    <a:pt x="183" y="10"/>
                    <a:pt x="173" y="0"/>
                    <a:pt x="156" y="1"/>
                  </a:cubicBezTo>
                  <a:cubicBezTo>
                    <a:pt x="138" y="1"/>
                    <a:pt x="128" y="10"/>
                    <a:pt x="128" y="24"/>
                  </a:cubicBezTo>
                  <a:cubicBezTo>
                    <a:pt x="128" y="37"/>
                    <a:pt x="135" y="55"/>
                    <a:pt x="134" y="61"/>
                  </a:cubicBezTo>
                  <a:cubicBezTo>
                    <a:pt x="132" y="76"/>
                    <a:pt x="104" y="76"/>
                    <a:pt x="71" y="73"/>
                  </a:cubicBezTo>
                  <a:cubicBezTo>
                    <a:pt x="43" y="71"/>
                    <a:pt x="11" y="64"/>
                    <a:pt x="11" y="64"/>
                  </a:cubicBezTo>
                  <a:cubicBezTo>
                    <a:pt x="11" y="64"/>
                    <a:pt x="4" y="109"/>
                    <a:pt x="4" y="122"/>
                  </a:cubicBezTo>
                  <a:cubicBezTo>
                    <a:pt x="4" y="135"/>
                    <a:pt x="6" y="150"/>
                    <a:pt x="9" y="156"/>
                  </a:cubicBezTo>
                  <a:cubicBezTo>
                    <a:pt x="12" y="161"/>
                    <a:pt x="17" y="172"/>
                    <a:pt x="27" y="169"/>
                  </a:cubicBezTo>
                  <a:cubicBezTo>
                    <a:pt x="38" y="167"/>
                    <a:pt x="43" y="154"/>
                    <a:pt x="53" y="156"/>
                  </a:cubicBezTo>
                  <a:cubicBezTo>
                    <a:pt x="63" y="157"/>
                    <a:pt x="81" y="172"/>
                    <a:pt x="79" y="193"/>
                  </a:cubicBezTo>
                  <a:cubicBezTo>
                    <a:pt x="78" y="214"/>
                    <a:pt x="69" y="235"/>
                    <a:pt x="54" y="234"/>
                  </a:cubicBezTo>
                  <a:cubicBezTo>
                    <a:pt x="39" y="232"/>
                    <a:pt x="29" y="220"/>
                    <a:pt x="17" y="218"/>
                  </a:cubicBezTo>
                  <a:cubicBezTo>
                    <a:pt x="4" y="217"/>
                    <a:pt x="0" y="238"/>
                    <a:pt x="1" y="249"/>
                  </a:cubicBezTo>
                  <a:cubicBezTo>
                    <a:pt x="1" y="261"/>
                    <a:pt x="1" y="287"/>
                    <a:pt x="3" y="299"/>
                  </a:cubicBezTo>
                  <a:cubicBezTo>
                    <a:pt x="5" y="312"/>
                    <a:pt x="7" y="321"/>
                    <a:pt x="7" y="321"/>
                  </a:cubicBezTo>
                  <a:cubicBezTo>
                    <a:pt x="7" y="321"/>
                    <a:pt x="30" y="313"/>
                    <a:pt x="73" y="308"/>
                  </a:cubicBezTo>
                  <a:cubicBezTo>
                    <a:pt x="105" y="305"/>
                    <a:pt x="131" y="305"/>
                    <a:pt x="132" y="317"/>
                  </a:cubicBezTo>
                  <a:cubicBezTo>
                    <a:pt x="133" y="330"/>
                    <a:pt x="119" y="346"/>
                    <a:pt x="121" y="360"/>
                  </a:cubicBezTo>
                  <a:cubicBezTo>
                    <a:pt x="123" y="374"/>
                    <a:pt x="136" y="381"/>
                    <a:pt x="150" y="383"/>
                  </a:cubicBezTo>
                  <a:cubicBezTo>
                    <a:pt x="158" y="384"/>
                    <a:pt x="173" y="384"/>
                    <a:pt x="181" y="369"/>
                  </a:cubicBezTo>
                  <a:cubicBezTo>
                    <a:pt x="189" y="355"/>
                    <a:pt x="185" y="341"/>
                    <a:pt x="174" y="319"/>
                  </a:cubicBezTo>
                  <a:cubicBezTo>
                    <a:pt x="169" y="309"/>
                    <a:pt x="192" y="302"/>
                    <a:pt x="223" y="307"/>
                  </a:cubicBezTo>
                  <a:cubicBezTo>
                    <a:pt x="235" y="309"/>
                    <a:pt x="298" y="327"/>
                    <a:pt x="298" y="327"/>
                  </a:cubicBezTo>
                  <a:cubicBezTo>
                    <a:pt x="298" y="327"/>
                    <a:pt x="304" y="299"/>
                    <a:pt x="308" y="272"/>
                  </a:cubicBezTo>
                  <a:cubicBezTo>
                    <a:pt x="314" y="237"/>
                    <a:pt x="308" y="220"/>
                    <a:pt x="296" y="221"/>
                  </a:cubicBezTo>
                  <a:cubicBezTo>
                    <a:pt x="289" y="221"/>
                    <a:pt x="278" y="228"/>
                    <a:pt x="264" y="228"/>
                  </a:cubicBezTo>
                  <a:cubicBezTo>
                    <a:pt x="250" y="227"/>
                    <a:pt x="234" y="215"/>
                    <a:pt x="236" y="192"/>
                  </a:cubicBezTo>
                  <a:cubicBezTo>
                    <a:pt x="238" y="174"/>
                    <a:pt x="247" y="162"/>
                    <a:pt x="261" y="163"/>
                  </a:cubicBezTo>
                  <a:cubicBezTo>
                    <a:pt x="275" y="163"/>
                    <a:pt x="290" y="172"/>
                    <a:pt x="299" y="173"/>
                  </a:cubicBezTo>
                  <a:cubicBezTo>
                    <a:pt x="305" y="173"/>
                    <a:pt x="310" y="134"/>
                    <a:pt x="310" y="121"/>
                  </a:cubicBezTo>
                  <a:cubicBezTo>
                    <a:pt x="311" y="95"/>
                    <a:pt x="304" y="67"/>
                    <a:pt x="304" y="67"/>
                  </a:cubicBezTo>
                  <a:close/>
                </a:path>
              </a:pathLst>
            </a:custGeom>
            <a:solidFill>
              <a:schemeClr val="accent4">
                <a:lumMod val="100000"/>
              </a:schemeClr>
            </a:solidFill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45" name="任意多边形: 形状 44"/>
            <p:cNvSpPr/>
            <p:nvPr/>
          </p:nvSpPr>
          <p:spPr bwMode="auto">
            <a:xfrm>
              <a:off x="4100218" y="4027487"/>
              <a:ext cx="1058863" cy="1258888"/>
            </a:xfrm>
            <a:custGeom>
              <a:avLst/>
              <a:gdLst>
                <a:gd name="T0" fmla="*/ 312 w 321"/>
                <a:gd name="T1" fmla="*/ 67 h 382"/>
                <a:gd name="T2" fmla="*/ 240 w 321"/>
                <a:gd name="T3" fmla="*/ 75 h 382"/>
                <a:gd name="T4" fmla="*/ 187 w 321"/>
                <a:gd name="T5" fmla="*/ 55 h 382"/>
                <a:gd name="T6" fmla="*/ 193 w 321"/>
                <a:gd name="T7" fmla="*/ 19 h 382"/>
                <a:gd name="T8" fmla="*/ 165 w 321"/>
                <a:gd name="T9" fmla="*/ 1 h 382"/>
                <a:gd name="T10" fmla="*/ 137 w 321"/>
                <a:gd name="T11" fmla="*/ 24 h 382"/>
                <a:gd name="T12" fmla="*/ 144 w 321"/>
                <a:gd name="T13" fmla="*/ 63 h 382"/>
                <a:gd name="T14" fmla="*/ 80 w 321"/>
                <a:gd name="T15" fmla="*/ 74 h 382"/>
                <a:gd name="T16" fmla="*/ 20 w 321"/>
                <a:gd name="T17" fmla="*/ 65 h 382"/>
                <a:gd name="T18" fmla="*/ 15 w 321"/>
                <a:gd name="T19" fmla="*/ 123 h 382"/>
                <a:gd name="T20" fmla="*/ 20 w 321"/>
                <a:gd name="T21" fmla="*/ 157 h 382"/>
                <a:gd name="T22" fmla="*/ 38 w 321"/>
                <a:gd name="T23" fmla="*/ 171 h 382"/>
                <a:gd name="T24" fmla="*/ 64 w 321"/>
                <a:gd name="T25" fmla="*/ 157 h 382"/>
                <a:gd name="T26" fmla="*/ 90 w 321"/>
                <a:gd name="T27" fmla="*/ 194 h 382"/>
                <a:gd name="T28" fmla="*/ 64 w 321"/>
                <a:gd name="T29" fmla="*/ 235 h 382"/>
                <a:gd name="T30" fmla="*/ 28 w 321"/>
                <a:gd name="T31" fmla="*/ 221 h 382"/>
                <a:gd name="T32" fmla="*/ 2 w 321"/>
                <a:gd name="T33" fmla="*/ 268 h 382"/>
                <a:gd name="T34" fmla="*/ 8 w 321"/>
                <a:gd name="T35" fmla="*/ 309 h 382"/>
                <a:gd name="T36" fmla="*/ 98 w 321"/>
                <a:gd name="T37" fmla="*/ 304 h 382"/>
                <a:gd name="T38" fmla="*/ 141 w 321"/>
                <a:gd name="T39" fmla="*/ 320 h 382"/>
                <a:gd name="T40" fmla="*/ 132 w 321"/>
                <a:gd name="T41" fmla="*/ 367 h 382"/>
                <a:gd name="T42" fmla="*/ 169 w 321"/>
                <a:gd name="T43" fmla="*/ 382 h 382"/>
                <a:gd name="T44" fmla="*/ 194 w 321"/>
                <a:gd name="T45" fmla="*/ 349 h 382"/>
                <a:gd name="T46" fmla="*/ 185 w 321"/>
                <a:gd name="T47" fmla="*/ 320 h 382"/>
                <a:gd name="T48" fmla="*/ 211 w 321"/>
                <a:gd name="T49" fmla="*/ 306 h 382"/>
                <a:gd name="T50" fmla="*/ 307 w 321"/>
                <a:gd name="T51" fmla="*/ 328 h 382"/>
                <a:gd name="T52" fmla="*/ 317 w 321"/>
                <a:gd name="T53" fmla="*/ 275 h 382"/>
                <a:gd name="T54" fmla="*/ 305 w 321"/>
                <a:gd name="T55" fmla="*/ 221 h 382"/>
                <a:gd name="T56" fmla="*/ 271 w 321"/>
                <a:gd name="T57" fmla="*/ 228 h 382"/>
                <a:gd name="T58" fmla="*/ 245 w 321"/>
                <a:gd name="T59" fmla="*/ 190 h 382"/>
                <a:gd name="T60" fmla="*/ 274 w 321"/>
                <a:gd name="T61" fmla="*/ 164 h 382"/>
                <a:gd name="T62" fmla="*/ 310 w 321"/>
                <a:gd name="T63" fmla="*/ 173 h 382"/>
                <a:gd name="T64" fmla="*/ 321 w 321"/>
                <a:gd name="T65" fmla="*/ 123 h 382"/>
                <a:gd name="T66" fmla="*/ 312 w 321"/>
                <a:gd name="T67" fmla="*/ 67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1" h="382">
                  <a:moveTo>
                    <a:pt x="312" y="67"/>
                  </a:moveTo>
                  <a:cubicBezTo>
                    <a:pt x="312" y="67"/>
                    <a:pt x="275" y="75"/>
                    <a:pt x="240" y="75"/>
                  </a:cubicBezTo>
                  <a:cubicBezTo>
                    <a:pt x="210" y="76"/>
                    <a:pt x="186" y="72"/>
                    <a:pt x="187" y="55"/>
                  </a:cubicBezTo>
                  <a:cubicBezTo>
                    <a:pt x="187" y="37"/>
                    <a:pt x="198" y="40"/>
                    <a:pt x="193" y="19"/>
                  </a:cubicBezTo>
                  <a:cubicBezTo>
                    <a:pt x="191" y="12"/>
                    <a:pt x="182" y="0"/>
                    <a:pt x="165" y="1"/>
                  </a:cubicBezTo>
                  <a:cubicBezTo>
                    <a:pt x="150" y="2"/>
                    <a:pt x="137" y="10"/>
                    <a:pt x="137" y="24"/>
                  </a:cubicBezTo>
                  <a:cubicBezTo>
                    <a:pt x="137" y="37"/>
                    <a:pt x="145" y="56"/>
                    <a:pt x="144" y="63"/>
                  </a:cubicBezTo>
                  <a:cubicBezTo>
                    <a:pt x="144" y="74"/>
                    <a:pt x="125" y="76"/>
                    <a:pt x="80" y="74"/>
                  </a:cubicBezTo>
                  <a:cubicBezTo>
                    <a:pt x="52" y="72"/>
                    <a:pt x="20" y="65"/>
                    <a:pt x="20" y="65"/>
                  </a:cubicBezTo>
                  <a:cubicBezTo>
                    <a:pt x="20" y="65"/>
                    <a:pt x="14" y="110"/>
                    <a:pt x="15" y="123"/>
                  </a:cubicBezTo>
                  <a:cubicBezTo>
                    <a:pt x="15" y="136"/>
                    <a:pt x="17" y="152"/>
                    <a:pt x="20" y="157"/>
                  </a:cubicBezTo>
                  <a:cubicBezTo>
                    <a:pt x="22" y="163"/>
                    <a:pt x="27" y="173"/>
                    <a:pt x="38" y="171"/>
                  </a:cubicBezTo>
                  <a:cubicBezTo>
                    <a:pt x="48" y="168"/>
                    <a:pt x="53" y="155"/>
                    <a:pt x="64" y="157"/>
                  </a:cubicBezTo>
                  <a:cubicBezTo>
                    <a:pt x="74" y="159"/>
                    <a:pt x="91" y="173"/>
                    <a:pt x="90" y="194"/>
                  </a:cubicBezTo>
                  <a:cubicBezTo>
                    <a:pt x="88" y="216"/>
                    <a:pt x="80" y="236"/>
                    <a:pt x="64" y="235"/>
                  </a:cubicBezTo>
                  <a:cubicBezTo>
                    <a:pt x="49" y="234"/>
                    <a:pt x="40" y="222"/>
                    <a:pt x="28" y="221"/>
                  </a:cubicBezTo>
                  <a:cubicBezTo>
                    <a:pt x="15" y="220"/>
                    <a:pt x="0" y="228"/>
                    <a:pt x="2" y="268"/>
                  </a:cubicBezTo>
                  <a:cubicBezTo>
                    <a:pt x="4" y="297"/>
                    <a:pt x="8" y="309"/>
                    <a:pt x="8" y="309"/>
                  </a:cubicBezTo>
                  <a:cubicBezTo>
                    <a:pt x="8" y="309"/>
                    <a:pt x="66" y="303"/>
                    <a:pt x="98" y="304"/>
                  </a:cubicBezTo>
                  <a:cubicBezTo>
                    <a:pt x="131" y="305"/>
                    <a:pt x="140" y="307"/>
                    <a:pt x="141" y="320"/>
                  </a:cubicBezTo>
                  <a:cubicBezTo>
                    <a:pt x="142" y="332"/>
                    <a:pt x="130" y="353"/>
                    <a:pt x="132" y="367"/>
                  </a:cubicBezTo>
                  <a:cubicBezTo>
                    <a:pt x="134" y="381"/>
                    <a:pt x="155" y="382"/>
                    <a:pt x="169" y="382"/>
                  </a:cubicBezTo>
                  <a:cubicBezTo>
                    <a:pt x="183" y="382"/>
                    <a:pt x="196" y="374"/>
                    <a:pt x="194" y="349"/>
                  </a:cubicBezTo>
                  <a:cubicBezTo>
                    <a:pt x="192" y="333"/>
                    <a:pt x="185" y="330"/>
                    <a:pt x="185" y="320"/>
                  </a:cubicBezTo>
                  <a:cubicBezTo>
                    <a:pt x="184" y="309"/>
                    <a:pt x="199" y="305"/>
                    <a:pt x="211" y="306"/>
                  </a:cubicBezTo>
                  <a:cubicBezTo>
                    <a:pt x="243" y="307"/>
                    <a:pt x="307" y="328"/>
                    <a:pt x="307" y="328"/>
                  </a:cubicBezTo>
                  <a:cubicBezTo>
                    <a:pt x="307" y="328"/>
                    <a:pt x="315" y="302"/>
                    <a:pt x="317" y="275"/>
                  </a:cubicBezTo>
                  <a:cubicBezTo>
                    <a:pt x="321" y="240"/>
                    <a:pt x="318" y="220"/>
                    <a:pt x="305" y="221"/>
                  </a:cubicBezTo>
                  <a:cubicBezTo>
                    <a:pt x="298" y="221"/>
                    <a:pt x="285" y="229"/>
                    <a:pt x="271" y="228"/>
                  </a:cubicBezTo>
                  <a:cubicBezTo>
                    <a:pt x="257" y="227"/>
                    <a:pt x="244" y="213"/>
                    <a:pt x="245" y="190"/>
                  </a:cubicBezTo>
                  <a:cubicBezTo>
                    <a:pt x="247" y="172"/>
                    <a:pt x="260" y="163"/>
                    <a:pt x="274" y="164"/>
                  </a:cubicBezTo>
                  <a:cubicBezTo>
                    <a:pt x="288" y="165"/>
                    <a:pt x="299" y="175"/>
                    <a:pt x="310" y="173"/>
                  </a:cubicBezTo>
                  <a:cubicBezTo>
                    <a:pt x="315" y="172"/>
                    <a:pt x="321" y="135"/>
                    <a:pt x="321" y="123"/>
                  </a:cubicBezTo>
                  <a:cubicBezTo>
                    <a:pt x="321" y="96"/>
                    <a:pt x="312" y="67"/>
                    <a:pt x="312" y="67"/>
                  </a:cubicBezTo>
                  <a:close/>
                </a:path>
              </a:pathLst>
            </a:custGeom>
            <a:solidFill>
              <a:schemeClr val="accent4">
                <a:lumMod val="100000"/>
              </a:schemeClr>
            </a:solidFill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46" name="任意多边形: 形状 45"/>
            <p:cNvSpPr/>
            <p:nvPr/>
          </p:nvSpPr>
          <p:spPr bwMode="auto">
            <a:xfrm>
              <a:off x="7068843" y="3268662"/>
              <a:ext cx="1033463" cy="1236663"/>
            </a:xfrm>
            <a:custGeom>
              <a:avLst/>
              <a:gdLst>
                <a:gd name="T0" fmla="*/ 310 w 313"/>
                <a:gd name="T1" fmla="*/ 73 h 375"/>
                <a:gd name="T2" fmla="*/ 231 w 313"/>
                <a:gd name="T3" fmla="*/ 81 h 375"/>
                <a:gd name="T4" fmla="*/ 179 w 313"/>
                <a:gd name="T5" fmla="*/ 56 h 375"/>
                <a:gd name="T6" fmla="*/ 193 w 313"/>
                <a:gd name="T7" fmla="*/ 22 h 375"/>
                <a:gd name="T8" fmla="*/ 156 w 313"/>
                <a:gd name="T9" fmla="*/ 0 h 375"/>
                <a:gd name="T10" fmla="*/ 122 w 313"/>
                <a:gd name="T11" fmla="*/ 26 h 375"/>
                <a:gd name="T12" fmla="*/ 134 w 313"/>
                <a:gd name="T13" fmla="*/ 61 h 375"/>
                <a:gd name="T14" fmla="*/ 72 w 313"/>
                <a:gd name="T15" fmla="*/ 69 h 375"/>
                <a:gd name="T16" fmla="*/ 10 w 313"/>
                <a:gd name="T17" fmla="*/ 59 h 375"/>
                <a:gd name="T18" fmla="*/ 4 w 313"/>
                <a:gd name="T19" fmla="*/ 103 h 375"/>
                <a:gd name="T20" fmla="*/ 9 w 313"/>
                <a:gd name="T21" fmla="*/ 137 h 375"/>
                <a:gd name="T22" fmla="*/ 27 w 313"/>
                <a:gd name="T23" fmla="*/ 151 h 375"/>
                <a:gd name="T24" fmla="*/ 53 w 313"/>
                <a:gd name="T25" fmla="*/ 137 h 375"/>
                <a:gd name="T26" fmla="*/ 79 w 313"/>
                <a:gd name="T27" fmla="*/ 175 h 375"/>
                <a:gd name="T28" fmla="*/ 54 w 313"/>
                <a:gd name="T29" fmla="*/ 215 h 375"/>
                <a:gd name="T30" fmla="*/ 17 w 313"/>
                <a:gd name="T31" fmla="*/ 200 h 375"/>
                <a:gd name="T32" fmla="*/ 1 w 313"/>
                <a:gd name="T33" fmla="*/ 231 h 375"/>
                <a:gd name="T34" fmla="*/ 3 w 313"/>
                <a:gd name="T35" fmla="*/ 281 h 375"/>
                <a:gd name="T36" fmla="*/ 7 w 313"/>
                <a:gd name="T37" fmla="*/ 303 h 375"/>
                <a:gd name="T38" fmla="*/ 89 w 313"/>
                <a:gd name="T39" fmla="*/ 296 h 375"/>
                <a:gd name="T40" fmla="*/ 139 w 313"/>
                <a:gd name="T41" fmla="*/ 316 h 375"/>
                <a:gd name="T42" fmla="*/ 122 w 313"/>
                <a:gd name="T43" fmla="*/ 348 h 375"/>
                <a:gd name="T44" fmla="*/ 159 w 313"/>
                <a:gd name="T45" fmla="*/ 375 h 375"/>
                <a:gd name="T46" fmla="*/ 194 w 313"/>
                <a:gd name="T47" fmla="*/ 349 h 375"/>
                <a:gd name="T48" fmla="*/ 174 w 313"/>
                <a:gd name="T49" fmla="*/ 315 h 375"/>
                <a:gd name="T50" fmla="*/ 197 w 313"/>
                <a:gd name="T51" fmla="*/ 297 h 375"/>
                <a:gd name="T52" fmla="*/ 306 w 313"/>
                <a:gd name="T53" fmla="*/ 306 h 375"/>
                <a:gd name="T54" fmla="*/ 311 w 313"/>
                <a:gd name="T55" fmla="*/ 243 h 375"/>
                <a:gd name="T56" fmla="*/ 298 w 313"/>
                <a:gd name="T57" fmla="*/ 205 h 375"/>
                <a:gd name="T58" fmla="*/ 263 w 313"/>
                <a:gd name="T59" fmla="*/ 216 h 375"/>
                <a:gd name="T60" fmla="*/ 236 w 313"/>
                <a:gd name="T61" fmla="*/ 176 h 375"/>
                <a:gd name="T62" fmla="*/ 262 w 313"/>
                <a:gd name="T63" fmla="*/ 141 h 375"/>
                <a:gd name="T64" fmla="*/ 300 w 313"/>
                <a:gd name="T65" fmla="*/ 159 h 375"/>
                <a:gd name="T66" fmla="*/ 311 w 313"/>
                <a:gd name="T67" fmla="*/ 136 h 375"/>
                <a:gd name="T68" fmla="*/ 313 w 313"/>
                <a:gd name="T69" fmla="*/ 103 h 375"/>
                <a:gd name="T70" fmla="*/ 310 w 313"/>
                <a:gd name="T71" fmla="*/ 73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13" h="375">
                  <a:moveTo>
                    <a:pt x="310" y="73"/>
                  </a:moveTo>
                  <a:cubicBezTo>
                    <a:pt x="310" y="73"/>
                    <a:pt x="261" y="83"/>
                    <a:pt x="231" y="81"/>
                  </a:cubicBezTo>
                  <a:cubicBezTo>
                    <a:pt x="201" y="79"/>
                    <a:pt x="179" y="73"/>
                    <a:pt x="179" y="56"/>
                  </a:cubicBezTo>
                  <a:cubicBezTo>
                    <a:pt x="180" y="38"/>
                    <a:pt x="195" y="38"/>
                    <a:pt x="193" y="22"/>
                  </a:cubicBezTo>
                  <a:cubicBezTo>
                    <a:pt x="190" y="6"/>
                    <a:pt x="173" y="0"/>
                    <a:pt x="156" y="0"/>
                  </a:cubicBezTo>
                  <a:cubicBezTo>
                    <a:pt x="138" y="1"/>
                    <a:pt x="122" y="12"/>
                    <a:pt x="122" y="26"/>
                  </a:cubicBezTo>
                  <a:cubicBezTo>
                    <a:pt x="122" y="40"/>
                    <a:pt x="139" y="51"/>
                    <a:pt x="134" y="61"/>
                  </a:cubicBezTo>
                  <a:cubicBezTo>
                    <a:pt x="128" y="71"/>
                    <a:pt x="99" y="74"/>
                    <a:pt x="72" y="69"/>
                  </a:cubicBezTo>
                  <a:cubicBezTo>
                    <a:pt x="44" y="65"/>
                    <a:pt x="10" y="59"/>
                    <a:pt x="10" y="59"/>
                  </a:cubicBezTo>
                  <a:cubicBezTo>
                    <a:pt x="10" y="59"/>
                    <a:pt x="4" y="90"/>
                    <a:pt x="4" y="103"/>
                  </a:cubicBezTo>
                  <a:cubicBezTo>
                    <a:pt x="5" y="117"/>
                    <a:pt x="7" y="132"/>
                    <a:pt x="9" y="137"/>
                  </a:cubicBezTo>
                  <a:cubicBezTo>
                    <a:pt x="12" y="143"/>
                    <a:pt x="17" y="153"/>
                    <a:pt x="27" y="151"/>
                  </a:cubicBezTo>
                  <a:cubicBezTo>
                    <a:pt x="38" y="148"/>
                    <a:pt x="43" y="135"/>
                    <a:pt x="53" y="137"/>
                  </a:cubicBezTo>
                  <a:cubicBezTo>
                    <a:pt x="64" y="139"/>
                    <a:pt x="81" y="153"/>
                    <a:pt x="79" y="175"/>
                  </a:cubicBezTo>
                  <a:cubicBezTo>
                    <a:pt x="78" y="196"/>
                    <a:pt x="69" y="216"/>
                    <a:pt x="54" y="215"/>
                  </a:cubicBezTo>
                  <a:cubicBezTo>
                    <a:pt x="39" y="214"/>
                    <a:pt x="30" y="201"/>
                    <a:pt x="17" y="200"/>
                  </a:cubicBezTo>
                  <a:cubicBezTo>
                    <a:pt x="4" y="199"/>
                    <a:pt x="0" y="220"/>
                    <a:pt x="1" y="231"/>
                  </a:cubicBezTo>
                  <a:cubicBezTo>
                    <a:pt x="1" y="242"/>
                    <a:pt x="2" y="269"/>
                    <a:pt x="3" y="281"/>
                  </a:cubicBezTo>
                  <a:cubicBezTo>
                    <a:pt x="5" y="293"/>
                    <a:pt x="7" y="303"/>
                    <a:pt x="7" y="303"/>
                  </a:cubicBezTo>
                  <a:cubicBezTo>
                    <a:pt x="7" y="303"/>
                    <a:pt x="56" y="295"/>
                    <a:pt x="89" y="296"/>
                  </a:cubicBezTo>
                  <a:cubicBezTo>
                    <a:pt x="121" y="297"/>
                    <a:pt x="139" y="304"/>
                    <a:pt x="139" y="316"/>
                  </a:cubicBezTo>
                  <a:cubicBezTo>
                    <a:pt x="140" y="328"/>
                    <a:pt x="120" y="334"/>
                    <a:pt x="122" y="348"/>
                  </a:cubicBezTo>
                  <a:cubicBezTo>
                    <a:pt x="124" y="362"/>
                    <a:pt x="145" y="375"/>
                    <a:pt x="159" y="375"/>
                  </a:cubicBezTo>
                  <a:cubicBezTo>
                    <a:pt x="173" y="374"/>
                    <a:pt x="194" y="366"/>
                    <a:pt x="194" y="349"/>
                  </a:cubicBezTo>
                  <a:cubicBezTo>
                    <a:pt x="193" y="332"/>
                    <a:pt x="175" y="325"/>
                    <a:pt x="174" y="315"/>
                  </a:cubicBezTo>
                  <a:cubicBezTo>
                    <a:pt x="173" y="305"/>
                    <a:pt x="185" y="297"/>
                    <a:pt x="197" y="297"/>
                  </a:cubicBezTo>
                  <a:cubicBezTo>
                    <a:pt x="209" y="297"/>
                    <a:pt x="306" y="306"/>
                    <a:pt x="306" y="306"/>
                  </a:cubicBezTo>
                  <a:cubicBezTo>
                    <a:pt x="306" y="306"/>
                    <a:pt x="312" y="260"/>
                    <a:pt x="311" y="243"/>
                  </a:cubicBezTo>
                  <a:cubicBezTo>
                    <a:pt x="311" y="227"/>
                    <a:pt x="305" y="203"/>
                    <a:pt x="298" y="205"/>
                  </a:cubicBezTo>
                  <a:cubicBezTo>
                    <a:pt x="292" y="206"/>
                    <a:pt x="277" y="218"/>
                    <a:pt x="263" y="216"/>
                  </a:cubicBezTo>
                  <a:cubicBezTo>
                    <a:pt x="249" y="214"/>
                    <a:pt x="234" y="199"/>
                    <a:pt x="236" y="176"/>
                  </a:cubicBezTo>
                  <a:cubicBezTo>
                    <a:pt x="239" y="154"/>
                    <a:pt x="248" y="141"/>
                    <a:pt x="262" y="141"/>
                  </a:cubicBezTo>
                  <a:cubicBezTo>
                    <a:pt x="276" y="142"/>
                    <a:pt x="293" y="160"/>
                    <a:pt x="300" y="159"/>
                  </a:cubicBezTo>
                  <a:cubicBezTo>
                    <a:pt x="306" y="158"/>
                    <a:pt x="310" y="144"/>
                    <a:pt x="311" y="136"/>
                  </a:cubicBezTo>
                  <a:cubicBezTo>
                    <a:pt x="313" y="129"/>
                    <a:pt x="313" y="116"/>
                    <a:pt x="313" y="103"/>
                  </a:cubicBezTo>
                  <a:cubicBezTo>
                    <a:pt x="312" y="91"/>
                    <a:pt x="310" y="73"/>
                    <a:pt x="310" y="73"/>
                  </a:cubicBezTo>
                  <a:close/>
                </a:path>
              </a:pathLst>
            </a:custGeom>
            <a:solidFill>
              <a:schemeClr val="accent3">
                <a:lumMod val="100000"/>
              </a:schemeClr>
            </a:solidFill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47" name="任意多边形: 形状 46"/>
            <p:cNvSpPr/>
            <p:nvPr/>
          </p:nvSpPr>
          <p:spPr bwMode="auto">
            <a:xfrm>
              <a:off x="3944643" y="3338512"/>
              <a:ext cx="1427163" cy="946150"/>
            </a:xfrm>
            <a:custGeom>
              <a:avLst/>
              <a:gdLst>
                <a:gd name="T0" fmla="*/ 363 w 432"/>
                <a:gd name="T1" fmla="*/ 29 h 287"/>
                <a:gd name="T2" fmla="*/ 357 w 432"/>
                <a:gd name="T3" fmla="*/ 79 h 287"/>
                <a:gd name="T4" fmla="*/ 382 w 432"/>
                <a:gd name="T5" fmla="*/ 124 h 287"/>
                <a:gd name="T6" fmla="*/ 408 w 432"/>
                <a:gd name="T7" fmla="*/ 112 h 287"/>
                <a:gd name="T8" fmla="*/ 432 w 432"/>
                <a:gd name="T9" fmla="*/ 144 h 287"/>
                <a:gd name="T10" fmla="*/ 406 w 432"/>
                <a:gd name="T11" fmla="*/ 185 h 287"/>
                <a:gd name="T12" fmla="*/ 372 w 432"/>
                <a:gd name="T13" fmla="*/ 170 h 287"/>
                <a:gd name="T14" fmla="*/ 353 w 432"/>
                <a:gd name="T15" fmla="*/ 218 h 287"/>
                <a:gd name="T16" fmla="*/ 360 w 432"/>
                <a:gd name="T17" fmla="*/ 275 h 287"/>
                <a:gd name="T18" fmla="*/ 257 w 432"/>
                <a:gd name="T19" fmla="*/ 281 h 287"/>
                <a:gd name="T20" fmla="*/ 235 w 432"/>
                <a:gd name="T21" fmla="*/ 264 h 287"/>
                <a:gd name="T22" fmla="*/ 242 w 432"/>
                <a:gd name="T23" fmla="*/ 228 h 287"/>
                <a:gd name="T24" fmla="*/ 214 w 432"/>
                <a:gd name="T25" fmla="*/ 209 h 287"/>
                <a:gd name="T26" fmla="*/ 183 w 432"/>
                <a:gd name="T27" fmla="*/ 232 h 287"/>
                <a:gd name="T28" fmla="*/ 188 w 432"/>
                <a:gd name="T29" fmla="*/ 273 h 287"/>
                <a:gd name="T30" fmla="*/ 132 w 432"/>
                <a:gd name="T31" fmla="*/ 281 h 287"/>
                <a:gd name="T32" fmla="*/ 68 w 432"/>
                <a:gd name="T33" fmla="*/ 271 h 287"/>
                <a:gd name="T34" fmla="*/ 75 w 432"/>
                <a:gd name="T35" fmla="*/ 196 h 287"/>
                <a:gd name="T36" fmla="*/ 61 w 432"/>
                <a:gd name="T37" fmla="*/ 164 h 287"/>
                <a:gd name="T38" fmla="*/ 25 w 432"/>
                <a:gd name="T39" fmla="*/ 171 h 287"/>
                <a:gd name="T40" fmla="*/ 1 w 432"/>
                <a:gd name="T41" fmla="*/ 139 h 287"/>
                <a:gd name="T42" fmla="*/ 24 w 432"/>
                <a:gd name="T43" fmla="*/ 111 h 287"/>
                <a:gd name="T44" fmla="*/ 61 w 432"/>
                <a:gd name="T45" fmla="*/ 121 h 287"/>
                <a:gd name="T46" fmla="*/ 75 w 432"/>
                <a:gd name="T47" fmla="*/ 67 h 287"/>
                <a:gd name="T48" fmla="*/ 65 w 432"/>
                <a:gd name="T49" fmla="*/ 10 h 287"/>
                <a:gd name="T50" fmla="*/ 187 w 432"/>
                <a:gd name="T51" fmla="*/ 9 h 287"/>
                <a:gd name="T52" fmla="*/ 191 w 432"/>
                <a:gd name="T53" fmla="*/ 37 h 287"/>
                <a:gd name="T54" fmla="*/ 186 w 432"/>
                <a:gd name="T55" fmla="*/ 69 h 287"/>
                <a:gd name="T56" fmla="*/ 221 w 432"/>
                <a:gd name="T57" fmla="*/ 84 h 287"/>
                <a:gd name="T58" fmla="*/ 251 w 432"/>
                <a:gd name="T59" fmla="*/ 60 h 287"/>
                <a:gd name="T60" fmla="*/ 242 w 432"/>
                <a:gd name="T61" fmla="*/ 17 h 287"/>
                <a:gd name="T62" fmla="*/ 298 w 432"/>
                <a:gd name="T63" fmla="*/ 12 h 287"/>
                <a:gd name="T64" fmla="*/ 363 w 432"/>
                <a:gd name="T65" fmla="*/ 29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2" h="287">
                  <a:moveTo>
                    <a:pt x="363" y="29"/>
                  </a:moveTo>
                  <a:cubicBezTo>
                    <a:pt x="363" y="29"/>
                    <a:pt x="356" y="58"/>
                    <a:pt x="357" y="79"/>
                  </a:cubicBezTo>
                  <a:cubicBezTo>
                    <a:pt x="357" y="100"/>
                    <a:pt x="362" y="128"/>
                    <a:pt x="382" y="124"/>
                  </a:cubicBezTo>
                  <a:cubicBezTo>
                    <a:pt x="396" y="121"/>
                    <a:pt x="394" y="111"/>
                    <a:pt x="408" y="112"/>
                  </a:cubicBezTo>
                  <a:cubicBezTo>
                    <a:pt x="422" y="112"/>
                    <a:pt x="432" y="134"/>
                    <a:pt x="432" y="144"/>
                  </a:cubicBezTo>
                  <a:cubicBezTo>
                    <a:pt x="432" y="169"/>
                    <a:pt x="420" y="185"/>
                    <a:pt x="406" y="185"/>
                  </a:cubicBezTo>
                  <a:cubicBezTo>
                    <a:pt x="392" y="184"/>
                    <a:pt x="387" y="170"/>
                    <a:pt x="372" y="170"/>
                  </a:cubicBezTo>
                  <a:cubicBezTo>
                    <a:pt x="357" y="170"/>
                    <a:pt x="353" y="183"/>
                    <a:pt x="353" y="218"/>
                  </a:cubicBezTo>
                  <a:cubicBezTo>
                    <a:pt x="354" y="254"/>
                    <a:pt x="360" y="275"/>
                    <a:pt x="360" y="275"/>
                  </a:cubicBezTo>
                  <a:cubicBezTo>
                    <a:pt x="360" y="275"/>
                    <a:pt x="287" y="287"/>
                    <a:pt x="257" y="281"/>
                  </a:cubicBezTo>
                  <a:cubicBezTo>
                    <a:pt x="239" y="278"/>
                    <a:pt x="236" y="273"/>
                    <a:pt x="235" y="264"/>
                  </a:cubicBezTo>
                  <a:cubicBezTo>
                    <a:pt x="234" y="254"/>
                    <a:pt x="247" y="244"/>
                    <a:pt x="242" y="228"/>
                  </a:cubicBezTo>
                  <a:cubicBezTo>
                    <a:pt x="239" y="219"/>
                    <a:pt x="230" y="210"/>
                    <a:pt x="214" y="209"/>
                  </a:cubicBezTo>
                  <a:cubicBezTo>
                    <a:pt x="197" y="208"/>
                    <a:pt x="183" y="218"/>
                    <a:pt x="183" y="232"/>
                  </a:cubicBezTo>
                  <a:cubicBezTo>
                    <a:pt x="182" y="257"/>
                    <a:pt x="193" y="264"/>
                    <a:pt x="188" y="273"/>
                  </a:cubicBezTo>
                  <a:cubicBezTo>
                    <a:pt x="184" y="282"/>
                    <a:pt x="171" y="283"/>
                    <a:pt x="132" y="281"/>
                  </a:cubicBezTo>
                  <a:cubicBezTo>
                    <a:pt x="85" y="278"/>
                    <a:pt x="68" y="271"/>
                    <a:pt x="68" y="271"/>
                  </a:cubicBezTo>
                  <a:cubicBezTo>
                    <a:pt x="68" y="271"/>
                    <a:pt x="72" y="224"/>
                    <a:pt x="75" y="196"/>
                  </a:cubicBezTo>
                  <a:cubicBezTo>
                    <a:pt x="76" y="173"/>
                    <a:pt x="67" y="166"/>
                    <a:pt x="61" y="164"/>
                  </a:cubicBezTo>
                  <a:cubicBezTo>
                    <a:pt x="55" y="163"/>
                    <a:pt x="37" y="172"/>
                    <a:pt x="25" y="171"/>
                  </a:cubicBezTo>
                  <a:cubicBezTo>
                    <a:pt x="14" y="170"/>
                    <a:pt x="0" y="160"/>
                    <a:pt x="1" y="139"/>
                  </a:cubicBezTo>
                  <a:cubicBezTo>
                    <a:pt x="1" y="125"/>
                    <a:pt x="9" y="111"/>
                    <a:pt x="24" y="111"/>
                  </a:cubicBezTo>
                  <a:cubicBezTo>
                    <a:pt x="44" y="111"/>
                    <a:pt x="50" y="120"/>
                    <a:pt x="61" y="121"/>
                  </a:cubicBezTo>
                  <a:cubicBezTo>
                    <a:pt x="70" y="121"/>
                    <a:pt x="74" y="94"/>
                    <a:pt x="75" y="67"/>
                  </a:cubicBezTo>
                  <a:cubicBezTo>
                    <a:pt x="76" y="39"/>
                    <a:pt x="65" y="10"/>
                    <a:pt x="65" y="10"/>
                  </a:cubicBezTo>
                  <a:cubicBezTo>
                    <a:pt x="65" y="10"/>
                    <a:pt x="171" y="0"/>
                    <a:pt x="187" y="9"/>
                  </a:cubicBezTo>
                  <a:cubicBezTo>
                    <a:pt x="200" y="17"/>
                    <a:pt x="194" y="25"/>
                    <a:pt x="191" y="37"/>
                  </a:cubicBezTo>
                  <a:cubicBezTo>
                    <a:pt x="187" y="52"/>
                    <a:pt x="185" y="61"/>
                    <a:pt x="186" y="69"/>
                  </a:cubicBezTo>
                  <a:cubicBezTo>
                    <a:pt x="188" y="82"/>
                    <a:pt x="206" y="84"/>
                    <a:pt x="221" y="84"/>
                  </a:cubicBezTo>
                  <a:cubicBezTo>
                    <a:pt x="240" y="84"/>
                    <a:pt x="251" y="73"/>
                    <a:pt x="251" y="60"/>
                  </a:cubicBezTo>
                  <a:cubicBezTo>
                    <a:pt x="253" y="33"/>
                    <a:pt x="241" y="30"/>
                    <a:pt x="242" y="17"/>
                  </a:cubicBezTo>
                  <a:cubicBezTo>
                    <a:pt x="243" y="5"/>
                    <a:pt x="272" y="7"/>
                    <a:pt x="298" y="12"/>
                  </a:cubicBezTo>
                  <a:cubicBezTo>
                    <a:pt x="319" y="16"/>
                    <a:pt x="363" y="29"/>
                    <a:pt x="363" y="29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48" name="任意多边形: 形状 47"/>
            <p:cNvSpPr/>
            <p:nvPr/>
          </p:nvSpPr>
          <p:spPr bwMode="auto">
            <a:xfrm>
              <a:off x="6895806" y="2540000"/>
              <a:ext cx="1427163" cy="1003300"/>
            </a:xfrm>
            <a:custGeom>
              <a:avLst/>
              <a:gdLst>
                <a:gd name="T0" fmla="*/ 364 w 432"/>
                <a:gd name="T1" fmla="*/ 18 h 304"/>
                <a:gd name="T2" fmla="*/ 357 w 432"/>
                <a:gd name="T3" fmla="*/ 84 h 304"/>
                <a:gd name="T4" fmla="*/ 383 w 432"/>
                <a:gd name="T5" fmla="*/ 129 h 304"/>
                <a:gd name="T6" fmla="*/ 409 w 432"/>
                <a:gd name="T7" fmla="*/ 116 h 304"/>
                <a:gd name="T8" fmla="*/ 432 w 432"/>
                <a:gd name="T9" fmla="*/ 148 h 304"/>
                <a:gd name="T10" fmla="*/ 407 w 432"/>
                <a:gd name="T11" fmla="*/ 189 h 304"/>
                <a:gd name="T12" fmla="*/ 372 w 432"/>
                <a:gd name="T13" fmla="*/ 174 h 304"/>
                <a:gd name="T14" fmla="*/ 354 w 432"/>
                <a:gd name="T15" fmla="*/ 223 h 304"/>
                <a:gd name="T16" fmla="*/ 362 w 432"/>
                <a:gd name="T17" fmla="*/ 292 h 304"/>
                <a:gd name="T18" fmla="*/ 264 w 432"/>
                <a:gd name="T19" fmla="*/ 299 h 304"/>
                <a:gd name="T20" fmla="*/ 233 w 432"/>
                <a:gd name="T21" fmla="*/ 278 h 304"/>
                <a:gd name="T22" fmla="*/ 246 w 432"/>
                <a:gd name="T23" fmla="*/ 239 h 304"/>
                <a:gd name="T24" fmla="*/ 213 w 432"/>
                <a:gd name="T25" fmla="*/ 219 h 304"/>
                <a:gd name="T26" fmla="*/ 172 w 432"/>
                <a:gd name="T27" fmla="*/ 246 h 304"/>
                <a:gd name="T28" fmla="*/ 184 w 432"/>
                <a:gd name="T29" fmla="*/ 280 h 304"/>
                <a:gd name="T30" fmla="*/ 139 w 432"/>
                <a:gd name="T31" fmla="*/ 289 h 304"/>
                <a:gd name="T32" fmla="*/ 63 w 432"/>
                <a:gd name="T33" fmla="*/ 278 h 304"/>
                <a:gd name="T34" fmla="*/ 75 w 432"/>
                <a:gd name="T35" fmla="*/ 201 h 304"/>
                <a:gd name="T36" fmla="*/ 62 w 432"/>
                <a:gd name="T37" fmla="*/ 169 h 304"/>
                <a:gd name="T38" fmla="*/ 26 w 432"/>
                <a:gd name="T39" fmla="*/ 175 h 304"/>
                <a:gd name="T40" fmla="*/ 1 w 432"/>
                <a:gd name="T41" fmla="*/ 143 h 304"/>
                <a:gd name="T42" fmla="*/ 24 w 432"/>
                <a:gd name="T43" fmla="*/ 115 h 304"/>
                <a:gd name="T44" fmla="*/ 62 w 432"/>
                <a:gd name="T45" fmla="*/ 125 h 304"/>
                <a:gd name="T46" fmla="*/ 76 w 432"/>
                <a:gd name="T47" fmla="*/ 71 h 304"/>
                <a:gd name="T48" fmla="*/ 65 w 432"/>
                <a:gd name="T49" fmla="*/ 14 h 304"/>
                <a:gd name="T50" fmla="*/ 189 w 432"/>
                <a:gd name="T51" fmla="*/ 16 h 304"/>
                <a:gd name="T52" fmla="*/ 189 w 432"/>
                <a:gd name="T53" fmla="*/ 38 h 304"/>
                <a:gd name="T54" fmla="*/ 178 w 432"/>
                <a:gd name="T55" fmla="*/ 57 h 304"/>
                <a:gd name="T56" fmla="*/ 217 w 432"/>
                <a:gd name="T57" fmla="*/ 87 h 304"/>
                <a:gd name="T58" fmla="*/ 253 w 432"/>
                <a:gd name="T59" fmla="*/ 61 h 304"/>
                <a:gd name="T60" fmla="*/ 234 w 432"/>
                <a:gd name="T61" fmla="*/ 23 h 304"/>
                <a:gd name="T62" fmla="*/ 297 w 432"/>
                <a:gd name="T63" fmla="*/ 11 h 304"/>
                <a:gd name="T64" fmla="*/ 364 w 432"/>
                <a:gd name="T65" fmla="*/ 18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2" h="304">
                  <a:moveTo>
                    <a:pt x="364" y="18"/>
                  </a:moveTo>
                  <a:cubicBezTo>
                    <a:pt x="364" y="18"/>
                    <a:pt x="357" y="63"/>
                    <a:pt x="357" y="84"/>
                  </a:cubicBezTo>
                  <a:cubicBezTo>
                    <a:pt x="358" y="105"/>
                    <a:pt x="363" y="133"/>
                    <a:pt x="383" y="129"/>
                  </a:cubicBezTo>
                  <a:cubicBezTo>
                    <a:pt x="397" y="126"/>
                    <a:pt x="394" y="115"/>
                    <a:pt x="409" y="116"/>
                  </a:cubicBezTo>
                  <a:cubicBezTo>
                    <a:pt x="423" y="117"/>
                    <a:pt x="432" y="138"/>
                    <a:pt x="432" y="148"/>
                  </a:cubicBezTo>
                  <a:cubicBezTo>
                    <a:pt x="432" y="174"/>
                    <a:pt x="421" y="190"/>
                    <a:pt x="407" y="189"/>
                  </a:cubicBezTo>
                  <a:cubicBezTo>
                    <a:pt x="393" y="189"/>
                    <a:pt x="387" y="174"/>
                    <a:pt x="372" y="174"/>
                  </a:cubicBezTo>
                  <a:cubicBezTo>
                    <a:pt x="357" y="174"/>
                    <a:pt x="353" y="187"/>
                    <a:pt x="354" y="223"/>
                  </a:cubicBezTo>
                  <a:cubicBezTo>
                    <a:pt x="355" y="258"/>
                    <a:pt x="362" y="292"/>
                    <a:pt x="362" y="292"/>
                  </a:cubicBezTo>
                  <a:cubicBezTo>
                    <a:pt x="362" y="292"/>
                    <a:pt x="294" y="304"/>
                    <a:pt x="264" y="299"/>
                  </a:cubicBezTo>
                  <a:cubicBezTo>
                    <a:pt x="246" y="295"/>
                    <a:pt x="233" y="288"/>
                    <a:pt x="233" y="278"/>
                  </a:cubicBezTo>
                  <a:cubicBezTo>
                    <a:pt x="233" y="262"/>
                    <a:pt x="251" y="255"/>
                    <a:pt x="246" y="239"/>
                  </a:cubicBezTo>
                  <a:cubicBezTo>
                    <a:pt x="243" y="230"/>
                    <a:pt x="229" y="220"/>
                    <a:pt x="213" y="219"/>
                  </a:cubicBezTo>
                  <a:cubicBezTo>
                    <a:pt x="196" y="218"/>
                    <a:pt x="170" y="232"/>
                    <a:pt x="172" y="246"/>
                  </a:cubicBezTo>
                  <a:cubicBezTo>
                    <a:pt x="174" y="264"/>
                    <a:pt x="188" y="271"/>
                    <a:pt x="184" y="280"/>
                  </a:cubicBezTo>
                  <a:cubicBezTo>
                    <a:pt x="179" y="289"/>
                    <a:pt x="160" y="290"/>
                    <a:pt x="139" y="289"/>
                  </a:cubicBezTo>
                  <a:cubicBezTo>
                    <a:pt x="92" y="288"/>
                    <a:pt x="63" y="278"/>
                    <a:pt x="63" y="278"/>
                  </a:cubicBezTo>
                  <a:cubicBezTo>
                    <a:pt x="63" y="278"/>
                    <a:pt x="73" y="228"/>
                    <a:pt x="75" y="201"/>
                  </a:cubicBezTo>
                  <a:cubicBezTo>
                    <a:pt x="77" y="177"/>
                    <a:pt x="68" y="170"/>
                    <a:pt x="62" y="169"/>
                  </a:cubicBezTo>
                  <a:cubicBezTo>
                    <a:pt x="56" y="167"/>
                    <a:pt x="37" y="176"/>
                    <a:pt x="26" y="175"/>
                  </a:cubicBezTo>
                  <a:cubicBezTo>
                    <a:pt x="14" y="174"/>
                    <a:pt x="0" y="165"/>
                    <a:pt x="1" y="143"/>
                  </a:cubicBezTo>
                  <a:cubicBezTo>
                    <a:pt x="2" y="130"/>
                    <a:pt x="10" y="115"/>
                    <a:pt x="24" y="115"/>
                  </a:cubicBezTo>
                  <a:cubicBezTo>
                    <a:pt x="45" y="115"/>
                    <a:pt x="50" y="125"/>
                    <a:pt x="62" y="125"/>
                  </a:cubicBezTo>
                  <a:cubicBezTo>
                    <a:pt x="70" y="125"/>
                    <a:pt x="75" y="99"/>
                    <a:pt x="76" y="71"/>
                  </a:cubicBezTo>
                  <a:cubicBezTo>
                    <a:pt x="77" y="44"/>
                    <a:pt x="65" y="14"/>
                    <a:pt x="65" y="14"/>
                  </a:cubicBezTo>
                  <a:cubicBezTo>
                    <a:pt x="65" y="14"/>
                    <a:pt x="160" y="0"/>
                    <a:pt x="189" y="16"/>
                  </a:cubicBezTo>
                  <a:cubicBezTo>
                    <a:pt x="202" y="24"/>
                    <a:pt x="194" y="34"/>
                    <a:pt x="189" y="38"/>
                  </a:cubicBezTo>
                  <a:cubicBezTo>
                    <a:pt x="184" y="42"/>
                    <a:pt x="177" y="49"/>
                    <a:pt x="178" y="57"/>
                  </a:cubicBezTo>
                  <a:cubicBezTo>
                    <a:pt x="180" y="70"/>
                    <a:pt x="201" y="87"/>
                    <a:pt x="217" y="87"/>
                  </a:cubicBezTo>
                  <a:cubicBezTo>
                    <a:pt x="236" y="87"/>
                    <a:pt x="253" y="74"/>
                    <a:pt x="253" y="61"/>
                  </a:cubicBezTo>
                  <a:cubicBezTo>
                    <a:pt x="254" y="39"/>
                    <a:pt x="233" y="36"/>
                    <a:pt x="234" y="23"/>
                  </a:cubicBezTo>
                  <a:cubicBezTo>
                    <a:pt x="235" y="6"/>
                    <a:pt x="266" y="8"/>
                    <a:pt x="297" y="11"/>
                  </a:cubicBezTo>
                  <a:cubicBezTo>
                    <a:pt x="324" y="15"/>
                    <a:pt x="364" y="18"/>
                    <a:pt x="364" y="18"/>
                  </a:cubicBezTo>
                  <a:close/>
                </a:path>
              </a:pathLst>
            </a:custGeom>
            <a:solidFill>
              <a:schemeClr val="accent3">
                <a:lumMod val="100000"/>
              </a:schemeClr>
            </a:solidFill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49" name="任意多边形: 形状 48"/>
            <p:cNvSpPr/>
            <p:nvPr/>
          </p:nvSpPr>
          <p:spPr bwMode="auto">
            <a:xfrm>
              <a:off x="4130381" y="2346325"/>
              <a:ext cx="1065213" cy="1262063"/>
            </a:xfrm>
            <a:custGeom>
              <a:avLst/>
              <a:gdLst>
                <a:gd name="T0" fmla="*/ 310 w 323"/>
                <a:gd name="T1" fmla="*/ 67 h 383"/>
                <a:gd name="T2" fmla="*/ 236 w 323"/>
                <a:gd name="T3" fmla="*/ 74 h 383"/>
                <a:gd name="T4" fmla="*/ 183 w 323"/>
                <a:gd name="T5" fmla="*/ 55 h 383"/>
                <a:gd name="T6" fmla="*/ 191 w 323"/>
                <a:gd name="T7" fmla="*/ 23 h 383"/>
                <a:gd name="T8" fmla="*/ 161 w 323"/>
                <a:gd name="T9" fmla="*/ 1 h 383"/>
                <a:gd name="T10" fmla="*/ 135 w 323"/>
                <a:gd name="T11" fmla="*/ 24 h 383"/>
                <a:gd name="T12" fmla="*/ 140 w 323"/>
                <a:gd name="T13" fmla="*/ 64 h 383"/>
                <a:gd name="T14" fmla="*/ 75 w 323"/>
                <a:gd name="T15" fmla="*/ 73 h 383"/>
                <a:gd name="T16" fmla="*/ 17 w 323"/>
                <a:gd name="T17" fmla="*/ 63 h 383"/>
                <a:gd name="T18" fmla="*/ 14 w 323"/>
                <a:gd name="T19" fmla="*/ 124 h 383"/>
                <a:gd name="T20" fmla="*/ 19 w 323"/>
                <a:gd name="T21" fmla="*/ 158 h 383"/>
                <a:gd name="T22" fmla="*/ 37 w 323"/>
                <a:gd name="T23" fmla="*/ 171 h 383"/>
                <a:gd name="T24" fmla="*/ 63 w 323"/>
                <a:gd name="T25" fmla="*/ 157 h 383"/>
                <a:gd name="T26" fmla="*/ 89 w 323"/>
                <a:gd name="T27" fmla="*/ 195 h 383"/>
                <a:gd name="T28" fmla="*/ 64 w 323"/>
                <a:gd name="T29" fmla="*/ 237 h 383"/>
                <a:gd name="T30" fmla="*/ 27 w 323"/>
                <a:gd name="T31" fmla="*/ 221 h 383"/>
                <a:gd name="T32" fmla="*/ 2 w 323"/>
                <a:gd name="T33" fmla="*/ 268 h 383"/>
                <a:gd name="T34" fmla="*/ 8 w 323"/>
                <a:gd name="T35" fmla="*/ 309 h 383"/>
                <a:gd name="T36" fmla="*/ 98 w 323"/>
                <a:gd name="T37" fmla="*/ 304 h 383"/>
                <a:gd name="T38" fmla="*/ 141 w 323"/>
                <a:gd name="T39" fmla="*/ 320 h 383"/>
                <a:gd name="T40" fmla="*/ 132 w 323"/>
                <a:gd name="T41" fmla="*/ 368 h 383"/>
                <a:gd name="T42" fmla="*/ 169 w 323"/>
                <a:gd name="T43" fmla="*/ 383 h 383"/>
                <a:gd name="T44" fmla="*/ 193 w 323"/>
                <a:gd name="T45" fmla="*/ 350 h 383"/>
                <a:gd name="T46" fmla="*/ 184 w 323"/>
                <a:gd name="T47" fmla="*/ 320 h 383"/>
                <a:gd name="T48" fmla="*/ 211 w 323"/>
                <a:gd name="T49" fmla="*/ 306 h 383"/>
                <a:gd name="T50" fmla="*/ 307 w 323"/>
                <a:gd name="T51" fmla="*/ 328 h 383"/>
                <a:gd name="T52" fmla="*/ 317 w 323"/>
                <a:gd name="T53" fmla="*/ 276 h 383"/>
                <a:gd name="T54" fmla="*/ 305 w 323"/>
                <a:gd name="T55" fmla="*/ 221 h 383"/>
                <a:gd name="T56" fmla="*/ 271 w 323"/>
                <a:gd name="T57" fmla="*/ 228 h 383"/>
                <a:gd name="T58" fmla="*/ 245 w 323"/>
                <a:gd name="T59" fmla="*/ 191 h 383"/>
                <a:gd name="T60" fmla="*/ 274 w 323"/>
                <a:gd name="T61" fmla="*/ 165 h 383"/>
                <a:gd name="T62" fmla="*/ 310 w 323"/>
                <a:gd name="T63" fmla="*/ 173 h 383"/>
                <a:gd name="T64" fmla="*/ 321 w 323"/>
                <a:gd name="T65" fmla="*/ 123 h 383"/>
                <a:gd name="T66" fmla="*/ 310 w 323"/>
                <a:gd name="T67" fmla="*/ 67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3" h="383">
                  <a:moveTo>
                    <a:pt x="310" y="67"/>
                  </a:moveTo>
                  <a:cubicBezTo>
                    <a:pt x="275" y="72"/>
                    <a:pt x="276" y="72"/>
                    <a:pt x="236" y="74"/>
                  </a:cubicBezTo>
                  <a:cubicBezTo>
                    <a:pt x="210" y="76"/>
                    <a:pt x="185" y="71"/>
                    <a:pt x="183" y="55"/>
                  </a:cubicBezTo>
                  <a:cubicBezTo>
                    <a:pt x="181" y="40"/>
                    <a:pt x="193" y="36"/>
                    <a:pt x="191" y="23"/>
                  </a:cubicBezTo>
                  <a:cubicBezTo>
                    <a:pt x="190" y="14"/>
                    <a:pt x="179" y="0"/>
                    <a:pt x="161" y="1"/>
                  </a:cubicBezTo>
                  <a:cubicBezTo>
                    <a:pt x="144" y="1"/>
                    <a:pt x="135" y="11"/>
                    <a:pt x="135" y="24"/>
                  </a:cubicBezTo>
                  <a:cubicBezTo>
                    <a:pt x="135" y="48"/>
                    <a:pt x="145" y="54"/>
                    <a:pt x="140" y="64"/>
                  </a:cubicBezTo>
                  <a:cubicBezTo>
                    <a:pt x="135" y="74"/>
                    <a:pt x="105" y="76"/>
                    <a:pt x="75" y="73"/>
                  </a:cubicBezTo>
                  <a:cubicBezTo>
                    <a:pt x="47" y="69"/>
                    <a:pt x="17" y="63"/>
                    <a:pt x="17" y="63"/>
                  </a:cubicBezTo>
                  <a:cubicBezTo>
                    <a:pt x="17" y="63"/>
                    <a:pt x="14" y="110"/>
                    <a:pt x="14" y="124"/>
                  </a:cubicBezTo>
                  <a:cubicBezTo>
                    <a:pt x="15" y="137"/>
                    <a:pt x="17" y="152"/>
                    <a:pt x="19" y="158"/>
                  </a:cubicBezTo>
                  <a:cubicBezTo>
                    <a:pt x="22" y="163"/>
                    <a:pt x="27" y="174"/>
                    <a:pt x="37" y="171"/>
                  </a:cubicBezTo>
                  <a:cubicBezTo>
                    <a:pt x="48" y="168"/>
                    <a:pt x="53" y="156"/>
                    <a:pt x="63" y="157"/>
                  </a:cubicBezTo>
                  <a:cubicBezTo>
                    <a:pt x="74" y="159"/>
                    <a:pt x="91" y="174"/>
                    <a:pt x="89" y="195"/>
                  </a:cubicBezTo>
                  <a:cubicBezTo>
                    <a:pt x="88" y="216"/>
                    <a:pt x="79" y="238"/>
                    <a:pt x="64" y="237"/>
                  </a:cubicBezTo>
                  <a:cubicBezTo>
                    <a:pt x="49" y="236"/>
                    <a:pt x="40" y="223"/>
                    <a:pt x="27" y="221"/>
                  </a:cubicBezTo>
                  <a:cubicBezTo>
                    <a:pt x="15" y="220"/>
                    <a:pt x="0" y="229"/>
                    <a:pt x="2" y="268"/>
                  </a:cubicBezTo>
                  <a:cubicBezTo>
                    <a:pt x="4" y="297"/>
                    <a:pt x="8" y="309"/>
                    <a:pt x="8" y="309"/>
                  </a:cubicBezTo>
                  <a:cubicBezTo>
                    <a:pt x="8" y="309"/>
                    <a:pt x="65" y="304"/>
                    <a:pt x="98" y="304"/>
                  </a:cubicBezTo>
                  <a:cubicBezTo>
                    <a:pt x="130" y="305"/>
                    <a:pt x="140" y="308"/>
                    <a:pt x="141" y="320"/>
                  </a:cubicBezTo>
                  <a:cubicBezTo>
                    <a:pt x="142" y="332"/>
                    <a:pt x="130" y="354"/>
                    <a:pt x="132" y="368"/>
                  </a:cubicBezTo>
                  <a:cubicBezTo>
                    <a:pt x="134" y="382"/>
                    <a:pt x="155" y="383"/>
                    <a:pt x="169" y="383"/>
                  </a:cubicBezTo>
                  <a:cubicBezTo>
                    <a:pt x="183" y="382"/>
                    <a:pt x="196" y="374"/>
                    <a:pt x="193" y="350"/>
                  </a:cubicBezTo>
                  <a:cubicBezTo>
                    <a:pt x="192" y="333"/>
                    <a:pt x="185" y="330"/>
                    <a:pt x="184" y="320"/>
                  </a:cubicBezTo>
                  <a:cubicBezTo>
                    <a:pt x="184" y="310"/>
                    <a:pt x="199" y="306"/>
                    <a:pt x="211" y="306"/>
                  </a:cubicBezTo>
                  <a:cubicBezTo>
                    <a:pt x="242" y="308"/>
                    <a:pt x="307" y="328"/>
                    <a:pt x="307" y="328"/>
                  </a:cubicBezTo>
                  <a:cubicBezTo>
                    <a:pt x="307" y="328"/>
                    <a:pt x="313" y="306"/>
                    <a:pt x="317" y="276"/>
                  </a:cubicBezTo>
                  <a:cubicBezTo>
                    <a:pt x="323" y="241"/>
                    <a:pt x="317" y="220"/>
                    <a:pt x="305" y="221"/>
                  </a:cubicBezTo>
                  <a:cubicBezTo>
                    <a:pt x="298" y="222"/>
                    <a:pt x="285" y="229"/>
                    <a:pt x="271" y="228"/>
                  </a:cubicBezTo>
                  <a:cubicBezTo>
                    <a:pt x="256" y="228"/>
                    <a:pt x="244" y="213"/>
                    <a:pt x="245" y="191"/>
                  </a:cubicBezTo>
                  <a:cubicBezTo>
                    <a:pt x="247" y="173"/>
                    <a:pt x="260" y="164"/>
                    <a:pt x="274" y="165"/>
                  </a:cubicBezTo>
                  <a:cubicBezTo>
                    <a:pt x="288" y="165"/>
                    <a:pt x="299" y="176"/>
                    <a:pt x="310" y="173"/>
                  </a:cubicBezTo>
                  <a:cubicBezTo>
                    <a:pt x="315" y="172"/>
                    <a:pt x="321" y="136"/>
                    <a:pt x="321" y="123"/>
                  </a:cubicBezTo>
                  <a:cubicBezTo>
                    <a:pt x="321" y="97"/>
                    <a:pt x="310" y="67"/>
                    <a:pt x="310" y="67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50" name="任意多边形: 形状 49"/>
            <p:cNvSpPr/>
            <p:nvPr/>
          </p:nvSpPr>
          <p:spPr bwMode="auto">
            <a:xfrm>
              <a:off x="5919493" y="1685925"/>
              <a:ext cx="1425575" cy="939800"/>
            </a:xfrm>
            <a:custGeom>
              <a:avLst/>
              <a:gdLst>
                <a:gd name="T0" fmla="*/ 363 w 432"/>
                <a:gd name="T1" fmla="*/ 27 h 285"/>
                <a:gd name="T2" fmla="*/ 357 w 432"/>
                <a:gd name="T3" fmla="*/ 77 h 285"/>
                <a:gd name="T4" fmla="*/ 382 w 432"/>
                <a:gd name="T5" fmla="*/ 122 h 285"/>
                <a:gd name="T6" fmla="*/ 408 w 432"/>
                <a:gd name="T7" fmla="*/ 109 h 285"/>
                <a:gd name="T8" fmla="*/ 432 w 432"/>
                <a:gd name="T9" fmla="*/ 142 h 285"/>
                <a:gd name="T10" fmla="*/ 406 w 432"/>
                <a:gd name="T11" fmla="*/ 183 h 285"/>
                <a:gd name="T12" fmla="*/ 372 w 432"/>
                <a:gd name="T13" fmla="*/ 168 h 285"/>
                <a:gd name="T14" fmla="*/ 353 w 432"/>
                <a:gd name="T15" fmla="*/ 216 h 285"/>
                <a:gd name="T16" fmla="*/ 360 w 432"/>
                <a:gd name="T17" fmla="*/ 273 h 285"/>
                <a:gd name="T18" fmla="*/ 257 w 432"/>
                <a:gd name="T19" fmla="*/ 279 h 285"/>
                <a:gd name="T20" fmla="*/ 235 w 432"/>
                <a:gd name="T21" fmla="*/ 261 h 285"/>
                <a:gd name="T22" fmla="*/ 242 w 432"/>
                <a:gd name="T23" fmla="*/ 226 h 285"/>
                <a:gd name="T24" fmla="*/ 214 w 432"/>
                <a:gd name="T25" fmla="*/ 207 h 285"/>
                <a:gd name="T26" fmla="*/ 183 w 432"/>
                <a:gd name="T27" fmla="*/ 230 h 285"/>
                <a:gd name="T28" fmla="*/ 188 w 432"/>
                <a:gd name="T29" fmla="*/ 271 h 285"/>
                <a:gd name="T30" fmla="*/ 132 w 432"/>
                <a:gd name="T31" fmla="*/ 279 h 285"/>
                <a:gd name="T32" fmla="*/ 68 w 432"/>
                <a:gd name="T33" fmla="*/ 269 h 285"/>
                <a:gd name="T34" fmla="*/ 74 w 432"/>
                <a:gd name="T35" fmla="*/ 194 h 285"/>
                <a:gd name="T36" fmla="*/ 61 w 432"/>
                <a:gd name="T37" fmla="*/ 162 h 285"/>
                <a:gd name="T38" fmla="*/ 25 w 432"/>
                <a:gd name="T39" fmla="*/ 169 h 285"/>
                <a:gd name="T40" fmla="*/ 0 w 432"/>
                <a:gd name="T41" fmla="*/ 137 h 285"/>
                <a:gd name="T42" fmla="*/ 24 w 432"/>
                <a:gd name="T43" fmla="*/ 109 h 285"/>
                <a:gd name="T44" fmla="*/ 61 w 432"/>
                <a:gd name="T45" fmla="*/ 119 h 285"/>
                <a:gd name="T46" fmla="*/ 75 w 432"/>
                <a:gd name="T47" fmla="*/ 65 h 285"/>
                <a:gd name="T48" fmla="*/ 73 w 432"/>
                <a:gd name="T49" fmla="*/ 21 h 285"/>
                <a:gd name="T50" fmla="*/ 189 w 432"/>
                <a:gd name="T51" fmla="*/ 10 h 285"/>
                <a:gd name="T52" fmla="*/ 190 w 432"/>
                <a:gd name="T53" fmla="*/ 34 h 285"/>
                <a:gd name="T54" fmla="*/ 185 w 432"/>
                <a:gd name="T55" fmla="*/ 63 h 285"/>
                <a:gd name="T56" fmla="*/ 221 w 432"/>
                <a:gd name="T57" fmla="*/ 84 h 285"/>
                <a:gd name="T58" fmla="*/ 251 w 432"/>
                <a:gd name="T59" fmla="*/ 58 h 285"/>
                <a:gd name="T60" fmla="*/ 242 w 432"/>
                <a:gd name="T61" fmla="*/ 15 h 285"/>
                <a:gd name="T62" fmla="*/ 298 w 432"/>
                <a:gd name="T63" fmla="*/ 10 h 285"/>
                <a:gd name="T64" fmla="*/ 363 w 432"/>
                <a:gd name="T65" fmla="*/ 27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2" h="285">
                  <a:moveTo>
                    <a:pt x="363" y="27"/>
                  </a:moveTo>
                  <a:cubicBezTo>
                    <a:pt x="363" y="27"/>
                    <a:pt x="356" y="56"/>
                    <a:pt x="357" y="77"/>
                  </a:cubicBezTo>
                  <a:cubicBezTo>
                    <a:pt x="357" y="98"/>
                    <a:pt x="362" y="126"/>
                    <a:pt x="382" y="122"/>
                  </a:cubicBezTo>
                  <a:cubicBezTo>
                    <a:pt x="396" y="119"/>
                    <a:pt x="394" y="109"/>
                    <a:pt x="408" y="109"/>
                  </a:cubicBezTo>
                  <a:cubicBezTo>
                    <a:pt x="422" y="110"/>
                    <a:pt x="432" y="131"/>
                    <a:pt x="432" y="142"/>
                  </a:cubicBezTo>
                  <a:cubicBezTo>
                    <a:pt x="432" y="167"/>
                    <a:pt x="420" y="183"/>
                    <a:pt x="406" y="183"/>
                  </a:cubicBezTo>
                  <a:cubicBezTo>
                    <a:pt x="392" y="182"/>
                    <a:pt x="387" y="168"/>
                    <a:pt x="372" y="168"/>
                  </a:cubicBezTo>
                  <a:cubicBezTo>
                    <a:pt x="357" y="168"/>
                    <a:pt x="352" y="181"/>
                    <a:pt x="353" y="216"/>
                  </a:cubicBezTo>
                  <a:cubicBezTo>
                    <a:pt x="354" y="252"/>
                    <a:pt x="360" y="273"/>
                    <a:pt x="360" y="273"/>
                  </a:cubicBezTo>
                  <a:cubicBezTo>
                    <a:pt x="360" y="273"/>
                    <a:pt x="287" y="285"/>
                    <a:pt x="257" y="279"/>
                  </a:cubicBezTo>
                  <a:cubicBezTo>
                    <a:pt x="239" y="275"/>
                    <a:pt x="236" y="271"/>
                    <a:pt x="235" y="261"/>
                  </a:cubicBezTo>
                  <a:cubicBezTo>
                    <a:pt x="234" y="252"/>
                    <a:pt x="247" y="242"/>
                    <a:pt x="242" y="226"/>
                  </a:cubicBezTo>
                  <a:cubicBezTo>
                    <a:pt x="238" y="216"/>
                    <a:pt x="230" y="208"/>
                    <a:pt x="214" y="207"/>
                  </a:cubicBezTo>
                  <a:cubicBezTo>
                    <a:pt x="197" y="206"/>
                    <a:pt x="183" y="215"/>
                    <a:pt x="183" y="230"/>
                  </a:cubicBezTo>
                  <a:cubicBezTo>
                    <a:pt x="182" y="255"/>
                    <a:pt x="192" y="262"/>
                    <a:pt x="188" y="271"/>
                  </a:cubicBezTo>
                  <a:cubicBezTo>
                    <a:pt x="184" y="280"/>
                    <a:pt x="171" y="281"/>
                    <a:pt x="132" y="279"/>
                  </a:cubicBezTo>
                  <a:cubicBezTo>
                    <a:pt x="85" y="276"/>
                    <a:pt x="68" y="269"/>
                    <a:pt x="68" y="269"/>
                  </a:cubicBezTo>
                  <a:cubicBezTo>
                    <a:pt x="68" y="269"/>
                    <a:pt x="72" y="222"/>
                    <a:pt x="74" y="194"/>
                  </a:cubicBezTo>
                  <a:cubicBezTo>
                    <a:pt x="76" y="171"/>
                    <a:pt x="67" y="164"/>
                    <a:pt x="61" y="162"/>
                  </a:cubicBezTo>
                  <a:cubicBezTo>
                    <a:pt x="55" y="160"/>
                    <a:pt x="37" y="170"/>
                    <a:pt x="25" y="169"/>
                  </a:cubicBezTo>
                  <a:cubicBezTo>
                    <a:pt x="14" y="168"/>
                    <a:pt x="0" y="158"/>
                    <a:pt x="0" y="137"/>
                  </a:cubicBezTo>
                  <a:cubicBezTo>
                    <a:pt x="1" y="123"/>
                    <a:pt x="9" y="109"/>
                    <a:pt x="24" y="109"/>
                  </a:cubicBezTo>
                  <a:cubicBezTo>
                    <a:pt x="44" y="109"/>
                    <a:pt x="50" y="118"/>
                    <a:pt x="61" y="119"/>
                  </a:cubicBezTo>
                  <a:cubicBezTo>
                    <a:pt x="70" y="119"/>
                    <a:pt x="74" y="92"/>
                    <a:pt x="75" y="65"/>
                  </a:cubicBezTo>
                  <a:cubicBezTo>
                    <a:pt x="76" y="37"/>
                    <a:pt x="73" y="21"/>
                    <a:pt x="73" y="21"/>
                  </a:cubicBezTo>
                  <a:cubicBezTo>
                    <a:pt x="73" y="21"/>
                    <a:pt x="172" y="0"/>
                    <a:pt x="189" y="10"/>
                  </a:cubicBezTo>
                  <a:cubicBezTo>
                    <a:pt x="202" y="17"/>
                    <a:pt x="193" y="27"/>
                    <a:pt x="190" y="34"/>
                  </a:cubicBezTo>
                  <a:cubicBezTo>
                    <a:pt x="185" y="45"/>
                    <a:pt x="182" y="55"/>
                    <a:pt x="185" y="63"/>
                  </a:cubicBezTo>
                  <a:cubicBezTo>
                    <a:pt x="190" y="76"/>
                    <a:pt x="205" y="84"/>
                    <a:pt x="221" y="84"/>
                  </a:cubicBezTo>
                  <a:cubicBezTo>
                    <a:pt x="240" y="84"/>
                    <a:pt x="251" y="71"/>
                    <a:pt x="251" y="58"/>
                  </a:cubicBezTo>
                  <a:cubicBezTo>
                    <a:pt x="253" y="31"/>
                    <a:pt x="242" y="24"/>
                    <a:pt x="242" y="15"/>
                  </a:cubicBezTo>
                  <a:cubicBezTo>
                    <a:pt x="242" y="3"/>
                    <a:pt x="272" y="5"/>
                    <a:pt x="298" y="10"/>
                  </a:cubicBezTo>
                  <a:cubicBezTo>
                    <a:pt x="319" y="14"/>
                    <a:pt x="363" y="27"/>
                    <a:pt x="363" y="27"/>
                  </a:cubicBezTo>
                  <a:close/>
                </a:path>
              </a:pathLst>
            </a:custGeom>
            <a:solidFill>
              <a:schemeClr val="accent2">
                <a:lumMod val="100000"/>
              </a:schemeClr>
            </a:solidFill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51" name="任意多边形: 形状 50"/>
            <p:cNvSpPr/>
            <p:nvPr/>
          </p:nvSpPr>
          <p:spPr bwMode="auto">
            <a:xfrm>
              <a:off x="7087893" y="1584325"/>
              <a:ext cx="1033463" cy="1236663"/>
            </a:xfrm>
            <a:custGeom>
              <a:avLst/>
              <a:gdLst>
                <a:gd name="T0" fmla="*/ 310 w 313"/>
                <a:gd name="T1" fmla="*/ 73 h 375"/>
                <a:gd name="T2" fmla="*/ 231 w 313"/>
                <a:gd name="T3" fmla="*/ 81 h 375"/>
                <a:gd name="T4" fmla="*/ 179 w 313"/>
                <a:gd name="T5" fmla="*/ 56 h 375"/>
                <a:gd name="T6" fmla="*/ 193 w 313"/>
                <a:gd name="T7" fmla="*/ 22 h 375"/>
                <a:gd name="T8" fmla="*/ 156 w 313"/>
                <a:gd name="T9" fmla="*/ 1 h 375"/>
                <a:gd name="T10" fmla="*/ 122 w 313"/>
                <a:gd name="T11" fmla="*/ 26 h 375"/>
                <a:gd name="T12" fmla="*/ 134 w 313"/>
                <a:gd name="T13" fmla="*/ 61 h 375"/>
                <a:gd name="T14" fmla="*/ 72 w 313"/>
                <a:gd name="T15" fmla="*/ 69 h 375"/>
                <a:gd name="T16" fmla="*/ 10 w 313"/>
                <a:gd name="T17" fmla="*/ 59 h 375"/>
                <a:gd name="T18" fmla="*/ 4 w 313"/>
                <a:gd name="T19" fmla="*/ 104 h 375"/>
                <a:gd name="T20" fmla="*/ 9 w 313"/>
                <a:gd name="T21" fmla="*/ 138 h 375"/>
                <a:gd name="T22" fmla="*/ 27 w 313"/>
                <a:gd name="T23" fmla="*/ 151 h 375"/>
                <a:gd name="T24" fmla="*/ 53 w 313"/>
                <a:gd name="T25" fmla="*/ 137 h 375"/>
                <a:gd name="T26" fmla="*/ 79 w 313"/>
                <a:gd name="T27" fmla="*/ 175 h 375"/>
                <a:gd name="T28" fmla="*/ 54 w 313"/>
                <a:gd name="T29" fmla="*/ 215 h 375"/>
                <a:gd name="T30" fmla="*/ 17 w 313"/>
                <a:gd name="T31" fmla="*/ 200 h 375"/>
                <a:gd name="T32" fmla="*/ 1 w 313"/>
                <a:gd name="T33" fmla="*/ 231 h 375"/>
                <a:gd name="T34" fmla="*/ 3 w 313"/>
                <a:gd name="T35" fmla="*/ 281 h 375"/>
                <a:gd name="T36" fmla="*/ 7 w 313"/>
                <a:gd name="T37" fmla="*/ 303 h 375"/>
                <a:gd name="T38" fmla="*/ 89 w 313"/>
                <a:gd name="T39" fmla="*/ 296 h 375"/>
                <a:gd name="T40" fmla="*/ 139 w 313"/>
                <a:gd name="T41" fmla="*/ 316 h 375"/>
                <a:gd name="T42" fmla="*/ 122 w 313"/>
                <a:gd name="T43" fmla="*/ 348 h 375"/>
                <a:gd name="T44" fmla="*/ 159 w 313"/>
                <a:gd name="T45" fmla="*/ 375 h 375"/>
                <a:gd name="T46" fmla="*/ 194 w 313"/>
                <a:gd name="T47" fmla="*/ 349 h 375"/>
                <a:gd name="T48" fmla="*/ 174 w 313"/>
                <a:gd name="T49" fmla="*/ 315 h 375"/>
                <a:gd name="T50" fmla="*/ 197 w 313"/>
                <a:gd name="T51" fmla="*/ 297 h 375"/>
                <a:gd name="T52" fmla="*/ 306 w 313"/>
                <a:gd name="T53" fmla="*/ 306 h 375"/>
                <a:gd name="T54" fmla="*/ 311 w 313"/>
                <a:gd name="T55" fmla="*/ 243 h 375"/>
                <a:gd name="T56" fmla="*/ 298 w 313"/>
                <a:gd name="T57" fmla="*/ 205 h 375"/>
                <a:gd name="T58" fmla="*/ 263 w 313"/>
                <a:gd name="T59" fmla="*/ 217 h 375"/>
                <a:gd name="T60" fmla="*/ 236 w 313"/>
                <a:gd name="T61" fmla="*/ 177 h 375"/>
                <a:gd name="T62" fmla="*/ 262 w 313"/>
                <a:gd name="T63" fmla="*/ 142 h 375"/>
                <a:gd name="T64" fmla="*/ 300 w 313"/>
                <a:gd name="T65" fmla="*/ 159 h 375"/>
                <a:gd name="T66" fmla="*/ 311 w 313"/>
                <a:gd name="T67" fmla="*/ 137 h 375"/>
                <a:gd name="T68" fmla="*/ 313 w 313"/>
                <a:gd name="T69" fmla="*/ 104 h 375"/>
                <a:gd name="T70" fmla="*/ 310 w 313"/>
                <a:gd name="T71" fmla="*/ 73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13" h="375">
                  <a:moveTo>
                    <a:pt x="310" y="73"/>
                  </a:moveTo>
                  <a:cubicBezTo>
                    <a:pt x="310" y="73"/>
                    <a:pt x="261" y="83"/>
                    <a:pt x="231" y="81"/>
                  </a:cubicBezTo>
                  <a:cubicBezTo>
                    <a:pt x="201" y="79"/>
                    <a:pt x="179" y="73"/>
                    <a:pt x="179" y="56"/>
                  </a:cubicBezTo>
                  <a:cubicBezTo>
                    <a:pt x="180" y="39"/>
                    <a:pt x="195" y="39"/>
                    <a:pt x="193" y="22"/>
                  </a:cubicBezTo>
                  <a:cubicBezTo>
                    <a:pt x="190" y="6"/>
                    <a:pt x="173" y="0"/>
                    <a:pt x="156" y="1"/>
                  </a:cubicBezTo>
                  <a:cubicBezTo>
                    <a:pt x="138" y="1"/>
                    <a:pt x="122" y="12"/>
                    <a:pt x="122" y="26"/>
                  </a:cubicBezTo>
                  <a:cubicBezTo>
                    <a:pt x="122" y="40"/>
                    <a:pt x="139" y="51"/>
                    <a:pt x="134" y="61"/>
                  </a:cubicBezTo>
                  <a:cubicBezTo>
                    <a:pt x="128" y="71"/>
                    <a:pt x="99" y="74"/>
                    <a:pt x="72" y="69"/>
                  </a:cubicBezTo>
                  <a:cubicBezTo>
                    <a:pt x="44" y="65"/>
                    <a:pt x="10" y="59"/>
                    <a:pt x="10" y="59"/>
                  </a:cubicBezTo>
                  <a:cubicBezTo>
                    <a:pt x="10" y="59"/>
                    <a:pt x="4" y="90"/>
                    <a:pt x="4" y="104"/>
                  </a:cubicBezTo>
                  <a:cubicBezTo>
                    <a:pt x="5" y="117"/>
                    <a:pt x="7" y="132"/>
                    <a:pt x="9" y="138"/>
                  </a:cubicBezTo>
                  <a:cubicBezTo>
                    <a:pt x="12" y="143"/>
                    <a:pt x="17" y="154"/>
                    <a:pt x="27" y="151"/>
                  </a:cubicBezTo>
                  <a:cubicBezTo>
                    <a:pt x="38" y="149"/>
                    <a:pt x="43" y="136"/>
                    <a:pt x="53" y="137"/>
                  </a:cubicBezTo>
                  <a:cubicBezTo>
                    <a:pt x="64" y="139"/>
                    <a:pt x="81" y="154"/>
                    <a:pt x="79" y="175"/>
                  </a:cubicBezTo>
                  <a:cubicBezTo>
                    <a:pt x="78" y="196"/>
                    <a:pt x="69" y="217"/>
                    <a:pt x="54" y="215"/>
                  </a:cubicBezTo>
                  <a:cubicBezTo>
                    <a:pt x="39" y="214"/>
                    <a:pt x="30" y="201"/>
                    <a:pt x="17" y="200"/>
                  </a:cubicBezTo>
                  <a:cubicBezTo>
                    <a:pt x="4" y="199"/>
                    <a:pt x="0" y="220"/>
                    <a:pt x="1" y="231"/>
                  </a:cubicBezTo>
                  <a:cubicBezTo>
                    <a:pt x="1" y="242"/>
                    <a:pt x="2" y="269"/>
                    <a:pt x="3" y="281"/>
                  </a:cubicBezTo>
                  <a:cubicBezTo>
                    <a:pt x="5" y="293"/>
                    <a:pt x="7" y="303"/>
                    <a:pt x="7" y="303"/>
                  </a:cubicBezTo>
                  <a:cubicBezTo>
                    <a:pt x="7" y="303"/>
                    <a:pt x="56" y="296"/>
                    <a:pt x="89" y="296"/>
                  </a:cubicBezTo>
                  <a:cubicBezTo>
                    <a:pt x="121" y="297"/>
                    <a:pt x="139" y="304"/>
                    <a:pt x="139" y="316"/>
                  </a:cubicBezTo>
                  <a:cubicBezTo>
                    <a:pt x="140" y="329"/>
                    <a:pt x="120" y="334"/>
                    <a:pt x="122" y="348"/>
                  </a:cubicBezTo>
                  <a:cubicBezTo>
                    <a:pt x="124" y="362"/>
                    <a:pt x="145" y="375"/>
                    <a:pt x="159" y="375"/>
                  </a:cubicBezTo>
                  <a:cubicBezTo>
                    <a:pt x="173" y="375"/>
                    <a:pt x="194" y="366"/>
                    <a:pt x="194" y="349"/>
                  </a:cubicBezTo>
                  <a:cubicBezTo>
                    <a:pt x="193" y="333"/>
                    <a:pt x="175" y="326"/>
                    <a:pt x="174" y="315"/>
                  </a:cubicBezTo>
                  <a:cubicBezTo>
                    <a:pt x="173" y="305"/>
                    <a:pt x="185" y="297"/>
                    <a:pt x="197" y="297"/>
                  </a:cubicBezTo>
                  <a:cubicBezTo>
                    <a:pt x="209" y="297"/>
                    <a:pt x="306" y="306"/>
                    <a:pt x="306" y="306"/>
                  </a:cubicBezTo>
                  <a:cubicBezTo>
                    <a:pt x="306" y="306"/>
                    <a:pt x="312" y="260"/>
                    <a:pt x="311" y="243"/>
                  </a:cubicBezTo>
                  <a:cubicBezTo>
                    <a:pt x="311" y="227"/>
                    <a:pt x="305" y="204"/>
                    <a:pt x="298" y="205"/>
                  </a:cubicBezTo>
                  <a:cubicBezTo>
                    <a:pt x="292" y="207"/>
                    <a:pt x="277" y="219"/>
                    <a:pt x="263" y="217"/>
                  </a:cubicBezTo>
                  <a:cubicBezTo>
                    <a:pt x="249" y="215"/>
                    <a:pt x="234" y="199"/>
                    <a:pt x="236" y="177"/>
                  </a:cubicBezTo>
                  <a:cubicBezTo>
                    <a:pt x="239" y="154"/>
                    <a:pt x="248" y="141"/>
                    <a:pt x="262" y="142"/>
                  </a:cubicBezTo>
                  <a:cubicBezTo>
                    <a:pt x="276" y="142"/>
                    <a:pt x="293" y="161"/>
                    <a:pt x="300" y="159"/>
                  </a:cubicBezTo>
                  <a:cubicBezTo>
                    <a:pt x="306" y="158"/>
                    <a:pt x="310" y="144"/>
                    <a:pt x="311" y="137"/>
                  </a:cubicBezTo>
                  <a:cubicBezTo>
                    <a:pt x="313" y="129"/>
                    <a:pt x="313" y="116"/>
                    <a:pt x="313" y="104"/>
                  </a:cubicBezTo>
                  <a:cubicBezTo>
                    <a:pt x="312" y="91"/>
                    <a:pt x="310" y="73"/>
                    <a:pt x="310" y="73"/>
                  </a:cubicBezTo>
                  <a:close/>
                </a:path>
              </a:pathLst>
            </a:custGeom>
            <a:solidFill>
              <a:schemeClr val="accent2">
                <a:lumMod val="100000"/>
              </a:schemeClr>
            </a:solidFill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52" name="任意多边形: 形状 51"/>
            <p:cNvSpPr/>
            <p:nvPr/>
          </p:nvSpPr>
          <p:spPr bwMode="auto">
            <a:xfrm>
              <a:off x="3965281" y="1654175"/>
              <a:ext cx="1425575" cy="946150"/>
            </a:xfrm>
            <a:custGeom>
              <a:avLst/>
              <a:gdLst>
                <a:gd name="T0" fmla="*/ 363 w 432"/>
                <a:gd name="T1" fmla="*/ 30 h 287"/>
                <a:gd name="T2" fmla="*/ 357 w 432"/>
                <a:gd name="T3" fmla="*/ 80 h 287"/>
                <a:gd name="T4" fmla="*/ 382 w 432"/>
                <a:gd name="T5" fmla="*/ 125 h 287"/>
                <a:gd name="T6" fmla="*/ 408 w 432"/>
                <a:gd name="T7" fmla="*/ 112 h 287"/>
                <a:gd name="T8" fmla="*/ 432 w 432"/>
                <a:gd name="T9" fmla="*/ 144 h 287"/>
                <a:gd name="T10" fmla="*/ 406 w 432"/>
                <a:gd name="T11" fmla="*/ 185 h 287"/>
                <a:gd name="T12" fmla="*/ 372 w 432"/>
                <a:gd name="T13" fmla="*/ 170 h 287"/>
                <a:gd name="T14" fmla="*/ 353 w 432"/>
                <a:gd name="T15" fmla="*/ 219 h 287"/>
                <a:gd name="T16" fmla="*/ 360 w 432"/>
                <a:gd name="T17" fmla="*/ 275 h 287"/>
                <a:gd name="T18" fmla="*/ 257 w 432"/>
                <a:gd name="T19" fmla="*/ 281 h 287"/>
                <a:gd name="T20" fmla="*/ 235 w 432"/>
                <a:gd name="T21" fmla="*/ 264 h 287"/>
                <a:gd name="T22" fmla="*/ 242 w 432"/>
                <a:gd name="T23" fmla="*/ 229 h 287"/>
                <a:gd name="T24" fmla="*/ 214 w 432"/>
                <a:gd name="T25" fmla="*/ 209 h 287"/>
                <a:gd name="T26" fmla="*/ 183 w 432"/>
                <a:gd name="T27" fmla="*/ 232 h 287"/>
                <a:gd name="T28" fmla="*/ 188 w 432"/>
                <a:gd name="T29" fmla="*/ 274 h 287"/>
                <a:gd name="T30" fmla="*/ 132 w 432"/>
                <a:gd name="T31" fmla="*/ 281 h 287"/>
                <a:gd name="T32" fmla="*/ 68 w 432"/>
                <a:gd name="T33" fmla="*/ 271 h 287"/>
                <a:gd name="T34" fmla="*/ 75 w 432"/>
                <a:gd name="T35" fmla="*/ 197 h 287"/>
                <a:gd name="T36" fmla="*/ 61 w 432"/>
                <a:gd name="T37" fmla="*/ 165 h 287"/>
                <a:gd name="T38" fmla="*/ 25 w 432"/>
                <a:gd name="T39" fmla="*/ 171 h 287"/>
                <a:gd name="T40" fmla="*/ 1 w 432"/>
                <a:gd name="T41" fmla="*/ 139 h 287"/>
                <a:gd name="T42" fmla="*/ 24 w 432"/>
                <a:gd name="T43" fmla="*/ 111 h 287"/>
                <a:gd name="T44" fmla="*/ 61 w 432"/>
                <a:gd name="T45" fmla="*/ 121 h 287"/>
                <a:gd name="T46" fmla="*/ 75 w 432"/>
                <a:gd name="T47" fmla="*/ 67 h 287"/>
                <a:gd name="T48" fmla="*/ 65 w 432"/>
                <a:gd name="T49" fmla="*/ 10 h 287"/>
                <a:gd name="T50" fmla="*/ 187 w 432"/>
                <a:gd name="T51" fmla="*/ 10 h 287"/>
                <a:gd name="T52" fmla="*/ 191 w 432"/>
                <a:gd name="T53" fmla="*/ 38 h 287"/>
                <a:gd name="T54" fmla="*/ 186 w 432"/>
                <a:gd name="T55" fmla="*/ 70 h 287"/>
                <a:gd name="T56" fmla="*/ 221 w 432"/>
                <a:gd name="T57" fmla="*/ 84 h 287"/>
                <a:gd name="T58" fmla="*/ 251 w 432"/>
                <a:gd name="T59" fmla="*/ 61 h 287"/>
                <a:gd name="T60" fmla="*/ 242 w 432"/>
                <a:gd name="T61" fmla="*/ 18 h 287"/>
                <a:gd name="T62" fmla="*/ 298 w 432"/>
                <a:gd name="T63" fmla="*/ 12 h 287"/>
                <a:gd name="T64" fmla="*/ 363 w 432"/>
                <a:gd name="T65" fmla="*/ 3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2" h="287">
                  <a:moveTo>
                    <a:pt x="363" y="30"/>
                  </a:moveTo>
                  <a:cubicBezTo>
                    <a:pt x="363" y="30"/>
                    <a:pt x="356" y="59"/>
                    <a:pt x="357" y="80"/>
                  </a:cubicBezTo>
                  <a:cubicBezTo>
                    <a:pt x="357" y="101"/>
                    <a:pt x="362" y="129"/>
                    <a:pt x="382" y="125"/>
                  </a:cubicBezTo>
                  <a:cubicBezTo>
                    <a:pt x="396" y="122"/>
                    <a:pt x="394" y="111"/>
                    <a:pt x="408" y="112"/>
                  </a:cubicBezTo>
                  <a:cubicBezTo>
                    <a:pt x="422" y="113"/>
                    <a:pt x="432" y="134"/>
                    <a:pt x="432" y="144"/>
                  </a:cubicBezTo>
                  <a:cubicBezTo>
                    <a:pt x="432" y="170"/>
                    <a:pt x="420" y="186"/>
                    <a:pt x="406" y="185"/>
                  </a:cubicBezTo>
                  <a:cubicBezTo>
                    <a:pt x="392" y="185"/>
                    <a:pt x="387" y="170"/>
                    <a:pt x="372" y="170"/>
                  </a:cubicBezTo>
                  <a:cubicBezTo>
                    <a:pt x="357" y="170"/>
                    <a:pt x="353" y="183"/>
                    <a:pt x="353" y="219"/>
                  </a:cubicBezTo>
                  <a:cubicBezTo>
                    <a:pt x="354" y="254"/>
                    <a:pt x="360" y="275"/>
                    <a:pt x="360" y="275"/>
                  </a:cubicBezTo>
                  <a:cubicBezTo>
                    <a:pt x="360" y="275"/>
                    <a:pt x="287" y="287"/>
                    <a:pt x="257" y="281"/>
                  </a:cubicBezTo>
                  <a:cubicBezTo>
                    <a:pt x="239" y="278"/>
                    <a:pt x="236" y="273"/>
                    <a:pt x="235" y="264"/>
                  </a:cubicBezTo>
                  <a:cubicBezTo>
                    <a:pt x="234" y="255"/>
                    <a:pt x="247" y="245"/>
                    <a:pt x="242" y="229"/>
                  </a:cubicBezTo>
                  <a:cubicBezTo>
                    <a:pt x="239" y="219"/>
                    <a:pt x="230" y="210"/>
                    <a:pt x="214" y="209"/>
                  </a:cubicBezTo>
                  <a:cubicBezTo>
                    <a:pt x="197" y="208"/>
                    <a:pt x="183" y="218"/>
                    <a:pt x="183" y="232"/>
                  </a:cubicBezTo>
                  <a:cubicBezTo>
                    <a:pt x="182" y="257"/>
                    <a:pt x="193" y="265"/>
                    <a:pt x="188" y="274"/>
                  </a:cubicBezTo>
                  <a:cubicBezTo>
                    <a:pt x="184" y="283"/>
                    <a:pt x="171" y="283"/>
                    <a:pt x="132" y="281"/>
                  </a:cubicBezTo>
                  <a:cubicBezTo>
                    <a:pt x="85" y="279"/>
                    <a:pt x="68" y="271"/>
                    <a:pt x="68" y="271"/>
                  </a:cubicBezTo>
                  <a:cubicBezTo>
                    <a:pt x="68" y="271"/>
                    <a:pt x="72" y="224"/>
                    <a:pt x="75" y="197"/>
                  </a:cubicBezTo>
                  <a:cubicBezTo>
                    <a:pt x="76" y="173"/>
                    <a:pt x="67" y="166"/>
                    <a:pt x="61" y="165"/>
                  </a:cubicBezTo>
                  <a:cubicBezTo>
                    <a:pt x="55" y="163"/>
                    <a:pt x="37" y="172"/>
                    <a:pt x="25" y="171"/>
                  </a:cubicBezTo>
                  <a:cubicBezTo>
                    <a:pt x="14" y="170"/>
                    <a:pt x="0" y="161"/>
                    <a:pt x="1" y="139"/>
                  </a:cubicBezTo>
                  <a:cubicBezTo>
                    <a:pt x="1" y="126"/>
                    <a:pt x="9" y="111"/>
                    <a:pt x="24" y="111"/>
                  </a:cubicBezTo>
                  <a:cubicBezTo>
                    <a:pt x="44" y="111"/>
                    <a:pt x="50" y="121"/>
                    <a:pt x="61" y="121"/>
                  </a:cubicBezTo>
                  <a:cubicBezTo>
                    <a:pt x="70" y="121"/>
                    <a:pt x="74" y="95"/>
                    <a:pt x="75" y="67"/>
                  </a:cubicBezTo>
                  <a:cubicBezTo>
                    <a:pt x="76" y="40"/>
                    <a:pt x="65" y="10"/>
                    <a:pt x="65" y="10"/>
                  </a:cubicBezTo>
                  <a:cubicBezTo>
                    <a:pt x="65" y="10"/>
                    <a:pt x="171" y="0"/>
                    <a:pt x="187" y="10"/>
                  </a:cubicBezTo>
                  <a:cubicBezTo>
                    <a:pt x="200" y="17"/>
                    <a:pt x="194" y="25"/>
                    <a:pt x="191" y="38"/>
                  </a:cubicBezTo>
                  <a:cubicBezTo>
                    <a:pt x="187" y="53"/>
                    <a:pt x="185" y="61"/>
                    <a:pt x="186" y="70"/>
                  </a:cubicBezTo>
                  <a:cubicBezTo>
                    <a:pt x="188" y="82"/>
                    <a:pt x="206" y="84"/>
                    <a:pt x="221" y="84"/>
                  </a:cubicBezTo>
                  <a:cubicBezTo>
                    <a:pt x="240" y="84"/>
                    <a:pt x="251" y="73"/>
                    <a:pt x="251" y="61"/>
                  </a:cubicBezTo>
                  <a:cubicBezTo>
                    <a:pt x="253" y="34"/>
                    <a:pt x="241" y="30"/>
                    <a:pt x="242" y="18"/>
                  </a:cubicBezTo>
                  <a:cubicBezTo>
                    <a:pt x="243" y="5"/>
                    <a:pt x="272" y="7"/>
                    <a:pt x="298" y="12"/>
                  </a:cubicBezTo>
                  <a:cubicBezTo>
                    <a:pt x="319" y="16"/>
                    <a:pt x="363" y="30"/>
                    <a:pt x="363" y="30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53" name="任意多边形: 形状 52"/>
            <p:cNvSpPr/>
            <p:nvPr/>
          </p:nvSpPr>
          <p:spPr bwMode="auto">
            <a:xfrm>
              <a:off x="5136856" y="1538287"/>
              <a:ext cx="1027113" cy="1258888"/>
            </a:xfrm>
            <a:custGeom>
              <a:avLst/>
              <a:gdLst>
                <a:gd name="T0" fmla="*/ 307 w 311"/>
                <a:gd name="T1" fmla="*/ 67 h 382"/>
                <a:gd name="T2" fmla="*/ 233 w 311"/>
                <a:gd name="T3" fmla="*/ 75 h 382"/>
                <a:gd name="T4" fmla="*/ 181 w 311"/>
                <a:gd name="T5" fmla="*/ 55 h 382"/>
                <a:gd name="T6" fmla="*/ 194 w 311"/>
                <a:gd name="T7" fmla="*/ 22 h 382"/>
                <a:gd name="T8" fmla="*/ 157 w 311"/>
                <a:gd name="T9" fmla="*/ 0 h 382"/>
                <a:gd name="T10" fmla="*/ 123 w 311"/>
                <a:gd name="T11" fmla="*/ 26 h 382"/>
                <a:gd name="T12" fmla="*/ 131 w 311"/>
                <a:gd name="T13" fmla="*/ 60 h 382"/>
                <a:gd name="T14" fmla="*/ 72 w 311"/>
                <a:gd name="T15" fmla="*/ 76 h 382"/>
                <a:gd name="T16" fmla="*/ 9 w 311"/>
                <a:gd name="T17" fmla="*/ 65 h 382"/>
                <a:gd name="T18" fmla="*/ 4 w 311"/>
                <a:gd name="T19" fmla="*/ 110 h 382"/>
                <a:gd name="T20" fmla="*/ 9 w 311"/>
                <a:gd name="T21" fmla="*/ 144 h 382"/>
                <a:gd name="T22" fmla="*/ 27 w 311"/>
                <a:gd name="T23" fmla="*/ 158 h 382"/>
                <a:gd name="T24" fmla="*/ 53 w 311"/>
                <a:gd name="T25" fmla="*/ 144 h 382"/>
                <a:gd name="T26" fmla="*/ 79 w 311"/>
                <a:gd name="T27" fmla="*/ 181 h 382"/>
                <a:gd name="T28" fmla="*/ 53 w 311"/>
                <a:gd name="T29" fmla="*/ 222 h 382"/>
                <a:gd name="T30" fmla="*/ 16 w 311"/>
                <a:gd name="T31" fmla="*/ 207 h 382"/>
                <a:gd name="T32" fmla="*/ 0 w 311"/>
                <a:gd name="T33" fmla="*/ 238 h 382"/>
                <a:gd name="T34" fmla="*/ 3 w 311"/>
                <a:gd name="T35" fmla="*/ 288 h 382"/>
                <a:gd name="T36" fmla="*/ 6 w 311"/>
                <a:gd name="T37" fmla="*/ 309 h 382"/>
                <a:gd name="T38" fmla="*/ 88 w 311"/>
                <a:gd name="T39" fmla="*/ 303 h 382"/>
                <a:gd name="T40" fmla="*/ 139 w 311"/>
                <a:gd name="T41" fmla="*/ 323 h 382"/>
                <a:gd name="T42" fmla="*/ 121 w 311"/>
                <a:gd name="T43" fmla="*/ 354 h 382"/>
                <a:gd name="T44" fmla="*/ 158 w 311"/>
                <a:gd name="T45" fmla="*/ 381 h 382"/>
                <a:gd name="T46" fmla="*/ 193 w 311"/>
                <a:gd name="T47" fmla="*/ 356 h 382"/>
                <a:gd name="T48" fmla="*/ 173 w 311"/>
                <a:gd name="T49" fmla="*/ 322 h 382"/>
                <a:gd name="T50" fmla="*/ 196 w 311"/>
                <a:gd name="T51" fmla="*/ 304 h 382"/>
                <a:gd name="T52" fmla="*/ 302 w 311"/>
                <a:gd name="T53" fmla="*/ 313 h 382"/>
                <a:gd name="T54" fmla="*/ 308 w 311"/>
                <a:gd name="T55" fmla="*/ 260 h 382"/>
                <a:gd name="T56" fmla="*/ 295 w 311"/>
                <a:gd name="T57" fmla="*/ 209 h 382"/>
                <a:gd name="T58" fmla="*/ 263 w 311"/>
                <a:gd name="T59" fmla="*/ 216 h 382"/>
                <a:gd name="T60" fmla="*/ 236 w 311"/>
                <a:gd name="T61" fmla="*/ 181 h 382"/>
                <a:gd name="T62" fmla="*/ 261 w 311"/>
                <a:gd name="T63" fmla="*/ 151 h 382"/>
                <a:gd name="T64" fmla="*/ 298 w 311"/>
                <a:gd name="T65" fmla="*/ 161 h 382"/>
                <a:gd name="T66" fmla="*/ 310 w 311"/>
                <a:gd name="T67" fmla="*/ 110 h 382"/>
                <a:gd name="T68" fmla="*/ 307 w 311"/>
                <a:gd name="T69" fmla="*/ 67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1" h="382">
                  <a:moveTo>
                    <a:pt x="307" y="67"/>
                  </a:moveTo>
                  <a:cubicBezTo>
                    <a:pt x="307" y="67"/>
                    <a:pt x="268" y="75"/>
                    <a:pt x="233" y="75"/>
                  </a:cubicBezTo>
                  <a:cubicBezTo>
                    <a:pt x="203" y="75"/>
                    <a:pt x="180" y="73"/>
                    <a:pt x="181" y="55"/>
                  </a:cubicBezTo>
                  <a:cubicBezTo>
                    <a:pt x="181" y="38"/>
                    <a:pt x="196" y="38"/>
                    <a:pt x="194" y="22"/>
                  </a:cubicBezTo>
                  <a:cubicBezTo>
                    <a:pt x="192" y="6"/>
                    <a:pt x="175" y="0"/>
                    <a:pt x="157" y="0"/>
                  </a:cubicBezTo>
                  <a:cubicBezTo>
                    <a:pt x="140" y="0"/>
                    <a:pt x="123" y="12"/>
                    <a:pt x="123" y="26"/>
                  </a:cubicBezTo>
                  <a:cubicBezTo>
                    <a:pt x="123" y="39"/>
                    <a:pt x="137" y="50"/>
                    <a:pt x="131" y="60"/>
                  </a:cubicBezTo>
                  <a:cubicBezTo>
                    <a:pt x="126" y="70"/>
                    <a:pt x="102" y="78"/>
                    <a:pt x="72" y="76"/>
                  </a:cubicBezTo>
                  <a:cubicBezTo>
                    <a:pt x="44" y="74"/>
                    <a:pt x="9" y="65"/>
                    <a:pt x="9" y="65"/>
                  </a:cubicBezTo>
                  <a:cubicBezTo>
                    <a:pt x="9" y="65"/>
                    <a:pt x="3" y="97"/>
                    <a:pt x="4" y="110"/>
                  </a:cubicBezTo>
                  <a:cubicBezTo>
                    <a:pt x="4" y="123"/>
                    <a:pt x="6" y="139"/>
                    <a:pt x="9" y="144"/>
                  </a:cubicBezTo>
                  <a:cubicBezTo>
                    <a:pt x="11" y="150"/>
                    <a:pt x="16" y="160"/>
                    <a:pt x="27" y="158"/>
                  </a:cubicBezTo>
                  <a:cubicBezTo>
                    <a:pt x="37" y="155"/>
                    <a:pt x="42" y="142"/>
                    <a:pt x="53" y="144"/>
                  </a:cubicBezTo>
                  <a:cubicBezTo>
                    <a:pt x="63" y="146"/>
                    <a:pt x="80" y="160"/>
                    <a:pt x="79" y="181"/>
                  </a:cubicBezTo>
                  <a:cubicBezTo>
                    <a:pt x="77" y="203"/>
                    <a:pt x="69" y="223"/>
                    <a:pt x="53" y="222"/>
                  </a:cubicBezTo>
                  <a:cubicBezTo>
                    <a:pt x="38" y="221"/>
                    <a:pt x="29" y="208"/>
                    <a:pt x="16" y="207"/>
                  </a:cubicBezTo>
                  <a:cubicBezTo>
                    <a:pt x="3" y="205"/>
                    <a:pt x="0" y="226"/>
                    <a:pt x="0" y="238"/>
                  </a:cubicBezTo>
                  <a:cubicBezTo>
                    <a:pt x="1" y="249"/>
                    <a:pt x="1" y="275"/>
                    <a:pt x="3" y="288"/>
                  </a:cubicBezTo>
                  <a:cubicBezTo>
                    <a:pt x="4" y="300"/>
                    <a:pt x="6" y="309"/>
                    <a:pt x="6" y="309"/>
                  </a:cubicBezTo>
                  <a:cubicBezTo>
                    <a:pt x="6" y="309"/>
                    <a:pt x="56" y="302"/>
                    <a:pt x="88" y="303"/>
                  </a:cubicBezTo>
                  <a:cubicBezTo>
                    <a:pt x="121" y="304"/>
                    <a:pt x="138" y="311"/>
                    <a:pt x="139" y="323"/>
                  </a:cubicBezTo>
                  <a:cubicBezTo>
                    <a:pt x="139" y="335"/>
                    <a:pt x="119" y="340"/>
                    <a:pt x="121" y="354"/>
                  </a:cubicBezTo>
                  <a:cubicBezTo>
                    <a:pt x="123" y="368"/>
                    <a:pt x="144" y="382"/>
                    <a:pt x="158" y="381"/>
                  </a:cubicBezTo>
                  <a:cubicBezTo>
                    <a:pt x="172" y="381"/>
                    <a:pt x="194" y="373"/>
                    <a:pt x="193" y="356"/>
                  </a:cubicBezTo>
                  <a:cubicBezTo>
                    <a:pt x="193" y="339"/>
                    <a:pt x="174" y="332"/>
                    <a:pt x="173" y="322"/>
                  </a:cubicBezTo>
                  <a:cubicBezTo>
                    <a:pt x="173" y="312"/>
                    <a:pt x="184" y="304"/>
                    <a:pt x="196" y="304"/>
                  </a:cubicBezTo>
                  <a:cubicBezTo>
                    <a:pt x="208" y="303"/>
                    <a:pt x="302" y="313"/>
                    <a:pt x="302" y="313"/>
                  </a:cubicBezTo>
                  <a:cubicBezTo>
                    <a:pt x="302" y="313"/>
                    <a:pt x="305" y="287"/>
                    <a:pt x="308" y="260"/>
                  </a:cubicBezTo>
                  <a:cubicBezTo>
                    <a:pt x="311" y="225"/>
                    <a:pt x="308" y="208"/>
                    <a:pt x="295" y="209"/>
                  </a:cubicBezTo>
                  <a:cubicBezTo>
                    <a:pt x="289" y="210"/>
                    <a:pt x="277" y="217"/>
                    <a:pt x="263" y="216"/>
                  </a:cubicBezTo>
                  <a:cubicBezTo>
                    <a:pt x="249" y="215"/>
                    <a:pt x="234" y="203"/>
                    <a:pt x="236" y="181"/>
                  </a:cubicBezTo>
                  <a:cubicBezTo>
                    <a:pt x="237" y="163"/>
                    <a:pt x="247" y="150"/>
                    <a:pt x="261" y="151"/>
                  </a:cubicBezTo>
                  <a:cubicBezTo>
                    <a:pt x="275" y="152"/>
                    <a:pt x="289" y="161"/>
                    <a:pt x="298" y="161"/>
                  </a:cubicBezTo>
                  <a:cubicBezTo>
                    <a:pt x="305" y="161"/>
                    <a:pt x="310" y="122"/>
                    <a:pt x="310" y="110"/>
                  </a:cubicBezTo>
                  <a:cubicBezTo>
                    <a:pt x="310" y="84"/>
                    <a:pt x="307" y="67"/>
                    <a:pt x="307" y="67"/>
                  </a:cubicBezTo>
                  <a:close/>
                </a:path>
              </a:pathLst>
            </a:custGeom>
            <a:solidFill>
              <a:schemeClr val="accent2">
                <a:lumMod val="100000"/>
              </a:schemeClr>
            </a:solidFill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endParaRPr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5300954" y="2940050"/>
              <a:ext cx="1590092" cy="831252"/>
              <a:chOff x="5300954" y="3278354"/>
              <a:chExt cx="1590092" cy="831252"/>
            </a:xfrm>
          </p:grpSpPr>
          <p:sp>
            <p:nvSpPr>
              <p:cNvPr id="55" name="任意多边形: 形状 54"/>
              <p:cNvSpPr/>
              <p:nvPr/>
            </p:nvSpPr>
            <p:spPr bwMode="auto">
              <a:xfrm>
                <a:off x="5917812" y="3278354"/>
                <a:ext cx="356376" cy="440425"/>
              </a:xfrm>
              <a:custGeom>
                <a:avLst/>
                <a:gdLst>
                  <a:gd name="T0" fmla="*/ 13 w 51"/>
                  <a:gd name="T1" fmla="*/ 13 h 63"/>
                  <a:gd name="T2" fmla="*/ 26 w 51"/>
                  <a:gd name="T3" fmla="*/ 25 h 63"/>
                  <a:gd name="T4" fmla="*/ 38 w 51"/>
                  <a:gd name="T5" fmla="*/ 13 h 63"/>
                  <a:gd name="T6" fmla="*/ 26 w 51"/>
                  <a:gd name="T7" fmla="*/ 0 h 63"/>
                  <a:gd name="T8" fmla="*/ 13 w 51"/>
                  <a:gd name="T9" fmla="*/ 13 h 63"/>
                  <a:gd name="T10" fmla="*/ 42 w 51"/>
                  <a:gd name="T11" fmla="*/ 29 h 63"/>
                  <a:gd name="T12" fmla="*/ 42 w 51"/>
                  <a:gd name="T13" fmla="*/ 29 h 63"/>
                  <a:gd name="T14" fmla="*/ 40 w 51"/>
                  <a:gd name="T15" fmla="*/ 29 h 63"/>
                  <a:gd name="T16" fmla="*/ 27 w 51"/>
                  <a:gd name="T17" fmla="*/ 56 h 63"/>
                  <a:gd name="T18" fmla="*/ 32 w 51"/>
                  <a:gd name="T19" fmla="*/ 31 h 63"/>
                  <a:gd name="T20" fmla="*/ 26 w 51"/>
                  <a:gd name="T21" fmla="*/ 25 h 63"/>
                  <a:gd name="T22" fmla="*/ 19 w 51"/>
                  <a:gd name="T23" fmla="*/ 31 h 63"/>
                  <a:gd name="T24" fmla="*/ 24 w 51"/>
                  <a:gd name="T25" fmla="*/ 56 h 63"/>
                  <a:gd name="T26" fmla="*/ 11 w 51"/>
                  <a:gd name="T27" fmla="*/ 29 h 63"/>
                  <a:gd name="T28" fmla="*/ 9 w 51"/>
                  <a:gd name="T29" fmla="*/ 29 h 63"/>
                  <a:gd name="T30" fmla="*/ 9 w 51"/>
                  <a:gd name="T31" fmla="*/ 29 h 63"/>
                  <a:gd name="T32" fmla="*/ 0 w 51"/>
                  <a:gd name="T33" fmla="*/ 42 h 63"/>
                  <a:gd name="T34" fmla="*/ 0 w 51"/>
                  <a:gd name="T35" fmla="*/ 63 h 63"/>
                  <a:gd name="T36" fmla="*/ 51 w 51"/>
                  <a:gd name="T37" fmla="*/ 63 h 63"/>
                  <a:gd name="T38" fmla="*/ 51 w 51"/>
                  <a:gd name="T39" fmla="*/ 42 h 63"/>
                  <a:gd name="T40" fmla="*/ 42 w 51"/>
                  <a:gd name="T41" fmla="*/ 2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" h="63">
                    <a:moveTo>
                      <a:pt x="13" y="13"/>
                    </a:moveTo>
                    <a:cubicBezTo>
                      <a:pt x="13" y="20"/>
                      <a:pt x="19" y="25"/>
                      <a:pt x="26" y="25"/>
                    </a:cubicBezTo>
                    <a:cubicBezTo>
                      <a:pt x="32" y="25"/>
                      <a:pt x="38" y="20"/>
                      <a:pt x="38" y="13"/>
                    </a:cubicBezTo>
                    <a:cubicBezTo>
                      <a:pt x="38" y="6"/>
                      <a:pt x="32" y="0"/>
                      <a:pt x="26" y="0"/>
                    </a:cubicBezTo>
                    <a:cubicBezTo>
                      <a:pt x="19" y="0"/>
                      <a:pt x="13" y="6"/>
                      <a:pt x="13" y="13"/>
                    </a:cubicBezTo>
                    <a:moveTo>
                      <a:pt x="42" y="29"/>
                    </a:moveTo>
                    <a:cubicBezTo>
                      <a:pt x="42" y="29"/>
                      <a:pt x="42" y="29"/>
                      <a:pt x="42" y="2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27" y="56"/>
                      <a:pt x="27" y="56"/>
                      <a:pt x="27" y="56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0" y="29"/>
                      <a:pt x="0" y="35"/>
                      <a:pt x="0" y="42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51" y="63"/>
                      <a:pt x="51" y="63"/>
                      <a:pt x="51" y="63"/>
                    </a:cubicBezTo>
                    <a:cubicBezTo>
                      <a:pt x="51" y="42"/>
                      <a:pt x="51" y="42"/>
                      <a:pt x="51" y="42"/>
                    </a:cubicBezTo>
                    <a:cubicBezTo>
                      <a:pt x="51" y="35"/>
                      <a:pt x="51" y="29"/>
                      <a:pt x="42" y="29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  <p:sp>
            <p:nvSpPr>
              <p:cNvPr id="56" name="文本框 18"/>
              <p:cNvSpPr txBox="1"/>
              <p:nvPr/>
            </p:nvSpPr>
            <p:spPr>
              <a:xfrm>
                <a:off x="5300954" y="3801829"/>
                <a:ext cx="1590092" cy="307777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ea typeface="微软雅黑"/>
                    <a:cs typeface="+mn-cs"/>
                  </a:rPr>
                  <a:t>Cách 1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p:grp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8DD0E40E-2D54-E633-4548-B2003E13D4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86"/>
          <a:stretch/>
        </p:blipFill>
        <p:spPr>
          <a:xfrm>
            <a:off x="569353" y="1778923"/>
            <a:ext cx="3136900" cy="239686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1D4FDA27-248D-A689-DD71-C5C799A83F2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44"/>
          <a:stretch/>
        </p:blipFill>
        <p:spPr>
          <a:xfrm>
            <a:off x="556182" y="4284662"/>
            <a:ext cx="3213100" cy="239686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B7C4805-C643-721E-AE01-2FB89D889F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6"/>
          <a:stretch/>
        </p:blipFill>
        <p:spPr>
          <a:xfrm>
            <a:off x="8645231" y="1685925"/>
            <a:ext cx="3251200" cy="239686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171A5F04-BCEA-FBA7-911C-7644F2F4950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0"/>
          <a:stretch/>
        </p:blipFill>
        <p:spPr>
          <a:xfrm>
            <a:off x="8620973" y="4284662"/>
            <a:ext cx="3187700" cy="2396866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90F789BE-1BED-CE0A-2164-9E6AB2C91229}"/>
              </a:ext>
            </a:extLst>
          </p:cNvPr>
          <p:cNvSpPr txBox="1"/>
          <p:nvPr/>
        </p:nvSpPr>
        <p:spPr>
          <a:xfrm>
            <a:off x="3898377" y="1392236"/>
            <a:ext cx="466174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Các bước vẽ cách 1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35"/>
          <p:cNvGrpSpPr/>
          <p:nvPr/>
        </p:nvGrpSpPr>
        <p:grpSpPr>
          <a:xfrm>
            <a:off x="487034" y="4016315"/>
            <a:ext cx="624349" cy="624349"/>
            <a:chOff x="2876776" y="4765908"/>
            <a:chExt cx="687003" cy="687003"/>
          </a:xfrm>
        </p:grpSpPr>
        <p:sp>
          <p:nvSpPr>
            <p:cNvPr id="17" name="Diamond 36"/>
            <p:cNvSpPr/>
            <p:nvPr/>
          </p:nvSpPr>
          <p:spPr>
            <a:xfrm>
              <a:off x="2876776" y="4765908"/>
              <a:ext cx="687003" cy="687003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18" name="TextBox 37"/>
            <p:cNvSpPr txBox="1"/>
            <p:nvPr/>
          </p:nvSpPr>
          <p:spPr>
            <a:xfrm>
              <a:off x="2989034" y="4878576"/>
              <a:ext cx="462485" cy="440261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/>
                  <a:cs typeface="+mn-cs"/>
                </a:rPr>
                <a:t>B1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DBA5B185-DD77-6090-01DD-C20B3CD9BF75}"/>
              </a:ext>
            </a:extLst>
          </p:cNvPr>
          <p:cNvSpPr txBox="1"/>
          <p:nvPr/>
        </p:nvSpPr>
        <p:spPr>
          <a:xfrm>
            <a:off x="1009361" y="1902783"/>
            <a:ext cx="8959603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Cách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1: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Sử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dụng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mô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típ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phong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cách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Gothic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ở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phần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Khám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phá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để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trí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đồ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vật</a:t>
            </a: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3A4136B-3361-0C93-89DE-6225EA496E9D}"/>
              </a:ext>
            </a:extLst>
          </p:cNvPr>
          <p:cNvSpPr txBox="1"/>
          <p:nvPr/>
        </p:nvSpPr>
        <p:spPr>
          <a:xfrm>
            <a:off x="1135438" y="3784012"/>
            <a:ext cx="5666767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Chọn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một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hộp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giấy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sử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dụng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Compa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để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vẽ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hoa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tiết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trên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nắp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hộp</a:t>
            </a:r>
            <a:r>
              <a:rPr kumimoji="0" lang="en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B9599A-B481-7B26-EB16-5BB2842E8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6135" y="3035494"/>
            <a:ext cx="4781958" cy="358748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38"/>
          <p:cNvGrpSpPr/>
          <p:nvPr/>
        </p:nvGrpSpPr>
        <p:grpSpPr>
          <a:xfrm>
            <a:off x="467032" y="3185714"/>
            <a:ext cx="624349" cy="624349"/>
            <a:chOff x="2876776" y="4765908"/>
            <a:chExt cx="687003" cy="687003"/>
          </a:xfrm>
        </p:grpSpPr>
        <p:sp>
          <p:nvSpPr>
            <p:cNvPr id="21" name="Diamond 39"/>
            <p:cNvSpPr/>
            <p:nvPr/>
          </p:nvSpPr>
          <p:spPr>
            <a:xfrm>
              <a:off x="2876776" y="4765908"/>
              <a:ext cx="687003" cy="687003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22" name="TextBox 40"/>
            <p:cNvSpPr txBox="1"/>
            <p:nvPr/>
          </p:nvSpPr>
          <p:spPr>
            <a:xfrm>
              <a:off x="2972277" y="4878576"/>
              <a:ext cx="495999" cy="440261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/>
                  <a:cs typeface="+mn-cs"/>
                </a:rPr>
                <a:t>B2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DBA5B185-DD77-6090-01DD-C20B3CD9BF75}"/>
              </a:ext>
            </a:extLst>
          </p:cNvPr>
          <p:cNvSpPr txBox="1"/>
          <p:nvPr/>
        </p:nvSpPr>
        <p:spPr>
          <a:xfrm>
            <a:off x="1261542" y="1722887"/>
            <a:ext cx="8959603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Cách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1: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Sử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dụng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mô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típ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phong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cách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Gothic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ở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phần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Khám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phá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để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trí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đồ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vật</a:t>
            </a: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B5AC55C-5C76-CE55-0852-DA03A37AA549}"/>
              </a:ext>
            </a:extLst>
          </p:cNvPr>
          <p:cNvSpPr txBox="1"/>
          <p:nvPr/>
        </p:nvSpPr>
        <p:spPr>
          <a:xfrm>
            <a:off x="1091378" y="3033132"/>
            <a:ext cx="5254072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Vẽ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các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hoạ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tiết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để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trí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các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mặt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xung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quanh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hộp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giấy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48D0C3-4DC0-AFB5-AAA5-C21AB6338C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0286" y="2909936"/>
            <a:ext cx="4981134" cy="37369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7386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41"/>
          <p:cNvGrpSpPr/>
          <p:nvPr/>
        </p:nvGrpSpPr>
        <p:grpSpPr>
          <a:xfrm>
            <a:off x="1135433" y="4119089"/>
            <a:ext cx="624349" cy="624349"/>
            <a:chOff x="2876776" y="4765908"/>
            <a:chExt cx="687003" cy="687003"/>
          </a:xfrm>
        </p:grpSpPr>
        <p:sp>
          <p:nvSpPr>
            <p:cNvPr id="25" name="Diamond 42"/>
            <p:cNvSpPr/>
            <p:nvPr/>
          </p:nvSpPr>
          <p:spPr>
            <a:xfrm>
              <a:off x="2876776" y="4765908"/>
              <a:ext cx="687003" cy="687003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26" name="TextBox 43"/>
            <p:cNvSpPr txBox="1"/>
            <p:nvPr/>
          </p:nvSpPr>
          <p:spPr>
            <a:xfrm>
              <a:off x="2967866" y="4878576"/>
              <a:ext cx="504819" cy="440261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/>
                  <a:cs typeface="+mn-cs"/>
                </a:rPr>
                <a:t>B3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DBA5B185-DD77-6090-01DD-C20B3CD9BF75}"/>
              </a:ext>
            </a:extLst>
          </p:cNvPr>
          <p:cNvSpPr txBox="1"/>
          <p:nvPr/>
        </p:nvSpPr>
        <p:spPr>
          <a:xfrm>
            <a:off x="1025438" y="1817361"/>
            <a:ext cx="8959603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Cách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1: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Sử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dụng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mô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típ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phong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cách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Gothic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ở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phần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Khám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phá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để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trang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trí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đồ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vật</a:t>
            </a: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418A54B-040C-33BF-F4CE-109B633DEC96}"/>
              </a:ext>
            </a:extLst>
          </p:cNvPr>
          <p:cNvSpPr txBox="1"/>
          <p:nvPr/>
        </p:nvSpPr>
        <p:spPr>
          <a:xfrm>
            <a:off x="1943404" y="4135312"/>
            <a:ext cx="3561835" cy="567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Vẽ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+mn-cs"/>
              </a:rPr>
              <a:t>màu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AF1FB1-5012-C473-F8AC-53A3BAF81D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240" y="2911369"/>
            <a:ext cx="4673316" cy="35059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6275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C4674"/>
      </a:accent1>
      <a:accent2>
        <a:srgbClr val="8090A6"/>
      </a:accent2>
      <a:accent3>
        <a:srgbClr val="39627B"/>
      </a:accent3>
      <a:accent4>
        <a:srgbClr val="0C4674"/>
      </a:accent4>
      <a:accent5>
        <a:srgbClr val="8090A6"/>
      </a:accent5>
      <a:accent6>
        <a:srgbClr val="39627B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942</Words>
  <Application>Microsoft Office PowerPoint</Application>
  <PresentationFormat>Widescreen</PresentationFormat>
  <Paragraphs>82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等线</vt:lpstr>
      <vt:lpstr>Arial</vt:lpstr>
      <vt:lpstr>Calibri</vt:lpstr>
      <vt:lpstr>Impact</vt:lpstr>
      <vt:lpstr>UTM Avo</vt:lpstr>
      <vt:lpstr>Wingdings</vt:lpstr>
      <vt:lpstr>Office Theme</vt:lpstr>
      <vt:lpstr>1_Office Theme</vt:lpstr>
      <vt:lpstr>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Thuynt</cp:lastModifiedBy>
  <cp:revision>2</cp:revision>
  <dcterms:modified xsi:type="dcterms:W3CDTF">2023-12-11T09:51:58Z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8D0B206B-F720-4162-938F-DCE973C03855</vt:lpwstr>
  </property>
  <property fmtid="{D5CDD505-2E9C-101B-9397-08002B2CF9AE}" pid="3" name="ArticulatePath">
    <vt:lpwstr>Bài 6. Tìm hiệu nghệ thuật tạo hình trung đại thế giới (Sáng tạo - Thảo luận - Ứng dụng)_1</vt:lpwstr>
  </property>
</Properties>
</file>