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7"/>
  </p:notesMasterIdLst>
  <p:sldIdLst>
    <p:sldId id="257" r:id="rId3"/>
    <p:sldId id="258" r:id="rId4"/>
    <p:sldId id="260" r:id="rId5"/>
    <p:sldId id="295" r:id="rId6"/>
    <p:sldId id="292" r:id="rId7"/>
    <p:sldId id="293" r:id="rId8"/>
    <p:sldId id="261" r:id="rId9"/>
    <p:sldId id="282" r:id="rId10"/>
    <p:sldId id="313" r:id="rId11"/>
    <p:sldId id="314" r:id="rId12"/>
    <p:sldId id="315" r:id="rId13"/>
    <p:sldId id="296" r:id="rId14"/>
    <p:sldId id="316" r:id="rId15"/>
    <p:sldId id="317" r:id="rId16"/>
    <p:sldId id="318" r:id="rId17"/>
    <p:sldId id="319" r:id="rId18"/>
    <p:sldId id="297" r:id="rId19"/>
    <p:sldId id="320" r:id="rId20"/>
    <p:sldId id="321" r:id="rId21"/>
    <p:sldId id="322" r:id="rId22"/>
    <p:sldId id="323" r:id="rId23"/>
    <p:sldId id="285" r:id="rId24"/>
    <p:sldId id="291" r:id="rId25"/>
    <p:sldId id="26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03" d="100"/>
          <a:sy n="103" d="100"/>
        </p:scale>
        <p:origin x="348" y="15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FF138-C0A6-4C63-B0D8-AF82002E99C9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F1E0C-C5FF-487C-BF12-AB4CFA9D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318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A030B341-5C5D-4F37-CFF3-B7F31A8D6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4236B87C-912B-B6DF-C4C0-724179CB3C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678CB038-43C5-2396-6BE0-EF12C8FBDD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750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3A2FE05D-F95C-7C65-CA39-F20482F5C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00D37C93-7FF3-D13D-28B8-67D562BA30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2D3B98F3-891D-5AED-B2A8-4079664BA2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3692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C30EBFFE-6494-B58D-A944-C77169F5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E9A2AD1E-751F-5123-54F9-CEE673A662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63C982AF-D7CF-4C02-905A-25796EB89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820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E1FF89A2-8D16-23A6-D36A-2ED96CD94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7BF93912-026E-8D14-C606-D18F3B5E36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23CB67FB-6C51-B85B-9431-C141E2B9A4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162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6030658B-88C3-ED5E-57FA-D7C2359AA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414B60F1-8DE1-4AA0-E8AA-C4273FE7AA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BD5071AE-87F3-8F75-F265-0567D330BC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939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8EFBA17E-4C24-6249-1E15-3C370FEE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26ED67FB-8AC5-9ADC-A567-02C0C57441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6D330C36-A8CA-A357-0338-842884FD45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00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8EBBBD9-157F-B333-9314-3832CCD1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BFE5B61F-836E-1F15-B4FD-479C2D7952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2C20E97F-6D2D-E63E-B4B8-CACBF674C1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188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0AFBF9D1-5C79-0FDA-527F-7DFA031A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7CAFD07E-422E-D5F9-5CC1-BCAC68A69A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AA7F20E1-B093-B0EB-C6BF-F310FC053D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748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607818C3-7497-EDE0-F83A-093317034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BDA9924A-CCB8-9966-49DF-68F95B0A7E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E2209B43-A6E4-79AF-B224-9EC2C9B6EF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667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7127997C-D3AF-E352-100B-1A0450905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57650185-DE4D-B6FE-2CC2-F1ACBB55C1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E184943A-D8B2-4161-D74F-422B1AAB1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41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6851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84FD689-7AD6-4B95-4267-76635C96C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763290DB-C589-DD1C-E11E-A4AB81DBAB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B44BF773-6C87-4009-1BB0-AEE65B411F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981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60B6F459-19B5-4D19-092C-E70C9967A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1F382FEE-F984-8973-8E53-E663E6FB32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4C88F751-642C-0D57-E15D-DB04AE8EC1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3749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53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131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08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3944BD5E-7523-4252-0C45-ED228B8D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8DC4AC49-7FC0-4FF9-AED5-2B711488D1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B0534237-7B71-ED32-5736-0BBC29D88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51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AF3D58CC-A17A-B379-D0FF-E293CA4A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8D218843-1E30-6E28-E987-1AD5F7BCBE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45725BF2-5516-84A4-91C6-D5B4904A7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28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BBF60291-6CA4-1A17-DCD9-D9E434CDB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>
            <a:extLst>
              <a:ext uri="{FF2B5EF4-FFF2-40B4-BE49-F238E27FC236}">
                <a16:creationId xmlns:a16="http://schemas.microsoft.com/office/drawing/2014/main" id="{1635F326-3BF2-A7DA-9623-47DCEB3955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85ABB1A7-0364-C0F9-6712-7748B3BC86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01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98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1040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C81566E1-E492-2009-055E-90FC2DBCD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>
            <a:extLst>
              <a:ext uri="{FF2B5EF4-FFF2-40B4-BE49-F238E27FC236}">
                <a16:creationId xmlns:a16="http://schemas.microsoft.com/office/drawing/2014/main" id="{A140AC0B-ED95-08D8-38A5-2200DF49DD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>
            <a:extLst>
              <a:ext uri="{FF2B5EF4-FFF2-40B4-BE49-F238E27FC236}">
                <a16:creationId xmlns:a16="http://schemas.microsoft.com/office/drawing/2014/main" id="{2A5DDD46-AF56-37E2-FC35-2D71AB4D2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11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8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45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4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E8DF057-824A-CEA0-5112-CEF5C9F2C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830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8CB8F17-F922-5981-EE45-E450CAE88E7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238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www.hoc10.vn/doc-sach/mi-thuat-9/1/710/29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hyperlink" Target="https://www.hoc10.vn/doc-sach/mi-thuat-9/1/710/29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428648" y="195308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721C3C-A3BC-1E5C-601A-82D93BFAD1B1}"/>
              </a:ext>
            </a:extLst>
          </p:cNvPr>
          <p:cNvGrpSpPr/>
          <p:nvPr/>
        </p:nvGrpSpPr>
        <p:grpSpPr>
          <a:xfrm>
            <a:off x="685769" y="2187431"/>
            <a:ext cx="10820462" cy="2483137"/>
            <a:chOff x="685769" y="1716611"/>
            <a:chExt cx="10820462" cy="2483137"/>
          </a:xfrm>
        </p:grpSpPr>
        <p:sp>
          <p:nvSpPr>
            <p:cNvPr id="9" name="Google Shape;54;p1">
              <a:extLst>
                <a:ext uri="{FF2B5EF4-FFF2-40B4-BE49-F238E27FC236}">
                  <a16:creationId xmlns:a16="http://schemas.microsoft.com/office/drawing/2014/main" id="{D2B0C381-AC83-477C-A42B-612BDE63DE3C}"/>
                </a:ext>
              </a:extLst>
            </p:cNvPr>
            <p:cNvSpPr txBox="1">
              <a:spLocks/>
            </p:cNvSpPr>
            <p:nvPr/>
          </p:nvSpPr>
          <p:spPr>
            <a:xfrm>
              <a:off x="685769" y="1716611"/>
              <a:ext cx="10820462" cy="1034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0"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/>
                  <a:sym typeface="Calibri"/>
                </a:rPr>
                <a:t>Chủ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/>
                  <a:sym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/>
                  <a:sym typeface="Calibri"/>
                </a:rPr>
                <a:t>đề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/>
                  <a:sym typeface="Calibri"/>
                </a:rPr>
                <a:t>: </a:t>
              </a: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/>
                  <a:sym typeface="Calibri"/>
                </a:rPr>
                <a:t>Nghệ thuật thiết kế </a:t>
              </a:r>
              <a:r>
                <a:rPr kumimoji="0" lang="vi-V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/>
                  <a:sym typeface="Calibri"/>
                </a:rPr>
                <a:t>2D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endParaRPr>
            </a:p>
          </p:txBody>
        </p:sp>
        <p:sp>
          <p:nvSpPr>
            <p:cNvPr id="3" name="Google Shape;54;p1">
              <a:extLst>
                <a:ext uri="{FF2B5EF4-FFF2-40B4-BE49-F238E27FC236}">
                  <a16:creationId xmlns:a16="http://schemas.microsoft.com/office/drawing/2014/main" id="{50121D54-0636-A8A0-7723-842661EDF632}"/>
                </a:ext>
              </a:extLst>
            </p:cNvPr>
            <p:cNvSpPr txBox="1">
              <a:spLocks/>
            </p:cNvSpPr>
            <p:nvPr/>
          </p:nvSpPr>
          <p:spPr>
            <a:xfrm>
              <a:off x="804427" y="2751306"/>
              <a:ext cx="10583146" cy="1448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0"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Bài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7: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Thiết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kế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khẩu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hiệu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,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biểu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ngữ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(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Tiết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Calibri"/>
                </a:rPr>
                <a:t> 1)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8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0772A10A-77F1-2AD9-37CE-83D690FCF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65F2CB0-6521-9E63-2A2B-9C3CE60B91B9}"/>
              </a:ext>
            </a:extLst>
          </p:cNvPr>
          <p:cNvSpPr txBox="1">
            <a:spLocks/>
          </p:cNvSpPr>
          <p:nvPr/>
        </p:nvSpPr>
        <p:spPr>
          <a:xfrm>
            <a:off x="2095499" y="1796146"/>
            <a:ext cx="8001001" cy="41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Khai thác hình ảnh, thông tin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SGK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tr.27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28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EDBAF-4F3A-E8AE-3DD8-A272D6090A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7" t="7547" r="5355" b="4626"/>
          <a:stretch/>
        </p:blipFill>
        <p:spPr>
          <a:xfrm>
            <a:off x="1371598" y="2438400"/>
            <a:ext cx="9448802" cy="4065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0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A89C9EF5-B19C-C09F-84B9-2D42D408D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85D6211-476B-9EFA-3335-BF029816ED62}"/>
              </a:ext>
            </a:extLst>
          </p:cNvPr>
          <p:cNvSpPr txBox="1">
            <a:spLocks/>
          </p:cNvSpPr>
          <p:nvPr/>
        </p:nvSpPr>
        <p:spPr>
          <a:xfrm>
            <a:off x="2095499" y="1796146"/>
            <a:ext cx="8001001" cy="41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Khai thác hình ảnh, thông tin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SGK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tr.27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28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F2AA0E-64F0-418C-97B3-BD98E36F3A8F}"/>
              </a:ext>
            </a:extLst>
          </p:cNvPr>
          <p:cNvGrpSpPr/>
          <p:nvPr/>
        </p:nvGrpSpPr>
        <p:grpSpPr>
          <a:xfrm>
            <a:off x="1219200" y="2481823"/>
            <a:ext cx="10096883" cy="1121846"/>
            <a:chOff x="3066395" y="1289995"/>
            <a:chExt cx="7572662" cy="84138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8B974BD-18EE-4E3C-9A90-F8D4992B143C}"/>
                </a:ext>
              </a:extLst>
            </p:cNvPr>
            <p:cNvSpPr/>
            <p:nvPr/>
          </p:nvSpPr>
          <p:spPr>
            <a:xfrm>
              <a:off x="3066395" y="1513136"/>
              <a:ext cx="1702674" cy="512379"/>
            </a:xfrm>
            <a:prstGeom prst="roundRect">
              <a:avLst/>
            </a:prstGeom>
            <a:solidFill>
              <a:srgbClr val="F0A350">
                <a:lumMod val="60000"/>
                <a:lumOff val="4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Nhóm 1 + 2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BF2146-2DD3-3CB2-A62A-942076B8B4CA}"/>
                </a:ext>
              </a:extLst>
            </p:cNvPr>
            <p:cNvSpPr txBox="1"/>
            <p:nvPr/>
          </p:nvSpPr>
          <p:spPr>
            <a:xfrm>
              <a:off x="4918845" y="1289995"/>
              <a:ext cx="5720212" cy="841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Bố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cục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màu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sắc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kiểu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chữ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khẩu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hiệu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biểu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ngữ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như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thế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?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F7FE9F-F8CD-BB5C-C1D8-BF9C92D564E5}"/>
              </a:ext>
            </a:extLst>
          </p:cNvPr>
          <p:cNvGrpSpPr/>
          <p:nvPr/>
        </p:nvGrpSpPr>
        <p:grpSpPr>
          <a:xfrm>
            <a:off x="1219203" y="3793611"/>
            <a:ext cx="10096880" cy="1121846"/>
            <a:chOff x="3066395" y="1114550"/>
            <a:chExt cx="7572660" cy="84138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A6A42F-5205-BBB6-553E-F6E2F7517382}"/>
                </a:ext>
              </a:extLst>
            </p:cNvPr>
            <p:cNvSpPr/>
            <p:nvPr/>
          </p:nvSpPr>
          <p:spPr>
            <a:xfrm>
              <a:off x="3066395" y="1337691"/>
              <a:ext cx="1702674" cy="512379"/>
            </a:xfrm>
            <a:prstGeom prst="roundRect">
              <a:avLst/>
            </a:prstGeom>
            <a:solidFill>
              <a:srgbClr val="F0A350">
                <a:lumMod val="60000"/>
                <a:lumOff val="4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Nhóm 3 + 4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A1C018-4BFC-5955-1A63-D84E898CFF36}"/>
                </a:ext>
              </a:extLst>
            </p:cNvPr>
            <p:cNvSpPr txBox="1"/>
            <p:nvPr/>
          </p:nvSpPr>
          <p:spPr>
            <a:xfrm>
              <a:off x="4918844" y="1114550"/>
              <a:ext cx="5720211" cy="841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Chỉ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thức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trang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trí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trên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khẩu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hiệu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biểu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ngữ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?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A18CA4-217F-B4B9-1687-EDDAEA450AAB}"/>
              </a:ext>
            </a:extLst>
          </p:cNvPr>
          <p:cNvGrpSpPr/>
          <p:nvPr/>
        </p:nvGrpSpPr>
        <p:grpSpPr>
          <a:xfrm>
            <a:off x="1219200" y="5105400"/>
            <a:ext cx="9508304" cy="1121846"/>
            <a:chOff x="3066395" y="1295053"/>
            <a:chExt cx="7131228" cy="8413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4CBA12-E106-E54F-E5BF-074E07F53579}"/>
                </a:ext>
              </a:extLst>
            </p:cNvPr>
            <p:cNvSpPr/>
            <p:nvPr/>
          </p:nvSpPr>
          <p:spPr>
            <a:xfrm>
              <a:off x="3066395" y="1518194"/>
              <a:ext cx="1702674" cy="512379"/>
            </a:xfrm>
            <a:prstGeom prst="roundRect">
              <a:avLst/>
            </a:prstGeom>
            <a:solidFill>
              <a:srgbClr val="F0A350">
                <a:lumMod val="60000"/>
                <a:lumOff val="4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Nhóm 5 + 6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40388B-9BC2-38F6-D2D2-3E67A1D4ADC4}"/>
                </a:ext>
              </a:extLst>
            </p:cNvPr>
            <p:cNvSpPr txBox="1"/>
            <p:nvPr/>
          </p:nvSpPr>
          <p:spPr>
            <a:xfrm>
              <a:off x="4918845" y="1295053"/>
              <a:ext cx="5278778" cy="841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Vai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trò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nghệ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thuật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chữ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thiết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kế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khẩu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hiệu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biểu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ngữ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là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gì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rPr>
                <a:t>?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776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6553DC67-FF18-2AEF-5FEF-5B99BE2E6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CA52811-7E71-063C-9813-F6C335E6DD13}"/>
              </a:ext>
            </a:extLst>
          </p:cNvPr>
          <p:cNvSpPr txBox="1">
            <a:spLocks/>
          </p:cNvSpPr>
          <p:nvPr/>
        </p:nvSpPr>
        <p:spPr>
          <a:xfrm>
            <a:off x="1205214" y="1905000"/>
            <a:ext cx="9781572" cy="1295400"/>
          </a:xfrm>
          <a:prstGeom prst="roundRect">
            <a:avLst>
              <a:gd name="adj" fmla="val 14369"/>
            </a:avLst>
          </a:prstGeom>
          <a:solidFill>
            <a:srgbClr val="FFFFFF"/>
          </a:solidFill>
          <a:ln w="25400" cap="flat" cmpd="sng" algn="ctr">
            <a:solidFill>
              <a:srgbClr val="D6DFA2">
                <a:lumMod val="75000"/>
              </a:srgbClr>
            </a:solidFill>
            <a:prstDash val="solid"/>
          </a:ln>
          <a:effectLst/>
        </p:spPr>
        <p:txBody>
          <a:bodyPr spcFirstLastPara="1" wrap="square" lIns="91425" tIns="91425" rIns="91425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Khẩu hiệu, biểu ngữ là lời văn diễn tả ngắn gọn, cô đọng về một vấn đề nào đó trong xã hội.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D7B87-E55D-CB5F-C459-247290BA3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3" r="1333"/>
          <a:stretch/>
        </p:blipFill>
        <p:spPr>
          <a:xfrm>
            <a:off x="1600200" y="3409545"/>
            <a:ext cx="8991600" cy="3227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5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3B3C5CE5-5679-240D-BE9F-1ADBE980F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B3CD0B4-F409-9F8B-039F-087E5999C8FC}"/>
              </a:ext>
            </a:extLst>
          </p:cNvPr>
          <p:cNvSpPr txBox="1">
            <a:spLocks/>
          </p:cNvSpPr>
          <p:nvPr/>
        </p:nvSpPr>
        <p:spPr>
          <a:xfrm>
            <a:off x="1205214" y="1905000"/>
            <a:ext cx="9781572" cy="1295400"/>
          </a:xfrm>
          <a:prstGeom prst="roundRect">
            <a:avLst>
              <a:gd name="adj" fmla="val 14369"/>
            </a:avLst>
          </a:prstGeom>
          <a:solidFill>
            <a:srgbClr val="FFFFFF"/>
          </a:solidFill>
          <a:ln w="25400" cap="flat" cmpd="sng" algn="ctr">
            <a:solidFill>
              <a:srgbClr val="D6DFA2">
                <a:lumMod val="75000"/>
              </a:srgbClr>
            </a:solidFill>
            <a:prstDash val="solid"/>
          </a:ln>
          <a:effectLst/>
        </p:spPr>
        <p:txBody>
          <a:bodyPr spcFirstLastPara="1" wrap="square" lIns="91425" tIns="91425" rIns="91425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2B3B4E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/>
                <a:ea typeface="+mn-ea"/>
                <a:cs typeface="+mn-ea"/>
                <a:sym typeface="+mn-lt"/>
              </a:rPr>
              <a:t>Bố cục, màu sắc và kiểu chữ trong khẩu hiệu, biểu ngữ được sắp xếp giúp cho thông tin nổi bật, rõ ràng.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0A20C-4A68-4E1A-052A-8EFB953CC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7" b="727"/>
          <a:stretch/>
        </p:blipFill>
        <p:spPr>
          <a:xfrm>
            <a:off x="1116323" y="3468555"/>
            <a:ext cx="3397181" cy="3084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3190C-EAB9-4553-E897-1457F90B30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5" r="365"/>
          <a:stretch/>
        </p:blipFill>
        <p:spPr>
          <a:xfrm>
            <a:off x="4854452" y="3468555"/>
            <a:ext cx="6148547" cy="308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2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59B7C339-7B63-7BFA-531E-C5941069C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636ECB5-0714-F9F7-5204-25A545CD9D94}"/>
              </a:ext>
            </a:extLst>
          </p:cNvPr>
          <p:cNvSpPr txBox="1">
            <a:spLocks/>
          </p:cNvSpPr>
          <p:nvPr/>
        </p:nvSpPr>
        <p:spPr>
          <a:xfrm>
            <a:off x="1205214" y="1905000"/>
            <a:ext cx="9781572" cy="1295400"/>
          </a:xfrm>
          <a:prstGeom prst="roundRect">
            <a:avLst>
              <a:gd name="adj" fmla="val 14369"/>
            </a:avLst>
          </a:prstGeom>
          <a:solidFill>
            <a:srgbClr val="FFFFFF"/>
          </a:solidFill>
          <a:ln w="25400" cap="flat" cmpd="sng" algn="ctr">
            <a:solidFill>
              <a:srgbClr val="D6DFA2">
                <a:lumMod val="75000"/>
              </a:srgbClr>
            </a:solidFill>
            <a:prstDash val="solid"/>
          </a:ln>
          <a:effectLst/>
        </p:spPr>
        <p:txBody>
          <a:bodyPr spcFirstLastPara="1" wrap="square" lIns="91425" tIns="91425" rIns="91425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2B3B4E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/>
                <a:ea typeface="+mn-ea"/>
                <a:cs typeface="+mn-ea"/>
                <a:sym typeface="+mn-lt"/>
              </a:rPr>
              <a:t>Khẩu hiệu, biểu ngữ có nhiều chất liệu, hình thức trang trí </a:t>
            </a:r>
            <a:endParaRPr lang="en-US" sz="2400" kern="0" dirty="0">
              <a:solidFill>
                <a:srgbClr val="000000"/>
              </a:solidFill>
              <a:latin typeface="UTM Avo"/>
              <a:ea typeface="+mn-ea"/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buClr>
                <a:srgbClr val="2B3B4E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/>
                <a:ea typeface="+mn-ea"/>
                <a:cs typeface="+mn-ea"/>
                <a:sym typeface="+mn-lt"/>
              </a:rPr>
              <a:t>khác nhau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65A897-6994-F0E5-9C98-448E57F4901A}"/>
              </a:ext>
            </a:extLst>
          </p:cNvPr>
          <p:cNvGrpSpPr/>
          <p:nvPr/>
        </p:nvGrpSpPr>
        <p:grpSpPr>
          <a:xfrm>
            <a:off x="2339052" y="3352800"/>
            <a:ext cx="7513896" cy="3434770"/>
            <a:chOff x="2514600" y="3276598"/>
            <a:chExt cx="7513896" cy="34347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0D9E0C-11F5-2D98-9DC1-ECA8B31D31FB}"/>
                </a:ext>
              </a:extLst>
            </p:cNvPr>
            <p:cNvGrpSpPr/>
            <p:nvPr/>
          </p:nvGrpSpPr>
          <p:grpSpPr>
            <a:xfrm>
              <a:off x="2514600" y="3276600"/>
              <a:ext cx="2152940" cy="3402236"/>
              <a:chOff x="504496" y="1308538"/>
              <a:chExt cx="2221179" cy="3510073"/>
            </a:xfrm>
          </p:grpSpPr>
          <p:pic>
            <p:nvPicPr>
              <p:cNvPr id="6" name="Picture 4" descr="Pano tranh cổ động mừng đảng mừng xuân 2021 01">
                <a:extLst>
                  <a:ext uri="{FF2B5EF4-FFF2-40B4-BE49-F238E27FC236}">
                    <a16:creationId xmlns:a16="http://schemas.microsoft.com/office/drawing/2014/main" id="{507C4922-1020-788E-384B-BE5286AA0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496" y="1308538"/>
                <a:ext cx="2221179" cy="3456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9A55AD-A67D-A946-AA4E-1AB66027F469}"/>
                  </a:ext>
                </a:extLst>
              </p:cNvPr>
              <p:cNvSpPr txBox="1"/>
              <p:nvPr/>
            </p:nvSpPr>
            <p:spPr>
              <a:xfrm>
                <a:off x="504496" y="4342313"/>
                <a:ext cx="1821703" cy="4762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err="1">
                    <a:latin typeface="+mn-lt"/>
                    <a:ea typeface="+mn-ea"/>
                    <a:cs typeface="+mn-ea"/>
                    <a:sym typeface="+mn-lt"/>
                  </a:rPr>
                  <a:t>Trên</a:t>
                </a:r>
                <a:r>
                  <a:rPr lang="en-US" sz="2400" dirty="0">
                    <a:latin typeface="+mn-lt"/>
                    <a:ea typeface="+mn-ea"/>
                    <a:cs typeface="+mn-ea"/>
                    <a:sym typeface="+mn-lt"/>
                  </a:rPr>
                  <a:t> </a:t>
                </a:r>
                <a:r>
                  <a:rPr lang="en-US" sz="2400" dirty="0" err="1">
                    <a:latin typeface="+mn-lt"/>
                    <a:ea typeface="+mn-ea"/>
                    <a:cs typeface="+mn-ea"/>
                    <a:sym typeface="+mn-lt"/>
                  </a:rPr>
                  <a:t>pano</a:t>
                </a:r>
                <a:endParaRPr lang="vi-VN" sz="24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663335-8863-9FCA-CB5D-88E37637B0B9}"/>
                </a:ext>
              </a:extLst>
            </p:cNvPr>
            <p:cNvGrpSpPr/>
            <p:nvPr/>
          </p:nvGrpSpPr>
          <p:grpSpPr>
            <a:xfrm>
              <a:off x="5661948" y="3276598"/>
              <a:ext cx="4366548" cy="3434770"/>
              <a:chOff x="1256720" y="1308538"/>
              <a:chExt cx="4504948" cy="354363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FD2600A1-79E1-0FD6-836E-2D483B62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l="14309"/>
              <a:stretch/>
            </p:blipFill>
            <p:spPr bwMode="auto">
              <a:xfrm>
                <a:off x="1256720" y="1308538"/>
                <a:ext cx="4504948" cy="3456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3FD79E-DDE9-AE05-56FF-44994C857BBC}"/>
                  </a:ext>
                </a:extLst>
              </p:cNvPr>
              <p:cNvSpPr txBox="1"/>
              <p:nvPr/>
            </p:nvSpPr>
            <p:spPr>
              <a:xfrm>
                <a:off x="1256720" y="4375877"/>
                <a:ext cx="2358456" cy="4762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err="1">
                    <a:latin typeface="+mn-lt"/>
                    <a:ea typeface="+mn-ea"/>
                    <a:cs typeface="+mn-ea"/>
                    <a:sym typeface="+mn-lt"/>
                  </a:rPr>
                  <a:t>Trên</a:t>
                </a:r>
                <a:r>
                  <a:rPr lang="en-US" sz="2400" dirty="0">
                    <a:latin typeface="+mn-lt"/>
                    <a:ea typeface="+mn-ea"/>
                    <a:cs typeface="+mn-ea"/>
                    <a:sym typeface="+mn-lt"/>
                  </a:rPr>
                  <a:t> </a:t>
                </a:r>
                <a:r>
                  <a:rPr lang="en-US" sz="2400" dirty="0" err="1">
                    <a:latin typeface="+mn-lt"/>
                    <a:ea typeface="+mn-ea"/>
                    <a:cs typeface="+mn-ea"/>
                    <a:sym typeface="+mn-lt"/>
                  </a:rPr>
                  <a:t>băng</a:t>
                </a:r>
                <a:r>
                  <a:rPr lang="en-US" sz="2400" dirty="0">
                    <a:latin typeface="+mn-lt"/>
                    <a:ea typeface="+mn-ea"/>
                    <a:cs typeface="+mn-ea"/>
                    <a:sym typeface="+mn-lt"/>
                  </a:rPr>
                  <a:t> </a:t>
                </a:r>
                <a:r>
                  <a:rPr lang="en-US" sz="2400" dirty="0" err="1">
                    <a:latin typeface="+mn-lt"/>
                    <a:ea typeface="+mn-ea"/>
                    <a:cs typeface="+mn-ea"/>
                    <a:sym typeface="+mn-lt"/>
                  </a:rPr>
                  <a:t>rôn</a:t>
                </a:r>
                <a:endParaRPr lang="vi-VN" sz="24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5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DDA4058E-D874-381B-4829-3E72B4696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6CF21FC-CF56-B05D-F50A-D429D6522E48}"/>
              </a:ext>
            </a:extLst>
          </p:cNvPr>
          <p:cNvSpPr txBox="1">
            <a:spLocks/>
          </p:cNvSpPr>
          <p:nvPr/>
        </p:nvSpPr>
        <p:spPr>
          <a:xfrm>
            <a:off x="1205214" y="1905000"/>
            <a:ext cx="9781572" cy="1295400"/>
          </a:xfrm>
          <a:prstGeom prst="roundRect">
            <a:avLst>
              <a:gd name="adj" fmla="val 14369"/>
            </a:avLst>
          </a:prstGeom>
          <a:solidFill>
            <a:srgbClr val="FFFFFF"/>
          </a:solidFill>
          <a:ln w="25400" cap="flat" cmpd="sng" algn="ctr">
            <a:solidFill>
              <a:srgbClr val="D6DFA2">
                <a:lumMod val="75000"/>
              </a:srgbClr>
            </a:solidFill>
            <a:prstDash val="solid"/>
          </a:ln>
          <a:effectLst/>
        </p:spPr>
        <p:txBody>
          <a:bodyPr spcFirstLastPara="1" wrap="square" lIns="91425" tIns="91425" rIns="91425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2B3B4E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/>
                <a:ea typeface="+mn-ea"/>
                <a:cs typeface="+mn-ea"/>
                <a:sym typeface="+mn-lt"/>
              </a:rPr>
              <a:t>Khẩu hiệu, biểu ngữ có nhiều chất liệu, hình thức trang trí </a:t>
            </a:r>
            <a:endParaRPr lang="en-US" sz="2400" kern="0" dirty="0">
              <a:solidFill>
                <a:srgbClr val="000000"/>
              </a:solidFill>
              <a:latin typeface="UTM Avo"/>
              <a:ea typeface="+mn-ea"/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buClr>
                <a:srgbClr val="2B3B4E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/>
                <a:ea typeface="+mn-ea"/>
                <a:cs typeface="+mn-ea"/>
                <a:sym typeface="+mn-lt"/>
              </a:rPr>
              <a:t>khác nhau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C383F-A9E9-D051-4C78-1348E9968242}"/>
              </a:ext>
            </a:extLst>
          </p:cNvPr>
          <p:cNvGrpSpPr/>
          <p:nvPr/>
        </p:nvGrpSpPr>
        <p:grpSpPr>
          <a:xfrm>
            <a:off x="1235842" y="3471608"/>
            <a:ext cx="9720316" cy="3157792"/>
            <a:chOff x="672662" y="2396267"/>
            <a:chExt cx="10548884" cy="34625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B50753-A857-E3FA-16BF-F3A9329DFC30}"/>
                </a:ext>
              </a:extLst>
            </p:cNvPr>
            <p:cNvGrpSpPr/>
            <p:nvPr/>
          </p:nvGrpSpPr>
          <p:grpSpPr>
            <a:xfrm>
              <a:off x="672662" y="2396267"/>
              <a:ext cx="4817241" cy="3462591"/>
              <a:chOff x="639657" y="1475818"/>
              <a:chExt cx="4223788" cy="303602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55E451D-4DEE-1308-D430-3AFF444900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/>
            </p:blipFill>
            <p:spPr bwMode="auto">
              <a:xfrm>
                <a:off x="639657" y="1475818"/>
                <a:ext cx="4223788" cy="3036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4678E9-DD16-4A7D-BC48-4501061A1B5A}"/>
                  </a:ext>
                </a:extLst>
              </p:cNvPr>
              <p:cNvSpPr txBox="1"/>
              <p:nvPr/>
            </p:nvSpPr>
            <p:spPr>
              <a:xfrm>
                <a:off x="639657" y="4084000"/>
                <a:ext cx="1693712" cy="40479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+mn-lt"/>
                  </a:rPr>
                  <a:t>Trên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+mn-lt"/>
                  </a:rPr>
                  <a:t>giấy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A97EE0-6686-D561-3C40-4BF39DC7A4E6}"/>
                </a:ext>
              </a:extLst>
            </p:cNvPr>
            <p:cNvGrpSpPr/>
            <p:nvPr/>
          </p:nvGrpSpPr>
          <p:grpSpPr>
            <a:xfrm>
              <a:off x="6096001" y="2396268"/>
              <a:ext cx="5125545" cy="3462591"/>
              <a:chOff x="504496" y="1475819"/>
              <a:chExt cx="4494110" cy="3036021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DBEAD1DD-8995-C501-19A0-04C63312FF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/>
            </p:blipFill>
            <p:spPr bwMode="auto">
              <a:xfrm>
                <a:off x="504496" y="1475819"/>
                <a:ext cx="4494110" cy="3036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07B03-7749-003C-B429-991EC24D1719}"/>
                  </a:ext>
                </a:extLst>
              </p:cNvPr>
              <p:cNvSpPr txBox="1"/>
              <p:nvPr/>
            </p:nvSpPr>
            <p:spPr>
              <a:xfrm>
                <a:off x="504496" y="4084003"/>
                <a:ext cx="1693713" cy="40479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+mn-lt"/>
                  </a:rPr>
                  <a:t>Trên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+mn-lt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+mn-lt"/>
                  </a:rPr>
                  <a:t>tường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9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6700EC29-DC74-1B70-B545-55048DB6F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F46150B-3C28-0AF5-671F-936ED94F7BA9}"/>
              </a:ext>
            </a:extLst>
          </p:cNvPr>
          <p:cNvSpPr txBox="1">
            <a:spLocks/>
          </p:cNvSpPr>
          <p:nvPr/>
        </p:nvSpPr>
        <p:spPr>
          <a:xfrm>
            <a:off x="1205214" y="1905000"/>
            <a:ext cx="9781572" cy="1295400"/>
          </a:xfrm>
          <a:prstGeom prst="roundRect">
            <a:avLst>
              <a:gd name="adj" fmla="val 14369"/>
            </a:avLst>
          </a:prstGeom>
          <a:solidFill>
            <a:srgbClr val="FFFFFF"/>
          </a:solidFill>
          <a:ln w="25400" cap="flat" cmpd="sng" algn="ctr">
            <a:solidFill>
              <a:srgbClr val="D6DFA2">
                <a:lumMod val="75000"/>
              </a:srgbClr>
            </a:solidFill>
            <a:prstDash val="solid"/>
          </a:ln>
          <a:effectLst/>
        </p:spPr>
        <p:txBody>
          <a:bodyPr spcFirstLastPara="1" wrap="square" lIns="91425" tIns="91425" rIns="91425" bIns="144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2B3B4E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/>
                <a:ea typeface="+mn-ea"/>
                <a:cs typeface="+mn-ea"/>
                <a:sym typeface="+mn-lt"/>
              </a:rPr>
              <a:t>Nghệ thuật chữ đóng vai trò quan trọng giúp tăng hiệu quả của nội dung tin muốn truyền đạt.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8B0681-CBE7-07FA-47E6-C1D29C9409B8}"/>
              </a:ext>
            </a:extLst>
          </p:cNvPr>
          <p:cNvGrpSpPr/>
          <p:nvPr/>
        </p:nvGrpSpPr>
        <p:grpSpPr>
          <a:xfrm>
            <a:off x="1405278" y="3352800"/>
            <a:ext cx="9381443" cy="3345210"/>
            <a:chOff x="1134157" y="3332635"/>
            <a:chExt cx="9886676" cy="35253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B9F6A2-DEA8-F724-E353-9670FC533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387" r="-387"/>
            <a:stretch/>
          </p:blipFill>
          <p:spPr>
            <a:xfrm>
              <a:off x="1134157" y="3552995"/>
              <a:ext cx="4646627" cy="30846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009B20-A09F-30EA-A314-1EF3034F5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00" b="700"/>
            <a:stretch/>
          </p:blipFill>
          <p:spPr>
            <a:xfrm>
              <a:off x="6070465" y="3332635"/>
              <a:ext cx="4950368" cy="352536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8923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3A52858E-F6D3-712D-44F4-54FE51B0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865E104-D566-8B53-1B4B-0D86C9C15168}"/>
              </a:ext>
            </a:extLst>
          </p:cNvPr>
          <p:cNvSpPr txBox="1">
            <a:spLocks/>
          </p:cNvSpPr>
          <p:nvPr/>
        </p:nvSpPr>
        <p:spPr>
          <a:xfrm>
            <a:off x="2259106" y="1752600"/>
            <a:ext cx="7673788" cy="46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Quan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khẩu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ngữ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4F8189-7DEB-70C1-CC63-EE6C9D869FC1}"/>
              </a:ext>
            </a:extLst>
          </p:cNvPr>
          <p:cNvGrpSpPr/>
          <p:nvPr/>
        </p:nvGrpSpPr>
        <p:grpSpPr>
          <a:xfrm>
            <a:off x="671016" y="2438400"/>
            <a:ext cx="10849968" cy="4181437"/>
            <a:chOff x="457200" y="2313387"/>
            <a:chExt cx="10849968" cy="4181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EB72F4-5E23-1218-52E4-BA5B95488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09" r="1009"/>
            <a:stretch/>
          </p:blipFill>
          <p:spPr>
            <a:xfrm>
              <a:off x="457200" y="2590800"/>
              <a:ext cx="6317179" cy="36266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BA7C73-32C7-25C4-D560-CB5693F3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64" b="464"/>
            <a:stretch/>
          </p:blipFill>
          <p:spPr>
            <a:xfrm>
              <a:off x="7086600" y="2313387"/>
              <a:ext cx="4220568" cy="41814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579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7E2EE55D-2D26-9D85-3DDA-C42A2BD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BC34677-AF9D-E5E5-A66C-581003B82D45}"/>
              </a:ext>
            </a:extLst>
          </p:cNvPr>
          <p:cNvSpPr txBox="1">
            <a:spLocks/>
          </p:cNvSpPr>
          <p:nvPr/>
        </p:nvSpPr>
        <p:spPr>
          <a:xfrm>
            <a:off x="2259106" y="1752600"/>
            <a:ext cx="7673788" cy="46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Quan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khẩu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ngữ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AA9FA4-A1E5-47A3-DB53-A0F537671A2A}"/>
              </a:ext>
            </a:extLst>
          </p:cNvPr>
          <p:cNvGrpSpPr/>
          <p:nvPr/>
        </p:nvGrpSpPr>
        <p:grpSpPr>
          <a:xfrm>
            <a:off x="435719" y="2438400"/>
            <a:ext cx="11320562" cy="4181437"/>
            <a:chOff x="398933" y="1955042"/>
            <a:chExt cx="11320562" cy="41814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061C7C-85CD-A5FA-B5A1-5D4E56428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156" t="14809" r="6156" b="30104"/>
            <a:stretch/>
          </p:blipFill>
          <p:spPr>
            <a:xfrm>
              <a:off x="398933" y="2538938"/>
              <a:ext cx="6905755" cy="30136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7D9B2A-B8B5-E1CF-EE40-C910150CE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300" r="9300"/>
            <a:stretch/>
          </p:blipFill>
          <p:spPr>
            <a:xfrm>
              <a:off x="7498927" y="1955042"/>
              <a:ext cx="4220568" cy="41814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438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D0F557AC-CC5B-087A-EAD5-6D6562679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0DFAABB-3084-2372-8711-9B11BB03A175}"/>
              </a:ext>
            </a:extLst>
          </p:cNvPr>
          <p:cNvSpPr txBox="1">
            <a:spLocks/>
          </p:cNvSpPr>
          <p:nvPr/>
        </p:nvSpPr>
        <p:spPr>
          <a:xfrm>
            <a:off x="2259106" y="1752600"/>
            <a:ext cx="7673788" cy="46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Quan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khẩu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ngữ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D8FEE8-81E8-CD74-F12B-70D9575AE2A3}"/>
              </a:ext>
            </a:extLst>
          </p:cNvPr>
          <p:cNvGrpSpPr/>
          <p:nvPr/>
        </p:nvGrpSpPr>
        <p:grpSpPr>
          <a:xfrm>
            <a:off x="1295400" y="2362200"/>
            <a:ext cx="9601200" cy="4257402"/>
            <a:chOff x="609600" y="1763438"/>
            <a:chExt cx="10538992" cy="4564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214F3A-3573-6675-AB88-2C24F9DF6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34" b="4160"/>
            <a:stretch/>
          </p:blipFill>
          <p:spPr>
            <a:xfrm>
              <a:off x="609600" y="1939378"/>
              <a:ext cx="6527387" cy="421276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8D97F5-ECCD-D2EF-7F4F-8E3869AC9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43" b="743"/>
            <a:stretch/>
          </p:blipFill>
          <p:spPr>
            <a:xfrm>
              <a:off x="7391400" y="1763438"/>
              <a:ext cx="3757192" cy="456464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433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88E69AB7-03A1-E1B1-9A37-D1B0FB9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3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87D04220-F953-D32E-1A92-F211A83E2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371D1DF-48B9-8BC4-F6C4-49CC486B2048}"/>
              </a:ext>
            </a:extLst>
          </p:cNvPr>
          <p:cNvSpPr txBox="1">
            <a:spLocks/>
          </p:cNvSpPr>
          <p:nvPr/>
        </p:nvSpPr>
        <p:spPr>
          <a:xfrm>
            <a:off x="2259106" y="1752600"/>
            <a:ext cx="7673788" cy="46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Quan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khẩu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ngữ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5B87A-5F68-D3F1-98B5-5E3FD5E1B9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" t="2199" r="185" b="17943"/>
          <a:stretch/>
        </p:blipFill>
        <p:spPr>
          <a:xfrm>
            <a:off x="220949" y="2438400"/>
            <a:ext cx="11750101" cy="4027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F0804F45-42A7-472D-27AA-19FED07C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02A53A0-BF20-2A32-1C9F-C3618CB5B003}"/>
              </a:ext>
            </a:extLst>
          </p:cNvPr>
          <p:cNvSpPr txBox="1">
            <a:spLocks/>
          </p:cNvSpPr>
          <p:nvPr/>
        </p:nvSpPr>
        <p:spPr>
          <a:xfrm>
            <a:off x="2259106" y="1752600"/>
            <a:ext cx="7673788" cy="46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Quan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khẩu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ngữ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415C4-78CC-3CDD-1057-1AD8ACF2B4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9" b="36373"/>
          <a:stretch/>
        </p:blipFill>
        <p:spPr>
          <a:xfrm>
            <a:off x="220949" y="2803914"/>
            <a:ext cx="11750101" cy="259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4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A94523-9EE5-4980-A783-A0DD48F39A46}"/>
              </a:ext>
            </a:extLst>
          </p:cNvPr>
          <p:cNvSpPr/>
          <p:nvPr/>
        </p:nvSpPr>
        <p:spPr>
          <a:xfrm>
            <a:off x="3617277" y="821826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Hướng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nhà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EF9623-DF5F-C9EE-28E0-89D8B0D318BA}"/>
              </a:ext>
            </a:extLst>
          </p:cNvPr>
          <p:cNvSpPr/>
          <p:nvPr/>
        </p:nvSpPr>
        <p:spPr>
          <a:xfrm>
            <a:off x="1404255" y="2209800"/>
            <a:ext cx="9383488" cy="205558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45720" rtlCol="0" anchor="ctr"/>
          <a:lstStyle/>
          <a:p>
            <a:pPr marL="457200" lvl="0" indent="-4572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ysClr val="windowText" lastClr="000000"/>
                </a:solidFill>
                <a:latin typeface="UTM Avo" panose="02040603050506020204" pitchFamily="18" charset="0"/>
                <a:sym typeface="Arial"/>
              </a:rPr>
              <a:t>Ôn lại kiến thức đã học ở </a:t>
            </a:r>
            <a:r>
              <a:rPr lang="vi-VN" sz="2400" b="1" kern="0" dirty="0">
                <a:solidFill>
                  <a:sysClr val="windowText" lastClr="000000"/>
                </a:solidFill>
                <a:latin typeface="UTM Avo" panose="02040603050506020204" pitchFamily="18" charset="0"/>
                <a:sym typeface="Arial"/>
              </a:rPr>
              <a:t>Bài 7</a:t>
            </a:r>
            <a:r>
              <a:rPr lang="vi-VN" sz="2400" kern="0" dirty="0">
                <a:solidFill>
                  <a:sysClr val="windowText" lastClr="000000"/>
                </a:solidFill>
                <a:latin typeface="UTM Avo" panose="02040603050506020204" pitchFamily="18" charset="0"/>
                <a:sym typeface="Arial"/>
              </a:rPr>
              <a:t>.</a:t>
            </a:r>
          </a:p>
          <a:p>
            <a:pPr marL="457200" lvl="0" indent="-4572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ysClr val="windowText" lastClr="000000"/>
                </a:solidFill>
                <a:latin typeface="UTM Avo" panose="02040603050506020204" pitchFamily="18" charset="0"/>
                <a:sym typeface="Arial"/>
              </a:rPr>
              <a:t>Đọc và tìm hiểu trước nội dung tiếp theo của bài học.</a:t>
            </a:r>
          </a:p>
        </p:txBody>
      </p:sp>
      <p:pic>
        <p:nvPicPr>
          <p:cNvPr id="6" name="Picture 5" descr="A cartoon of a child reading a book with a dog&#10;&#10;Description automatically generated">
            <a:extLst>
              <a:ext uri="{FF2B5EF4-FFF2-40B4-BE49-F238E27FC236}">
                <a16:creationId xmlns:a16="http://schemas.microsoft.com/office/drawing/2014/main" id="{A1422409-1D1B-97E3-ADF0-DA725C593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62400"/>
            <a:ext cx="3124200" cy="3124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2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9959-4890-DE89-757C-1B7BBDF0E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EB95C36-F2A3-C29F-F613-4941C51FE0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174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10D55F-B965-8CAA-5C7D-5486460EB070}"/>
              </a:ext>
            </a:extLst>
          </p:cNvPr>
          <p:cNvGrpSpPr/>
          <p:nvPr/>
        </p:nvGrpSpPr>
        <p:grpSpPr>
          <a:xfrm>
            <a:off x="2126027" y="1905001"/>
            <a:ext cx="3409169" cy="1673772"/>
            <a:chOff x="5948621" y="1738818"/>
            <a:chExt cx="2556877" cy="1336964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59040839-3592-AC29-881D-05CF35B89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48621" y="1738818"/>
              <a:ext cx="2556877" cy="13369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DFB99B-2A29-7A83-611C-1551A4F48AE2}"/>
                </a:ext>
              </a:extLst>
            </p:cNvPr>
            <p:cNvSpPr txBox="1"/>
            <p:nvPr/>
          </p:nvSpPr>
          <p:spPr>
            <a:xfrm>
              <a:off x="6003802" y="2147671"/>
              <a:ext cx="2446514" cy="3687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400" b="1" kern="0" dirty="0">
                  <a:cs typeface="Arial"/>
                  <a:sym typeface="+mn-lt"/>
                </a:rPr>
                <a:t>GIẢI Ô CHỮ</a:t>
              </a:r>
            </a:p>
          </p:txBody>
        </p:sp>
      </p:grpSp>
      <p:sp>
        <p:nvSpPr>
          <p:cNvPr id="12" name="Freeform 103">
            <a:extLst>
              <a:ext uri="{FF2B5EF4-FFF2-40B4-BE49-F238E27FC236}">
                <a16:creationId xmlns:a16="http://schemas.microsoft.com/office/drawing/2014/main" id="{C96A743F-D659-9D63-6816-B00629F3D3D6}"/>
              </a:ext>
            </a:extLst>
          </p:cNvPr>
          <p:cNvSpPr/>
          <p:nvPr/>
        </p:nvSpPr>
        <p:spPr>
          <a:xfrm flipH="1">
            <a:off x="533400" y="3506359"/>
            <a:ext cx="4687613" cy="3351641"/>
          </a:xfrm>
          <a:custGeom>
            <a:avLst/>
            <a:gdLst/>
            <a:ahLst/>
            <a:cxnLst/>
            <a:rect l="l" t="t" r="r" b="b"/>
            <a:pathLst>
              <a:path w="1154583" h="825527">
                <a:moveTo>
                  <a:pt x="0" y="0"/>
                </a:moveTo>
                <a:lnTo>
                  <a:pt x="1154583" y="0"/>
                </a:lnTo>
                <a:lnTo>
                  <a:pt x="1154583" y="825527"/>
                </a:lnTo>
                <a:lnTo>
                  <a:pt x="0" y="825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00" kern="0">
              <a:cs typeface="Arial"/>
              <a:sym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683C92-DB7B-FD06-14ED-22CEDA83741B}"/>
              </a:ext>
            </a:extLst>
          </p:cNvPr>
          <p:cNvSpPr/>
          <p:nvPr/>
        </p:nvSpPr>
        <p:spPr>
          <a:xfrm>
            <a:off x="6416875" y="3147985"/>
            <a:ext cx="4368392" cy="3043903"/>
          </a:xfrm>
          <a:prstGeom prst="roundRect">
            <a:avLst>
              <a:gd name="adj" fmla="val 13263"/>
            </a:avLst>
          </a:prstGeom>
          <a:solidFill>
            <a:srgbClr val="D6DFA2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+mn-lt"/>
              </a:rPr>
              <a:t>GV đọc câu hỏi, mỗi đội có 10 giây suy nghĩ và có thể giơ tay để giành quyền trả lời.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F531375-BB24-8A3C-B683-7ABE25130199}"/>
              </a:ext>
            </a:extLst>
          </p:cNvPr>
          <p:cNvSpPr/>
          <p:nvPr/>
        </p:nvSpPr>
        <p:spPr>
          <a:xfrm>
            <a:off x="6416875" y="2265884"/>
            <a:ext cx="4368392" cy="763600"/>
          </a:xfrm>
          <a:prstGeom prst="roundRect">
            <a:avLst>
              <a:gd name="adj" fmla="val 23549"/>
            </a:avLst>
          </a:prstGeom>
          <a:solidFill>
            <a:srgbClr val="D6DFA2"/>
          </a:solidFill>
          <a:ln w="9525" cap="flat" cmpd="sng" algn="ctr">
            <a:solidFill>
              <a:srgbClr val="2B3B4E">
                <a:lumMod val="95000"/>
                <a:lumOff val="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+mn-lt"/>
              </a:rPr>
              <a:t>LUẬT CHƠI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7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836982E1-ADB0-42ED-43FF-3C20EE5A5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1A19CCA-0E3D-CB09-D219-ED0CEE28350C}"/>
              </a:ext>
            </a:extLst>
          </p:cNvPr>
          <p:cNvSpPr txBox="1">
            <a:spLocks/>
          </p:cNvSpPr>
          <p:nvPr/>
        </p:nvSpPr>
        <p:spPr>
          <a:xfrm>
            <a:off x="2185371" y="846087"/>
            <a:ext cx="9673992" cy="1171907"/>
          </a:xfrm>
          <a:prstGeom prst="roundRect">
            <a:avLst/>
          </a:prstGeom>
          <a:solidFill>
            <a:srgbClr val="FBF2D0"/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467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0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ea"/>
                <a:sym typeface="+mn-lt"/>
              </a:rPr>
              <a:t>Câu nói nổi tiếng của Lênin về học tập.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2F8EEECF-B643-C5A0-E0B9-F3985DD3B3F1}"/>
              </a:ext>
            </a:extLst>
          </p:cNvPr>
          <p:cNvSpPr/>
          <p:nvPr/>
        </p:nvSpPr>
        <p:spPr>
          <a:xfrm>
            <a:off x="1219200" y="1054983"/>
            <a:ext cx="760727" cy="754113"/>
          </a:xfrm>
          <a:prstGeom prst="flowChartConnector">
            <a:avLst/>
          </a:prstGeom>
          <a:solidFill>
            <a:srgbClr val="FBF2D0">
              <a:lumMod val="7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B412E6-E672-C7B1-A40F-79FB290E828E}"/>
              </a:ext>
            </a:extLst>
          </p:cNvPr>
          <p:cNvSpPr/>
          <p:nvPr/>
        </p:nvSpPr>
        <p:spPr>
          <a:xfrm>
            <a:off x="457200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19A158-5594-7A0E-3DC8-2E49306DB996}"/>
              </a:ext>
            </a:extLst>
          </p:cNvPr>
          <p:cNvSpPr/>
          <p:nvPr/>
        </p:nvSpPr>
        <p:spPr>
          <a:xfrm>
            <a:off x="1724108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5CA31-D484-8239-6981-02744E7B1E37}"/>
              </a:ext>
            </a:extLst>
          </p:cNvPr>
          <p:cNvSpPr/>
          <p:nvPr/>
        </p:nvSpPr>
        <p:spPr>
          <a:xfrm>
            <a:off x="2991015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0027BA-72FE-BFB8-416B-A069FCF9814E}"/>
              </a:ext>
            </a:extLst>
          </p:cNvPr>
          <p:cNvSpPr/>
          <p:nvPr/>
        </p:nvSpPr>
        <p:spPr>
          <a:xfrm>
            <a:off x="4257923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CD07A9-FC45-60CF-B313-E916AD04C3EC}"/>
              </a:ext>
            </a:extLst>
          </p:cNvPr>
          <p:cNvSpPr/>
          <p:nvPr/>
        </p:nvSpPr>
        <p:spPr>
          <a:xfrm>
            <a:off x="5524829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Ọ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0B4461-E19B-F7AB-F31D-9D521EFEA6EC}"/>
              </a:ext>
            </a:extLst>
          </p:cNvPr>
          <p:cNvSpPr/>
          <p:nvPr/>
        </p:nvSpPr>
        <p:spPr>
          <a:xfrm>
            <a:off x="6791737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209F-B67E-A567-FF1E-49324AD90E8B}"/>
              </a:ext>
            </a:extLst>
          </p:cNvPr>
          <p:cNvSpPr/>
          <p:nvPr/>
        </p:nvSpPr>
        <p:spPr>
          <a:xfrm>
            <a:off x="8058644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C80ED6-CA0A-1D65-23F2-1898B82A885C}"/>
              </a:ext>
            </a:extLst>
          </p:cNvPr>
          <p:cNvSpPr/>
          <p:nvPr/>
        </p:nvSpPr>
        <p:spPr>
          <a:xfrm>
            <a:off x="9325552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8B3E61-0027-347B-66F1-4E62F4FD6442}"/>
              </a:ext>
            </a:extLst>
          </p:cNvPr>
          <p:cNvSpPr/>
          <p:nvPr/>
        </p:nvSpPr>
        <p:spPr>
          <a:xfrm>
            <a:off x="10592456" y="274804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A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0EA8C-DF58-B98A-5357-06A2782FA864}"/>
              </a:ext>
            </a:extLst>
          </p:cNvPr>
          <p:cNvSpPr/>
          <p:nvPr/>
        </p:nvSpPr>
        <p:spPr>
          <a:xfrm>
            <a:off x="457200" y="474500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ACD127-75EA-348E-978C-7E167DE56C26}"/>
              </a:ext>
            </a:extLst>
          </p:cNvPr>
          <p:cNvSpPr/>
          <p:nvPr/>
        </p:nvSpPr>
        <p:spPr>
          <a:xfrm>
            <a:off x="1724108" y="474500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Ọ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E7CF32-E8D7-75F3-4D8E-7285B4C95B15}"/>
              </a:ext>
            </a:extLst>
          </p:cNvPr>
          <p:cNvSpPr/>
          <p:nvPr/>
        </p:nvSpPr>
        <p:spPr>
          <a:xfrm>
            <a:off x="2991015" y="474500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79A877-3063-E176-9B4E-D5C568442C4F}"/>
              </a:ext>
            </a:extLst>
          </p:cNvPr>
          <p:cNvSpPr/>
          <p:nvPr/>
        </p:nvSpPr>
        <p:spPr>
          <a:xfrm>
            <a:off x="4257923" y="474500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1CAE4A-2141-04CF-FB10-667B2F450080}"/>
              </a:ext>
            </a:extLst>
          </p:cNvPr>
          <p:cNvSpPr/>
          <p:nvPr/>
        </p:nvSpPr>
        <p:spPr>
          <a:xfrm>
            <a:off x="5524829" y="474500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Ã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A6A46-2A45-3F3E-689B-F0B1DDAB1BAF}"/>
              </a:ext>
            </a:extLst>
          </p:cNvPr>
          <p:cNvSpPr/>
          <p:nvPr/>
        </p:nvSpPr>
        <p:spPr>
          <a:xfrm>
            <a:off x="6791737" y="4745006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lt"/>
              </a:rPr>
              <a:t>I</a:t>
            </a:r>
          </a:p>
        </p:txBody>
      </p:sp>
      <p:pic>
        <p:nvPicPr>
          <p:cNvPr id="19" name="Picture 37">
            <a:extLst>
              <a:ext uri="{FF2B5EF4-FFF2-40B4-BE49-F238E27FC236}">
                <a16:creationId xmlns:a16="http://schemas.microsoft.com/office/drawing/2014/main" id="{FE0FC986-E36D-6336-858B-EA2CF1B6D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19"/>
          <a:stretch/>
        </p:blipFill>
        <p:spPr>
          <a:xfrm>
            <a:off x="9153731" y="4647827"/>
            <a:ext cx="2705633" cy="22101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22A59B-C055-4EA6-198C-771070AFF9A7}"/>
              </a:ext>
            </a:extLst>
          </p:cNvPr>
          <p:cNvSpPr/>
          <p:nvPr/>
        </p:nvSpPr>
        <p:spPr>
          <a:xfrm>
            <a:off x="457200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6E0034-1E3B-A789-A6B5-EF5DE202A286}"/>
              </a:ext>
            </a:extLst>
          </p:cNvPr>
          <p:cNvSpPr/>
          <p:nvPr/>
        </p:nvSpPr>
        <p:spPr>
          <a:xfrm>
            <a:off x="1724108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7F7A68-D594-B171-EF12-EE19873848ED}"/>
              </a:ext>
            </a:extLst>
          </p:cNvPr>
          <p:cNvSpPr/>
          <p:nvPr/>
        </p:nvSpPr>
        <p:spPr>
          <a:xfrm>
            <a:off x="2991015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FBC9A7-381F-BC18-57C2-2AD0629633CC}"/>
              </a:ext>
            </a:extLst>
          </p:cNvPr>
          <p:cNvSpPr/>
          <p:nvPr/>
        </p:nvSpPr>
        <p:spPr>
          <a:xfrm>
            <a:off x="4257923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E88493-76FB-B884-BB60-4334A0FCC00C}"/>
              </a:ext>
            </a:extLst>
          </p:cNvPr>
          <p:cNvSpPr/>
          <p:nvPr/>
        </p:nvSpPr>
        <p:spPr>
          <a:xfrm>
            <a:off x="5524829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611B3A-E72C-7073-218B-80E89A41A736}"/>
              </a:ext>
            </a:extLst>
          </p:cNvPr>
          <p:cNvSpPr/>
          <p:nvPr/>
        </p:nvSpPr>
        <p:spPr>
          <a:xfrm>
            <a:off x="6791737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0A5DB5-CF5B-AEA3-72CC-178EF286A27D}"/>
              </a:ext>
            </a:extLst>
          </p:cNvPr>
          <p:cNvSpPr/>
          <p:nvPr/>
        </p:nvSpPr>
        <p:spPr>
          <a:xfrm>
            <a:off x="8058644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BBFA9B-94E6-D181-615F-950FA45BEB2A}"/>
              </a:ext>
            </a:extLst>
          </p:cNvPr>
          <p:cNvSpPr/>
          <p:nvPr/>
        </p:nvSpPr>
        <p:spPr>
          <a:xfrm>
            <a:off x="9325552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01C8D1-F68C-8503-AE23-0A494C2771EA}"/>
              </a:ext>
            </a:extLst>
          </p:cNvPr>
          <p:cNvSpPr/>
          <p:nvPr/>
        </p:nvSpPr>
        <p:spPr>
          <a:xfrm>
            <a:off x="10592456" y="274804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DB7584-2BB1-EEFA-FFC3-3C69B31D1478}"/>
              </a:ext>
            </a:extLst>
          </p:cNvPr>
          <p:cNvSpPr/>
          <p:nvPr/>
        </p:nvSpPr>
        <p:spPr>
          <a:xfrm>
            <a:off x="457200" y="474500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4F12CD-18FE-208D-F1E1-385B144BF230}"/>
              </a:ext>
            </a:extLst>
          </p:cNvPr>
          <p:cNvSpPr/>
          <p:nvPr/>
        </p:nvSpPr>
        <p:spPr>
          <a:xfrm>
            <a:off x="1724108" y="474500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77769D-223A-D846-1301-A16CDFE5A86E}"/>
              </a:ext>
            </a:extLst>
          </p:cNvPr>
          <p:cNvSpPr/>
          <p:nvPr/>
        </p:nvSpPr>
        <p:spPr>
          <a:xfrm>
            <a:off x="2991015" y="474500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3D026C-0416-EDBE-449E-0B686E324300}"/>
              </a:ext>
            </a:extLst>
          </p:cNvPr>
          <p:cNvSpPr/>
          <p:nvPr/>
        </p:nvSpPr>
        <p:spPr>
          <a:xfrm>
            <a:off x="4257923" y="474500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25433A-037A-764D-6915-D73C7E45312E}"/>
              </a:ext>
            </a:extLst>
          </p:cNvPr>
          <p:cNvSpPr/>
          <p:nvPr/>
        </p:nvSpPr>
        <p:spPr>
          <a:xfrm>
            <a:off x="5524829" y="474500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0E8E8F-1AEF-4FBB-ADDB-7F9C238C9CDA}"/>
              </a:ext>
            </a:extLst>
          </p:cNvPr>
          <p:cNvSpPr/>
          <p:nvPr/>
        </p:nvSpPr>
        <p:spPr>
          <a:xfrm>
            <a:off x="6791737" y="4745006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+mn-lt"/>
            </a:endParaRPr>
          </a:p>
        </p:txBody>
      </p:sp>
      <p:pic>
        <p:nvPicPr>
          <p:cNvPr id="35" name="am-thanh-lua-chon-dung-www.tiengdong.com">
            <a:hlinkClick r:id="" action="ppaction://media"/>
            <a:extLst>
              <a:ext uri="{FF2B5EF4-FFF2-40B4-BE49-F238E27FC236}">
                <a16:creationId xmlns:a16="http://schemas.microsoft.com/office/drawing/2014/main" id="{C9A7F27B-8571-BF47-1212-E1B14E978A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27668" y="1720912"/>
            <a:ext cx="303214" cy="30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8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814F6C03-F0E2-025D-53FD-93C24E6E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A06A876-CCF4-1E2B-0DFB-DC5D07732BCE}"/>
              </a:ext>
            </a:extLst>
          </p:cNvPr>
          <p:cNvSpPr txBox="1">
            <a:spLocks/>
          </p:cNvSpPr>
          <p:nvPr/>
        </p:nvSpPr>
        <p:spPr>
          <a:xfrm>
            <a:off x="2239348" y="838200"/>
            <a:ext cx="9484804" cy="1171907"/>
          </a:xfrm>
          <a:prstGeom prst="roundRect">
            <a:avLst/>
          </a:prstGeom>
          <a:solidFill>
            <a:srgbClr val="FBF2D0"/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467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0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Câu nói về mối quan hệ giữa học với hành.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CB91D7B-024F-FE27-FB4F-8AFC003A486D}"/>
              </a:ext>
            </a:extLst>
          </p:cNvPr>
          <p:cNvSpPr/>
          <p:nvPr/>
        </p:nvSpPr>
        <p:spPr>
          <a:xfrm>
            <a:off x="1295400" y="1043484"/>
            <a:ext cx="768015" cy="761337"/>
          </a:xfrm>
          <a:prstGeom prst="flowChartConnector">
            <a:avLst/>
          </a:prstGeom>
          <a:solidFill>
            <a:srgbClr val="FBF2D0">
              <a:lumMod val="7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C2810-130B-592E-72ED-7405BFF7DA27}"/>
              </a:ext>
            </a:extLst>
          </p:cNvPr>
          <p:cNvSpPr/>
          <p:nvPr/>
        </p:nvSpPr>
        <p:spPr>
          <a:xfrm>
            <a:off x="533400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5C1A0-1E77-F857-FBDD-C6C867EA6D6C}"/>
              </a:ext>
            </a:extLst>
          </p:cNvPr>
          <p:cNvSpPr/>
          <p:nvPr/>
        </p:nvSpPr>
        <p:spPr>
          <a:xfrm>
            <a:off x="1800308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3C2F0-AE33-A005-1A28-EDCDE77D5EFB}"/>
              </a:ext>
            </a:extLst>
          </p:cNvPr>
          <p:cNvSpPr/>
          <p:nvPr/>
        </p:nvSpPr>
        <p:spPr>
          <a:xfrm>
            <a:off x="3067214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18DB9-3505-96D5-9AAB-4AEF81B954BC}"/>
              </a:ext>
            </a:extLst>
          </p:cNvPr>
          <p:cNvSpPr/>
          <p:nvPr/>
        </p:nvSpPr>
        <p:spPr>
          <a:xfrm>
            <a:off x="4334122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Đ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55A48B-85BB-B581-0D86-C287BBAC368C}"/>
              </a:ext>
            </a:extLst>
          </p:cNvPr>
          <p:cNvSpPr/>
          <p:nvPr/>
        </p:nvSpPr>
        <p:spPr>
          <a:xfrm>
            <a:off x="5601029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E1E2A8-5EFE-6CA6-684C-F8B5845C3B3C}"/>
              </a:ext>
            </a:extLst>
          </p:cNvPr>
          <p:cNvSpPr/>
          <p:nvPr/>
        </p:nvSpPr>
        <p:spPr>
          <a:xfrm>
            <a:off x="6867937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58FD5D-0E80-9D39-8301-9DD3EB5E8ABA}"/>
              </a:ext>
            </a:extLst>
          </p:cNvPr>
          <p:cNvSpPr/>
          <p:nvPr/>
        </p:nvSpPr>
        <p:spPr>
          <a:xfrm>
            <a:off x="8134844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Ô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29AA3-7614-F788-B791-2B2701E8958C}"/>
              </a:ext>
            </a:extLst>
          </p:cNvPr>
          <p:cNvSpPr/>
          <p:nvPr/>
        </p:nvSpPr>
        <p:spPr>
          <a:xfrm>
            <a:off x="9401752" y="274015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DB67A9-0074-BE18-9FB4-81FB1BCDAB25}"/>
              </a:ext>
            </a:extLst>
          </p:cNvPr>
          <p:cNvSpPr/>
          <p:nvPr/>
        </p:nvSpPr>
        <p:spPr>
          <a:xfrm>
            <a:off x="533400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V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C2214E-AA5C-3C67-0E38-FA22DA0A6F8E}"/>
              </a:ext>
            </a:extLst>
          </p:cNvPr>
          <p:cNvSpPr/>
          <p:nvPr/>
        </p:nvSpPr>
        <p:spPr>
          <a:xfrm>
            <a:off x="1800309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Ớ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70F10A-B780-277E-84F9-B8332B553122}"/>
              </a:ext>
            </a:extLst>
          </p:cNvPr>
          <p:cNvSpPr/>
          <p:nvPr/>
        </p:nvSpPr>
        <p:spPr>
          <a:xfrm>
            <a:off x="3067217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C55DFA-D0D1-AE51-2C11-945D4A38D18E}"/>
              </a:ext>
            </a:extLst>
          </p:cNvPr>
          <p:cNvSpPr/>
          <p:nvPr/>
        </p:nvSpPr>
        <p:spPr>
          <a:xfrm>
            <a:off x="4334124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FBA58-C55A-1E32-BA99-7CBC275E334D}"/>
              </a:ext>
            </a:extLst>
          </p:cNvPr>
          <p:cNvSpPr/>
          <p:nvPr/>
        </p:nvSpPr>
        <p:spPr>
          <a:xfrm>
            <a:off x="5601032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BACAB-3944-A046-E83D-15E2A04A4935}"/>
              </a:ext>
            </a:extLst>
          </p:cNvPr>
          <p:cNvSpPr/>
          <p:nvPr/>
        </p:nvSpPr>
        <p:spPr>
          <a:xfrm>
            <a:off x="6867938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86B2A-D178-EF34-1902-CE5B6758986E}"/>
              </a:ext>
            </a:extLst>
          </p:cNvPr>
          <p:cNvSpPr/>
          <p:nvPr/>
        </p:nvSpPr>
        <p:spPr>
          <a:xfrm>
            <a:off x="8134846" y="4737119"/>
            <a:ext cx="1266908" cy="12669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</a:p>
        </p:txBody>
      </p:sp>
      <p:pic>
        <p:nvPicPr>
          <p:cNvPr id="19" name="Picture 37">
            <a:extLst>
              <a:ext uri="{FF2B5EF4-FFF2-40B4-BE49-F238E27FC236}">
                <a16:creationId xmlns:a16="http://schemas.microsoft.com/office/drawing/2014/main" id="{14728BBD-E430-FC46-7C4A-34D2CC9345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19"/>
          <a:stretch/>
        </p:blipFill>
        <p:spPr>
          <a:xfrm>
            <a:off x="9601200" y="4960883"/>
            <a:ext cx="2322399" cy="18971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56A673-8F5A-A579-383B-00E757FBF983}"/>
              </a:ext>
            </a:extLst>
          </p:cNvPr>
          <p:cNvSpPr/>
          <p:nvPr/>
        </p:nvSpPr>
        <p:spPr>
          <a:xfrm>
            <a:off x="533400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262024-B1E7-E411-F0DC-B1DE29B1DB87}"/>
              </a:ext>
            </a:extLst>
          </p:cNvPr>
          <p:cNvSpPr/>
          <p:nvPr/>
        </p:nvSpPr>
        <p:spPr>
          <a:xfrm>
            <a:off x="1800308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D6A057-64B3-1807-C7CB-3F74168068F1}"/>
              </a:ext>
            </a:extLst>
          </p:cNvPr>
          <p:cNvSpPr/>
          <p:nvPr/>
        </p:nvSpPr>
        <p:spPr>
          <a:xfrm>
            <a:off x="3067214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30A83B-F0CF-B405-0DFA-0803BF5F351B}"/>
              </a:ext>
            </a:extLst>
          </p:cNvPr>
          <p:cNvSpPr/>
          <p:nvPr/>
        </p:nvSpPr>
        <p:spPr>
          <a:xfrm>
            <a:off x="4334122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C10726-F551-6EF8-A183-23A9B20FC15B}"/>
              </a:ext>
            </a:extLst>
          </p:cNvPr>
          <p:cNvSpPr/>
          <p:nvPr/>
        </p:nvSpPr>
        <p:spPr>
          <a:xfrm>
            <a:off x="5601029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559CF7-1F40-DA6D-E224-D24E1217728C}"/>
              </a:ext>
            </a:extLst>
          </p:cNvPr>
          <p:cNvSpPr/>
          <p:nvPr/>
        </p:nvSpPr>
        <p:spPr>
          <a:xfrm>
            <a:off x="6867937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EE7E77-6D31-F8A2-732A-EB6A06C0D3E9}"/>
              </a:ext>
            </a:extLst>
          </p:cNvPr>
          <p:cNvSpPr/>
          <p:nvPr/>
        </p:nvSpPr>
        <p:spPr>
          <a:xfrm>
            <a:off x="8134844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BE3AFE-8CFA-EE64-D9BD-EB8AEB6D7005}"/>
              </a:ext>
            </a:extLst>
          </p:cNvPr>
          <p:cNvSpPr/>
          <p:nvPr/>
        </p:nvSpPr>
        <p:spPr>
          <a:xfrm>
            <a:off x="9401752" y="274015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07848E-3D8E-2F7C-64F3-B629BF1118AA}"/>
              </a:ext>
            </a:extLst>
          </p:cNvPr>
          <p:cNvSpPr/>
          <p:nvPr/>
        </p:nvSpPr>
        <p:spPr>
          <a:xfrm>
            <a:off x="533400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AEED1A-EE75-37C6-F216-EEA8CE9622BF}"/>
              </a:ext>
            </a:extLst>
          </p:cNvPr>
          <p:cNvSpPr/>
          <p:nvPr/>
        </p:nvSpPr>
        <p:spPr>
          <a:xfrm>
            <a:off x="1800308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4E4FC3-DB80-1F7C-1FD5-B5DA422151D7}"/>
              </a:ext>
            </a:extLst>
          </p:cNvPr>
          <p:cNvSpPr/>
          <p:nvPr/>
        </p:nvSpPr>
        <p:spPr>
          <a:xfrm>
            <a:off x="3067216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E82E2-10FF-EC40-B1D7-67655A55CD2C}"/>
              </a:ext>
            </a:extLst>
          </p:cNvPr>
          <p:cNvSpPr/>
          <p:nvPr/>
        </p:nvSpPr>
        <p:spPr>
          <a:xfrm>
            <a:off x="4334122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F002CE-6A3A-D53C-6893-88122DDF1897}"/>
              </a:ext>
            </a:extLst>
          </p:cNvPr>
          <p:cNvSpPr/>
          <p:nvPr/>
        </p:nvSpPr>
        <p:spPr>
          <a:xfrm>
            <a:off x="5601030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E030D7-3D3E-B28F-3BA4-0F4DB1772C66}"/>
              </a:ext>
            </a:extLst>
          </p:cNvPr>
          <p:cNvSpPr/>
          <p:nvPr/>
        </p:nvSpPr>
        <p:spPr>
          <a:xfrm>
            <a:off x="6867937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CCC056-9973-124A-4530-D82BA6E8D430}"/>
              </a:ext>
            </a:extLst>
          </p:cNvPr>
          <p:cNvSpPr/>
          <p:nvPr/>
        </p:nvSpPr>
        <p:spPr>
          <a:xfrm>
            <a:off x="8134845" y="4737119"/>
            <a:ext cx="1266908" cy="1266908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pic>
        <p:nvPicPr>
          <p:cNvPr id="35" name="am-thanh-lua-chon-dung-www.tiengdong.com">
            <a:hlinkClick r:id="" action="ppaction://media"/>
            <a:extLst>
              <a:ext uri="{FF2B5EF4-FFF2-40B4-BE49-F238E27FC236}">
                <a16:creationId xmlns:a16="http://schemas.microsoft.com/office/drawing/2014/main" id="{CCBF6A14-E51D-C3FD-B5F4-1363DC4255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27668" y="1720912"/>
            <a:ext cx="303214" cy="30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5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540819D0-038B-1E81-CD0E-77FC01F0F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229790D-832E-2085-58D3-0AB0E3EAA369}"/>
              </a:ext>
            </a:extLst>
          </p:cNvPr>
          <p:cNvSpPr txBox="1">
            <a:spLocks/>
          </p:cNvSpPr>
          <p:nvPr/>
        </p:nvSpPr>
        <p:spPr>
          <a:xfrm>
            <a:off x="1851132" y="1066800"/>
            <a:ext cx="9923844" cy="1171907"/>
          </a:xfrm>
          <a:prstGeom prst="roundRect">
            <a:avLst/>
          </a:prstGeom>
          <a:solidFill>
            <a:srgbClr val="FBF2D0"/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467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0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Câu khẩu hiệu nói về việc muốn biết</a:t>
            </a: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</a:b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và muốn học.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D87A39A8-BB47-94E6-A6BB-E9FABCAF5491}"/>
              </a:ext>
            </a:extLst>
          </p:cNvPr>
          <p:cNvSpPr/>
          <p:nvPr/>
        </p:nvSpPr>
        <p:spPr>
          <a:xfrm>
            <a:off x="891784" y="1246330"/>
            <a:ext cx="784616" cy="777794"/>
          </a:xfrm>
          <a:prstGeom prst="flowChartConnector">
            <a:avLst/>
          </a:prstGeom>
          <a:solidFill>
            <a:srgbClr val="FBF2D0">
              <a:lumMod val="7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F9C251-1A8F-D42C-CCC7-A8981FF6938A}"/>
              </a:ext>
            </a:extLst>
          </p:cNvPr>
          <p:cNvSpPr/>
          <p:nvPr/>
        </p:nvSpPr>
        <p:spPr>
          <a:xfrm>
            <a:off x="194140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M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9B1272-F27B-AE04-0837-ABAB5617804C}"/>
              </a:ext>
            </a:extLst>
          </p:cNvPr>
          <p:cNvSpPr/>
          <p:nvPr/>
        </p:nvSpPr>
        <p:spPr>
          <a:xfrm>
            <a:off x="978757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2D93D-48D8-E477-6A2A-D83FD0324A26}"/>
              </a:ext>
            </a:extLst>
          </p:cNvPr>
          <p:cNvSpPr/>
          <p:nvPr/>
        </p:nvSpPr>
        <p:spPr>
          <a:xfrm>
            <a:off x="1763375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Ố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13C5B-0315-366C-D16D-59AC808F3742}"/>
              </a:ext>
            </a:extLst>
          </p:cNvPr>
          <p:cNvSpPr/>
          <p:nvPr/>
        </p:nvSpPr>
        <p:spPr>
          <a:xfrm>
            <a:off x="2547992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831B6C-D238-F994-45F4-24D1172B7B25}"/>
              </a:ext>
            </a:extLst>
          </p:cNvPr>
          <p:cNvSpPr/>
          <p:nvPr/>
        </p:nvSpPr>
        <p:spPr>
          <a:xfrm>
            <a:off x="3332609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FD3BD0-E583-F843-92C2-B845A28C2113}"/>
              </a:ext>
            </a:extLst>
          </p:cNvPr>
          <p:cNvSpPr/>
          <p:nvPr/>
        </p:nvSpPr>
        <p:spPr>
          <a:xfrm>
            <a:off x="4117227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8BF855-5924-327D-843E-2FC6D8730EB6}"/>
              </a:ext>
            </a:extLst>
          </p:cNvPr>
          <p:cNvSpPr/>
          <p:nvPr/>
        </p:nvSpPr>
        <p:spPr>
          <a:xfrm>
            <a:off x="4901844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Ế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AB369-3756-8315-53E6-DE6CBD0D92A6}"/>
              </a:ext>
            </a:extLst>
          </p:cNvPr>
          <p:cNvSpPr/>
          <p:nvPr/>
        </p:nvSpPr>
        <p:spPr>
          <a:xfrm>
            <a:off x="5686461" y="285881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5249B9-7172-76E7-B93D-C46E9B01EBBB}"/>
              </a:ext>
            </a:extLst>
          </p:cNvPr>
          <p:cNvSpPr/>
          <p:nvPr/>
        </p:nvSpPr>
        <p:spPr>
          <a:xfrm>
            <a:off x="6471079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P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102D8-95FB-72B1-8724-74E0D0D971DA}"/>
              </a:ext>
            </a:extLst>
          </p:cNvPr>
          <p:cNvSpPr/>
          <p:nvPr/>
        </p:nvSpPr>
        <p:spPr>
          <a:xfrm>
            <a:off x="7255696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F18FC5-67E7-0CE2-03C8-3850D689431C}"/>
              </a:ext>
            </a:extLst>
          </p:cNvPr>
          <p:cNvSpPr/>
          <p:nvPr/>
        </p:nvSpPr>
        <p:spPr>
          <a:xfrm>
            <a:off x="8040313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Ả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2E5B0-794F-7615-741D-9F7492868E78}"/>
              </a:ext>
            </a:extLst>
          </p:cNvPr>
          <p:cNvSpPr/>
          <p:nvPr/>
        </p:nvSpPr>
        <p:spPr>
          <a:xfrm>
            <a:off x="8824931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A75D0-5EC2-DD4C-7AE8-79883A400296}"/>
              </a:ext>
            </a:extLst>
          </p:cNvPr>
          <p:cNvSpPr/>
          <p:nvPr/>
        </p:nvSpPr>
        <p:spPr>
          <a:xfrm>
            <a:off x="9609548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7419D2-4CCF-3973-EBF6-6DD0D14AB496}"/>
              </a:ext>
            </a:extLst>
          </p:cNvPr>
          <p:cNvSpPr/>
          <p:nvPr/>
        </p:nvSpPr>
        <p:spPr>
          <a:xfrm>
            <a:off x="10394167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Ỏ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C16A7A-3785-B668-1559-5AD4AF3A58FC}"/>
              </a:ext>
            </a:extLst>
          </p:cNvPr>
          <p:cNvSpPr/>
          <p:nvPr/>
        </p:nvSpPr>
        <p:spPr>
          <a:xfrm>
            <a:off x="11178783" y="285881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08D3B9-B886-EE0E-2B7B-679CAA3530B9}"/>
              </a:ext>
            </a:extLst>
          </p:cNvPr>
          <p:cNvSpPr/>
          <p:nvPr/>
        </p:nvSpPr>
        <p:spPr>
          <a:xfrm>
            <a:off x="194140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75FBC-444B-3B52-1937-6C648B054266}"/>
              </a:ext>
            </a:extLst>
          </p:cNvPr>
          <p:cNvSpPr/>
          <p:nvPr/>
        </p:nvSpPr>
        <p:spPr>
          <a:xfrm>
            <a:off x="978757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3F9D48-2A90-FA0B-27BD-C024D76D8421}"/>
              </a:ext>
            </a:extLst>
          </p:cNvPr>
          <p:cNvSpPr/>
          <p:nvPr/>
        </p:nvSpPr>
        <p:spPr>
          <a:xfrm>
            <a:off x="1763375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59278F-1886-CA37-950F-CE28D0E41514}"/>
              </a:ext>
            </a:extLst>
          </p:cNvPr>
          <p:cNvSpPr/>
          <p:nvPr/>
        </p:nvSpPr>
        <p:spPr>
          <a:xfrm>
            <a:off x="2547992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F59A3C-5013-C658-CBE8-7F29E66C0700}"/>
              </a:ext>
            </a:extLst>
          </p:cNvPr>
          <p:cNvSpPr/>
          <p:nvPr/>
        </p:nvSpPr>
        <p:spPr>
          <a:xfrm>
            <a:off x="3332609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3E12BB-3CC4-6B5A-2E9A-F6C10BEC2C1E}"/>
              </a:ext>
            </a:extLst>
          </p:cNvPr>
          <p:cNvSpPr/>
          <p:nvPr/>
        </p:nvSpPr>
        <p:spPr>
          <a:xfrm>
            <a:off x="4117227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0A0933-6F2B-CD41-5033-36C945B5A7D4}"/>
              </a:ext>
            </a:extLst>
          </p:cNvPr>
          <p:cNvSpPr/>
          <p:nvPr/>
        </p:nvSpPr>
        <p:spPr>
          <a:xfrm>
            <a:off x="4901844" y="285881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14427-FC78-9D1D-BD7C-33EA887DFD85}"/>
              </a:ext>
            </a:extLst>
          </p:cNvPr>
          <p:cNvSpPr/>
          <p:nvPr/>
        </p:nvSpPr>
        <p:spPr>
          <a:xfrm>
            <a:off x="5686461" y="2858814"/>
            <a:ext cx="784617" cy="1361089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8FFF74-B450-31B1-2BF2-F214D0F1619E}"/>
              </a:ext>
            </a:extLst>
          </p:cNvPr>
          <p:cNvSpPr/>
          <p:nvPr/>
        </p:nvSpPr>
        <p:spPr>
          <a:xfrm>
            <a:off x="6471079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34A2EB-7FA2-7053-B4BB-DAFC319D52DD}"/>
              </a:ext>
            </a:extLst>
          </p:cNvPr>
          <p:cNvSpPr/>
          <p:nvPr/>
        </p:nvSpPr>
        <p:spPr>
          <a:xfrm>
            <a:off x="7255695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E0E30B-B92F-C7B3-4BA0-27B74A353DCE}"/>
              </a:ext>
            </a:extLst>
          </p:cNvPr>
          <p:cNvSpPr/>
          <p:nvPr/>
        </p:nvSpPr>
        <p:spPr>
          <a:xfrm>
            <a:off x="8040312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157116-352F-F2C9-D8C5-ACA5C8813FAD}"/>
              </a:ext>
            </a:extLst>
          </p:cNvPr>
          <p:cNvSpPr/>
          <p:nvPr/>
        </p:nvSpPr>
        <p:spPr>
          <a:xfrm>
            <a:off x="8824929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B6CF72-D969-501E-EFD3-C0661AFB4FFB}"/>
              </a:ext>
            </a:extLst>
          </p:cNvPr>
          <p:cNvSpPr/>
          <p:nvPr/>
        </p:nvSpPr>
        <p:spPr>
          <a:xfrm>
            <a:off x="9609547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58766E-E067-FC50-F16E-61C0668F1990}"/>
              </a:ext>
            </a:extLst>
          </p:cNvPr>
          <p:cNvSpPr/>
          <p:nvPr/>
        </p:nvSpPr>
        <p:spPr>
          <a:xfrm>
            <a:off x="10394165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A1911F-B5C9-4939-0890-C3AF2D516BA4}"/>
              </a:ext>
            </a:extLst>
          </p:cNvPr>
          <p:cNvSpPr/>
          <p:nvPr/>
        </p:nvSpPr>
        <p:spPr>
          <a:xfrm>
            <a:off x="11178781" y="2858812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D74939-90A5-69AB-9DEE-F54E2D42EF0F}"/>
              </a:ext>
            </a:extLst>
          </p:cNvPr>
          <p:cNvSpPr/>
          <p:nvPr/>
        </p:nvSpPr>
        <p:spPr>
          <a:xfrm>
            <a:off x="194140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M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99D26A-6019-E396-3DC3-94EAAF6AE1A7}"/>
              </a:ext>
            </a:extLst>
          </p:cNvPr>
          <p:cNvSpPr/>
          <p:nvPr/>
        </p:nvSpPr>
        <p:spPr>
          <a:xfrm>
            <a:off x="978757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21DA2C-7029-F76B-383B-18E726F10B5B}"/>
              </a:ext>
            </a:extLst>
          </p:cNvPr>
          <p:cNvSpPr/>
          <p:nvPr/>
        </p:nvSpPr>
        <p:spPr>
          <a:xfrm>
            <a:off x="1763375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Ố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ADA6A8-10E5-C771-436E-B87C8A9B6496}"/>
              </a:ext>
            </a:extLst>
          </p:cNvPr>
          <p:cNvSpPr/>
          <p:nvPr/>
        </p:nvSpPr>
        <p:spPr>
          <a:xfrm>
            <a:off x="2547992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558724-5F68-081A-A0F0-588ABC279D0E}"/>
              </a:ext>
            </a:extLst>
          </p:cNvPr>
          <p:cNvSpPr/>
          <p:nvPr/>
        </p:nvSpPr>
        <p:spPr>
          <a:xfrm>
            <a:off x="3332609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D71CCC4-3A40-DCD8-ABD2-5D0F2E0A6073}"/>
              </a:ext>
            </a:extLst>
          </p:cNvPr>
          <p:cNvSpPr/>
          <p:nvPr/>
        </p:nvSpPr>
        <p:spPr>
          <a:xfrm>
            <a:off x="4117227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D2FCD8-AB21-32BA-8EBF-17C6975D42CF}"/>
              </a:ext>
            </a:extLst>
          </p:cNvPr>
          <p:cNvSpPr/>
          <p:nvPr/>
        </p:nvSpPr>
        <p:spPr>
          <a:xfrm>
            <a:off x="4901844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Ỏ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502AA6-17BF-82AF-013C-0C6BE70921CB}"/>
              </a:ext>
            </a:extLst>
          </p:cNvPr>
          <p:cNvSpPr/>
          <p:nvPr/>
        </p:nvSpPr>
        <p:spPr>
          <a:xfrm>
            <a:off x="5686461" y="5029194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025E7A-9C0B-44D0-696C-6448C754A5D6}"/>
              </a:ext>
            </a:extLst>
          </p:cNvPr>
          <p:cNvSpPr/>
          <p:nvPr/>
        </p:nvSpPr>
        <p:spPr>
          <a:xfrm>
            <a:off x="6471079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P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BCB76F-1518-4A92-E862-0B1CC9EFFD02}"/>
              </a:ext>
            </a:extLst>
          </p:cNvPr>
          <p:cNvSpPr/>
          <p:nvPr/>
        </p:nvSpPr>
        <p:spPr>
          <a:xfrm>
            <a:off x="7255696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BED54AD-E64C-F2C9-7E5F-2D62F4B11340}"/>
              </a:ext>
            </a:extLst>
          </p:cNvPr>
          <p:cNvSpPr/>
          <p:nvPr/>
        </p:nvSpPr>
        <p:spPr>
          <a:xfrm>
            <a:off x="8040313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Ả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4B697B5-6235-BA1B-0567-77D9E5538968}"/>
              </a:ext>
            </a:extLst>
          </p:cNvPr>
          <p:cNvSpPr/>
          <p:nvPr/>
        </p:nvSpPr>
        <p:spPr>
          <a:xfrm>
            <a:off x="8824931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5DF0E6-92D4-7B5D-0E6D-E0A621348782}"/>
              </a:ext>
            </a:extLst>
          </p:cNvPr>
          <p:cNvSpPr/>
          <p:nvPr/>
        </p:nvSpPr>
        <p:spPr>
          <a:xfrm>
            <a:off x="9609548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3ACACC-08D0-7384-228B-ED45F2E39C73}"/>
              </a:ext>
            </a:extLst>
          </p:cNvPr>
          <p:cNvSpPr/>
          <p:nvPr/>
        </p:nvSpPr>
        <p:spPr>
          <a:xfrm>
            <a:off x="10394167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Ọ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73988D-8F86-43AD-F1AB-AC4E8204B86F}"/>
              </a:ext>
            </a:extLst>
          </p:cNvPr>
          <p:cNvSpPr/>
          <p:nvPr/>
        </p:nvSpPr>
        <p:spPr>
          <a:xfrm>
            <a:off x="11178783" y="5029193"/>
            <a:ext cx="784617" cy="136109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+mn-lt"/>
              </a:rPr>
              <a:t>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D60B2B-ED02-9ADB-44A6-3C07DFABB5FB}"/>
              </a:ext>
            </a:extLst>
          </p:cNvPr>
          <p:cNvSpPr/>
          <p:nvPr/>
        </p:nvSpPr>
        <p:spPr>
          <a:xfrm>
            <a:off x="194140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90CEE2E-2C7B-A23D-077A-E429CD66A040}"/>
              </a:ext>
            </a:extLst>
          </p:cNvPr>
          <p:cNvSpPr/>
          <p:nvPr/>
        </p:nvSpPr>
        <p:spPr>
          <a:xfrm>
            <a:off x="978757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F667DA-84C6-8AD0-212F-2CB2A8C6CA6D}"/>
              </a:ext>
            </a:extLst>
          </p:cNvPr>
          <p:cNvSpPr/>
          <p:nvPr/>
        </p:nvSpPr>
        <p:spPr>
          <a:xfrm>
            <a:off x="1763375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1FEC158-A144-B1BB-3385-5B7B73D36D55}"/>
              </a:ext>
            </a:extLst>
          </p:cNvPr>
          <p:cNvSpPr/>
          <p:nvPr/>
        </p:nvSpPr>
        <p:spPr>
          <a:xfrm>
            <a:off x="2547992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F83DDC-7530-217C-A9E9-2EEE665D55D5}"/>
              </a:ext>
            </a:extLst>
          </p:cNvPr>
          <p:cNvSpPr/>
          <p:nvPr/>
        </p:nvSpPr>
        <p:spPr>
          <a:xfrm>
            <a:off x="3332609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130AB67-0C5D-9ECF-2329-BFA329A693BD}"/>
              </a:ext>
            </a:extLst>
          </p:cNvPr>
          <p:cNvSpPr/>
          <p:nvPr/>
        </p:nvSpPr>
        <p:spPr>
          <a:xfrm>
            <a:off x="4117227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375050E-2C5F-D778-37D3-F382A69402BC}"/>
              </a:ext>
            </a:extLst>
          </p:cNvPr>
          <p:cNvSpPr/>
          <p:nvPr/>
        </p:nvSpPr>
        <p:spPr>
          <a:xfrm>
            <a:off x="4901844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B8B029C-43D9-6C7E-D684-32FB07B9EDE1}"/>
              </a:ext>
            </a:extLst>
          </p:cNvPr>
          <p:cNvSpPr/>
          <p:nvPr/>
        </p:nvSpPr>
        <p:spPr>
          <a:xfrm>
            <a:off x="5686461" y="5029194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00DDDA0-57C8-CC7F-263A-860EBCFD85F4}"/>
              </a:ext>
            </a:extLst>
          </p:cNvPr>
          <p:cNvSpPr/>
          <p:nvPr/>
        </p:nvSpPr>
        <p:spPr>
          <a:xfrm>
            <a:off x="6471079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1A2E20C-6392-E526-A8CC-AC91D3124633}"/>
              </a:ext>
            </a:extLst>
          </p:cNvPr>
          <p:cNvSpPr/>
          <p:nvPr/>
        </p:nvSpPr>
        <p:spPr>
          <a:xfrm>
            <a:off x="7255695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A98A9D-DBED-3847-40F4-6349B1F40EA9}"/>
              </a:ext>
            </a:extLst>
          </p:cNvPr>
          <p:cNvSpPr/>
          <p:nvPr/>
        </p:nvSpPr>
        <p:spPr>
          <a:xfrm>
            <a:off x="8040312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D56C6BB-ADDF-4C52-3B0B-9452FDD984C2}"/>
              </a:ext>
            </a:extLst>
          </p:cNvPr>
          <p:cNvSpPr/>
          <p:nvPr/>
        </p:nvSpPr>
        <p:spPr>
          <a:xfrm>
            <a:off x="8824929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256768-308B-2DAD-BA5C-C41D07ABFADA}"/>
              </a:ext>
            </a:extLst>
          </p:cNvPr>
          <p:cNvSpPr/>
          <p:nvPr/>
        </p:nvSpPr>
        <p:spPr>
          <a:xfrm>
            <a:off x="9609547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8A1D2A-FB39-8695-C1C7-09B112BBD336}"/>
              </a:ext>
            </a:extLst>
          </p:cNvPr>
          <p:cNvSpPr/>
          <p:nvPr/>
        </p:nvSpPr>
        <p:spPr>
          <a:xfrm>
            <a:off x="10394165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226D78-FDA3-3AB5-F78D-D6991B5829EF}"/>
              </a:ext>
            </a:extLst>
          </p:cNvPr>
          <p:cNvSpPr/>
          <p:nvPr/>
        </p:nvSpPr>
        <p:spPr>
          <a:xfrm>
            <a:off x="11178781" y="5029193"/>
            <a:ext cx="784617" cy="1361091"/>
          </a:xfrm>
          <a:prstGeom prst="rect">
            <a:avLst/>
          </a:prstGeom>
          <a:solidFill>
            <a:srgbClr val="FBF2D0">
              <a:lumMod val="90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+mn-lt"/>
            </a:endParaRPr>
          </a:p>
        </p:txBody>
      </p:sp>
      <p:pic>
        <p:nvPicPr>
          <p:cNvPr id="64" name="am-thanh-lua-chon-dung-www.tiengdong.com">
            <a:hlinkClick r:id="" action="ppaction://media"/>
            <a:extLst>
              <a:ext uri="{FF2B5EF4-FFF2-40B4-BE49-F238E27FC236}">
                <a16:creationId xmlns:a16="http://schemas.microsoft.com/office/drawing/2014/main" id="{42A6467E-09B2-636F-1BCF-8796BEB0A2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668" y="1720912"/>
            <a:ext cx="303214" cy="30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8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2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A219EF51-F206-9C57-03E6-697EC1D73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2" y="3276600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4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FE255E0-00E0-A6A8-6273-8B62A114277F}"/>
              </a:ext>
            </a:extLst>
          </p:cNvPr>
          <p:cNvSpPr txBox="1">
            <a:spLocks/>
          </p:cNvSpPr>
          <p:nvPr/>
        </p:nvSpPr>
        <p:spPr>
          <a:xfrm>
            <a:off x="2095499" y="1796146"/>
            <a:ext cx="8001001" cy="41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Khai thác hình ảnh, thông tin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SGK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tr.27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28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8B1589-8D2E-3BB0-6A98-C41C93A5B7D0}"/>
              </a:ext>
            </a:extLst>
          </p:cNvPr>
          <p:cNvGrpSpPr/>
          <p:nvPr/>
        </p:nvGrpSpPr>
        <p:grpSpPr>
          <a:xfrm>
            <a:off x="1456432" y="2438400"/>
            <a:ext cx="9279134" cy="4062612"/>
            <a:chOff x="1447801" y="2286001"/>
            <a:chExt cx="9279134" cy="40626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6EA8C5-999E-D68B-BB7A-0F4010ED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405" t="8474" r="26215" b="5764"/>
            <a:stretch/>
          </p:blipFill>
          <p:spPr>
            <a:xfrm>
              <a:off x="1447801" y="2286001"/>
              <a:ext cx="5337328" cy="406261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75BCA3-6325-58D9-CDE1-7D87799CB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8315" t="6154" r="29273" b="5128"/>
            <a:stretch/>
          </p:blipFill>
          <p:spPr>
            <a:xfrm>
              <a:off x="7086601" y="2286001"/>
              <a:ext cx="3640334" cy="40626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3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>
          <a:extLst>
            <a:ext uri="{FF2B5EF4-FFF2-40B4-BE49-F238E27FC236}">
              <a16:creationId xmlns:a16="http://schemas.microsoft.com/office/drawing/2014/main" id="{C62E0488-FBA9-E386-B293-CDC59C719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1798D58-A86C-FC3A-8ECC-41FD0A41F981}"/>
              </a:ext>
            </a:extLst>
          </p:cNvPr>
          <p:cNvSpPr txBox="1">
            <a:spLocks/>
          </p:cNvSpPr>
          <p:nvPr/>
        </p:nvSpPr>
        <p:spPr>
          <a:xfrm>
            <a:off x="2095499" y="1796146"/>
            <a:ext cx="8001001" cy="41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0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3B4E"/>
              </a:buClr>
              <a:buSzPts val="3500"/>
              <a:buFont typeface="Epilogue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Khai thác hình ảnh, thông tin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SGK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tr.27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, 28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80A3A-B7EF-CE94-44FC-A061AD88CE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90" t="7061" r="25539" b="7061"/>
          <a:stretch/>
        </p:blipFill>
        <p:spPr>
          <a:xfrm>
            <a:off x="1828800" y="2438400"/>
            <a:ext cx="5249995" cy="4043272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4A2956D8-8063-01A9-97C2-5A9D72237423}"/>
              </a:ext>
            </a:extLst>
          </p:cNvPr>
          <p:cNvSpPr/>
          <p:nvPr/>
        </p:nvSpPr>
        <p:spPr>
          <a:xfrm>
            <a:off x="7848600" y="3437394"/>
            <a:ext cx="2884713" cy="3420606"/>
          </a:xfrm>
          <a:custGeom>
            <a:avLst/>
            <a:gdLst/>
            <a:ahLst/>
            <a:cxnLst/>
            <a:rect l="l" t="t" r="r" b="b"/>
            <a:pathLst>
              <a:path w="933274" h="1106649">
                <a:moveTo>
                  <a:pt x="0" y="0"/>
                </a:moveTo>
                <a:lnTo>
                  <a:pt x="933274" y="0"/>
                </a:lnTo>
                <a:lnTo>
                  <a:pt x="933274" y="1106649"/>
                </a:lnTo>
                <a:lnTo>
                  <a:pt x="0" y="11066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1600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56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Tin học 4.potx" id="{B31132BE-9B1E-4740-8A6C-BEDFD421B589}" vid="{30DA43B8-8E28-426A-8218-D5FF1104A920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Công nghệ 6.potx" id="{9FEEEFF5-8124-493B-B0C3-F6F2642525B0}" vid="{205F2644-E347-4C32-B2D6-8EA4ABB308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46</TotalTime>
  <Words>463</Words>
  <Application>Microsoft Office PowerPoint</Application>
  <PresentationFormat>Widescreen</PresentationFormat>
  <Paragraphs>103</Paragraphs>
  <Slides>24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Epilogue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Thuynt</dc:creator>
  <cp:lastModifiedBy>Thuynt</cp:lastModifiedBy>
  <cp:revision>10</cp:revision>
  <dcterms:created xsi:type="dcterms:W3CDTF">2023-12-08T10:28:03Z</dcterms:created>
  <dcterms:modified xsi:type="dcterms:W3CDTF">2024-11-19T02:46:22Z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1D3360D0-629B-4407-AD94-2BD281A5E7D9</vt:lpwstr>
  </property>
  <property fmtid="{D5CDD505-2E9C-101B-9397-08002B2CF9AE}" pid="3" name="ArticulatePath">
    <vt:lpwstr>Presentation22</vt:lpwstr>
  </property>
</Properties>
</file>