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68" r:id="rId3"/>
    <p:sldId id="299" r:id="rId4"/>
    <p:sldId id="301" r:id="rId5"/>
    <p:sldId id="302" r:id="rId6"/>
    <p:sldId id="303" r:id="rId7"/>
    <p:sldId id="304" r:id="rId8"/>
    <p:sldId id="305" r:id="rId9"/>
    <p:sldId id="30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33CC"/>
    <a:srgbClr val="0000FF"/>
    <a:srgbClr val="F7F7F7"/>
    <a:srgbClr val="E6E6E6"/>
    <a:srgbClr val="FCC408"/>
    <a:srgbClr val="D39200"/>
    <a:srgbClr val="F9E8A3"/>
    <a:srgbClr val="F7F6F2"/>
    <a:srgbClr val="7BD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927" autoAdjust="0"/>
  </p:normalViewPr>
  <p:slideViewPr>
    <p:cSldViewPr showGuides="1">
      <p:cViewPr varScale="1">
        <p:scale>
          <a:sx n="38" d="100"/>
          <a:sy n="38" d="100"/>
        </p:scale>
        <p:origin x="414" y="-17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4DA77-0714-4226-8456-DE0FB00C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8689CE-C57C-4CCE-B5D7-91A284CB1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0DF66-3D9B-4E31-B419-8D199F94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6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A372-E784-4489-91B1-EB5F9893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1B435-934F-44C4-8F1B-EC379BCB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BAE6C-C81A-448F-810E-8201A0E7D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8452A-D52B-4D53-AA70-42F3E1B9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6A006-59DD-41EF-BB59-5CF0A5B0F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CF5D0-5E86-4B07-82F0-4706674B4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2F55C-8EFE-4A66-9DB3-D0CB8877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38045-8612-4FFC-BF9F-64FB98C8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15B52-8190-4B2D-852C-B23A268A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C063-6317-449C-A341-883F2682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3C2C5-1069-41AD-AB8E-A272B5F74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5F9C6-7A1E-4BB1-8382-AF2048FA9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CF1DA-3491-456F-B971-C43EFCD2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613E6-C32A-4783-9219-260167E5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57CA7-22C9-4637-98D5-45CB81C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3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5C8BC-CF44-4FCD-ACB9-6C06E1FD0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26985-A785-4717-80AD-9B8D8F5B8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5A630-F12E-492E-A3AD-AE8A2360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C2166-B6AA-4084-B4D7-069DDC9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20EA2-78ED-4391-B2FB-25000FDB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F1648-7584-4AEA-8C77-7809A781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9EACA-EA18-4330-8E00-A6EE638C5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41BCD-3A1F-4F81-8567-C86538D04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CD319-65C0-4D9E-8CC8-C9F4B7BAB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9EE9-F3BF-4B40-83E7-C9BC68FDDB0E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F69DE-49A0-40DA-9375-B38039E4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ADCBC-3C3A-4256-87D5-D0D9AF50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5963-6440-4C45-BA09-4E6A99D1B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3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9Slide.vn - 2019">
            <a:extLst>
              <a:ext uri="{FF2B5EF4-FFF2-40B4-BE49-F238E27FC236}">
                <a16:creationId xmlns:a16="http://schemas.microsoft.com/office/drawing/2014/main" id="{8D02EA37-A3CD-4CCD-A8EC-E13350CE66A1}"/>
              </a:ext>
            </a:extLst>
          </p:cNvPr>
          <p:cNvSpPr txBox="1"/>
          <p:nvPr userDrawn="1"/>
        </p:nvSpPr>
        <p:spPr>
          <a:xfrm>
            <a:off x="0" y="-712232"/>
            <a:ext cx="12192000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2400">
                <a:solidFill>
                  <a:srgbClr val="D7D7D7"/>
                </a:solidFill>
              </a:rPr>
              <a:t>www.9slide.vn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CB0E7E-7BDA-4369-B06E-95E5B313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2DE87-7D95-4722-9EE5-248D158C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0A038-BC78-4ECC-BEFF-CCB515E48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9EE9-F3BF-4B40-83E7-C9BC68FDDB0E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CDB14-4F91-4B5C-8ACA-1B5E7E69B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0118F-80C4-4861-A4D3-A50D382E7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55963-6440-4C45-BA09-4E6A99D1BB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8D51644-545E-44E3-BC6E-2AD8AC8B2625}"/>
              </a:ext>
            </a:extLst>
          </p:cNvPr>
          <p:cNvSpPr/>
          <p:nvPr userDrawn="1"/>
        </p:nvSpPr>
        <p:spPr>
          <a:xfrm>
            <a:off x="-23164800" y="-13030200"/>
            <a:ext cx="395021" cy="39502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1B1CA3B-4E43-438A-9AA3-C4D817313CF4}"/>
              </a:ext>
            </a:extLst>
          </p:cNvPr>
          <p:cNvSpPr/>
          <p:nvPr userDrawn="1"/>
        </p:nvSpPr>
        <p:spPr>
          <a:xfrm>
            <a:off x="34961779" y="-13030200"/>
            <a:ext cx="395021" cy="39502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3004496-AE44-4F53-BEA8-30179F68F210}"/>
              </a:ext>
            </a:extLst>
          </p:cNvPr>
          <p:cNvSpPr/>
          <p:nvPr userDrawn="1"/>
        </p:nvSpPr>
        <p:spPr>
          <a:xfrm>
            <a:off x="34961779" y="19493179"/>
            <a:ext cx="395021" cy="39502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4C10C7B-BAE9-4433-8761-500EAC3C28A0}"/>
              </a:ext>
            </a:extLst>
          </p:cNvPr>
          <p:cNvSpPr/>
          <p:nvPr userDrawn="1"/>
        </p:nvSpPr>
        <p:spPr>
          <a:xfrm>
            <a:off x="-23164800" y="19493179"/>
            <a:ext cx="395021" cy="39502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0CE00B-B040-4546-AF5D-EEF96AA126B0}"/>
              </a:ext>
            </a:extLst>
          </p:cNvPr>
          <p:cNvGrpSpPr>
            <a:grpSpLocks noGrp="1" noSelect="1" noRot="1" noMove="1" noResize="1"/>
          </p:cNvGrpSpPr>
          <p:nvPr userDrawn="1">
            <p:custDataLst>
              <p:tags r:id="rId8"/>
            </p:custDataLst>
          </p:nvPr>
        </p:nvGrpSpPr>
        <p:grpSpPr>
          <a:xfrm>
            <a:off x="-2202100" y="-2224223"/>
            <a:ext cx="16596200" cy="11284323"/>
            <a:chOff x="-2202100" y="-2224223"/>
            <a:chExt cx="16596200" cy="1128432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A423BDB-6737-4700-9989-01683A4147DA}"/>
                </a:ext>
              </a:extLst>
            </p:cNvPr>
            <p:cNvSpPr/>
            <p:nvPr/>
          </p:nvSpPr>
          <p:spPr>
            <a:xfrm>
              <a:off x="4851540" y="8494776"/>
              <a:ext cx="2488920" cy="565324"/>
            </a:xfrm>
            <a:prstGeom prst="rect">
              <a:avLst/>
            </a:prstGeom>
            <a:noFill/>
            <a:ln w="2159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91E50D3-44ED-477F-84FB-1E24BC65ED8F}"/>
                </a:ext>
              </a:extLst>
            </p:cNvPr>
            <p:cNvSpPr txBox="1"/>
            <p:nvPr/>
          </p:nvSpPr>
          <p:spPr>
            <a:xfrm>
              <a:off x="5006988" y="8647176"/>
              <a:ext cx="2178025" cy="260524"/>
            </a:xfrm>
            <a:custGeom>
              <a:avLst/>
              <a:gdLst/>
              <a:ahLst/>
              <a:cxnLst/>
              <a:rect l="l" t="t" r="r" b="b"/>
              <a:pathLst>
                <a:path w="2178025" h="260524">
                  <a:moveTo>
                    <a:pt x="1807648" y="222182"/>
                  </a:moveTo>
                  <a:cubicBezTo>
                    <a:pt x="1814010" y="222182"/>
                    <a:pt x="1818838" y="223968"/>
                    <a:pt x="1822130" y="227540"/>
                  </a:cubicBezTo>
                  <a:cubicBezTo>
                    <a:pt x="1825423" y="231111"/>
                    <a:pt x="1827070" y="235576"/>
                    <a:pt x="1827070" y="240934"/>
                  </a:cubicBezTo>
                  <a:cubicBezTo>
                    <a:pt x="1827070" y="246069"/>
                    <a:pt x="1825423" y="250366"/>
                    <a:pt x="1822130" y="253826"/>
                  </a:cubicBezTo>
                  <a:cubicBezTo>
                    <a:pt x="1818838" y="257287"/>
                    <a:pt x="1814010" y="259017"/>
                    <a:pt x="1807648" y="259017"/>
                  </a:cubicBezTo>
                  <a:cubicBezTo>
                    <a:pt x="1801285" y="259017"/>
                    <a:pt x="1796513" y="257287"/>
                    <a:pt x="1793332" y="253826"/>
                  </a:cubicBezTo>
                  <a:cubicBezTo>
                    <a:pt x="1790151" y="250366"/>
                    <a:pt x="1788560" y="246069"/>
                    <a:pt x="1788560" y="240934"/>
                  </a:cubicBezTo>
                  <a:cubicBezTo>
                    <a:pt x="1788560" y="235576"/>
                    <a:pt x="1790151" y="231111"/>
                    <a:pt x="1793332" y="227540"/>
                  </a:cubicBezTo>
                  <a:cubicBezTo>
                    <a:pt x="1796513" y="223968"/>
                    <a:pt x="1801285" y="222182"/>
                    <a:pt x="1807648" y="222182"/>
                  </a:cubicBezTo>
                  <a:close/>
                  <a:moveTo>
                    <a:pt x="807523" y="222182"/>
                  </a:moveTo>
                  <a:cubicBezTo>
                    <a:pt x="813885" y="222182"/>
                    <a:pt x="818713" y="223968"/>
                    <a:pt x="822005" y="227540"/>
                  </a:cubicBezTo>
                  <a:cubicBezTo>
                    <a:pt x="825298" y="231111"/>
                    <a:pt x="826945" y="235576"/>
                    <a:pt x="826945" y="240934"/>
                  </a:cubicBezTo>
                  <a:cubicBezTo>
                    <a:pt x="826945" y="246069"/>
                    <a:pt x="825298" y="250366"/>
                    <a:pt x="822005" y="253826"/>
                  </a:cubicBezTo>
                  <a:cubicBezTo>
                    <a:pt x="818713" y="257287"/>
                    <a:pt x="813885" y="259017"/>
                    <a:pt x="807523" y="259017"/>
                  </a:cubicBezTo>
                  <a:cubicBezTo>
                    <a:pt x="801160" y="259017"/>
                    <a:pt x="796388" y="257287"/>
                    <a:pt x="793207" y="253826"/>
                  </a:cubicBezTo>
                  <a:cubicBezTo>
                    <a:pt x="790026" y="250366"/>
                    <a:pt x="788435" y="246069"/>
                    <a:pt x="788435" y="240934"/>
                  </a:cubicBezTo>
                  <a:cubicBezTo>
                    <a:pt x="788435" y="235576"/>
                    <a:pt x="790026" y="231111"/>
                    <a:pt x="793207" y="227540"/>
                  </a:cubicBezTo>
                  <a:cubicBezTo>
                    <a:pt x="796388" y="223968"/>
                    <a:pt x="801160" y="222182"/>
                    <a:pt x="807523" y="222182"/>
                  </a:cubicBezTo>
                  <a:close/>
                  <a:moveTo>
                    <a:pt x="1488076" y="98952"/>
                  </a:moveTo>
                  <a:cubicBezTo>
                    <a:pt x="1472896" y="98952"/>
                    <a:pt x="1461064" y="104812"/>
                    <a:pt x="1452581" y="116532"/>
                  </a:cubicBezTo>
                  <a:cubicBezTo>
                    <a:pt x="1444098" y="128253"/>
                    <a:pt x="1439856" y="145610"/>
                    <a:pt x="1439856" y="168604"/>
                  </a:cubicBezTo>
                  <a:cubicBezTo>
                    <a:pt x="1439856" y="189142"/>
                    <a:pt x="1444098" y="205215"/>
                    <a:pt x="1452581" y="216824"/>
                  </a:cubicBezTo>
                  <a:cubicBezTo>
                    <a:pt x="1461064" y="228433"/>
                    <a:pt x="1472784" y="234237"/>
                    <a:pt x="1487741" y="234237"/>
                  </a:cubicBezTo>
                  <a:cubicBezTo>
                    <a:pt x="1507387" y="234237"/>
                    <a:pt x="1521730" y="225419"/>
                    <a:pt x="1530771" y="207783"/>
                  </a:cubicBezTo>
                  <a:lnTo>
                    <a:pt x="1530771" y="124569"/>
                  </a:lnTo>
                  <a:cubicBezTo>
                    <a:pt x="1521507" y="107491"/>
                    <a:pt x="1507275" y="98952"/>
                    <a:pt x="1488076" y="98952"/>
                  </a:cubicBezTo>
                  <a:close/>
                  <a:moveTo>
                    <a:pt x="1678241" y="98115"/>
                  </a:moveTo>
                  <a:cubicBezTo>
                    <a:pt x="1665740" y="98115"/>
                    <a:pt x="1655248" y="102663"/>
                    <a:pt x="1646764" y="111761"/>
                  </a:cubicBezTo>
                  <a:cubicBezTo>
                    <a:pt x="1638281" y="120858"/>
                    <a:pt x="1633035" y="133610"/>
                    <a:pt x="1631026" y="150019"/>
                  </a:cubicBezTo>
                  <a:lnTo>
                    <a:pt x="1721774" y="150019"/>
                  </a:lnTo>
                  <a:lnTo>
                    <a:pt x="1721774" y="147675"/>
                  </a:lnTo>
                  <a:cubicBezTo>
                    <a:pt x="1720881" y="131936"/>
                    <a:pt x="1716639" y="119742"/>
                    <a:pt x="1709049" y="111091"/>
                  </a:cubicBezTo>
                  <a:cubicBezTo>
                    <a:pt x="1701459" y="102440"/>
                    <a:pt x="1691190" y="98115"/>
                    <a:pt x="1678241" y="98115"/>
                  </a:cubicBezTo>
                  <a:close/>
                  <a:moveTo>
                    <a:pt x="1855700" y="76014"/>
                  </a:moveTo>
                  <a:lnTo>
                    <a:pt x="1887345" y="76014"/>
                  </a:lnTo>
                  <a:lnTo>
                    <a:pt x="1933389" y="215150"/>
                  </a:lnTo>
                  <a:lnTo>
                    <a:pt x="1978260" y="76014"/>
                  </a:lnTo>
                  <a:lnTo>
                    <a:pt x="2009905" y="76014"/>
                  </a:lnTo>
                  <a:lnTo>
                    <a:pt x="1944941" y="257175"/>
                  </a:lnTo>
                  <a:lnTo>
                    <a:pt x="1921334" y="257175"/>
                  </a:lnTo>
                  <a:close/>
                  <a:moveTo>
                    <a:pt x="1333370" y="76014"/>
                  </a:moveTo>
                  <a:lnTo>
                    <a:pt x="1364344" y="76014"/>
                  </a:lnTo>
                  <a:lnTo>
                    <a:pt x="1364344" y="257175"/>
                  </a:lnTo>
                  <a:lnTo>
                    <a:pt x="1333370" y="257175"/>
                  </a:lnTo>
                  <a:close/>
                  <a:moveTo>
                    <a:pt x="514350" y="76014"/>
                  </a:moveTo>
                  <a:lnTo>
                    <a:pt x="545157" y="76014"/>
                  </a:lnTo>
                  <a:lnTo>
                    <a:pt x="580820" y="211634"/>
                  </a:lnTo>
                  <a:lnTo>
                    <a:pt x="623013" y="76014"/>
                  </a:lnTo>
                  <a:lnTo>
                    <a:pt x="647960" y="76014"/>
                  </a:lnTo>
                  <a:lnTo>
                    <a:pt x="690990" y="214480"/>
                  </a:lnTo>
                  <a:lnTo>
                    <a:pt x="725816" y="76014"/>
                  </a:lnTo>
                  <a:lnTo>
                    <a:pt x="756791" y="76014"/>
                  </a:lnTo>
                  <a:lnTo>
                    <a:pt x="704050" y="257175"/>
                  </a:lnTo>
                  <a:lnTo>
                    <a:pt x="678935" y="257175"/>
                  </a:lnTo>
                  <a:lnTo>
                    <a:pt x="634901" y="119881"/>
                  </a:lnTo>
                  <a:lnTo>
                    <a:pt x="592038" y="257175"/>
                  </a:lnTo>
                  <a:lnTo>
                    <a:pt x="566923" y="257175"/>
                  </a:lnTo>
                  <a:close/>
                  <a:moveTo>
                    <a:pt x="257175" y="76014"/>
                  </a:moveTo>
                  <a:lnTo>
                    <a:pt x="287982" y="76014"/>
                  </a:lnTo>
                  <a:lnTo>
                    <a:pt x="323645" y="211634"/>
                  </a:lnTo>
                  <a:lnTo>
                    <a:pt x="365838" y="76014"/>
                  </a:lnTo>
                  <a:lnTo>
                    <a:pt x="390785" y="76014"/>
                  </a:lnTo>
                  <a:lnTo>
                    <a:pt x="433815" y="214480"/>
                  </a:lnTo>
                  <a:lnTo>
                    <a:pt x="468641" y="76014"/>
                  </a:lnTo>
                  <a:lnTo>
                    <a:pt x="499616" y="76014"/>
                  </a:lnTo>
                  <a:lnTo>
                    <a:pt x="446875" y="257175"/>
                  </a:lnTo>
                  <a:lnTo>
                    <a:pt x="421760" y="257175"/>
                  </a:lnTo>
                  <a:lnTo>
                    <a:pt x="377726" y="119881"/>
                  </a:lnTo>
                  <a:lnTo>
                    <a:pt x="334863" y="257175"/>
                  </a:lnTo>
                  <a:lnTo>
                    <a:pt x="309748" y="257175"/>
                  </a:lnTo>
                  <a:close/>
                  <a:moveTo>
                    <a:pt x="0" y="76014"/>
                  </a:moveTo>
                  <a:lnTo>
                    <a:pt x="30807" y="76014"/>
                  </a:lnTo>
                  <a:lnTo>
                    <a:pt x="66470" y="211634"/>
                  </a:lnTo>
                  <a:lnTo>
                    <a:pt x="108663" y="76014"/>
                  </a:lnTo>
                  <a:lnTo>
                    <a:pt x="133610" y="76014"/>
                  </a:lnTo>
                  <a:lnTo>
                    <a:pt x="176640" y="214480"/>
                  </a:lnTo>
                  <a:lnTo>
                    <a:pt x="211466" y="76014"/>
                  </a:lnTo>
                  <a:lnTo>
                    <a:pt x="242441" y="76014"/>
                  </a:lnTo>
                  <a:lnTo>
                    <a:pt x="189700" y="257175"/>
                  </a:lnTo>
                  <a:lnTo>
                    <a:pt x="164585" y="257175"/>
                  </a:lnTo>
                  <a:lnTo>
                    <a:pt x="120551" y="119881"/>
                  </a:lnTo>
                  <a:lnTo>
                    <a:pt x="77688" y="257175"/>
                  </a:lnTo>
                  <a:lnTo>
                    <a:pt x="52573" y="257175"/>
                  </a:lnTo>
                  <a:close/>
                  <a:moveTo>
                    <a:pt x="2120094" y="72666"/>
                  </a:moveTo>
                  <a:cubicBezTo>
                    <a:pt x="2158380" y="72666"/>
                    <a:pt x="2177690" y="94264"/>
                    <a:pt x="2178025" y="137461"/>
                  </a:cubicBezTo>
                  <a:lnTo>
                    <a:pt x="2178025" y="257175"/>
                  </a:lnTo>
                  <a:lnTo>
                    <a:pt x="2147050" y="257175"/>
                  </a:lnTo>
                  <a:lnTo>
                    <a:pt x="2147050" y="137294"/>
                  </a:lnTo>
                  <a:cubicBezTo>
                    <a:pt x="2146938" y="124234"/>
                    <a:pt x="2143953" y="114579"/>
                    <a:pt x="2138092" y="108328"/>
                  </a:cubicBezTo>
                  <a:cubicBezTo>
                    <a:pt x="2132232" y="102077"/>
                    <a:pt x="2123107" y="98952"/>
                    <a:pt x="2110717" y="98952"/>
                  </a:cubicBezTo>
                  <a:cubicBezTo>
                    <a:pt x="2100671" y="98952"/>
                    <a:pt x="2091853" y="101631"/>
                    <a:pt x="2084263" y="106989"/>
                  </a:cubicBezTo>
                  <a:cubicBezTo>
                    <a:pt x="2076673" y="112347"/>
                    <a:pt x="2070757" y="119379"/>
                    <a:pt x="2066515" y="128085"/>
                  </a:cubicBezTo>
                  <a:lnTo>
                    <a:pt x="2066515" y="257175"/>
                  </a:lnTo>
                  <a:lnTo>
                    <a:pt x="2035541" y="257175"/>
                  </a:lnTo>
                  <a:lnTo>
                    <a:pt x="2035541" y="76014"/>
                  </a:lnTo>
                  <a:lnTo>
                    <a:pt x="2064841" y="76014"/>
                  </a:lnTo>
                  <a:lnTo>
                    <a:pt x="2065846" y="98785"/>
                  </a:lnTo>
                  <a:cubicBezTo>
                    <a:pt x="2079687" y="81372"/>
                    <a:pt x="2097769" y="72666"/>
                    <a:pt x="2120094" y="72666"/>
                  </a:cubicBezTo>
                  <a:close/>
                  <a:moveTo>
                    <a:pt x="1678241" y="72666"/>
                  </a:moveTo>
                  <a:cubicBezTo>
                    <a:pt x="1701794" y="72666"/>
                    <a:pt x="1720099" y="80423"/>
                    <a:pt x="1733159" y="95938"/>
                  </a:cubicBezTo>
                  <a:cubicBezTo>
                    <a:pt x="1746219" y="111454"/>
                    <a:pt x="1752749" y="133666"/>
                    <a:pt x="1752749" y="162576"/>
                  </a:cubicBezTo>
                  <a:lnTo>
                    <a:pt x="1752749" y="175468"/>
                  </a:lnTo>
                  <a:lnTo>
                    <a:pt x="1630021" y="175468"/>
                  </a:lnTo>
                  <a:cubicBezTo>
                    <a:pt x="1630468" y="193328"/>
                    <a:pt x="1635686" y="207755"/>
                    <a:pt x="1645676" y="218749"/>
                  </a:cubicBezTo>
                  <a:cubicBezTo>
                    <a:pt x="1655666" y="229744"/>
                    <a:pt x="1668363" y="235241"/>
                    <a:pt x="1683767" y="235241"/>
                  </a:cubicBezTo>
                  <a:cubicBezTo>
                    <a:pt x="1694706" y="235241"/>
                    <a:pt x="1703970" y="233009"/>
                    <a:pt x="1711560" y="228544"/>
                  </a:cubicBezTo>
                  <a:cubicBezTo>
                    <a:pt x="1719151" y="224079"/>
                    <a:pt x="1725792" y="218163"/>
                    <a:pt x="1731485" y="210796"/>
                  </a:cubicBezTo>
                  <a:lnTo>
                    <a:pt x="1750405" y="225530"/>
                  </a:lnTo>
                  <a:cubicBezTo>
                    <a:pt x="1735224" y="248859"/>
                    <a:pt x="1712453" y="260524"/>
                    <a:pt x="1682092" y="260524"/>
                  </a:cubicBezTo>
                  <a:cubicBezTo>
                    <a:pt x="1657536" y="260524"/>
                    <a:pt x="1637556" y="252459"/>
                    <a:pt x="1622152" y="236330"/>
                  </a:cubicBezTo>
                  <a:cubicBezTo>
                    <a:pt x="1606748" y="220201"/>
                    <a:pt x="1599046" y="198630"/>
                    <a:pt x="1599046" y="171617"/>
                  </a:cubicBezTo>
                  <a:lnTo>
                    <a:pt x="1599046" y="165925"/>
                  </a:lnTo>
                  <a:cubicBezTo>
                    <a:pt x="1599046" y="147954"/>
                    <a:pt x="1602479" y="131908"/>
                    <a:pt x="1609343" y="117788"/>
                  </a:cubicBezTo>
                  <a:cubicBezTo>
                    <a:pt x="1616208" y="103668"/>
                    <a:pt x="1625807" y="92618"/>
                    <a:pt x="1638142" y="84637"/>
                  </a:cubicBezTo>
                  <a:cubicBezTo>
                    <a:pt x="1650476" y="76656"/>
                    <a:pt x="1663842" y="72666"/>
                    <a:pt x="1678241" y="72666"/>
                  </a:cubicBezTo>
                  <a:close/>
                  <a:moveTo>
                    <a:pt x="1129624" y="72666"/>
                  </a:moveTo>
                  <a:cubicBezTo>
                    <a:pt x="1150162" y="72666"/>
                    <a:pt x="1166822" y="77968"/>
                    <a:pt x="1179602" y="88572"/>
                  </a:cubicBezTo>
                  <a:cubicBezTo>
                    <a:pt x="1192383" y="99175"/>
                    <a:pt x="1198773" y="112737"/>
                    <a:pt x="1198773" y="129257"/>
                  </a:cubicBezTo>
                  <a:lnTo>
                    <a:pt x="1167631" y="129257"/>
                  </a:lnTo>
                  <a:cubicBezTo>
                    <a:pt x="1167631" y="120774"/>
                    <a:pt x="1164031" y="113463"/>
                    <a:pt x="1156831" y="107324"/>
                  </a:cubicBezTo>
                  <a:cubicBezTo>
                    <a:pt x="1149632" y="101185"/>
                    <a:pt x="1140563" y="98115"/>
                    <a:pt x="1129624" y="98115"/>
                  </a:cubicBezTo>
                  <a:cubicBezTo>
                    <a:pt x="1118350" y="98115"/>
                    <a:pt x="1109532" y="100571"/>
                    <a:pt x="1103170" y="105482"/>
                  </a:cubicBezTo>
                  <a:cubicBezTo>
                    <a:pt x="1096807" y="110393"/>
                    <a:pt x="1093626" y="116811"/>
                    <a:pt x="1093626" y="124737"/>
                  </a:cubicBezTo>
                  <a:cubicBezTo>
                    <a:pt x="1093626" y="132215"/>
                    <a:pt x="1096584" y="137852"/>
                    <a:pt x="1102500" y="141647"/>
                  </a:cubicBezTo>
                  <a:cubicBezTo>
                    <a:pt x="1108416" y="145442"/>
                    <a:pt x="1119104" y="149070"/>
                    <a:pt x="1134563" y="152530"/>
                  </a:cubicBezTo>
                  <a:cubicBezTo>
                    <a:pt x="1150023" y="155990"/>
                    <a:pt x="1162552" y="160120"/>
                    <a:pt x="1172151" y="164920"/>
                  </a:cubicBezTo>
                  <a:cubicBezTo>
                    <a:pt x="1181751" y="169720"/>
                    <a:pt x="1188867" y="175496"/>
                    <a:pt x="1193499" y="182249"/>
                  </a:cubicBezTo>
                  <a:cubicBezTo>
                    <a:pt x="1198131" y="189002"/>
                    <a:pt x="1200447" y="197234"/>
                    <a:pt x="1200447" y="206945"/>
                  </a:cubicBezTo>
                  <a:cubicBezTo>
                    <a:pt x="1200447" y="223131"/>
                    <a:pt x="1193973" y="236107"/>
                    <a:pt x="1181025" y="245873"/>
                  </a:cubicBezTo>
                  <a:cubicBezTo>
                    <a:pt x="1168077" y="255640"/>
                    <a:pt x="1151278" y="260524"/>
                    <a:pt x="1130628" y="260524"/>
                  </a:cubicBezTo>
                  <a:cubicBezTo>
                    <a:pt x="1116118" y="260524"/>
                    <a:pt x="1103281" y="257956"/>
                    <a:pt x="1092119" y="252822"/>
                  </a:cubicBezTo>
                  <a:cubicBezTo>
                    <a:pt x="1080957" y="247687"/>
                    <a:pt x="1072223" y="240516"/>
                    <a:pt x="1065916" y="231307"/>
                  </a:cubicBezTo>
                  <a:cubicBezTo>
                    <a:pt x="1059610" y="222098"/>
                    <a:pt x="1056456" y="212136"/>
                    <a:pt x="1056456" y="201420"/>
                  </a:cubicBezTo>
                  <a:lnTo>
                    <a:pt x="1087431" y="201420"/>
                  </a:lnTo>
                  <a:cubicBezTo>
                    <a:pt x="1087989" y="211801"/>
                    <a:pt x="1092147" y="220033"/>
                    <a:pt x="1099905" y="226116"/>
                  </a:cubicBezTo>
                  <a:cubicBezTo>
                    <a:pt x="1107662" y="232200"/>
                    <a:pt x="1117904" y="235241"/>
                    <a:pt x="1130628" y="235241"/>
                  </a:cubicBezTo>
                  <a:cubicBezTo>
                    <a:pt x="1142349" y="235241"/>
                    <a:pt x="1151753" y="232869"/>
                    <a:pt x="1158841" y="228126"/>
                  </a:cubicBezTo>
                  <a:cubicBezTo>
                    <a:pt x="1165929" y="223382"/>
                    <a:pt x="1169473" y="217047"/>
                    <a:pt x="1169473" y="209122"/>
                  </a:cubicBezTo>
                  <a:cubicBezTo>
                    <a:pt x="1169473" y="200751"/>
                    <a:pt x="1166319" y="194249"/>
                    <a:pt x="1160013" y="189616"/>
                  </a:cubicBezTo>
                  <a:cubicBezTo>
                    <a:pt x="1153706" y="184984"/>
                    <a:pt x="1142711" y="180994"/>
                    <a:pt x="1127029" y="177645"/>
                  </a:cubicBezTo>
                  <a:cubicBezTo>
                    <a:pt x="1111346" y="174296"/>
                    <a:pt x="1098900" y="170278"/>
                    <a:pt x="1089691" y="165590"/>
                  </a:cubicBezTo>
                  <a:cubicBezTo>
                    <a:pt x="1080483" y="160902"/>
                    <a:pt x="1073674" y="155321"/>
                    <a:pt x="1069265" y="148847"/>
                  </a:cubicBezTo>
                  <a:cubicBezTo>
                    <a:pt x="1064856" y="142373"/>
                    <a:pt x="1062651" y="134671"/>
                    <a:pt x="1062651" y="125741"/>
                  </a:cubicBezTo>
                  <a:cubicBezTo>
                    <a:pt x="1062651" y="110896"/>
                    <a:pt x="1068930" y="98338"/>
                    <a:pt x="1081487" y="88069"/>
                  </a:cubicBezTo>
                  <a:cubicBezTo>
                    <a:pt x="1094045" y="77800"/>
                    <a:pt x="1110090" y="72666"/>
                    <a:pt x="1129624" y="72666"/>
                  </a:cubicBezTo>
                  <a:close/>
                  <a:moveTo>
                    <a:pt x="942472" y="35831"/>
                  </a:moveTo>
                  <a:cubicBezTo>
                    <a:pt x="928855" y="35831"/>
                    <a:pt x="917916" y="41049"/>
                    <a:pt x="909656" y="51485"/>
                  </a:cubicBezTo>
                  <a:cubicBezTo>
                    <a:pt x="901396" y="61922"/>
                    <a:pt x="897266" y="75679"/>
                    <a:pt x="897266" y="92757"/>
                  </a:cubicBezTo>
                  <a:cubicBezTo>
                    <a:pt x="897266" y="109389"/>
                    <a:pt x="901256" y="123090"/>
                    <a:pt x="909237" y="133862"/>
                  </a:cubicBezTo>
                  <a:cubicBezTo>
                    <a:pt x="917218" y="144633"/>
                    <a:pt x="927906" y="150019"/>
                    <a:pt x="941300" y="150019"/>
                  </a:cubicBezTo>
                  <a:cubicBezTo>
                    <a:pt x="951681" y="150019"/>
                    <a:pt x="961253" y="146838"/>
                    <a:pt x="970015" y="140475"/>
                  </a:cubicBezTo>
                  <a:cubicBezTo>
                    <a:pt x="978777" y="134113"/>
                    <a:pt x="985168" y="126243"/>
                    <a:pt x="989186" y="116867"/>
                  </a:cubicBezTo>
                  <a:lnTo>
                    <a:pt x="989186" y="104477"/>
                  </a:lnTo>
                  <a:cubicBezTo>
                    <a:pt x="989186" y="84163"/>
                    <a:pt x="984777" y="67643"/>
                    <a:pt x="975959" y="54918"/>
                  </a:cubicBezTo>
                  <a:cubicBezTo>
                    <a:pt x="967141" y="42193"/>
                    <a:pt x="955979" y="35831"/>
                    <a:pt x="942472" y="35831"/>
                  </a:cubicBezTo>
                  <a:close/>
                  <a:moveTo>
                    <a:pt x="1349108" y="10046"/>
                  </a:moveTo>
                  <a:cubicBezTo>
                    <a:pt x="1355136" y="10046"/>
                    <a:pt x="1359712" y="11776"/>
                    <a:pt x="1362837" y="15237"/>
                  </a:cubicBezTo>
                  <a:cubicBezTo>
                    <a:pt x="1365963" y="18697"/>
                    <a:pt x="1367526" y="22938"/>
                    <a:pt x="1367526" y="27961"/>
                  </a:cubicBezTo>
                  <a:cubicBezTo>
                    <a:pt x="1367526" y="32984"/>
                    <a:pt x="1365963" y="37170"/>
                    <a:pt x="1362837" y="40519"/>
                  </a:cubicBezTo>
                  <a:cubicBezTo>
                    <a:pt x="1359712" y="43867"/>
                    <a:pt x="1355136" y="45542"/>
                    <a:pt x="1349108" y="45542"/>
                  </a:cubicBezTo>
                  <a:cubicBezTo>
                    <a:pt x="1343081" y="45542"/>
                    <a:pt x="1338532" y="43867"/>
                    <a:pt x="1335462" y="40519"/>
                  </a:cubicBezTo>
                  <a:cubicBezTo>
                    <a:pt x="1332393" y="37170"/>
                    <a:pt x="1330858" y="32984"/>
                    <a:pt x="1330858" y="27961"/>
                  </a:cubicBezTo>
                  <a:cubicBezTo>
                    <a:pt x="1330858" y="22938"/>
                    <a:pt x="1332393" y="18697"/>
                    <a:pt x="1335462" y="15237"/>
                  </a:cubicBezTo>
                  <a:cubicBezTo>
                    <a:pt x="1338532" y="11776"/>
                    <a:pt x="1343081" y="10046"/>
                    <a:pt x="1349108" y="10046"/>
                  </a:cubicBezTo>
                  <a:close/>
                  <a:moveTo>
                    <a:pt x="942305" y="10046"/>
                  </a:moveTo>
                  <a:cubicBezTo>
                    <a:pt x="966415" y="10046"/>
                    <a:pt x="985419" y="19060"/>
                    <a:pt x="999316" y="37086"/>
                  </a:cubicBezTo>
                  <a:cubicBezTo>
                    <a:pt x="1013212" y="55113"/>
                    <a:pt x="1020161" y="79698"/>
                    <a:pt x="1020161" y="110840"/>
                  </a:cubicBezTo>
                  <a:lnTo>
                    <a:pt x="1020161" y="119881"/>
                  </a:lnTo>
                  <a:cubicBezTo>
                    <a:pt x="1020161" y="167320"/>
                    <a:pt x="1010785" y="201950"/>
                    <a:pt x="992032" y="223772"/>
                  </a:cubicBezTo>
                  <a:cubicBezTo>
                    <a:pt x="973280" y="245594"/>
                    <a:pt x="944984" y="256784"/>
                    <a:pt x="907144" y="257342"/>
                  </a:cubicBezTo>
                  <a:lnTo>
                    <a:pt x="901117" y="257342"/>
                  </a:lnTo>
                  <a:lnTo>
                    <a:pt x="901117" y="231056"/>
                  </a:lnTo>
                  <a:lnTo>
                    <a:pt x="907647" y="231056"/>
                  </a:lnTo>
                  <a:cubicBezTo>
                    <a:pt x="933208" y="230611"/>
                    <a:pt x="952853" y="223956"/>
                    <a:pt x="966583" y="211089"/>
                  </a:cubicBezTo>
                  <a:cubicBezTo>
                    <a:pt x="980312" y="198223"/>
                    <a:pt x="987791" y="177866"/>
                    <a:pt x="989018" y="150019"/>
                  </a:cubicBezTo>
                  <a:cubicBezTo>
                    <a:pt x="982545" y="157721"/>
                    <a:pt x="974815" y="163916"/>
                    <a:pt x="965829" y="168604"/>
                  </a:cubicBezTo>
                  <a:cubicBezTo>
                    <a:pt x="956844" y="173292"/>
                    <a:pt x="946993" y="175636"/>
                    <a:pt x="936278" y="175636"/>
                  </a:cubicBezTo>
                  <a:cubicBezTo>
                    <a:pt x="922213" y="175636"/>
                    <a:pt x="909963" y="172176"/>
                    <a:pt x="899526" y="165255"/>
                  </a:cubicBezTo>
                  <a:cubicBezTo>
                    <a:pt x="889090" y="158335"/>
                    <a:pt x="881025" y="148596"/>
                    <a:pt x="875332" y="136038"/>
                  </a:cubicBezTo>
                  <a:cubicBezTo>
                    <a:pt x="869640" y="123481"/>
                    <a:pt x="866793" y="109612"/>
                    <a:pt x="866793" y="94431"/>
                  </a:cubicBezTo>
                  <a:cubicBezTo>
                    <a:pt x="866793" y="78135"/>
                    <a:pt x="869891" y="63457"/>
                    <a:pt x="876086" y="50397"/>
                  </a:cubicBezTo>
                  <a:cubicBezTo>
                    <a:pt x="882281" y="37338"/>
                    <a:pt x="891071" y="27347"/>
                    <a:pt x="902456" y="20427"/>
                  </a:cubicBezTo>
                  <a:cubicBezTo>
                    <a:pt x="913842" y="13506"/>
                    <a:pt x="927125" y="10046"/>
                    <a:pt x="942305" y="10046"/>
                  </a:cubicBezTo>
                  <a:close/>
                  <a:moveTo>
                    <a:pt x="1530771" y="0"/>
                  </a:moveTo>
                  <a:lnTo>
                    <a:pt x="1561746" y="0"/>
                  </a:lnTo>
                  <a:lnTo>
                    <a:pt x="1561746" y="257175"/>
                  </a:lnTo>
                  <a:lnTo>
                    <a:pt x="1533283" y="257175"/>
                  </a:lnTo>
                  <a:lnTo>
                    <a:pt x="1531776" y="237753"/>
                  </a:lnTo>
                  <a:cubicBezTo>
                    <a:pt x="1519386" y="252933"/>
                    <a:pt x="1502141" y="260524"/>
                    <a:pt x="1480040" y="260524"/>
                  </a:cubicBezTo>
                  <a:cubicBezTo>
                    <a:pt x="1459055" y="260524"/>
                    <a:pt x="1441949" y="251929"/>
                    <a:pt x="1428722" y="234739"/>
                  </a:cubicBezTo>
                  <a:cubicBezTo>
                    <a:pt x="1415495" y="217549"/>
                    <a:pt x="1408881" y="195114"/>
                    <a:pt x="1408881" y="167432"/>
                  </a:cubicBezTo>
                  <a:lnTo>
                    <a:pt x="1408881" y="165088"/>
                  </a:lnTo>
                  <a:cubicBezTo>
                    <a:pt x="1408881" y="137294"/>
                    <a:pt x="1415467" y="114942"/>
                    <a:pt x="1428638" y="98031"/>
                  </a:cubicBezTo>
                  <a:cubicBezTo>
                    <a:pt x="1441809" y="81121"/>
                    <a:pt x="1459055" y="72666"/>
                    <a:pt x="1480375" y="72666"/>
                  </a:cubicBezTo>
                  <a:cubicBezTo>
                    <a:pt x="1501583" y="72666"/>
                    <a:pt x="1518381" y="79921"/>
                    <a:pt x="1530771" y="94431"/>
                  </a:cubicBezTo>
                  <a:close/>
                  <a:moveTo>
                    <a:pt x="1247645" y="0"/>
                  </a:moveTo>
                  <a:lnTo>
                    <a:pt x="1278619" y="0"/>
                  </a:lnTo>
                  <a:lnTo>
                    <a:pt x="1278619" y="257175"/>
                  </a:lnTo>
                  <a:lnTo>
                    <a:pt x="1247645" y="25717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2700">
                <a:solidFill>
                  <a:schemeClr val="bg1">
                    <a:lumMod val="75000"/>
                  </a:schemeClr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465F73-4B27-4C0F-9B02-510C8E083EB6}"/>
                </a:ext>
              </a:extLst>
            </p:cNvPr>
            <p:cNvSpPr/>
            <p:nvPr/>
          </p:nvSpPr>
          <p:spPr>
            <a:xfrm>
              <a:off x="-2202100" y="-2224223"/>
              <a:ext cx="16596200" cy="112843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814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49" r:id="rId3"/>
    <p:sldLayoutId id="2147483657" r:id="rId4"/>
    <p:sldLayoutId id="2147483650" r:id="rId5"/>
    <p:sldLayoutId id="2147483652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#-1,1,Slide 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390658" y="4413719"/>
            <a:ext cx="32989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GIÁO VIÊN: </a:t>
            </a:r>
            <a:r>
              <a:rPr lang="en-US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Huỳnh</a:t>
            </a:r>
            <a:r>
              <a:rPr lang="en-US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endParaRPr lang="en-US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2024-2025</a:t>
            </a:r>
            <a:endParaRPr lang="vi-VN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95250" y="6185646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CÁC EM HỌC SINH </a:t>
            </a: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KHOA HỌC TỰ NHIÊN 6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endParaRPr lang="en-US" sz="4400" kern="0" dirty="0">
              <a:solidFill>
                <a:srgbClr val="0000FF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7200" y="1143000"/>
            <a:ext cx="3962400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25425" indent="-112713" algn="just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23.1,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53400" y="3239631"/>
            <a:ext cx="3886200" cy="22467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304800" algn="just">
              <a:defRPr/>
            </a:pP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côn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endParaRPr lang="en-US" sz="28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2" y="990600"/>
            <a:ext cx="7919278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0" y="457200"/>
            <a:ext cx="8229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1" animBg="1"/>
      <p:bldP spid="8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4760893"/>
            <a:ext cx="121920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25425" indent="-112713" algn="just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23.1; 23.2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827693"/>
            <a:ext cx="12192000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304800" algn="just">
              <a:defRPr/>
            </a:pP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(a):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; (b):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; (c)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; (d):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304800" algn="just">
              <a:defRPr/>
            </a:pP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(e):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; (g):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Bô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; (h):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9893"/>
            <a:ext cx="5867400" cy="400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8992" y="1255693"/>
            <a:ext cx="633300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457200"/>
            <a:ext cx="8229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864513"/>
            <a:ext cx="8229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29540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7640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083713"/>
            <a:ext cx="121920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921913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khóa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33400"/>
            <a:ext cx="121920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khóa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5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Vạn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tuế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Con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Voi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Nấm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Sò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khuẩn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Trùng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giày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6200" y="1609241"/>
            <a:ext cx="3276600" cy="2276959"/>
            <a:chOff x="76200" y="1447800"/>
            <a:chExt cx="3276600" cy="2276959"/>
          </a:xfrm>
        </p:grpSpPr>
        <p:pic>
          <p:nvPicPr>
            <p:cNvPr id="3076" name="Picture 4" descr="C:\Users\Welcome\Desktop\trùng giày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" y="1447800"/>
              <a:ext cx="3276600" cy="2276959"/>
            </a:xfrm>
            <a:prstGeom prst="rect">
              <a:avLst/>
            </a:prstGeom>
            <a:noFill/>
          </p:spPr>
        </p:pic>
        <p:sp>
          <p:nvSpPr>
            <p:cNvPr id="16" name="TextBox 15"/>
            <p:cNvSpPr txBox="1"/>
            <p:nvPr/>
          </p:nvSpPr>
          <p:spPr>
            <a:xfrm>
              <a:off x="1752600" y="3276600"/>
              <a:ext cx="13716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 err="1">
                  <a:solidFill>
                    <a:srgbClr val="FF33CC"/>
                  </a:solidFill>
                </a:rPr>
                <a:t>Trùng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Giày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505200" y="1685441"/>
            <a:ext cx="2057400" cy="2160270"/>
            <a:chOff x="3505200" y="1524000"/>
            <a:chExt cx="2057400" cy="2160270"/>
          </a:xfrm>
        </p:grpSpPr>
        <p:pic>
          <p:nvPicPr>
            <p:cNvPr id="3074" name="Picture 2" descr="C:\Users\Welcome\Desktop\cây vạn tuế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5200" y="1524000"/>
              <a:ext cx="2057400" cy="2160270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3581400" y="3276600"/>
              <a:ext cx="19812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 b="1" dirty="0" err="1">
                  <a:solidFill>
                    <a:srgbClr val="FF33CC"/>
                  </a:solidFill>
                </a:rPr>
                <a:t>Cây</a:t>
              </a:r>
              <a:r>
                <a:rPr lang="en-US" sz="2400" b="1" dirty="0">
                  <a:solidFill>
                    <a:srgbClr val="FF33CC"/>
                  </a:solidFill>
                </a:rPr>
                <a:t> </a:t>
              </a:r>
              <a:r>
                <a:rPr lang="en-US" sz="2400" b="1" dirty="0" err="1">
                  <a:solidFill>
                    <a:srgbClr val="FF33CC"/>
                  </a:solidFill>
                </a:rPr>
                <a:t>Vạn</a:t>
              </a:r>
              <a:r>
                <a:rPr lang="en-US" sz="2400" b="1" dirty="0">
                  <a:solidFill>
                    <a:srgbClr val="FF33CC"/>
                  </a:solidFill>
                </a:rPr>
                <a:t> </a:t>
              </a:r>
              <a:r>
                <a:rPr lang="en-US" sz="2400" b="1" dirty="0" err="1">
                  <a:solidFill>
                    <a:srgbClr val="FF33CC"/>
                  </a:solidFill>
                </a:rPr>
                <a:t>Tuế</a:t>
              </a:r>
              <a:endParaRPr lang="en-US" sz="24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191000" y="4267200"/>
            <a:ext cx="3561347" cy="2133600"/>
            <a:chOff x="5715000" y="1524000"/>
            <a:chExt cx="3561347" cy="2133600"/>
          </a:xfrm>
        </p:grpSpPr>
        <p:pic>
          <p:nvPicPr>
            <p:cNvPr id="3077" name="Picture 5" descr="C:\Users\Welcome\Desktop\trực khuẩn đường ruột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15000" y="1524000"/>
              <a:ext cx="3561347" cy="2133600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5791200" y="3276600"/>
              <a:ext cx="14478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 err="1">
                  <a:solidFill>
                    <a:srgbClr val="FF33CC"/>
                  </a:solidFill>
                </a:rPr>
                <a:t>Trực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khuẩn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28600" y="4267200"/>
            <a:ext cx="3728185" cy="2133600"/>
            <a:chOff x="228600" y="4267200"/>
            <a:chExt cx="3728185" cy="2133600"/>
          </a:xfrm>
        </p:grpSpPr>
        <p:pic>
          <p:nvPicPr>
            <p:cNvPr id="3078" name="Picture 6" descr="C:\Users\Welcome\Desktop\nấm sò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600" y="4267200"/>
              <a:ext cx="3728185" cy="213360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3048000" y="5638800"/>
              <a:ext cx="762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FF33CC"/>
                  </a:solidFill>
                </a:rPr>
                <a:t>Nấm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Sò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715000" y="1685441"/>
            <a:ext cx="2438400" cy="2107474"/>
            <a:chOff x="5715000" y="1685441"/>
            <a:chExt cx="2438400" cy="2107474"/>
          </a:xfrm>
        </p:grpSpPr>
        <p:pic>
          <p:nvPicPr>
            <p:cNvPr id="3075" name="Picture 3" descr="C:\Users\Welcome\Desktop\con voi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15000" y="1685441"/>
              <a:ext cx="2438400" cy="2107474"/>
            </a:xfrm>
            <a:prstGeom prst="rect">
              <a:avLst/>
            </a:prstGeom>
            <a:noFill/>
          </p:spPr>
        </p:pic>
        <p:sp>
          <p:nvSpPr>
            <p:cNvPr id="24" name="TextBox 23"/>
            <p:cNvSpPr txBox="1"/>
            <p:nvPr/>
          </p:nvSpPr>
          <p:spPr>
            <a:xfrm>
              <a:off x="5715000" y="1752600"/>
              <a:ext cx="1143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>
                  <a:solidFill>
                    <a:srgbClr val="FF33CC"/>
                  </a:solidFill>
                </a:rPr>
                <a:t>Con </a:t>
              </a:r>
              <a:r>
                <a:rPr lang="en-US" sz="2000" b="1" dirty="0" err="1">
                  <a:solidFill>
                    <a:srgbClr val="FF33CC"/>
                  </a:solidFill>
                </a:rPr>
                <a:t>Voi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8305800" y="990600"/>
            <a:ext cx="3886200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153400" y="2286000"/>
            <a:ext cx="3886200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304800" algn="just">
              <a:defRPr/>
            </a:pP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giày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229600" y="4572000"/>
            <a:ext cx="3886200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304800" algn="just">
              <a:defRPr/>
            </a:pP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tuế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33400"/>
            <a:ext cx="121920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khóa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5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Vạn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tuế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Con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Voi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Nấm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Sò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khuẩn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Trùng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giày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76200" y="1609241"/>
            <a:ext cx="3276600" cy="2276959"/>
            <a:chOff x="76200" y="1447800"/>
            <a:chExt cx="3276600" cy="2276959"/>
          </a:xfrm>
        </p:grpSpPr>
        <p:pic>
          <p:nvPicPr>
            <p:cNvPr id="3076" name="Picture 4" descr="C:\Users\Welcome\Desktop\trùng giày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" y="1447800"/>
              <a:ext cx="3276600" cy="2276959"/>
            </a:xfrm>
            <a:prstGeom prst="rect">
              <a:avLst/>
            </a:prstGeom>
            <a:noFill/>
          </p:spPr>
        </p:pic>
        <p:sp>
          <p:nvSpPr>
            <p:cNvPr id="16" name="TextBox 15"/>
            <p:cNvSpPr txBox="1"/>
            <p:nvPr/>
          </p:nvSpPr>
          <p:spPr>
            <a:xfrm>
              <a:off x="1752600" y="3276600"/>
              <a:ext cx="13716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 err="1">
                  <a:solidFill>
                    <a:srgbClr val="FF33CC"/>
                  </a:solidFill>
                </a:rPr>
                <a:t>Trùng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Giày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3" name="Group 18"/>
          <p:cNvGrpSpPr/>
          <p:nvPr/>
        </p:nvGrpSpPr>
        <p:grpSpPr>
          <a:xfrm>
            <a:off x="3505200" y="1685441"/>
            <a:ext cx="2057400" cy="2160270"/>
            <a:chOff x="3505200" y="1524000"/>
            <a:chExt cx="2057400" cy="2160270"/>
          </a:xfrm>
        </p:grpSpPr>
        <p:pic>
          <p:nvPicPr>
            <p:cNvPr id="3074" name="Picture 2" descr="C:\Users\Welcome\Desktop\cây vạn tuế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5200" y="1524000"/>
              <a:ext cx="2057400" cy="2160270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3581400" y="3276600"/>
              <a:ext cx="19812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 b="1" dirty="0" err="1">
                  <a:solidFill>
                    <a:srgbClr val="FF33CC"/>
                  </a:solidFill>
                </a:rPr>
                <a:t>Cây</a:t>
              </a:r>
              <a:r>
                <a:rPr lang="en-US" sz="2400" b="1" dirty="0">
                  <a:solidFill>
                    <a:srgbClr val="FF33CC"/>
                  </a:solidFill>
                </a:rPr>
                <a:t> </a:t>
              </a:r>
              <a:r>
                <a:rPr lang="en-US" sz="2400" b="1" dirty="0" err="1">
                  <a:solidFill>
                    <a:srgbClr val="FF33CC"/>
                  </a:solidFill>
                </a:rPr>
                <a:t>Vạn</a:t>
              </a:r>
              <a:r>
                <a:rPr lang="en-US" sz="2400" b="1" dirty="0">
                  <a:solidFill>
                    <a:srgbClr val="FF33CC"/>
                  </a:solidFill>
                </a:rPr>
                <a:t> </a:t>
              </a:r>
              <a:r>
                <a:rPr lang="en-US" sz="2400" b="1" dirty="0" err="1">
                  <a:solidFill>
                    <a:srgbClr val="FF33CC"/>
                  </a:solidFill>
                </a:rPr>
                <a:t>Tuế</a:t>
              </a:r>
              <a:endParaRPr lang="en-US" sz="24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5" name="Group 20"/>
          <p:cNvGrpSpPr/>
          <p:nvPr/>
        </p:nvGrpSpPr>
        <p:grpSpPr>
          <a:xfrm>
            <a:off x="4191000" y="4267200"/>
            <a:ext cx="3561347" cy="2133600"/>
            <a:chOff x="5715000" y="1524000"/>
            <a:chExt cx="3561347" cy="2133600"/>
          </a:xfrm>
        </p:grpSpPr>
        <p:pic>
          <p:nvPicPr>
            <p:cNvPr id="3077" name="Picture 5" descr="C:\Users\Welcome\Desktop\trực khuẩn đường ruột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15000" y="1524000"/>
              <a:ext cx="3561347" cy="2133600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5791200" y="3276600"/>
              <a:ext cx="14478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 err="1">
                  <a:solidFill>
                    <a:srgbClr val="FF33CC"/>
                  </a:solidFill>
                </a:rPr>
                <a:t>Trực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khuẩn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6" name="Group 22"/>
          <p:cNvGrpSpPr/>
          <p:nvPr/>
        </p:nvGrpSpPr>
        <p:grpSpPr>
          <a:xfrm>
            <a:off x="228600" y="4267200"/>
            <a:ext cx="3728185" cy="2133600"/>
            <a:chOff x="228600" y="4267200"/>
            <a:chExt cx="3728185" cy="2133600"/>
          </a:xfrm>
        </p:grpSpPr>
        <p:pic>
          <p:nvPicPr>
            <p:cNvPr id="3078" name="Picture 6" descr="C:\Users\Welcome\Desktop\nấm sò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600" y="4267200"/>
              <a:ext cx="3728185" cy="213360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3048000" y="5638800"/>
              <a:ext cx="762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FF33CC"/>
                  </a:solidFill>
                </a:rPr>
                <a:t>Nấm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Sò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7" name="Group 24"/>
          <p:cNvGrpSpPr/>
          <p:nvPr/>
        </p:nvGrpSpPr>
        <p:grpSpPr>
          <a:xfrm>
            <a:off x="5715000" y="1685441"/>
            <a:ext cx="2438400" cy="2107474"/>
            <a:chOff x="5715000" y="1685441"/>
            <a:chExt cx="2438400" cy="2107474"/>
          </a:xfrm>
        </p:grpSpPr>
        <p:pic>
          <p:nvPicPr>
            <p:cNvPr id="3075" name="Picture 3" descr="C:\Users\Welcome\Desktop\con voi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15000" y="1685441"/>
              <a:ext cx="2438400" cy="2107474"/>
            </a:xfrm>
            <a:prstGeom prst="rect">
              <a:avLst/>
            </a:prstGeom>
            <a:noFill/>
          </p:spPr>
        </p:pic>
        <p:sp>
          <p:nvSpPr>
            <p:cNvPr id="24" name="TextBox 23"/>
            <p:cNvSpPr txBox="1"/>
            <p:nvPr/>
          </p:nvSpPr>
          <p:spPr>
            <a:xfrm>
              <a:off x="5715000" y="1752600"/>
              <a:ext cx="1143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>
                  <a:solidFill>
                    <a:srgbClr val="FF33CC"/>
                  </a:solidFill>
                </a:rPr>
                <a:t>Con </a:t>
              </a:r>
              <a:r>
                <a:rPr lang="en-US" sz="2000" b="1" dirty="0" err="1">
                  <a:solidFill>
                    <a:srgbClr val="FF33CC"/>
                  </a:solidFill>
                </a:rPr>
                <a:t>Voi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8305800" y="1295400"/>
            <a:ext cx="3886200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05800" y="2590800"/>
            <a:ext cx="388620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304800" algn="just">
              <a:defRPr/>
            </a:pP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305800" y="4343400"/>
            <a:ext cx="3886200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304800" algn="just">
              <a:defRPr/>
            </a:pP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Sò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33400"/>
            <a:ext cx="121920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dựng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khóa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5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Vạn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tuế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Con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Voi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Nấm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Sò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khuẩn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Trùng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giày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76200" y="1609241"/>
            <a:ext cx="3276600" cy="2276959"/>
            <a:chOff x="76200" y="1447800"/>
            <a:chExt cx="3276600" cy="2276959"/>
          </a:xfrm>
        </p:grpSpPr>
        <p:pic>
          <p:nvPicPr>
            <p:cNvPr id="3076" name="Picture 4" descr="C:\Users\Welcome\Desktop\trùng giày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" y="1447800"/>
              <a:ext cx="3276600" cy="2276959"/>
            </a:xfrm>
            <a:prstGeom prst="rect">
              <a:avLst/>
            </a:prstGeom>
            <a:noFill/>
          </p:spPr>
        </p:pic>
        <p:sp>
          <p:nvSpPr>
            <p:cNvPr id="16" name="TextBox 15"/>
            <p:cNvSpPr txBox="1"/>
            <p:nvPr/>
          </p:nvSpPr>
          <p:spPr>
            <a:xfrm>
              <a:off x="1752600" y="3276600"/>
              <a:ext cx="13716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 err="1">
                  <a:solidFill>
                    <a:srgbClr val="FF33CC"/>
                  </a:solidFill>
                </a:rPr>
                <a:t>Trùng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Giày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3" name="Group 18"/>
          <p:cNvGrpSpPr/>
          <p:nvPr/>
        </p:nvGrpSpPr>
        <p:grpSpPr>
          <a:xfrm>
            <a:off x="3505200" y="1685441"/>
            <a:ext cx="2057400" cy="2160270"/>
            <a:chOff x="3505200" y="1524000"/>
            <a:chExt cx="2057400" cy="2160270"/>
          </a:xfrm>
        </p:grpSpPr>
        <p:pic>
          <p:nvPicPr>
            <p:cNvPr id="3074" name="Picture 2" descr="C:\Users\Welcome\Desktop\cây vạn tuế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5200" y="1524000"/>
              <a:ext cx="2057400" cy="2160270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3581400" y="3276600"/>
              <a:ext cx="19812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400" b="1" dirty="0" err="1">
                  <a:solidFill>
                    <a:srgbClr val="FF33CC"/>
                  </a:solidFill>
                </a:rPr>
                <a:t>Cây</a:t>
              </a:r>
              <a:r>
                <a:rPr lang="en-US" sz="2400" b="1" dirty="0">
                  <a:solidFill>
                    <a:srgbClr val="FF33CC"/>
                  </a:solidFill>
                </a:rPr>
                <a:t> </a:t>
              </a:r>
              <a:r>
                <a:rPr lang="en-US" sz="2400" b="1" dirty="0" err="1">
                  <a:solidFill>
                    <a:srgbClr val="FF33CC"/>
                  </a:solidFill>
                </a:rPr>
                <a:t>Vạn</a:t>
              </a:r>
              <a:r>
                <a:rPr lang="en-US" sz="2400" b="1" dirty="0">
                  <a:solidFill>
                    <a:srgbClr val="FF33CC"/>
                  </a:solidFill>
                </a:rPr>
                <a:t> </a:t>
              </a:r>
              <a:r>
                <a:rPr lang="en-US" sz="2400" b="1" dirty="0" err="1">
                  <a:solidFill>
                    <a:srgbClr val="FF33CC"/>
                  </a:solidFill>
                </a:rPr>
                <a:t>Tuế</a:t>
              </a:r>
              <a:endParaRPr lang="en-US" sz="24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5" name="Group 20"/>
          <p:cNvGrpSpPr/>
          <p:nvPr/>
        </p:nvGrpSpPr>
        <p:grpSpPr>
          <a:xfrm>
            <a:off x="4191000" y="4267200"/>
            <a:ext cx="3561347" cy="2133600"/>
            <a:chOff x="5715000" y="1524000"/>
            <a:chExt cx="3561347" cy="2133600"/>
          </a:xfrm>
        </p:grpSpPr>
        <p:pic>
          <p:nvPicPr>
            <p:cNvPr id="3077" name="Picture 5" descr="C:\Users\Welcome\Desktop\trực khuẩn đường ruột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15000" y="1524000"/>
              <a:ext cx="3561347" cy="2133600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5791200" y="3276600"/>
              <a:ext cx="14478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 err="1">
                  <a:solidFill>
                    <a:srgbClr val="FF33CC"/>
                  </a:solidFill>
                </a:rPr>
                <a:t>Trực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khuẩn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6" name="Group 22"/>
          <p:cNvGrpSpPr/>
          <p:nvPr/>
        </p:nvGrpSpPr>
        <p:grpSpPr>
          <a:xfrm>
            <a:off x="228600" y="4267200"/>
            <a:ext cx="3728185" cy="2133600"/>
            <a:chOff x="228600" y="4267200"/>
            <a:chExt cx="3728185" cy="2133600"/>
          </a:xfrm>
        </p:grpSpPr>
        <p:pic>
          <p:nvPicPr>
            <p:cNvPr id="3078" name="Picture 6" descr="C:\Users\Welcome\Desktop\nấm sò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600" y="4267200"/>
              <a:ext cx="3728185" cy="213360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3048000" y="5638800"/>
              <a:ext cx="762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FF33CC"/>
                  </a:solidFill>
                </a:rPr>
                <a:t>Nấm</a:t>
              </a:r>
              <a:r>
                <a:rPr lang="en-US" sz="2000" b="1" dirty="0">
                  <a:solidFill>
                    <a:srgbClr val="FF33CC"/>
                  </a:solidFill>
                </a:rPr>
                <a:t> </a:t>
              </a:r>
              <a:r>
                <a:rPr lang="en-US" sz="2000" b="1" dirty="0" err="1">
                  <a:solidFill>
                    <a:srgbClr val="FF33CC"/>
                  </a:solidFill>
                </a:rPr>
                <a:t>Sò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7" name="Group 24"/>
          <p:cNvGrpSpPr/>
          <p:nvPr/>
        </p:nvGrpSpPr>
        <p:grpSpPr>
          <a:xfrm>
            <a:off x="5715000" y="1685441"/>
            <a:ext cx="2438400" cy="2107474"/>
            <a:chOff x="5715000" y="1685441"/>
            <a:chExt cx="2438400" cy="2107474"/>
          </a:xfrm>
        </p:grpSpPr>
        <p:pic>
          <p:nvPicPr>
            <p:cNvPr id="3075" name="Picture 3" descr="C:\Users\Welcome\Desktop\con voi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15000" y="1685441"/>
              <a:ext cx="2438400" cy="2107474"/>
            </a:xfrm>
            <a:prstGeom prst="rect">
              <a:avLst/>
            </a:prstGeom>
            <a:noFill/>
          </p:spPr>
        </p:pic>
        <p:sp>
          <p:nvSpPr>
            <p:cNvPr id="24" name="TextBox 23"/>
            <p:cNvSpPr txBox="1"/>
            <p:nvPr/>
          </p:nvSpPr>
          <p:spPr>
            <a:xfrm>
              <a:off x="5715000" y="1752600"/>
              <a:ext cx="11430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2000" b="1" dirty="0">
                  <a:solidFill>
                    <a:srgbClr val="FF33CC"/>
                  </a:solidFill>
                </a:rPr>
                <a:t>Con </a:t>
              </a:r>
              <a:r>
                <a:rPr lang="en-US" sz="2000" b="1" dirty="0" err="1">
                  <a:solidFill>
                    <a:srgbClr val="FF33CC"/>
                  </a:solidFill>
                </a:rPr>
                <a:t>Voi</a:t>
              </a:r>
              <a:endParaRPr lang="en-US" sz="2000" b="1" dirty="0">
                <a:solidFill>
                  <a:srgbClr val="FF33CC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8305800" y="1295400"/>
            <a:ext cx="3886200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05800" y="2590800"/>
            <a:ext cx="388620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304800" algn="just">
              <a:defRPr/>
            </a:pP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sz="2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82000" y="4495800"/>
            <a:ext cx="3810000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414866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0800000" flipH="1">
            <a:off x="76200" y="2285206"/>
            <a:ext cx="1447800" cy="158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" y="1470342"/>
            <a:ext cx="9906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534194" y="2361406"/>
            <a:ext cx="1981200" cy="158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507067" y="1371600"/>
            <a:ext cx="8534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00200" y="926068"/>
            <a:ext cx="2133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906000" y="1154668"/>
            <a:ext cx="1752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khuẩn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10800000" flipH="1">
            <a:off x="1524001" y="3351211"/>
            <a:ext cx="1447800" cy="158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24000" y="2514600"/>
            <a:ext cx="12954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1981994" y="3352006"/>
            <a:ext cx="1981200" cy="158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954867" y="2362200"/>
            <a:ext cx="7179733" cy="1588"/>
          </a:xfrm>
          <a:prstGeom prst="line">
            <a:avLst/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971800" y="1981200"/>
            <a:ext cx="2133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999136" y="2150533"/>
            <a:ext cx="1752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giày</a:t>
            </a:r>
            <a:endParaRPr lang="en-US" sz="24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10800000" flipH="1">
            <a:off x="2971800" y="4343400"/>
            <a:ext cx="1447800" cy="158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667000" y="3886200"/>
            <a:ext cx="2133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3429794" y="4342606"/>
            <a:ext cx="1981200" cy="158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402667" y="3352800"/>
            <a:ext cx="5655733" cy="1588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419600" y="2971800"/>
            <a:ext cx="2133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083801" y="3124200"/>
            <a:ext cx="1752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Tuế</a:t>
            </a:r>
            <a:endParaRPr lang="en-US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10800000" flipH="1">
            <a:off x="4419600" y="5334000"/>
            <a:ext cx="1447800" cy="158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38600" y="4876800"/>
            <a:ext cx="2133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4877594" y="5333206"/>
            <a:ext cx="1981200" cy="158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858932" y="4343400"/>
            <a:ext cx="4199468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867400" y="6324600"/>
            <a:ext cx="4199468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753600" y="4114800"/>
            <a:ext cx="1752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Sò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829800" y="6104468"/>
            <a:ext cx="1752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019800" y="3894668"/>
            <a:ext cx="3124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96000" y="5867400"/>
            <a:ext cx="31242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/>
      <p:bldP spid="34" grpId="0"/>
      <p:bldP spid="36" grpId="0"/>
      <p:bldP spid="43" grpId="0"/>
      <p:bldP spid="44" grpId="0"/>
      <p:bldP spid="46" grpId="0"/>
      <p:bldP spid="51" grpId="0"/>
      <p:bldP spid="52" grpId="0"/>
      <p:bldP spid="54" grpId="0"/>
      <p:bldP spid="60" grpId="0"/>
      <p:bldP spid="61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DE699C-6AD0-418A-86E7-C306F58072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23: THỰC HÀNH XÂY DỰNG KHÓA LƯỠNG PHÂN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457200"/>
            <a:ext cx="8229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864513"/>
            <a:ext cx="8229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khóa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29540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76400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083713"/>
            <a:ext cx="121920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921913"/>
            <a:ext cx="12192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khóa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lưỡng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" y="3352800"/>
            <a:ext cx="8229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36330"/>
            <a:ext cx="6248400" cy="294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111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959"/>
</p:tagLst>
</file>

<file path=ppt/theme/theme1.xml><?xml version="1.0" encoding="utf-8"?>
<a:theme xmlns:a="http://schemas.openxmlformats.org/drawingml/2006/main" name="Office Theme">
  <a:themeElements>
    <a:clrScheme name="9Slide - 2019">
      <a:dk1>
        <a:sysClr val="windowText" lastClr="000000"/>
      </a:dk1>
      <a:lt1>
        <a:sysClr val="window" lastClr="FFFFFF"/>
      </a:lt1>
      <a:dk2>
        <a:srgbClr val="092D6C"/>
      </a:dk2>
      <a:lt2>
        <a:srgbClr val="FCECD0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9Slide Fonts">
      <a:majorFont>
        <a:latin typeface="#9Slide02 Tieu de dai"/>
        <a:ea typeface=""/>
        <a:cs typeface=""/>
      </a:majorFont>
      <a:minorFont>
        <a:latin typeface="#9Slide02 Noi dung da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defRPr sz="1700" smtClean="0">
            <a:solidFill>
              <a:schemeClr val="tx1">
                <a:lumMod val="50000"/>
                <a:lumOff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" id="{7347C0DE-6F4D-42D3-B391-F84F14ECBC5A}" vid="{28287419-C97E-4917-87F0-2D8B560A61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417</TotalTime>
  <Words>823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#9Slide02 Noi dung dai</vt:lpstr>
      <vt:lpstr>#9Slide02 Tieu de dai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9Slide.vn</dc:title>
  <dc:subject>9Slide.vn</dc:subject>
  <dc:creator>HP</dc:creator>
  <cp:keywords>9Slide</cp:keywords>
  <dc:description>9Slide.vn</dc:description>
  <cp:lastModifiedBy>Windows 11</cp:lastModifiedBy>
  <cp:revision>56</cp:revision>
  <dcterms:created xsi:type="dcterms:W3CDTF">2021-05-28T05:55:17Z</dcterms:created>
  <dcterms:modified xsi:type="dcterms:W3CDTF">2024-12-10T15:17:06Z</dcterms:modified>
  <cp:category>9Slide.vn</cp:category>
  <cp:contentStatus>9Slide</cp:contentStatus>
</cp:coreProperties>
</file>