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68" r:id="rId3"/>
    <p:sldId id="299" r:id="rId4"/>
    <p:sldId id="301" r:id="rId5"/>
    <p:sldId id="302" r:id="rId6"/>
    <p:sldId id="303" r:id="rId7"/>
    <p:sldId id="304" r:id="rId8"/>
    <p:sldId id="305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CC"/>
    <a:srgbClr val="0000FF"/>
    <a:srgbClr val="F7F7F7"/>
    <a:srgbClr val="E6E6E6"/>
    <a:srgbClr val="FCC408"/>
    <a:srgbClr val="D39200"/>
    <a:srgbClr val="F9E8A3"/>
    <a:srgbClr val="F7F6F2"/>
    <a:srgbClr val="7B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27" autoAdjust="0"/>
  </p:normalViewPr>
  <p:slideViewPr>
    <p:cSldViewPr showGuides="1">
      <p:cViewPr varScale="1">
        <p:scale>
          <a:sx n="38" d="100"/>
          <a:sy n="38" d="100"/>
        </p:scale>
        <p:origin x="414" y="-17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1648-7584-4AEA-8C77-7809A781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EACA-EA18-4330-8E00-A6EE638C5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41BCD-3A1F-4F81-8567-C86538D04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CD319-65C0-4D9E-8CC8-C9F4B7BA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F69DE-49A0-40DA-9375-B38039E4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ADCBC-3C3A-4256-87D5-D0D9AF50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3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9Slide.vn - 2019">
            <a:extLst>
              <a:ext uri="{FF2B5EF4-FFF2-40B4-BE49-F238E27FC236}">
                <a16:creationId xmlns:a16="http://schemas.microsoft.com/office/drawing/2014/main" id="{8D02EA37-A3CD-4CCD-A8EC-E13350CE66A1}"/>
              </a:ext>
            </a:extLst>
          </p:cNvPr>
          <p:cNvSpPr txBox="1"/>
          <p:nvPr userDrawn="1"/>
        </p:nvSpPr>
        <p:spPr>
          <a:xfrm>
            <a:off x="0" y="-7122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D7D7D7"/>
                </a:solidFill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CB0E7E-7BDA-4369-B06E-95E5B313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2DE87-7D95-4722-9EE5-248D158C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0A038-BC78-4ECC-BEFF-CCB515E4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9EE9-F3BF-4B40-83E7-C9BC68FDDB0E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CDB14-4F91-4B5C-8ACA-1B5E7E69B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0118F-80C4-4861-A4D3-A50D382E7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5963-6440-4C45-BA09-4E6A99D1B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D51644-545E-44E3-BC6E-2AD8AC8B2625}"/>
              </a:ext>
            </a:extLst>
          </p:cNvPr>
          <p:cNvSpPr/>
          <p:nvPr userDrawn="1"/>
        </p:nvSpPr>
        <p:spPr>
          <a:xfrm>
            <a:off x="-23164800" y="-13030200"/>
            <a:ext cx="395021" cy="39502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B1CA3B-4E43-438A-9AA3-C4D817313CF4}"/>
              </a:ext>
            </a:extLst>
          </p:cNvPr>
          <p:cNvSpPr/>
          <p:nvPr userDrawn="1"/>
        </p:nvSpPr>
        <p:spPr>
          <a:xfrm>
            <a:off x="34961779" y="-13030200"/>
            <a:ext cx="395021" cy="39502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004496-AE44-4F53-BEA8-30179F68F210}"/>
              </a:ext>
            </a:extLst>
          </p:cNvPr>
          <p:cNvSpPr/>
          <p:nvPr userDrawn="1"/>
        </p:nvSpPr>
        <p:spPr>
          <a:xfrm>
            <a:off x="34961779" y="19493179"/>
            <a:ext cx="395021" cy="39502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C10C7B-BAE9-4433-8761-500EAC3C28A0}"/>
              </a:ext>
            </a:extLst>
          </p:cNvPr>
          <p:cNvSpPr/>
          <p:nvPr userDrawn="1"/>
        </p:nvSpPr>
        <p:spPr>
          <a:xfrm>
            <a:off x="-23164800" y="19493179"/>
            <a:ext cx="395021" cy="39502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CE00B-B040-4546-AF5D-EEF96AA126B0}"/>
              </a:ext>
            </a:extLst>
          </p:cNvPr>
          <p:cNvGrpSpPr>
            <a:grpSpLocks noGrp="1" noSelect="1" noRot="1" noMove="1" noResize="1"/>
          </p:cNvGrpSpPr>
          <p:nvPr userDrawn="1">
            <p:custDataLst>
              <p:tags r:id="rId8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14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49" r:id="rId3"/>
    <p:sldLayoutId id="2147483657" r:id="rId4"/>
    <p:sldLayoutId id="2147483650" r:id="rId5"/>
    <p:sldLayoutId id="2147483652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#-1,1,Slide 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90658" y="4413719"/>
            <a:ext cx="32989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endParaRPr lang="en-US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2024-2025</a:t>
            </a:r>
            <a:endParaRPr lang="vi-VN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95250" y="6185646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EM HỌC SINH </a:t>
            </a: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KHOA HỌC TỰ NHIÊN 6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endParaRPr lang="en-US" sz="4400" kern="0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1143000"/>
            <a:ext cx="396240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5425" indent="-112713" algn="just"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23.1,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53400" y="3239631"/>
            <a:ext cx="38862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côn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endParaRPr lang="en-US" sz="28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2" y="990600"/>
            <a:ext cx="791927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0" y="457200"/>
            <a:ext cx="8229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1" animBg="1"/>
      <p:bldP spid="8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760893"/>
            <a:ext cx="12192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5425" indent="-112713" algn="just"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23.1; 23.2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827693"/>
            <a:ext cx="12192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(a):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; (b):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; (c)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; (d):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304800" algn="just">
              <a:defRPr/>
            </a:pP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(e):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vảy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; (g):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; (h):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9893"/>
            <a:ext cx="5867400" cy="400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8992" y="1255693"/>
            <a:ext cx="633300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57200"/>
            <a:ext cx="8229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864513"/>
            <a:ext cx="8229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29540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7640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083713"/>
            <a:ext cx="1219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921913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khóa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33400"/>
            <a:ext cx="1219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khóa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Con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Voi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Nấm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Sò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khuẩn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200" y="1609241"/>
            <a:ext cx="3276600" cy="2276959"/>
            <a:chOff x="76200" y="1447800"/>
            <a:chExt cx="3276600" cy="2276959"/>
          </a:xfrm>
        </p:grpSpPr>
        <p:pic>
          <p:nvPicPr>
            <p:cNvPr id="3076" name="Picture 4" descr="C:\Users\Welcome\Desktop\trùng giày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" y="1447800"/>
              <a:ext cx="3276600" cy="2276959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752600" y="3276600"/>
              <a:ext cx="13716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33CC"/>
                  </a:solidFill>
                </a:rPr>
                <a:t>Trùng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Giày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05200" y="1685441"/>
            <a:ext cx="2057400" cy="2160270"/>
            <a:chOff x="3505200" y="1524000"/>
            <a:chExt cx="2057400" cy="2160270"/>
          </a:xfrm>
        </p:grpSpPr>
        <p:pic>
          <p:nvPicPr>
            <p:cNvPr id="3074" name="Picture 2" descr="C:\Users\Welcome\Desktop\cây vạn tuế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5200" y="1524000"/>
              <a:ext cx="2057400" cy="216027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581400" y="3276600"/>
              <a:ext cx="19812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 b="1" dirty="0" err="1">
                  <a:solidFill>
                    <a:srgbClr val="FF33CC"/>
                  </a:solidFill>
                </a:rPr>
                <a:t>Cây</a:t>
              </a:r>
              <a:r>
                <a:rPr lang="en-US" sz="2400" b="1" dirty="0">
                  <a:solidFill>
                    <a:srgbClr val="FF33CC"/>
                  </a:solidFill>
                </a:rPr>
                <a:t> </a:t>
              </a:r>
              <a:r>
                <a:rPr lang="en-US" sz="2400" b="1" dirty="0" err="1">
                  <a:solidFill>
                    <a:srgbClr val="FF33CC"/>
                  </a:solidFill>
                </a:rPr>
                <a:t>Vạn</a:t>
              </a:r>
              <a:r>
                <a:rPr lang="en-US" sz="2400" b="1" dirty="0">
                  <a:solidFill>
                    <a:srgbClr val="FF33CC"/>
                  </a:solidFill>
                </a:rPr>
                <a:t> </a:t>
              </a:r>
              <a:r>
                <a:rPr lang="en-US" sz="2400" b="1" dirty="0" err="1">
                  <a:solidFill>
                    <a:srgbClr val="FF33CC"/>
                  </a:solidFill>
                </a:rPr>
                <a:t>Tuế</a:t>
              </a:r>
              <a:endParaRPr lang="en-US" sz="24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91000" y="4267200"/>
            <a:ext cx="3561347" cy="2133600"/>
            <a:chOff x="5715000" y="1524000"/>
            <a:chExt cx="3561347" cy="2133600"/>
          </a:xfrm>
        </p:grpSpPr>
        <p:pic>
          <p:nvPicPr>
            <p:cNvPr id="3077" name="Picture 5" descr="C:\Users\Welcome\Desktop\trực khuẩn đường ruột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0" y="1524000"/>
              <a:ext cx="3561347" cy="21336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5791200" y="3276600"/>
              <a:ext cx="14478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33CC"/>
                  </a:solidFill>
                </a:rPr>
                <a:t>Trực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khuẩn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8600" y="4267200"/>
            <a:ext cx="3728185" cy="2133600"/>
            <a:chOff x="228600" y="4267200"/>
            <a:chExt cx="3728185" cy="2133600"/>
          </a:xfrm>
        </p:grpSpPr>
        <p:pic>
          <p:nvPicPr>
            <p:cNvPr id="3078" name="Picture 6" descr="C:\Users\Welcome\Desktop\nấm sò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4267200"/>
              <a:ext cx="3728185" cy="21336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3048000" y="5638800"/>
              <a:ext cx="762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F33CC"/>
                  </a:solidFill>
                </a:rPr>
                <a:t>Nấm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Sò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15000" y="1685441"/>
            <a:ext cx="2438400" cy="2107474"/>
            <a:chOff x="5715000" y="1685441"/>
            <a:chExt cx="2438400" cy="2107474"/>
          </a:xfrm>
        </p:grpSpPr>
        <p:pic>
          <p:nvPicPr>
            <p:cNvPr id="3075" name="Picture 3" descr="C:\Users\Welcome\Desktop\con voi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5000" y="1685441"/>
              <a:ext cx="2438400" cy="2107474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715000" y="1752600"/>
              <a:ext cx="1143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>
                  <a:solidFill>
                    <a:srgbClr val="FF33CC"/>
                  </a:solidFill>
                </a:rPr>
                <a:t>Con </a:t>
              </a:r>
              <a:r>
                <a:rPr lang="en-US" sz="2000" b="1" dirty="0" err="1">
                  <a:solidFill>
                    <a:srgbClr val="FF33CC"/>
                  </a:solidFill>
                </a:rPr>
                <a:t>Voi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305800" y="990600"/>
            <a:ext cx="3886200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53400" y="2286000"/>
            <a:ext cx="38862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229600" y="4572000"/>
            <a:ext cx="38862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tuế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33400"/>
            <a:ext cx="1219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khóa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Con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Voi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Nấm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Sò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khuẩn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76200" y="1609241"/>
            <a:ext cx="3276600" cy="2276959"/>
            <a:chOff x="76200" y="1447800"/>
            <a:chExt cx="3276600" cy="2276959"/>
          </a:xfrm>
        </p:grpSpPr>
        <p:pic>
          <p:nvPicPr>
            <p:cNvPr id="3076" name="Picture 4" descr="C:\Users\Welcome\Desktop\trùng giày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" y="1447800"/>
              <a:ext cx="3276600" cy="2276959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752600" y="3276600"/>
              <a:ext cx="13716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33CC"/>
                  </a:solidFill>
                </a:rPr>
                <a:t>Trùng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Giày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3505200" y="1685441"/>
            <a:ext cx="2057400" cy="2160270"/>
            <a:chOff x="3505200" y="1524000"/>
            <a:chExt cx="2057400" cy="2160270"/>
          </a:xfrm>
        </p:grpSpPr>
        <p:pic>
          <p:nvPicPr>
            <p:cNvPr id="3074" name="Picture 2" descr="C:\Users\Welcome\Desktop\cây vạn tuế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5200" y="1524000"/>
              <a:ext cx="2057400" cy="216027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581400" y="3276600"/>
              <a:ext cx="19812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 b="1" dirty="0" err="1">
                  <a:solidFill>
                    <a:srgbClr val="FF33CC"/>
                  </a:solidFill>
                </a:rPr>
                <a:t>Cây</a:t>
              </a:r>
              <a:r>
                <a:rPr lang="en-US" sz="2400" b="1" dirty="0">
                  <a:solidFill>
                    <a:srgbClr val="FF33CC"/>
                  </a:solidFill>
                </a:rPr>
                <a:t> </a:t>
              </a:r>
              <a:r>
                <a:rPr lang="en-US" sz="2400" b="1" dirty="0" err="1">
                  <a:solidFill>
                    <a:srgbClr val="FF33CC"/>
                  </a:solidFill>
                </a:rPr>
                <a:t>Vạn</a:t>
              </a:r>
              <a:r>
                <a:rPr lang="en-US" sz="2400" b="1" dirty="0">
                  <a:solidFill>
                    <a:srgbClr val="FF33CC"/>
                  </a:solidFill>
                </a:rPr>
                <a:t> </a:t>
              </a:r>
              <a:r>
                <a:rPr lang="en-US" sz="2400" b="1" dirty="0" err="1">
                  <a:solidFill>
                    <a:srgbClr val="FF33CC"/>
                  </a:solidFill>
                </a:rPr>
                <a:t>Tuế</a:t>
              </a:r>
              <a:endParaRPr lang="en-US" sz="24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4191000" y="4267200"/>
            <a:ext cx="3561347" cy="2133600"/>
            <a:chOff x="5715000" y="1524000"/>
            <a:chExt cx="3561347" cy="2133600"/>
          </a:xfrm>
        </p:grpSpPr>
        <p:pic>
          <p:nvPicPr>
            <p:cNvPr id="3077" name="Picture 5" descr="C:\Users\Welcome\Desktop\trực khuẩn đường ruột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0" y="1524000"/>
              <a:ext cx="3561347" cy="21336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5791200" y="3276600"/>
              <a:ext cx="14478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33CC"/>
                  </a:solidFill>
                </a:rPr>
                <a:t>Trực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khuẩn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228600" y="4267200"/>
            <a:ext cx="3728185" cy="2133600"/>
            <a:chOff x="228600" y="4267200"/>
            <a:chExt cx="3728185" cy="2133600"/>
          </a:xfrm>
        </p:grpSpPr>
        <p:pic>
          <p:nvPicPr>
            <p:cNvPr id="3078" name="Picture 6" descr="C:\Users\Welcome\Desktop\nấm sò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4267200"/>
              <a:ext cx="3728185" cy="21336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3048000" y="5638800"/>
              <a:ext cx="762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F33CC"/>
                  </a:solidFill>
                </a:rPr>
                <a:t>Nấm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Sò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5715000" y="1685441"/>
            <a:ext cx="2438400" cy="2107474"/>
            <a:chOff x="5715000" y="1685441"/>
            <a:chExt cx="2438400" cy="2107474"/>
          </a:xfrm>
        </p:grpSpPr>
        <p:pic>
          <p:nvPicPr>
            <p:cNvPr id="3075" name="Picture 3" descr="C:\Users\Welcome\Desktop\con voi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5000" y="1685441"/>
              <a:ext cx="2438400" cy="2107474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715000" y="1752600"/>
              <a:ext cx="1143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>
                  <a:solidFill>
                    <a:srgbClr val="FF33CC"/>
                  </a:solidFill>
                </a:rPr>
                <a:t>Con </a:t>
              </a:r>
              <a:r>
                <a:rPr lang="en-US" sz="2000" b="1" dirty="0" err="1">
                  <a:solidFill>
                    <a:srgbClr val="FF33CC"/>
                  </a:solidFill>
                </a:rPr>
                <a:t>Voi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305800" y="1295400"/>
            <a:ext cx="3886200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05800" y="2590800"/>
            <a:ext cx="38862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05800" y="4343400"/>
            <a:ext cx="38862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Sò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33400"/>
            <a:ext cx="1219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khóa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5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tuế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Con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Voi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Nấm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Sò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khuẩn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76200" y="1609241"/>
            <a:ext cx="3276600" cy="2276959"/>
            <a:chOff x="76200" y="1447800"/>
            <a:chExt cx="3276600" cy="2276959"/>
          </a:xfrm>
        </p:grpSpPr>
        <p:pic>
          <p:nvPicPr>
            <p:cNvPr id="3076" name="Picture 4" descr="C:\Users\Welcome\Desktop\trùng giày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" y="1447800"/>
              <a:ext cx="3276600" cy="2276959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752600" y="3276600"/>
              <a:ext cx="13716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33CC"/>
                  </a:solidFill>
                </a:rPr>
                <a:t>Trùng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Giày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3505200" y="1685441"/>
            <a:ext cx="2057400" cy="2160270"/>
            <a:chOff x="3505200" y="1524000"/>
            <a:chExt cx="2057400" cy="2160270"/>
          </a:xfrm>
        </p:grpSpPr>
        <p:pic>
          <p:nvPicPr>
            <p:cNvPr id="3074" name="Picture 2" descr="C:\Users\Welcome\Desktop\cây vạn tuế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5200" y="1524000"/>
              <a:ext cx="2057400" cy="216027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581400" y="3276600"/>
              <a:ext cx="19812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 b="1" dirty="0" err="1">
                  <a:solidFill>
                    <a:srgbClr val="FF33CC"/>
                  </a:solidFill>
                </a:rPr>
                <a:t>Cây</a:t>
              </a:r>
              <a:r>
                <a:rPr lang="en-US" sz="2400" b="1" dirty="0">
                  <a:solidFill>
                    <a:srgbClr val="FF33CC"/>
                  </a:solidFill>
                </a:rPr>
                <a:t> </a:t>
              </a:r>
              <a:r>
                <a:rPr lang="en-US" sz="2400" b="1" dirty="0" err="1">
                  <a:solidFill>
                    <a:srgbClr val="FF33CC"/>
                  </a:solidFill>
                </a:rPr>
                <a:t>Vạn</a:t>
              </a:r>
              <a:r>
                <a:rPr lang="en-US" sz="2400" b="1" dirty="0">
                  <a:solidFill>
                    <a:srgbClr val="FF33CC"/>
                  </a:solidFill>
                </a:rPr>
                <a:t> </a:t>
              </a:r>
              <a:r>
                <a:rPr lang="en-US" sz="2400" b="1" dirty="0" err="1">
                  <a:solidFill>
                    <a:srgbClr val="FF33CC"/>
                  </a:solidFill>
                </a:rPr>
                <a:t>Tuế</a:t>
              </a:r>
              <a:endParaRPr lang="en-US" sz="24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4191000" y="4267200"/>
            <a:ext cx="3561347" cy="2133600"/>
            <a:chOff x="5715000" y="1524000"/>
            <a:chExt cx="3561347" cy="2133600"/>
          </a:xfrm>
        </p:grpSpPr>
        <p:pic>
          <p:nvPicPr>
            <p:cNvPr id="3077" name="Picture 5" descr="C:\Users\Welcome\Desktop\trực khuẩn đường ruột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0" y="1524000"/>
              <a:ext cx="3561347" cy="21336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5791200" y="3276600"/>
              <a:ext cx="14478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33CC"/>
                  </a:solidFill>
                </a:rPr>
                <a:t>Trực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khuẩn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228600" y="4267200"/>
            <a:ext cx="3728185" cy="2133600"/>
            <a:chOff x="228600" y="4267200"/>
            <a:chExt cx="3728185" cy="2133600"/>
          </a:xfrm>
        </p:grpSpPr>
        <p:pic>
          <p:nvPicPr>
            <p:cNvPr id="3078" name="Picture 6" descr="C:\Users\Welcome\Desktop\nấm sò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4267200"/>
              <a:ext cx="3728185" cy="21336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3048000" y="5638800"/>
              <a:ext cx="762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FF33CC"/>
                  </a:solidFill>
                </a:rPr>
                <a:t>Nấm</a:t>
              </a:r>
              <a:r>
                <a:rPr lang="en-US" sz="2000" b="1" dirty="0">
                  <a:solidFill>
                    <a:srgbClr val="FF33CC"/>
                  </a:solidFill>
                </a:rPr>
                <a:t> </a:t>
              </a:r>
              <a:r>
                <a:rPr lang="en-US" sz="2000" b="1" dirty="0" err="1">
                  <a:solidFill>
                    <a:srgbClr val="FF33CC"/>
                  </a:solidFill>
                </a:rPr>
                <a:t>Sò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5715000" y="1685441"/>
            <a:ext cx="2438400" cy="2107474"/>
            <a:chOff x="5715000" y="1685441"/>
            <a:chExt cx="2438400" cy="2107474"/>
          </a:xfrm>
        </p:grpSpPr>
        <p:pic>
          <p:nvPicPr>
            <p:cNvPr id="3075" name="Picture 3" descr="C:\Users\Welcome\Desktop\con voi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5000" y="1685441"/>
              <a:ext cx="2438400" cy="2107474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5715000" y="1752600"/>
              <a:ext cx="1143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000" b="1" dirty="0">
                  <a:solidFill>
                    <a:srgbClr val="FF33CC"/>
                  </a:solidFill>
                </a:rPr>
                <a:t>Con </a:t>
              </a:r>
              <a:r>
                <a:rPr lang="en-US" sz="2000" b="1" dirty="0" err="1">
                  <a:solidFill>
                    <a:srgbClr val="FF33CC"/>
                  </a:solidFill>
                </a:rPr>
                <a:t>Voi</a:t>
              </a:r>
              <a:endParaRPr lang="en-US" sz="2000" b="1" dirty="0">
                <a:solidFill>
                  <a:srgbClr val="FF33C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305800" y="1295400"/>
            <a:ext cx="3886200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05800" y="2590800"/>
            <a:ext cx="38862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04800" algn="just">
              <a:defRPr/>
            </a:pP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2000" y="4495800"/>
            <a:ext cx="3810000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14866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 flipH="1">
            <a:off x="76200" y="2285206"/>
            <a:ext cx="144780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1470342"/>
            <a:ext cx="9906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534194" y="2361406"/>
            <a:ext cx="198120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507067" y="1371600"/>
            <a:ext cx="853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00200" y="926068"/>
            <a:ext cx="2133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06000" y="1154668"/>
            <a:ext cx="1752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khuẩn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0800000" flipH="1">
            <a:off x="1524001" y="3351211"/>
            <a:ext cx="144780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24000" y="2514600"/>
            <a:ext cx="12954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1981994" y="3352006"/>
            <a:ext cx="198120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54867" y="2362200"/>
            <a:ext cx="7179733" cy="1588"/>
          </a:xfrm>
          <a:prstGeom prst="line">
            <a:avLst/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71800" y="1981200"/>
            <a:ext cx="2133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9136" y="2150533"/>
            <a:ext cx="1752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endParaRPr lang="en-US" sz="24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>
            <a:off x="2971800" y="4343400"/>
            <a:ext cx="144780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67000" y="3886200"/>
            <a:ext cx="2133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3429794" y="4342606"/>
            <a:ext cx="198120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02667" y="3352800"/>
            <a:ext cx="5655733" cy="1588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19600" y="2971800"/>
            <a:ext cx="2133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083801" y="3124200"/>
            <a:ext cx="1752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Tuế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0800000" flipH="1">
            <a:off x="4419600" y="5334000"/>
            <a:ext cx="1447800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38600" y="4876800"/>
            <a:ext cx="2133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877594" y="5333206"/>
            <a:ext cx="198120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858932" y="4343400"/>
            <a:ext cx="4199468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67400" y="6324600"/>
            <a:ext cx="419946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753600" y="4114800"/>
            <a:ext cx="1752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Sò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829800" y="6104468"/>
            <a:ext cx="1752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9800" y="3894668"/>
            <a:ext cx="3124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5867400"/>
            <a:ext cx="3124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4" grpId="0"/>
      <p:bldP spid="36" grpId="0"/>
      <p:bldP spid="43" grpId="0"/>
      <p:bldP spid="44" grpId="0"/>
      <p:bldP spid="46" grpId="0"/>
      <p:bldP spid="51" grpId="0"/>
      <p:bldP spid="52" grpId="0"/>
      <p:bldP spid="54" grpId="0"/>
      <p:bldP spid="60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DE699C-6AD0-418A-86E7-C306F58072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23: THỰC HÀNH XÂY DỰNG KHÓA LƯỠNG PHÂN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57200"/>
            <a:ext cx="8229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864513"/>
            <a:ext cx="8229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29540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76400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083713"/>
            <a:ext cx="1219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921913"/>
            <a:ext cx="1219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khóa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3352800"/>
            <a:ext cx="8229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36330"/>
            <a:ext cx="6248400" cy="294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1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heme/theme1.xml><?xml version="1.0" encoding="utf-8"?>
<a:theme xmlns:a="http://schemas.openxmlformats.org/drawingml/2006/main" name="Office Theme">
  <a:themeElements>
    <a:clrScheme name="9Slide - 2019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sz="1700"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7347C0DE-6F4D-42D3-B391-F84F14ECBC5A}" vid="{28287419-C97E-4917-87F0-2D8B560A61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417</TotalTime>
  <Words>823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#9Slide02 Noi dung dai</vt:lpstr>
      <vt:lpstr>#9Slide02 Tieu de dai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HP</dc:creator>
  <cp:keywords>9Slide</cp:keywords>
  <dc:description>9Slide.vn</dc:description>
  <cp:lastModifiedBy>Windows 11</cp:lastModifiedBy>
  <cp:revision>56</cp:revision>
  <dcterms:created xsi:type="dcterms:W3CDTF">2021-05-28T05:55:17Z</dcterms:created>
  <dcterms:modified xsi:type="dcterms:W3CDTF">2024-12-10T15:17:06Z</dcterms:modified>
  <cp:category>9Slide.vn</cp:category>
  <cp:contentStatus>9Slide</cp:contentStatus>
</cp:coreProperties>
</file>