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3D7B9-88B6-4150-A9E7-806DA77DD414}" v="280" dt="2021-04-18T13:34:43.150"/>
    <p1510:client id="{2980A972-FB3B-445C-9517-250D13672714}" v="1" dt="2021-04-22T15:01:09.325"/>
    <p1510:client id="{4B0AC557-4F38-4C97-837D-556338D216A3}" v="5" dt="2021-04-22T14:41:52.058"/>
    <p1510:client id="{62491D0D-DB02-4A98-864B-3B1952B2D78B}" v="714" dt="2021-04-21T08:24:49.464"/>
    <p1510:client id="{86B36E4F-674E-46ED-B04F-6FFE8AB373DF}" v="47" dt="2021-04-18T04:57:54.038"/>
    <p1510:client id="{A02D8BEF-CAD9-459E-85DB-AC5078529F40}" v="1461" dt="2021-04-18T02:35:25.824"/>
    <p1510:client id="{CBE96F74-BF4F-4D9E-A597-F86D35B58202}" v="1" dt="2021-04-18T05:01:28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4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4B0AC557-4F38-4C97-837D-556338D216A3}"/>
    <pc:docChg chg="modSld">
      <pc:chgData name="Người dùng Khách" userId="" providerId="Windows Live" clId="Web-{4B0AC557-4F38-4C97-837D-556338D216A3}" dt="2021-04-22T14:41:52.058" v="4" actId="1076"/>
      <pc:docMkLst>
        <pc:docMk/>
      </pc:docMkLst>
      <pc:sldChg chg="modSp">
        <pc:chgData name="Người dùng Khách" userId="" providerId="Windows Live" clId="Web-{4B0AC557-4F38-4C97-837D-556338D216A3}" dt="2021-04-22T14:30:30.274" v="1" actId="1076"/>
        <pc:sldMkLst>
          <pc:docMk/>
          <pc:sldMk cId="1476561649" sldId="257"/>
        </pc:sldMkLst>
        <pc:spChg chg="mod">
          <ac:chgData name="Người dùng Khách" userId="" providerId="Windows Live" clId="Web-{4B0AC557-4F38-4C97-837D-556338D216A3}" dt="2021-04-22T14:30:30.274" v="1" actId="1076"/>
          <ac:spMkLst>
            <pc:docMk/>
            <pc:sldMk cId="1476561649" sldId="257"/>
            <ac:spMk id="4" creationId="{B5929B89-4BB4-4715-990E-4F3C97B5853E}"/>
          </ac:spMkLst>
        </pc:spChg>
      </pc:sldChg>
      <pc:sldChg chg="modSp">
        <pc:chgData name="Người dùng Khách" userId="" providerId="Windows Live" clId="Web-{4B0AC557-4F38-4C97-837D-556338D216A3}" dt="2021-04-22T14:40:40.494" v="3" actId="14100"/>
        <pc:sldMkLst>
          <pc:docMk/>
          <pc:sldMk cId="3850501268" sldId="266"/>
        </pc:sldMkLst>
        <pc:spChg chg="mod">
          <ac:chgData name="Người dùng Khách" userId="" providerId="Windows Live" clId="Web-{4B0AC557-4F38-4C97-837D-556338D216A3}" dt="2021-04-22T14:40:40.494" v="3" actId="14100"/>
          <ac:spMkLst>
            <pc:docMk/>
            <pc:sldMk cId="3850501268" sldId="266"/>
            <ac:spMk id="3" creationId="{D8E1B7A0-AF5E-4F95-A5BE-0E0E25678650}"/>
          </ac:spMkLst>
        </pc:spChg>
      </pc:sldChg>
      <pc:sldChg chg="modSp">
        <pc:chgData name="Người dùng Khách" userId="" providerId="Windows Live" clId="Web-{4B0AC557-4F38-4C97-837D-556338D216A3}" dt="2021-04-22T14:41:52.058" v="4" actId="1076"/>
        <pc:sldMkLst>
          <pc:docMk/>
          <pc:sldMk cId="1042047064" sldId="267"/>
        </pc:sldMkLst>
        <pc:spChg chg="mod">
          <ac:chgData name="Người dùng Khách" userId="" providerId="Windows Live" clId="Web-{4B0AC557-4F38-4C97-837D-556338D216A3}" dt="2021-04-22T14:41:52.058" v="4" actId="1076"/>
          <ac:spMkLst>
            <pc:docMk/>
            <pc:sldMk cId="1042047064" sldId="267"/>
            <ac:spMk id="4" creationId="{9A2B1F6C-E950-4F29-B789-B64043D84ADD}"/>
          </ac:spMkLst>
        </pc:spChg>
      </pc:sldChg>
    </pc:docChg>
  </pc:docChgLst>
  <pc:docChgLst>
    <pc:chgData name="Ma Hồng Đức" userId="d14a2d58af0b1a69" providerId="Windows Live" clId="Web-{62491D0D-DB02-4A98-864B-3B1952B2D78B}"/>
    <pc:docChg chg="addSld modSld">
      <pc:chgData name="Ma Hồng Đức" userId="d14a2d58af0b1a69" providerId="Windows Live" clId="Web-{62491D0D-DB02-4A98-864B-3B1952B2D78B}" dt="2021-04-21T08:24:49.464" v="444"/>
      <pc:docMkLst>
        <pc:docMk/>
      </pc:docMkLst>
      <pc:sldChg chg="modSp">
        <pc:chgData name="Ma Hồng Đức" userId="d14a2d58af0b1a69" providerId="Windows Live" clId="Web-{62491D0D-DB02-4A98-864B-3B1952B2D78B}" dt="2021-04-21T06:54:35.082" v="58" actId="14100"/>
        <pc:sldMkLst>
          <pc:docMk/>
          <pc:sldMk cId="3552649762" sldId="258"/>
        </pc:sldMkLst>
        <pc:spChg chg="mod">
          <ac:chgData name="Ma Hồng Đức" userId="d14a2d58af0b1a69" providerId="Windows Live" clId="Web-{62491D0D-DB02-4A98-864B-3B1952B2D78B}" dt="2021-04-21T06:54:35.082" v="58" actId="14100"/>
          <ac:spMkLst>
            <pc:docMk/>
            <pc:sldMk cId="3552649762" sldId="258"/>
            <ac:spMk id="4" creationId="{7ECB1112-5031-46EF-9864-E3D83B2B7CA2}"/>
          </ac:spMkLst>
        </pc:spChg>
      </pc:sldChg>
      <pc:sldChg chg="modSp">
        <pc:chgData name="Ma Hồng Đức" userId="d14a2d58af0b1a69" providerId="Windows Live" clId="Web-{62491D0D-DB02-4A98-864B-3B1952B2D78B}" dt="2021-04-21T08:22:27.461" v="418" actId="1076"/>
        <pc:sldMkLst>
          <pc:docMk/>
          <pc:sldMk cId="79940472" sldId="259"/>
        </pc:sldMkLst>
        <pc:spChg chg="mod">
          <ac:chgData name="Ma Hồng Đức" userId="d14a2d58af0b1a69" providerId="Windows Live" clId="Web-{62491D0D-DB02-4A98-864B-3B1952B2D78B}" dt="2021-04-21T08:22:27.461" v="418" actId="1076"/>
          <ac:spMkLst>
            <pc:docMk/>
            <pc:sldMk cId="79940472" sldId="259"/>
            <ac:spMk id="5" creationId="{954457D8-A1C7-4742-97E1-4F1CFCC7CE77}"/>
          </ac:spMkLst>
        </pc:spChg>
      </pc:sldChg>
      <pc:sldChg chg="modTransition">
        <pc:chgData name="Ma Hồng Đức" userId="d14a2d58af0b1a69" providerId="Windows Live" clId="Web-{62491D0D-DB02-4A98-864B-3B1952B2D78B}" dt="2021-04-21T08:20:16.599" v="405"/>
        <pc:sldMkLst>
          <pc:docMk/>
          <pc:sldMk cId="790777473" sldId="261"/>
        </pc:sldMkLst>
      </pc:sldChg>
      <pc:sldChg chg="modTransition">
        <pc:chgData name="Ma Hồng Đức" userId="d14a2d58af0b1a69" providerId="Windows Live" clId="Web-{62491D0D-DB02-4A98-864B-3B1952B2D78B}" dt="2021-04-21T08:22:10.867" v="417"/>
        <pc:sldMkLst>
          <pc:docMk/>
          <pc:sldMk cId="3935826419" sldId="262"/>
        </pc:sldMkLst>
      </pc:sldChg>
      <pc:sldChg chg="modSp">
        <pc:chgData name="Ma Hồng Đức" userId="d14a2d58af0b1a69" providerId="Windows Live" clId="Web-{62491D0D-DB02-4A98-864B-3B1952B2D78B}" dt="2021-04-21T06:54:55.285" v="75" actId="20577"/>
        <pc:sldMkLst>
          <pc:docMk/>
          <pc:sldMk cId="2938745681" sldId="264"/>
        </pc:sldMkLst>
        <pc:spChg chg="mod">
          <ac:chgData name="Ma Hồng Đức" userId="d14a2d58af0b1a69" providerId="Windows Live" clId="Web-{62491D0D-DB02-4A98-864B-3B1952B2D78B}" dt="2021-04-21T06:54:55.285" v="75" actId="20577"/>
          <ac:spMkLst>
            <pc:docMk/>
            <pc:sldMk cId="2938745681" sldId="264"/>
            <ac:spMk id="4" creationId="{AA85D263-C976-4943-AA04-5ABC8D118105}"/>
          </ac:spMkLst>
        </pc:spChg>
      </pc:sldChg>
      <pc:sldChg chg="addSp delSp modSp new modTransition addAnim modAnim">
        <pc:chgData name="Ma Hồng Đức" userId="d14a2d58af0b1a69" providerId="Windows Live" clId="Web-{62491D0D-DB02-4A98-864B-3B1952B2D78B}" dt="2021-04-21T08:24:49.464" v="444"/>
        <pc:sldMkLst>
          <pc:docMk/>
          <pc:sldMk cId="739289116" sldId="265"/>
        </pc:sldMkLst>
        <pc:spChg chg="del">
          <ac:chgData name="Ma Hồng Đức" userId="d14a2d58af0b1a69" providerId="Windows Live" clId="Web-{62491D0D-DB02-4A98-864B-3B1952B2D78B}" dt="2021-04-21T06:46:15.231" v="1"/>
          <ac:spMkLst>
            <pc:docMk/>
            <pc:sldMk cId="739289116" sldId="265"/>
            <ac:spMk id="2" creationId="{9F4949C8-9992-450C-AF3F-33018D9E7FA3}"/>
          </ac:spMkLst>
        </pc:spChg>
        <pc:spChg chg="del">
          <ac:chgData name="Ma Hồng Đức" userId="d14a2d58af0b1a69" providerId="Windows Live" clId="Web-{62491D0D-DB02-4A98-864B-3B1952B2D78B}" dt="2021-04-21T06:46:16.231" v="2"/>
          <ac:spMkLst>
            <pc:docMk/>
            <pc:sldMk cId="739289116" sldId="265"/>
            <ac:spMk id="3" creationId="{EEF3D66F-A0A5-4968-828C-89DF5332308C}"/>
          </ac:spMkLst>
        </pc:spChg>
        <pc:spChg chg="add mod">
          <ac:chgData name="Ma Hồng Đức" userId="d14a2d58af0b1a69" providerId="Windows Live" clId="Web-{62491D0D-DB02-4A98-864B-3B1952B2D78B}" dt="2021-04-21T06:57:21.819" v="79" actId="20577"/>
          <ac:spMkLst>
            <pc:docMk/>
            <pc:sldMk cId="739289116" sldId="265"/>
            <ac:spMk id="4" creationId="{392DDD23-53D0-442C-9A96-15340C4548C5}"/>
          </ac:spMkLst>
        </pc:spChg>
        <pc:spChg chg="add mod">
          <ac:chgData name="Ma Hồng Đức" userId="d14a2d58af0b1a69" providerId="Windows Live" clId="Web-{62491D0D-DB02-4A98-864B-3B1952B2D78B}" dt="2021-04-21T07:00:48.728" v="99" actId="14100"/>
          <ac:spMkLst>
            <pc:docMk/>
            <pc:sldMk cId="739289116" sldId="265"/>
            <ac:spMk id="5" creationId="{F7174845-44C7-45B5-9AD8-806F06B8E0EE}"/>
          </ac:spMkLst>
        </pc:spChg>
        <pc:picChg chg="add mod">
          <ac:chgData name="Ma Hồng Đức" userId="d14a2d58af0b1a69" providerId="Windows Live" clId="Web-{62491D0D-DB02-4A98-864B-3B1952B2D78B}" dt="2021-04-21T07:01:13.822" v="105" actId="1076"/>
          <ac:picMkLst>
            <pc:docMk/>
            <pc:sldMk cId="739289116" sldId="265"/>
            <ac:picMk id="6" creationId="{C98510A3-CB25-42B0-B01B-95A39FF748FE}"/>
          </ac:picMkLst>
        </pc:picChg>
      </pc:sldChg>
      <pc:sldChg chg="addSp delSp modSp new modTransition addAnim modAnim">
        <pc:chgData name="Ma Hồng Đức" userId="d14a2d58af0b1a69" providerId="Windows Live" clId="Web-{62491D0D-DB02-4A98-864B-3B1952B2D78B}" dt="2021-04-21T08:22:56.806" v="426"/>
        <pc:sldMkLst>
          <pc:docMk/>
          <pc:sldMk cId="3850501268" sldId="266"/>
        </pc:sldMkLst>
        <pc:spChg chg="add mod">
          <ac:chgData name="Ma Hồng Đức" userId="d14a2d58af0b1a69" providerId="Windows Live" clId="Web-{62491D0D-DB02-4A98-864B-3B1952B2D78B}" dt="2021-04-21T07:50:26.268" v="232" actId="1076"/>
          <ac:spMkLst>
            <pc:docMk/>
            <pc:sldMk cId="3850501268" sldId="266"/>
            <ac:spMk id="2" creationId="{505C6218-161B-4B61-8E74-946503967A2C}"/>
          </ac:spMkLst>
        </pc:spChg>
        <pc:spChg chg="del">
          <ac:chgData name="Ma Hồng Đức" userId="d14a2d58af0b1a69" providerId="Windows Live" clId="Web-{62491D0D-DB02-4A98-864B-3B1952B2D78B}" dt="2021-04-21T07:01:34.995" v="107"/>
          <ac:spMkLst>
            <pc:docMk/>
            <pc:sldMk cId="3850501268" sldId="266"/>
            <ac:spMk id="2" creationId="{621D96D6-8EDE-4ADA-8EFD-B068FC7647DC}"/>
          </ac:spMkLst>
        </pc:spChg>
        <pc:spChg chg="add mod">
          <ac:chgData name="Ma Hồng Đức" userId="d14a2d58af0b1a69" providerId="Windows Live" clId="Web-{62491D0D-DB02-4A98-864B-3B1952B2D78B}" dt="2021-04-21T08:07:25.023" v="261" actId="20577"/>
          <ac:spMkLst>
            <pc:docMk/>
            <pc:sldMk cId="3850501268" sldId="266"/>
            <ac:spMk id="3" creationId="{D8E1B7A0-AF5E-4F95-A5BE-0E0E25678650}"/>
          </ac:spMkLst>
        </pc:spChg>
        <pc:spChg chg="del">
          <ac:chgData name="Ma Hồng Đức" userId="d14a2d58af0b1a69" providerId="Windows Live" clId="Web-{62491D0D-DB02-4A98-864B-3B1952B2D78B}" dt="2021-04-21T07:01:36.307" v="108"/>
          <ac:spMkLst>
            <pc:docMk/>
            <pc:sldMk cId="3850501268" sldId="266"/>
            <ac:spMk id="3" creationId="{F31366AD-0680-4A36-864F-E39179276055}"/>
          </ac:spMkLst>
        </pc:spChg>
        <pc:spChg chg="add mod">
          <ac:chgData name="Ma Hồng Đức" userId="d14a2d58af0b1a69" providerId="Windows Live" clId="Web-{62491D0D-DB02-4A98-864B-3B1952B2D78B}" dt="2021-04-21T07:48:11.141" v="195" actId="14100"/>
          <ac:spMkLst>
            <pc:docMk/>
            <pc:sldMk cId="3850501268" sldId="266"/>
            <ac:spMk id="4" creationId="{A4B629B3-CCFE-49FF-892B-B9C5CAA7733A}"/>
          </ac:spMkLst>
        </pc:spChg>
        <pc:spChg chg="add del mod">
          <ac:chgData name="Ma Hồng Đức" userId="d14a2d58af0b1a69" providerId="Windows Live" clId="Web-{62491D0D-DB02-4A98-864B-3B1952B2D78B}" dt="2021-04-21T07:49:25.580" v="214"/>
          <ac:spMkLst>
            <pc:docMk/>
            <pc:sldMk cId="3850501268" sldId="266"/>
            <ac:spMk id="5" creationId="{A5D0A1D3-411E-42BA-9C35-7046C4BBFEB5}"/>
          </ac:spMkLst>
        </pc:spChg>
        <pc:picChg chg="add mod">
          <ac:chgData name="Ma Hồng Đức" userId="d14a2d58af0b1a69" providerId="Windows Live" clId="Web-{62491D0D-DB02-4A98-864B-3B1952B2D78B}" dt="2021-04-21T08:05:56.520" v="243" actId="14100"/>
          <ac:picMkLst>
            <pc:docMk/>
            <pc:sldMk cId="3850501268" sldId="266"/>
            <ac:picMk id="6" creationId="{0D636A45-42C0-4AC8-878F-48176819E956}"/>
          </ac:picMkLst>
        </pc:picChg>
      </pc:sldChg>
      <pc:sldChg chg="addSp delSp modSp new modTransition addAnim modAnim">
        <pc:chgData name="Ma Hồng Đức" userId="d14a2d58af0b1a69" providerId="Windows Live" clId="Web-{62491D0D-DB02-4A98-864B-3B1952B2D78B}" dt="2021-04-21T08:23:18.587" v="431"/>
        <pc:sldMkLst>
          <pc:docMk/>
          <pc:sldMk cId="1042047064" sldId="267"/>
        </pc:sldMkLst>
        <pc:spChg chg="del">
          <ac:chgData name="Ma Hồng Đức" userId="d14a2d58af0b1a69" providerId="Windows Live" clId="Web-{62491D0D-DB02-4A98-864B-3B1952B2D78B}" dt="2021-04-21T08:06:25.224" v="245"/>
          <ac:spMkLst>
            <pc:docMk/>
            <pc:sldMk cId="1042047064" sldId="267"/>
            <ac:spMk id="2" creationId="{2ECDC7DF-C8EC-4003-B1EC-B43065B9B6C7}"/>
          </ac:spMkLst>
        </pc:spChg>
        <pc:spChg chg="del">
          <ac:chgData name="Ma Hồng Đức" userId="d14a2d58af0b1a69" providerId="Windows Live" clId="Web-{62491D0D-DB02-4A98-864B-3B1952B2D78B}" dt="2021-04-21T08:06:25.604" v="246"/>
          <ac:spMkLst>
            <pc:docMk/>
            <pc:sldMk cId="1042047064" sldId="267"/>
            <ac:spMk id="3" creationId="{6AFAF462-BFAA-4F9C-A218-CD7BD09BBC4A}"/>
          </ac:spMkLst>
        </pc:spChg>
        <pc:spChg chg="add mod">
          <ac:chgData name="Ma Hồng Đức" userId="d14a2d58af0b1a69" providerId="Windows Live" clId="Web-{62491D0D-DB02-4A98-864B-3B1952B2D78B}" dt="2021-04-21T08:08:14.117" v="272" actId="1076"/>
          <ac:spMkLst>
            <pc:docMk/>
            <pc:sldMk cId="1042047064" sldId="267"/>
            <ac:spMk id="4" creationId="{9A2B1F6C-E950-4F29-B789-B64043D84ADD}"/>
          </ac:spMkLst>
        </pc:spChg>
        <pc:spChg chg="add del">
          <ac:chgData name="Ma Hồng Đức" userId="d14a2d58af0b1a69" providerId="Windows Live" clId="Web-{62491D0D-DB02-4A98-864B-3B1952B2D78B}" dt="2021-04-21T08:08:03.164" v="269"/>
          <ac:spMkLst>
            <pc:docMk/>
            <pc:sldMk cId="1042047064" sldId="267"/>
            <ac:spMk id="5" creationId="{BB87DDFC-A277-4A93-B7BC-C3EB567A4B0A}"/>
          </ac:spMkLst>
        </pc:spChg>
        <pc:spChg chg="add mod">
          <ac:chgData name="Ma Hồng Đức" userId="d14a2d58af0b1a69" providerId="Windows Live" clId="Web-{62491D0D-DB02-4A98-864B-3B1952B2D78B}" dt="2021-04-21T08:08:45.836" v="277" actId="20577"/>
          <ac:spMkLst>
            <pc:docMk/>
            <pc:sldMk cId="1042047064" sldId="267"/>
            <ac:spMk id="6" creationId="{E5B9F335-0F84-4F81-9B91-D50DA47B6CE9}"/>
          </ac:spMkLst>
        </pc:spChg>
      </pc:sldChg>
      <pc:sldChg chg="addSp delSp modSp new modTransition addAnim modAnim">
        <pc:chgData name="Ma Hồng Đức" userId="d14a2d58af0b1a69" providerId="Windows Live" clId="Web-{62491D0D-DB02-4A98-864B-3B1952B2D78B}" dt="2021-04-21T08:23:31.556" v="435"/>
        <pc:sldMkLst>
          <pc:docMk/>
          <pc:sldMk cId="3515244115" sldId="268"/>
        </pc:sldMkLst>
        <pc:spChg chg="del">
          <ac:chgData name="Ma Hồng Đức" userId="d14a2d58af0b1a69" providerId="Windows Live" clId="Web-{62491D0D-DB02-4A98-864B-3B1952B2D78B}" dt="2021-04-21T08:11:33.121" v="279"/>
          <ac:spMkLst>
            <pc:docMk/>
            <pc:sldMk cId="3515244115" sldId="268"/>
            <ac:spMk id="2" creationId="{8AFF06C9-32FC-47A9-B11A-3E8A4E88E160}"/>
          </ac:spMkLst>
        </pc:spChg>
        <pc:spChg chg="del">
          <ac:chgData name="Ma Hồng Đức" userId="d14a2d58af0b1a69" providerId="Windows Live" clId="Web-{62491D0D-DB02-4A98-864B-3B1952B2D78B}" dt="2021-04-21T08:11:34.714" v="280"/>
          <ac:spMkLst>
            <pc:docMk/>
            <pc:sldMk cId="3515244115" sldId="268"/>
            <ac:spMk id="3" creationId="{792A99A7-928F-413A-AC2F-62D3AFA64D3E}"/>
          </ac:spMkLst>
        </pc:spChg>
        <pc:spChg chg="add mod">
          <ac:chgData name="Ma Hồng Đức" userId="d14a2d58af0b1a69" providerId="Windows Live" clId="Web-{62491D0D-DB02-4A98-864B-3B1952B2D78B}" dt="2021-04-21T08:18:52.535" v="404" actId="20577"/>
          <ac:spMkLst>
            <pc:docMk/>
            <pc:sldMk cId="3515244115" sldId="268"/>
            <ac:spMk id="4" creationId="{73238A4D-73AC-4EBF-A2DA-8399B0EEBB06}"/>
          </ac:spMkLst>
        </pc:spChg>
        <pc:spChg chg="add mod">
          <ac:chgData name="Ma Hồng Đức" userId="d14a2d58af0b1a69" providerId="Windows Live" clId="Web-{62491D0D-DB02-4A98-864B-3B1952B2D78B}" dt="2021-04-21T08:13:40.279" v="316" actId="20577"/>
          <ac:spMkLst>
            <pc:docMk/>
            <pc:sldMk cId="3515244115" sldId="268"/>
            <ac:spMk id="5" creationId="{BB81FCD8-0BCA-434A-A1CF-C95070505A8D}"/>
          </ac:spMkLst>
        </pc:spChg>
      </pc:sldChg>
      <pc:sldChg chg="addSp delSp modSp new modTransition addAnim modAnim">
        <pc:chgData name="Ma Hồng Đức" userId="d14a2d58af0b1a69" providerId="Windows Live" clId="Web-{62491D0D-DB02-4A98-864B-3B1952B2D78B}" dt="2021-04-21T08:23:42.119" v="442"/>
        <pc:sldMkLst>
          <pc:docMk/>
          <pc:sldMk cId="1992389490" sldId="269"/>
        </pc:sldMkLst>
        <pc:spChg chg="del">
          <ac:chgData name="Ma Hồng Đức" userId="d14a2d58af0b1a69" providerId="Windows Live" clId="Web-{62491D0D-DB02-4A98-864B-3B1952B2D78B}" dt="2021-04-21T08:15:53.313" v="346"/>
          <ac:spMkLst>
            <pc:docMk/>
            <pc:sldMk cId="1992389490" sldId="269"/>
            <ac:spMk id="2" creationId="{DC3127F8-B7CB-43C0-81F8-6A522E4357C5}"/>
          </ac:spMkLst>
        </pc:spChg>
        <pc:spChg chg="del">
          <ac:chgData name="Ma Hồng Đức" userId="d14a2d58af0b1a69" providerId="Windows Live" clId="Web-{62491D0D-DB02-4A98-864B-3B1952B2D78B}" dt="2021-04-21T08:15:54.532" v="347"/>
          <ac:spMkLst>
            <pc:docMk/>
            <pc:sldMk cId="1992389490" sldId="269"/>
            <ac:spMk id="3" creationId="{F915D103-EC38-4746-BD4E-80BD113AF40C}"/>
          </ac:spMkLst>
        </pc:spChg>
        <pc:spChg chg="add mod">
          <ac:chgData name="Ma Hồng Đức" userId="d14a2d58af0b1a69" providerId="Windows Live" clId="Web-{62491D0D-DB02-4A98-864B-3B1952B2D78B}" dt="2021-04-21T08:17:57.722" v="382" actId="1076"/>
          <ac:spMkLst>
            <pc:docMk/>
            <pc:sldMk cId="1992389490" sldId="269"/>
            <ac:spMk id="4" creationId="{4DC6D8F0-1999-4B98-A39A-A81F79F42690}"/>
          </ac:spMkLst>
        </pc:spChg>
        <pc:spChg chg="add del">
          <ac:chgData name="Ma Hồng Đức" userId="d14a2d58af0b1a69" providerId="Windows Live" clId="Web-{62491D0D-DB02-4A98-864B-3B1952B2D78B}" dt="2021-04-21T08:17:05.269" v="369"/>
          <ac:spMkLst>
            <pc:docMk/>
            <pc:sldMk cId="1992389490" sldId="269"/>
            <ac:spMk id="5" creationId="{4BCA373F-4DB9-4DEC-812D-344127A6C07C}"/>
          </ac:spMkLst>
        </pc:spChg>
        <pc:spChg chg="add mod">
          <ac:chgData name="Ma Hồng Đức" userId="d14a2d58af0b1a69" providerId="Windows Live" clId="Web-{62491D0D-DB02-4A98-864B-3B1952B2D78B}" dt="2021-04-21T08:18:38.879" v="398" actId="20577"/>
          <ac:spMkLst>
            <pc:docMk/>
            <pc:sldMk cId="1992389490" sldId="269"/>
            <ac:spMk id="6" creationId="{8C9C963B-7CD9-4CB2-A4E6-64AF72960E7F}"/>
          </ac:spMkLst>
        </pc:spChg>
      </pc:sldChg>
    </pc:docChg>
  </pc:docChgLst>
  <pc:docChgLst>
    <pc:chgData name="Guest User" providerId="Windows Live" clId="Web-{CBE96F74-BF4F-4D9E-A597-F86D35B58202}"/>
    <pc:docChg chg="modSld">
      <pc:chgData name="Guest User" userId="" providerId="Windows Live" clId="Web-{CBE96F74-BF4F-4D9E-A597-F86D35B58202}" dt="2021-04-18T05:01:28.283" v="0"/>
      <pc:docMkLst>
        <pc:docMk/>
      </pc:docMkLst>
      <pc:sldChg chg="modSp">
        <pc:chgData name="Guest User" userId="" providerId="Windows Live" clId="Web-{CBE96F74-BF4F-4D9E-A597-F86D35B58202}" dt="2021-04-18T05:01:28.283" v="0"/>
        <pc:sldMkLst>
          <pc:docMk/>
          <pc:sldMk cId="1476561649" sldId="257"/>
        </pc:sldMkLst>
        <pc:picChg chg="mod">
          <ac:chgData name="Guest User" userId="" providerId="Windows Live" clId="Web-{CBE96F74-BF4F-4D9E-A597-F86D35B58202}" dt="2021-04-18T05:01:28.283" v="0"/>
          <ac:picMkLst>
            <pc:docMk/>
            <pc:sldMk cId="1476561649" sldId="257"/>
            <ac:picMk id="2" creationId="{1D36F4E7-F4C4-4163-BC89-B621C1E36F2C}"/>
          </ac:picMkLst>
        </pc:picChg>
      </pc:sldChg>
    </pc:docChg>
  </pc:docChgLst>
  <pc:docChgLst>
    <pc:chgData name="Ma Hồng Đức" userId="d14a2d58af0b1a69" providerId="Windows Live" clId="Web-{0783D7B9-88B6-4150-A9E7-806DA77DD414}"/>
    <pc:docChg chg="addSld delSld modSld">
      <pc:chgData name="Ma Hồng Đức" userId="d14a2d58af0b1a69" providerId="Windows Live" clId="Web-{0783D7B9-88B6-4150-A9E7-806DA77DD414}" dt="2021-04-18T13:34:43.150" v="187"/>
      <pc:docMkLst>
        <pc:docMk/>
      </pc:docMkLst>
      <pc:sldChg chg="delSp del">
        <pc:chgData name="Ma Hồng Đức" userId="d14a2d58af0b1a69" providerId="Windows Live" clId="Web-{0783D7B9-88B6-4150-A9E7-806DA77DD414}" dt="2021-04-18T12:54:17.567" v="5"/>
        <pc:sldMkLst>
          <pc:docMk/>
          <pc:sldMk cId="2567927505" sldId="256"/>
        </pc:sldMkLst>
        <pc:spChg chg="del">
          <ac:chgData name="Ma Hồng Đức" userId="d14a2d58af0b1a69" providerId="Windows Live" clId="Web-{0783D7B9-88B6-4150-A9E7-806DA77DD414}" dt="2021-04-18T12:53:59.317" v="1"/>
          <ac:spMkLst>
            <pc:docMk/>
            <pc:sldMk cId="2567927505" sldId="256"/>
            <ac:spMk id="5" creationId="{88B4FBC1-7996-4C6E-850E-50FBF8A96406}"/>
          </ac:spMkLst>
        </pc:spChg>
        <pc:spChg chg="del">
          <ac:chgData name="Ma Hồng Đức" userId="d14a2d58af0b1a69" providerId="Windows Live" clId="Web-{0783D7B9-88B6-4150-A9E7-806DA77DD414}" dt="2021-04-18T12:54:04.567" v="2"/>
          <ac:spMkLst>
            <pc:docMk/>
            <pc:sldMk cId="2567927505" sldId="256"/>
            <ac:spMk id="7" creationId="{E65F0736-DF50-4F9A-B277-E7290C4C83E8}"/>
          </ac:spMkLst>
        </pc:spChg>
        <pc:picChg chg="del">
          <ac:chgData name="Ma Hồng Đức" userId="d14a2d58af0b1a69" providerId="Windows Live" clId="Web-{0783D7B9-88B6-4150-A9E7-806DA77DD414}" dt="2021-04-18T12:53:54.926" v="0"/>
          <ac:picMkLst>
            <pc:docMk/>
            <pc:sldMk cId="2567927505" sldId="256"/>
            <ac:picMk id="4" creationId="{5E03E275-0011-4B4B-8506-75EDE6CC8DAF}"/>
          </ac:picMkLst>
        </pc:picChg>
      </pc:sldChg>
      <pc:sldChg chg="modAnim">
        <pc:chgData name="Ma Hồng Đức" userId="d14a2d58af0b1a69" providerId="Windows Live" clId="Web-{0783D7B9-88B6-4150-A9E7-806DA77DD414}" dt="2021-04-18T13:07:39.599" v="133"/>
        <pc:sldMkLst>
          <pc:docMk/>
          <pc:sldMk cId="1476561649" sldId="257"/>
        </pc:sldMkLst>
      </pc:sldChg>
      <pc:sldChg chg="modAnim">
        <pc:chgData name="Ma Hồng Đức" userId="d14a2d58af0b1a69" providerId="Windows Live" clId="Web-{0783D7B9-88B6-4150-A9E7-806DA77DD414}" dt="2021-04-18T13:07:56.084" v="137"/>
        <pc:sldMkLst>
          <pc:docMk/>
          <pc:sldMk cId="3552649762" sldId="258"/>
        </pc:sldMkLst>
      </pc:sldChg>
      <pc:sldChg chg="modAnim">
        <pc:chgData name="Ma Hồng Đức" userId="d14a2d58af0b1a69" providerId="Windows Live" clId="Web-{0783D7B9-88B6-4150-A9E7-806DA77DD414}" dt="2021-04-18T13:08:07.381" v="139"/>
        <pc:sldMkLst>
          <pc:docMk/>
          <pc:sldMk cId="79940472" sldId="259"/>
        </pc:sldMkLst>
      </pc:sldChg>
      <pc:sldChg chg="modSp">
        <pc:chgData name="Ma Hồng Đức" userId="d14a2d58af0b1a69" providerId="Windows Live" clId="Web-{0783D7B9-88B6-4150-A9E7-806DA77DD414}" dt="2021-04-18T13:11:01.838" v="140" actId="1076"/>
        <pc:sldMkLst>
          <pc:docMk/>
          <pc:sldMk cId="790777473" sldId="261"/>
        </pc:sldMkLst>
        <pc:picChg chg="mod">
          <ac:chgData name="Ma Hồng Đức" userId="d14a2d58af0b1a69" providerId="Windows Live" clId="Web-{0783D7B9-88B6-4150-A9E7-806DA77DD414}" dt="2021-04-18T13:11:01.838" v="140" actId="1076"/>
          <ac:picMkLst>
            <pc:docMk/>
            <pc:sldMk cId="790777473" sldId="261"/>
            <ac:picMk id="4" creationId="{6E68E216-3DC5-48F0-9766-CF362CD38C17}"/>
          </ac:picMkLst>
        </pc:picChg>
      </pc:sldChg>
      <pc:sldChg chg="add del replId">
        <pc:chgData name="Ma Hồng Đức" userId="d14a2d58af0b1a69" providerId="Windows Live" clId="Web-{0783D7B9-88B6-4150-A9E7-806DA77DD414}" dt="2021-04-18T12:54:19.442" v="6"/>
        <pc:sldMkLst>
          <pc:docMk/>
          <pc:sldMk cId="1590965577" sldId="263"/>
        </pc:sldMkLst>
      </pc:sldChg>
      <pc:sldChg chg="addSp delSp modSp new mod setBg">
        <pc:chgData name="Ma Hồng Đức" userId="d14a2d58af0b1a69" providerId="Windows Live" clId="Web-{0783D7B9-88B6-4150-A9E7-806DA77DD414}" dt="2021-04-18T13:34:43.150" v="187"/>
        <pc:sldMkLst>
          <pc:docMk/>
          <pc:sldMk cId="2938745681" sldId="264"/>
        </pc:sldMkLst>
        <pc:spChg chg="del">
          <ac:chgData name="Ma Hồng Đức" userId="d14a2d58af0b1a69" providerId="Windows Live" clId="Web-{0783D7B9-88B6-4150-A9E7-806DA77DD414}" dt="2021-04-18T12:54:21.614" v="7"/>
          <ac:spMkLst>
            <pc:docMk/>
            <pc:sldMk cId="2938745681" sldId="264"/>
            <ac:spMk id="2" creationId="{759AAEDA-B892-4BD0-93E2-20677632C6DC}"/>
          </ac:spMkLst>
        </pc:spChg>
        <pc:spChg chg="del">
          <ac:chgData name="Ma Hồng Đức" userId="d14a2d58af0b1a69" providerId="Windows Live" clId="Web-{0783D7B9-88B6-4150-A9E7-806DA77DD414}" dt="2021-04-18T12:54:23.692" v="8"/>
          <ac:spMkLst>
            <pc:docMk/>
            <pc:sldMk cId="2938745681" sldId="264"/>
            <ac:spMk id="3" creationId="{902A0AB3-5B95-450E-912F-E5871C45036B}"/>
          </ac:spMkLst>
        </pc:spChg>
        <pc:spChg chg="add mod">
          <ac:chgData name="Ma Hồng Đức" userId="d14a2d58af0b1a69" providerId="Windows Live" clId="Web-{0783D7B9-88B6-4150-A9E7-806DA77DD414}" dt="2021-04-18T12:57:54.353" v="55" actId="14100"/>
          <ac:spMkLst>
            <pc:docMk/>
            <pc:sldMk cId="2938745681" sldId="264"/>
            <ac:spMk id="4" creationId="{AA85D263-C976-4943-AA04-5ABC8D118105}"/>
          </ac:spMkLst>
        </pc:spChg>
        <pc:spChg chg="add mod">
          <ac:chgData name="Ma Hồng Đức" userId="d14a2d58af0b1a69" providerId="Windows Live" clId="Web-{0783D7B9-88B6-4150-A9E7-806DA77DD414}" dt="2021-04-18T13:05:46.331" v="124" actId="1076"/>
          <ac:spMkLst>
            <pc:docMk/>
            <pc:sldMk cId="2938745681" sldId="264"/>
            <ac:spMk id="5" creationId="{3D1B040A-3220-428C-85BF-8B9E79775317}"/>
          </ac:spMkLst>
        </pc:spChg>
        <pc:spChg chg="add mod">
          <ac:chgData name="Ma Hồng Đức" userId="d14a2d58af0b1a69" providerId="Windows Live" clId="Web-{0783D7B9-88B6-4150-A9E7-806DA77DD414}" dt="2021-04-18T13:06:01.128" v="130" actId="20577"/>
          <ac:spMkLst>
            <pc:docMk/>
            <pc:sldMk cId="2938745681" sldId="264"/>
            <ac:spMk id="6" creationId="{50D568DE-765D-4A96-9940-BD1E83B3F591}"/>
          </ac:spMkLst>
        </pc:spChg>
        <pc:spChg chg="add del">
          <ac:chgData name="Ma Hồng Đức" userId="d14a2d58af0b1a69" providerId="Windows Live" clId="Web-{0783D7B9-88B6-4150-A9E7-806DA77DD414}" dt="2021-04-18T13:33:02.023" v="175"/>
          <ac:spMkLst>
            <pc:docMk/>
            <pc:sldMk cId="2938745681" sldId="264"/>
            <ac:spMk id="9" creationId="{6172FBE3-4D80-4724-AFB8-896D4EADB71F}"/>
          </ac:spMkLst>
        </pc:spChg>
        <pc:picChg chg="add del mod">
          <ac:chgData name="Ma Hồng Đức" userId="d14a2d58af0b1a69" providerId="Windows Live" clId="Web-{0783D7B9-88B6-4150-A9E7-806DA77DD414}" dt="2021-04-18T13:31:06.131" v="164"/>
          <ac:picMkLst>
            <pc:docMk/>
            <pc:sldMk cId="2938745681" sldId="264"/>
            <ac:picMk id="2" creationId="{00906CD6-C9D8-4FE2-B92E-913A57171B2C}"/>
          </ac:picMkLst>
        </pc:picChg>
        <pc:picChg chg="add del mod">
          <ac:chgData name="Ma Hồng Đức" userId="d14a2d58af0b1a69" providerId="Windows Live" clId="Web-{0783D7B9-88B6-4150-A9E7-806DA77DD414}" dt="2021-04-18T13:32:59.976" v="174"/>
          <ac:picMkLst>
            <pc:docMk/>
            <pc:sldMk cId="2938745681" sldId="264"/>
            <ac:picMk id="3" creationId="{6CD01FEC-96AF-4A78-BE12-9D0967EBCA37}"/>
          </ac:picMkLst>
        </pc:picChg>
        <pc:picChg chg="add del mod">
          <ac:chgData name="Ma Hồng Đức" userId="d14a2d58af0b1a69" providerId="Windows Live" clId="Web-{0783D7B9-88B6-4150-A9E7-806DA77DD414}" dt="2021-04-18T13:23:48.781" v="148"/>
          <ac:picMkLst>
            <pc:docMk/>
            <pc:sldMk cId="2938745681" sldId="264"/>
            <ac:picMk id="7" creationId="{E8D830CA-133D-42C6-A591-F01DBFC2D833}"/>
          </ac:picMkLst>
        </pc:picChg>
        <pc:picChg chg="add del mod">
          <ac:chgData name="Ma Hồng Đức" userId="d14a2d58af0b1a69" providerId="Windows Live" clId="Web-{0783D7B9-88B6-4150-A9E7-806DA77DD414}" dt="2021-04-18T13:32:40.179" v="171"/>
          <ac:picMkLst>
            <pc:docMk/>
            <pc:sldMk cId="2938745681" sldId="264"/>
            <ac:picMk id="8" creationId="{263B2E1C-9314-4717-8EFB-1855984B37C2}"/>
          </ac:picMkLst>
        </pc:picChg>
        <pc:picChg chg="add del mod">
          <ac:chgData name="Ma Hồng Đức" userId="d14a2d58af0b1a69" providerId="Windows Live" clId="Web-{0783D7B9-88B6-4150-A9E7-806DA77DD414}" dt="2021-04-18T13:33:05.992" v="177"/>
          <ac:picMkLst>
            <pc:docMk/>
            <pc:sldMk cId="2938745681" sldId="264"/>
            <ac:picMk id="10" creationId="{81856F54-2EE2-491D-A7B5-EF29B952ACE8}"/>
          </ac:picMkLst>
        </pc:picChg>
        <pc:picChg chg="add del mod">
          <ac:chgData name="Ma Hồng Đức" userId="d14a2d58af0b1a69" providerId="Windows Live" clId="Web-{0783D7B9-88B6-4150-A9E7-806DA77DD414}" dt="2021-04-18T13:34:43.150" v="187"/>
          <ac:picMkLst>
            <pc:docMk/>
            <pc:sldMk cId="2938745681" sldId="264"/>
            <ac:picMk id="11" creationId="{6472C4AD-69C3-4238-AC3A-832BCB7F4150}"/>
          </ac:picMkLst>
        </pc:picChg>
      </pc:sldChg>
    </pc:docChg>
  </pc:docChgLst>
  <pc:docChgLst>
    <pc:chgData name="Guest User" providerId="Windows Live" clId="Web-{86B36E4F-674E-46ED-B04F-6FFE8AB373DF}"/>
    <pc:docChg chg="modSld">
      <pc:chgData name="Guest User" userId="" providerId="Windows Live" clId="Web-{86B36E4F-674E-46ED-B04F-6FFE8AB373DF}" dt="2021-04-18T04:57:52.132" v="34" actId="20577"/>
      <pc:docMkLst>
        <pc:docMk/>
      </pc:docMkLst>
      <pc:sldChg chg="addSp modSp mod setBg addAnim modAnim">
        <pc:chgData name="Guest User" userId="" providerId="Windows Live" clId="Web-{86B36E4F-674E-46ED-B04F-6FFE8AB373DF}" dt="2021-04-18T04:56:35.881" v="29"/>
        <pc:sldMkLst>
          <pc:docMk/>
          <pc:sldMk cId="1476561649" sldId="257"/>
        </pc:sldMkLst>
        <pc:spChg chg="mod">
          <ac:chgData name="Guest User" userId="" providerId="Windows Live" clId="Web-{86B36E4F-674E-46ED-B04F-6FFE8AB373DF}" dt="2021-04-18T04:55:42.552" v="22"/>
          <ac:spMkLst>
            <pc:docMk/>
            <pc:sldMk cId="1476561649" sldId="257"/>
            <ac:spMk id="4" creationId="{B5929B89-4BB4-4715-990E-4F3C97B5853E}"/>
          </ac:spMkLst>
        </pc:spChg>
        <pc:spChg chg="mod">
          <ac:chgData name="Guest User" userId="" providerId="Windows Live" clId="Web-{86B36E4F-674E-46ED-B04F-6FFE8AB373DF}" dt="2021-04-18T04:56:30.443" v="27" actId="1076"/>
          <ac:spMkLst>
            <pc:docMk/>
            <pc:sldMk cId="1476561649" sldId="257"/>
            <ac:spMk id="5" creationId="{F486CB40-CE73-4BE4-9C98-C6614D2BE9C6}"/>
          </ac:spMkLst>
        </pc:spChg>
        <pc:spChg chg="add">
          <ac:chgData name="Guest User" userId="" providerId="Windows Live" clId="Web-{86B36E4F-674E-46ED-B04F-6FFE8AB373DF}" dt="2021-04-18T04:55:42.552" v="22"/>
          <ac:spMkLst>
            <pc:docMk/>
            <pc:sldMk cId="1476561649" sldId="257"/>
            <ac:spMk id="10" creationId="{DA1766D0-745A-4921-A68E-56642A6508CF}"/>
          </ac:spMkLst>
        </pc:spChg>
        <pc:spChg chg="add">
          <ac:chgData name="Guest User" userId="" providerId="Windows Live" clId="Web-{86B36E4F-674E-46ED-B04F-6FFE8AB373DF}" dt="2021-04-18T04:55:42.552" v="22"/>
          <ac:spMkLst>
            <pc:docMk/>
            <pc:sldMk cId="1476561649" sldId="257"/>
            <ac:spMk id="12" creationId="{583F1E3F-D7BF-4DB5-8016-70B9E385E338}"/>
          </ac:spMkLst>
        </pc:spChg>
        <pc:spChg chg="add">
          <ac:chgData name="Guest User" userId="" providerId="Windows Live" clId="Web-{86B36E4F-674E-46ED-B04F-6FFE8AB373DF}" dt="2021-04-18T04:55:42.552" v="22"/>
          <ac:spMkLst>
            <pc:docMk/>
            <pc:sldMk cId="1476561649" sldId="257"/>
            <ac:spMk id="14" creationId="{DD0D3E7A-8DF6-4A78-A03C-86AD697468BE}"/>
          </ac:spMkLst>
        </pc:spChg>
        <pc:picChg chg="add mod">
          <ac:chgData name="Guest User" userId="" providerId="Windows Live" clId="Web-{86B36E4F-674E-46ED-B04F-6FFE8AB373DF}" dt="2021-04-18T04:56:24.021" v="26" actId="1076"/>
          <ac:picMkLst>
            <pc:docMk/>
            <pc:sldMk cId="1476561649" sldId="257"/>
            <ac:picMk id="2" creationId="{1D36F4E7-F4C4-4163-BC89-B621C1E36F2C}"/>
          </ac:picMkLst>
        </pc:picChg>
      </pc:sldChg>
      <pc:sldChg chg="modSp addAnim modAnim">
        <pc:chgData name="Guest User" userId="" providerId="Windows Live" clId="Web-{86B36E4F-674E-46ED-B04F-6FFE8AB373DF}" dt="2021-04-18T04:53:53.925" v="20" actId="1076"/>
        <pc:sldMkLst>
          <pc:docMk/>
          <pc:sldMk cId="3552649762" sldId="258"/>
        </pc:sldMkLst>
        <pc:spChg chg="mod">
          <ac:chgData name="Guest User" userId="" providerId="Windows Live" clId="Web-{86B36E4F-674E-46ED-B04F-6FFE8AB373DF}" dt="2021-04-18T04:50:30.515" v="9" actId="1076"/>
          <ac:spMkLst>
            <pc:docMk/>
            <pc:sldMk cId="3552649762" sldId="258"/>
            <ac:spMk id="4" creationId="{7ECB1112-5031-46EF-9864-E3D83B2B7CA2}"/>
          </ac:spMkLst>
        </pc:spChg>
        <pc:spChg chg="mod">
          <ac:chgData name="Guest User" userId="" providerId="Windows Live" clId="Web-{86B36E4F-674E-46ED-B04F-6FFE8AB373DF}" dt="2021-04-18T04:53:53.925" v="20" actId="1076"/>
          <ac:spMkLst>
            <pc:docMk/>
            <pc:sldMk cId="3552649762" sldId="258"/>
            <ac:spMk id="5" creationId="{87B3873A-D1B9-442A-A23B-73AC49372D0B}"/>
          </ac:spMkLst>
        </pc:spChg>
      </pc:sldChg>
      <pc:sldChg chg="modSp">
        <pc:chgData name="Guest User" userId="" providerId="Windows Live" clId="Web-{86B36E4F-674E-46ED-B04F-6FFE8AB373DF}" dt="2021-04-18T04:57:52.132" v="34" actId="20577"/>
        <pc:sldMkLst>
          <pc:docMk/>
          <pc:sldMk cId="79940472" sldId="259"/>
        </pc:sldMkLst>
        <pc:spChg chg="mod">
          <ac:chgData name="Guest User" userId="" providerId="Windows Live" clId="Web-{86B36E4F-674E-46ED-B04F-6FFE8AB373DF}" dt="2021-04-18T04:57:52.132" v="34" actId="20577"/>
          <ac:spMkLst>
            <pc:docMk/>
            <pc:sldMk cId="79940472" sldId="259"/>
            <ac:spMk id="5" creationId="{954457D8-A1C7-4742-97E1-4F1CFCC7CE77}"/>
          </ac:spMkLst>
        </pc:spChg>
      </pc:sldChg>
      <pc:sldChg chg="modSp addAnim modAnim">
        <pc:chgData name="Guest User" userId="" providerId="Windows Live" clId="Web-{86B36E4F-674E-46ED-B04F-6FFE8AB373DF}" dt="2021-04-18T04:50:08.671" v="6"/>
        <pc:sldMkLst>
          <pc:docMk/>
          <pc:sldMk cId="3539690561" sldId="260"/>
        </pc:sldMkLst>
        <pc:spChg chg="mod">
          <ac:chgData name="Guest User" userId="" providerId="Windows Live" clId="Web-{86B36E4F-674E-46ED-B04F-6FFE8AB373DF}" dt="2021-04-18T04:49:59.983" v="4" actId="20577"/>
          <ac:spMkLst>
            <pc:docMk/>
            <pc:sldMk cId="3539690561" sldId="260"/>
            <ac:spMk id="5" creationId="{43F49848-DA90-41E9-91B3-7EE33D97E062}"/>
          </ac:spMkLst>
        </pc:spChg>
      </pc:sldChg>
      <pc:sldChg chg="modSp">
        <pc:chgData name="Guest User" userId="" providerId="Windows Live" clId="Web-{86B36E4F-674E-46ED-B04F-6FFE8AB373DF}" dt="2021-04-18T04:51:27.703" v="16" actId="14100"/>
        <pc:sldMkLst>
          <pc:docMk/>
          <pc:sldMk cId="790777473" sldId="261"/>
        </pc:sldMkLst>
        <pc:picChg chg="mod">
          <ac:chgData name="Guest User" userId="" providerId="Windows Live" clId="Web-{86B36E4F-674E-46ED-B04F-6FFE8AB373DF}" dt="2021-04-18T04:51:27.703" v="16" actId="14100"/>
          <ac:picMkLst>
            <pc:docMk/>
            <pc:sldMk cId="790777473" sldId="261"/>
            <ac:picMk id="4" creationId="{6E68E216-3DC5-48F0-9766-CF362CD38C17}"/>
          </ac:picMkLst>
        </pc:picChg>
      </pc:sldChg>
      <pc:sldChg chg="modSp">
        <pc:chgData name="Guest User" userId="" providerId="Windows Live" clId="Web-{86B36E4F-674E-46ED-B04F-6FFE8AB373DF}" dt="2021-04-18T04:51:30.641" v="19" actId="20577"/>
        <pc:sldMkLst>
          <pc:docMk/>
          <pc:sldMk cId="3935826419" sldId="262"/>
        </pc:sldMkLst>
        <pc:spChg chg="mod">
          <ac:chgData name="Guest User" userId="" providerId="Windows Live" clId="Web-{86B36E4F-674E-46ED-B04F-6FFE8AB373DF}" dt="2021-04-18T04:51:30.641" v="19" actId="20577"/>
          <ac:spMkLst>
            <pc:docMk/>
            <pc:sldMk cId="3935826419" sldId="262"/>
            <ac:spMk id="7" creationId="{7450C905-DF89-48A8-861E-863E1939E81D}"/>
          </ac:spMkLst>
        </pc:spChg>
      </pc:sldChg>
    </pc:docChg>
  </pc:docChgLst>
  <pc:docChgLst>
    <pc:chgData name="Ma Hồng Đức" userId="d14a2d58af0b1a69" providerId="Windows Live" clId="Web-{A02D8BEF-CAD9-459E-85DB-AC5078529F40}"/>
    <pc:docChg chg="addSld delSld modSld sldOrd addMainMaster delMainMaster">
      <pc:chgData name="Ma Hồng Đức" userId="d14a2d58af0b1a69" providerId="Windows Live" clId="Web-{A02D8BEF-CAD9-459E-85DB-AC5078529F40}" dt="2021-04-18T02:35:33.996" v="865"/>
      <pc:docMkLst>
        <pc:docMk/>
      </pc:docMkLst>
      <pc:sldChg chg="addSp delSp modSp mod modTransition setBg modClrScheme chgLayout">
        <pc:chgData name="Ma Hồng Đức" userId="d14a2d58af0b1a69" providerId="Windows Live" clId="Web-{A02D8BEF-CAD9-459E-85DB-AC5078529F40}" dt="2021-04-18T02:34:06.461" v="844"/>
        <pc:sldMkLst>
          <pc:docMk/>
          <pc:sldMk cId="2567927505" sldId="256"/>
        </pc:sldMkLst>
        <pc:spChg chg="del mod">
          <ac:chgData name="Ma Hồng Đức" userId="d14a2d58af0b1a69" providerId="Windows Live" clId="Web-{A02D8BEF-CAD9-459E-85DB-AC5078529F40}" dt="2021-04-18T01:48:42.758" v="4"/>
          <ac:spMkLst>
            <pc:docMk/>
            <pc:sldMk cId="2567927505" sldId="256"/>
            <ac:spMk id="2" creationId="{00000000-0000-0000-0000-000000000000}"/>
          </ac:spMkLst>
        </pc:spChg>
        <pc:spChg chg="del mod">
          <ac:chgData name="Ma Hồng Đức" userId="d14a2d58af0b1a69" providerId="Windows Live" clId="Web-{A02D8BEF-CAD9-459E-85DB-AC5078529F40}" dt="2021-04-18T01:48:35.085" v="2"/>
          <ac:spMkLst>
            <pc:docMk/>
            <pc:sldMk cId="2567927505" sldId="256"/>
            <ac:spMk id="3" creationId="{00000000-0000-0000-0000-000000000000}"/>
          </ac:spMkLst>
        </pc:spChg>
        <pc:spChg chg="add mod">
          <ac:chgData name="Ma Hồng Đức" userId="d14a2d58af0b1a69" providerId="Windows Live" clId="Web-{A02D8BEF-CAD9-459E-85DB-AC5078529F40}" dt="2021-04-18T01:51:29.876" v="84" actId="20577"/>
          <ac:spMkLst>
            <pc:docMk/>
            <pc:sldMk cId="2567927505" sldId="256"/>
            <ac:spMk id="5" creationId="{88B4FBC1-7996-4C6E-850E-50FBF8A96406}"/>
          </ac:spMkLst>
        </pc:spChg>
        <pc:spChg chg="add mod">
          <ac:chgData name="Ma Hồng Đức" userId="d14a2d58af0b1a69" providerId="Windows Live" clId="Web-{A02D8BEF-CAD9-459E-85DB-AC5078529F40}" dt="2021-04-18T01:56:56.940" v="153" actId="20577"/>
          <ac:spMkLst>
            <pc:docMk/>
            <pc:sldMk cId="2567927505" sldId="256"/>
            <ac:spMk id="7" creationId="{E65F0736-DF50-4F9A-B277-E7290C4C83E8}"/>
          </ac:spMkLst>
        </pc:spChg>
        <pc:spChg chg="add del mod">
          <ac:chgData name="Ma Hồng Đức" userId="d14a2d58af0b1a69" providerId="Windows Live" clId="Web-{A02D8BEF-CAD9-459E-85DB-AC5078529F40}" dt="2021-04-18T02:02:32.957" v="157"/>
          <ac:spMkLst>
            <pc:docMk/>
            <pc:sldMk cId="2567927505" sldId="256"/>
            <ac:spMk id="8" creationId="{5CB6E860-E8FF-4BBD-BDE0-526726632DA1}"/>
          </ac:spMkLst>
        </pc:spChg>
        <pc:spChg chg="add">
          <ac:chgData name="Ma Hồng Đức" userId="d14a2d58af0b1a69" providerId="Windows Live" clId="Web-{A02D8BEF-CAD9-459E-85DB-AC5078529F40}" dt="2021-04-18T01:48:21.131" v="0"/>
          <ac:spMkLst>
            <pc:docMk/>
            <pc:sldMk cId="2567927505" sldId="256"/>
            <ac:spMk id="9" creationId="{612E369B-5272-4644-973E-2039918BD628}"/>
          </ac:spMkLst>
        </pc:spChg>
        <pc:spChg chg="add">
          <ac:chgData name="Ma Hồng Đức" userId="d14a2d58af0b1a69" providerId="Windows Live" clId="Web-{A02D8BEF-CAD9-459E-85DB-AC5078529F40}" dt="2021-04-18T01:48:21.131" v="0"/>
          <ac:spMkLst>
            <pc:docMk/>
            <pc:sldMk cId="2567927505" sldId="256"/>
            <ac:spMk id="11" creationId="{080220E3-B484-45C4-87BC-D7A63CE3FD98}"/>
          </ac:spMkLst>
        </pc:spChg>
        <pc:spChg chg="add del mod">
          <ac:chgData name="Ma Hồng Đức" userId="d14a2d58af0b1a69" providerId="Windows Live" clId="Web-{A02D8BEF-CAD9-459E-85DB-AC5078529F40}" dt="2021-04-18T02:03:34.523" v="171"/>
          <ac:spMkLst>
            <pc:docMk/>
            <pc:sldMk cId="2567927505" sldId="256"/>
            <ac:spMk id="12" creationId="{C0AE3BC9-1FD4-4484-9784-6CB0E2BADD8D}"/>
          </ac:spMkLst>
        </pc:spChg>
        <pc:picChg chg="add">
          <ac:chgData name="Ma Hồng Đức" userId="d14a2d58af0b1a69" providerId="Windows Live" clId="Web-{A02D8BEF-CAD9-459E-85DB-AC5078529F40}" dt="2021-04-18T01:48:21.131" v="0"/>
          <ac:picMkLst>
            <pc:docMk/>
            <pc:sldMk cId="2567927505" sldId="256"/>
            <ac:picMk id="4" creationId="{5E03E275-0011-4B4B-8506-75EDE6CC8DAF}"/>
          </ac:picMkLst>
        </pc:picChg>
        <pc:picChg chg="add del mod">
          <ac:chgData name="Ma Hồng Đức" userId="d14a2d58af0b1a69" providerId="Windows Live" clId="Web-{A02D8BEF-CAD9-459E-85DB-AC5078529F40}" dt="2021-04-18T01:49:10.384" v="10"/>
          <ac:picMkLst>
            <pc:docMk/>
            <pc:sldMk cId="2567927505" sldId="256"/>
            <ac:picMk id="6" creationId="{CF1D9F7C-E078-4609-B221-B56C7BF92360}"/>
          </ac:picMkLst>
        </pc:picChg>
        <pc:picChg chg="add del mod">
          <ac:chgData name="Ma Hồng Đức" userId="d14a2d58af0b1a69" providerId="Windows Live" clId="Web-{A02D8BEF-CAD9-459E-85DB-AC5078529F40}" dt="2021-04-18T02:03:25.945" v="168"/>
          <ac:picMkLst>
            <pc:docMk/>
            <pc:sldMk cId="2567927505" sldId="256"/>
            <ac:picMk id="10" creationId="{42684B0D-E74E-48C9-A255-EE65EDAF0166}"/>
          </ac:picMkLst>
        </pc:picChg>
      </pc:sldChg>
      <pc:sldChg chg="addSp delSp modSp new modTransition addAnim modAnim">
        <pc:chgData name="Ma Hồng Đức" userId="d14a2d58af0b1a69" providerId="Windows Live" clId="Web-{A02D8BEF-CAD9-459E-85DB-AC5078529F40}" dt="2021-04-18T02:34:51.557" v="853"/>
        <pc:sldMkLst>
          <pc:docMk/>
          <pc:sldMk cId="1476561649" sldId="257"/>
        </pc:sldMkLst>
        <pc:spChg chg="del">
          <ac:chgData name="Ma Hồng Đức" userId="d14a2d58af0b1a69" providerId="Windows Live" clId="Web-{A02D8BEF-CAD9-459E-85DB-AC5078529F40}" dt="2021-04-18T02:03:43.164" v="173"/>
          <ac:spMkLst>
            <pc:docMk/>
            <pc:sldMk cId="1476561649" sldId="257"/>
            <ac:spMk id="2" creationId="{D06AF5BF-FB42-4AD3-923B-6DDE5A626381}"/>
          </ac:spMkLst>
        </pc:spChg>
        <pc:spChg chg="del">
          <ac:chgData name="Ma Hồng Đức" userId="d14a2d58af0b1a69" providerId="Windows Live" clId="Web-{A02D8BEF-CAD9-459E-85DB-AC5078529F40}" dt="2021-04-18T02:03:45.071" v="174"/>
          <ac:spMkLst>
            <pc:docMk/>
            <pc:sldMk cId="1476561649" sldId="257"/>
            <ac:spMk id="3" creationId="{CA5C9037-FC7E-435B-882E-42609AD75EE3}"/>
          </ac:spMkLst>
        </pc:spChg>
        <pc:spChg chg="add mod">
          <ac:chgData name="Ma Hồng Đức" userId="d14a2d58af0b1a69" providerId="Windows Live" clId="Web-{A02D8BEF-CAD9-459E-85DB-AC5078529F40}" dt="2021-04-18T02:04:35.589" v="205" actId="14100"/>
          <ac:spMkLst>
            <pc:docMk/>
            <pc:sldMk cId="1476561649" sldId="257"/>
            <ac:spMk id="4" creationId="{B5929B89-4BB4-4715-990E-4F3C97B5853E}"/>
          </ac:spMkLst>
        </pc:spChg>
        <pc:spChg chg="add mod">
          <ac:chgData name="Ma Hồng Đức" userId="d14a2d58af0b1a69" providerId="Windows Live" clId="Web-{A02D8BEF-CAD9-459E-85DB-AC5078529F40}" dt="2021-04-18T02:08:16.131" v="331" actId="14100"/>
          <ac:spMkLst>
            <pc:docMk/>
            <pc:sldMk cId="1476561649" sldId="257"/>
            <ac:spMk id="5" creationId="{F486CB40-CE73-4BE4-9C98-C6614D2BE9C6}"/>
          </ac:spMkLst>
        </pc:spChg>
        <pc:picChg chg="add del mod">
          <ac:chgData name="Ma Hồng Đức" userId="d14a2d58af0b1a69" providerId="Windows Live" clId="Web-{A02D8BEF-CAD9-459E-85DB-AC5078529F40}" dt="2021-04-18T02:22:40.769" v="574"/>
          <ac:picMkLst>
            <pc:docMk/>
            <pc:sldMk cId="1476561649" sldId="257"/>
            <ac:picMk id="6" creationId="{550DAF1C-DCE8-44F9-9FBC-E41073E82666}"/>
          </ac:picMkLst>
        </pc:picChg>
      </pc:sldChg>
      <pc:sldChg chg="addSp delSp modSp new modTransition addAnim modAnim">
        <pc:chgData name="Ma Hồng Đức" userId="d14a2d58af0b1a69" providerId="Windows Live" clId="Web-{A02D8BEF-CAD9-459E-85DB-AC5078529F40}" dt="2021-04-18T02:34:58.291" v="857"/>
        <pc:sldMkLst>
          <pc:docMk/>
          <pc:sldMk cId="3552649762" sldId="258"/>
        </pc:sldMkLst>
        <pc:spChg chg="del">
          <ac:chgData name="Ma Hồng Đức" userId="d14a2d58af0b1a69" providerId="Windows Live" clId="Web-{A02D8BEF-CAD9-459E-85DB-AC5078529F40}" dt="2021-04-18T02:10:09.356" v="333"/>
          <ac:spMkLst>
            <pc:docMk/>
            <pc:sldMk cId="3552649762" sldId="258"/>
            <ac:spMk id="2" creationId="{25027CA1-1CCE-4467-AA9C-A25D5E53DEBF}"/>
          </ac:spMkLst>
        </pc:spChg>
        <pc:spChg chg="del">
          <ac:chgData name="Ma Hồng Đức" userId="d14a2d58af0b1a69" providerId="Windows Live" clId="Web-{A02D8BEF-CAD9-459E-85DB-AC5078529F40}" dt="2021-04-18T02:10:10.403" v="334"/>
          <ac:spMkLst>
            <pc:docMk/>
            <pc:sldMk cId="3552649762" sldId="258"/>
            <ac:spMk id="3" creationId="{9DF7BBB9-EAF8-4B6D-A2C2-A007B5AD40F0}"/>
          </ac:spMkLst>
        </pc:spChg>
        <pc:spChg chg="add mod">
          <ac:chgData name="Ma Hồng Đức" userId="d14a2d58af0b1a69" providerId="Windows Live" clId="Web-{A02D8BEF-CAD9-459E-85DB-AC5078529F40}" dt="2021-04-18T02:11:29.797" v="387" actId="20577"/>
          <ac:spMkLst>
            <pc:docMk/>
            <pc:sldMk cId="3552649762" sldId="258"/>
            <ac:spMk id="4" creationId="{7ECB1112-5031-46EF-9864-E3D83B2B7CA2}"/>
          </ac:spMkLst>
        </pc:spChg>
        <pc:spChg chg="add mod">
          <ac:chgData name="Ma Hồng Đức" userId="d14a2d58af0b1a69" providerId="Windows Live" clId="Web-{A02D8BEF-CAD9-459E-85DB-AC5078529F40}" dt="2021-04-18T02:14:21.431" v="428" actId="1076"/>
          <ac:spMkLst>
            <pc:docMk/>
            <pc:sldMk cId="3552649762" sldId="258"/>
            <ac:spMk id="5" creationId="{87B3873A-D1B9-442A-A23B-73AC49372D0B}"/>
          </ac:spMkLst>
        </pc:spChg>
        <pc:spChg chg="add mod">
          <ac:chgData name="Ma Hồng Đức" userId="d14a2d58af0b1a69" providerId="Windows Live" clId="Web-{A02D8BEF-CAD9-459E-85DB-AC5078529F40}" dt="2021-04-18T02:15:26.310" v="442" actId="1076"/>
          <ac:spMkLst>
            <pc:docMk/>
            <pc:sldMk cId="3552649762" sldId="258"/>
            <ac:spMk id="6" creationId="{8D372306-A9D7-435D-B67D-41D4CD9D2714}"/>
          </ac:spMkLst>
        </pc:spChg>
      </pc:sldChg>
      <pc:sldChg chg="addSp delSp modSp new modTransition addAnim modAnim">
        <pc:chgData name="Ma Hồng Đức" userId="d14a2d58af0b1a69" providerId="Windows Live" clId="Web-{A02D8BEF-CAD9-459E-85DB-AC5078529F40}" dt="2021-04-18T02:35:25.824" v="864"/>
        <pc:sldMkLst>
          <pc:docMk/>
          <pc:sldMk cId="79940472" sldId="259"/>
        </pc:sldMkLst>
        <pc:spChg chg="del">
          <ac:chgData name="Ma Hồng Đức" userId="d14a2d58af0b1a69" providerId="Windows Live" clId="Web-{A02D8BEF-CAD9-459E-85DB-AC5078529F40}" dt="2021-04-18T02:16:14.093" v="444"/>
          <ac:spMkLst>
            <pc:docMk/>
            <pc:sldMk cId="79940472" sldId="259"/>
            <ac:spMk id="2" creationId="{85A415EB-4303-4102-A881-F9E6F10CEF6E}"/>
          </ac:spMkLst>
        </pc:spChg>
        <pc:spChg chg="del">
          <ac:chgData name="Ma Hồng Đức" userId="d14a2d58af0b1a69" providerId="Windows Live" clId="Web-{A02D8BEF-CAD9-459E-85DB-AC5078529F40}" dt="2021-04-18T02:16:15.047" v="445"/>
          <ac:spMkLst>
            <pc:docMk/>
            <pc:sldMk cId="79940472" sldId="259"/>
            <ac:spMk id="3" creationId="{EA6EF472-B5C6-4770-BBB7-084D70E52175}"/>
          </ac:spMkLst>
        </pc:spChg>
        <pc:spChg chg="add mod">
          <ac:chgData name="Ma Hồng Đức" userId="d14a2d58af0b1a69" providerId="Windows Live" clId="Web-{A02D8BEF-CAD9-459E-85DB-AC5078529F40}" dt="2021-04-18T02:17:50.520" v="481" actId="1076"/>
          <ac:spMkLst>
            <pc:docMk/>
            <pc:sldMk cId="79940472" sldId="259"/>
            <ac:spMk id="4" creationId="{7E9F51FF-34AC-4362-9474-93884B35682C}"/>
          </ac:spMkLst>
        </pc:spChg>
        <pc:spChg chg="add mod">
          <ac:chgData name="Ma Hồng Đức" userId="d14a2d58af0b1a69" providerId="Windows Live" clId="Web-{A02D8BEF-CAD9-459E-85DB-AC5078529F40}" dt="2021-04-18T02:18:32.319" v="486" actId="14100"/>
          <ac:spMkLst>
            <pc:docMk/>
            <pc:sldMk cId="79940472" sldId="259"/>
            <ac:spMk id="5" creationId="{954457D8-A1C7-4742-97E1-4F1CFCC7CE77}"/>
          </ac:spMkLst>
        </pc:spChg>
      </pc:sldChg>
      <pc:sldChg chg="addSp delSp modSp new mod ord modTransition setBg addAnim delAnim modAnim">
        <pc:chgData name="Ma Hồng Đức" userId="d14a2d58af0b1a69" providerId="Windows Live" clId="Web-{A02D8BEF-CAD9-459E-85DB-AC5078529F40}" dt="2021-04-18T02:35:13.417" v="859"/>
        <pc:sldMkLst>
          <pc:docMk/>
          <pc:sldMk cId="3539690561" sldId="260"/>
        </pc:sldMkLst>
        <pc:spChg chg="del">
          <ac:chgData name="Ma Hồng Đức" userId="d14a2d58af0b1a69" providerId="Windows Live" clId="Web-{A02D8BEF-CAD9-459E-85DB-AC5078529F40}" dt="2021-04-18T02:18:37.429" v="488"/>
          <ac:spMkLst>
            <pc:docMk/>
            <pc:sldMk cId="3539690561" sldId="260"/>
            <ac:spMk id="2" creationId="{E79FAB78-DA1E-4F46-B098-C920B906A8C4}"/>
          </ac:spMkLst>
        </pc:spChg>
        <pc:spChg chg="del">
          <ac:chgData name="Ma Hồng Đức" userId="d14a2d58af0b1a69" providerId="Windows Live" clId="Web-{A02D8BEF-CAD9-459E-85DB-AC5078529F40}" dt="2021-04-18T02:18:38.398" v="489"/>
          <ac:spMkLst>
            <pc:docMk/>
            <pc:sldMk cId="3539690561" sldId="260"/>
            <ac:spMk id="3" creationId="{6A3AC584-DEC2-4484-953A-99638319663A}"/>
          </ac:spMkLst>
        </pc:spChg>
        <pc:spChg chg="add mod">
          <ac:chgData name="Ma Hồng Đức" userId="d14a2d58af0b1a69" providerId="Windows Live" clId="Web-{A02D8BEF-CAD9-459E-85DB-AC5078529F40}" dt="2021-04-18T02:19:44.948" v="523"/>
          <ac:spMkLst>
            <pc:docMk/>
            <pc:sldMk cId="3539690561" sldId="260"/>
            <ac:spMk id="5" creationId="{43F49848-DA90-41E9-91B3-7EE33D97E062}"/>
          </ac:spMkLst>
        </pc:spChg>
        <pc:spChg chg="add">
          <ac:chgData name="Ma Hồng Đức" userId="d14a2d58af0b1a69" providerId="Windows Live" clId="Web-{A02D8BEF-CAD9-459E-85DB-AC5078529F40}" dt="2021-04-18T02:19:44.948" v="523"/>
          <ac:spMkLst>
            <pc:docMk/>
            <pc:sldMk cId="3539690561" sldId="260"/>
            <ac:spMk id="10" creationId="{AE192E3E-68A9-4F36-936C-1C8D0B9EF132}"/>
          </ac:spMkLst>
        </pc:spChg>
        <pc:spChg chg="add">
          <ac:chgData name="Ma Hồng Đức" userId="d14a2d58af0b1a69" providerId="Windows Live" clId="Web-{A02D8BEF-CAD9-459E-85DB-AC5078529F40}" dt="2021-04-18T02:19:44.948" v="523"/>
          <ac:spMkLst>
            <pc:docMk/>
            <pc:sldMk cId="3539690561" sldId="260"/>
            <ac:spMk id="12" creationId="{FDE3B669-D0C6-43C4-9D0E-ED152B12DA46}"/>
          </ac:spMkLst>
        </pc:spChg>
        <pc:spChg chg="add">
          <ac:chgData name="Ma Hồng Đức" userId="d14a2d58af0b1a69" providerId="Windows Live" clId="Web-{A02D8BEF-CAD9-459E-85DB-AC5078529F40}" dt="2021-04-18T02:19:44.948" v="523"/>
          <ac:spMkLst>
            <pc:docMk/>
            <pc:sldMk cId="3539690561" sldId="260"/>
            <ac:spMk id="14" creationId="{B75D9F35-775B-4B73-BBB6-176A2E0860DE}"/>
          </ac:spMkLst>
        </pc:spChg>
        <pc:picChg chg="add mod ord">
          <ac:chgData name="Ma Hồng Đức" userId="d14a2d58af0b1a69" providerId="Windows Live" clId="Web-{A02D8BEF-CAD9-459E-85DB-AC5078529F40}" dt="2021-04-18T02:19:44.948" v="523"/>
          <ac:picMkLst>
            <pc:docMk/>
            <pc:sldMk cId="3539690561" sldId="260"/>
            <ac:picMk id="4" creationId="{9BB49B44-21E0-4D4C-A714-EF6798A4DB87}"/>
          </ac:picMkLst>
        </pc:picChg>
      </pc:sldChg>
      <pc:sldChg chg="addSp delSp modSp new mod setBg">
        <pc:chgData name="Ma Hồng Đức" userId="d14a2d58af0b1a69" providerId="Windows Live" clId="Web-{A02D8BEF-CAD9-459E-85DB-AC5078529F40}" dt="2021-04-18T02:35:33.996" v="865"/>
        <pc:sldMkLst>
          <pc:docMk/>
          <pc:sldMk cId="790777473" sldId="261"/>
        </pc:sldMkLst>
        <pc:spChg chg="del">
          <ac:chgData name="Ma Hồng Đức" userId="d14a2d58af0b1a69" providerId="Windows Live" clId="Web-{A02D8BEF-CAD9-459E-85DB-AC5078529F40}" dt="2021-04-18T02:19:57.449" v="526"/>
          <ac:spMkLst>
            <pc:docMk/>
            <pc:sldMk cId="790777473" sldId="261"/>
            <ac:spMk id="2" creationId="{43E1106B-EB39-4287-9890-63C1F55A9BB7}"/>
          </ac:spMkLst>
        </pc:spChg>
        <pc:spChg chg="del">
          <ac:chgData name="Ma Hồng Đức" userId="d14a2d58af0b1a69" providerId="Windows Live" clId="Web-{A02D8BEF-CAD9-459E-85DB-AC5078529F40}" dt="2021-04-18T02:19:58.636" v="527"/>
          <ac:spMkLst>
            <pc:docMk/>
            <pc:sldMk cId="790777473" sldId="261"/>
            <ac:spMk id="3" creationId="{AC7FDC07-D7AE-466D-B66F-CA7D6052D20D}"/>
          </ac:spMkLst>
        </pc:spChg>
        <pc:spChg chg="add del mod">
          <ac:chgData name="Ma Hồng Đức" userId="d14a2d58af0b1a69" providerId="Windows Live" clId="Web-{A02D8BEF-CAD9-459E-85DB-AC5078529F40}" dt="2021-04-18T02:21:23.922" v="568"/>
          <ac:spMkLst>
            <pc:docMk/>
            <pc:sldMk cId="790777473" sldId="261"/>
            <ac:spMk id="5" creationId="{A0B699E4-15E1-4007-A5BB-CB783531639F}"/>
          </ac:spMkLst>
        </pc:spChg>
        <pc:spChg chg="add del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9" creationId="{AE192E3E-68A9-4F36-936C-1C8D0B9EF132}"/>
          </ac:spMkLst>
        </pc:spChg>
        <pc:spChg chg="add del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11" creationId="{42672FEA-C1AC-4B4F-A17E-EBAA19E4C85E}"/>
          </ac:spMkLst>
        </pc:spChg>
        <pc:spChg chg="add del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13" creationId="{69641DCA-C5FD-4DDE-80D5-3B5D3C665B6D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18" creationId="{AE192E3E-68A9-4F36-936C-1C8D0B9EF132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20" creationId="{73EF4B0E-67CC-4A97-A440-82128A395534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22" creationId="{19FC137C-7F97-41FA-86A1-2E01C3837498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24" creationId="{1A7B0098-64CB-4CA2-913F-B6361A640629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26" creationId="{F058BB3D-7B21-46A3-B0D6-AB9D1578D571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28" creationId="{4D1D6B41-589D-4DD8-9A1B-34C4CF076DB4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30" creationId="{AE55F008-418D-4A3D-9F43-E50DF4BA73AE}"/>
          </ac:spMkLst>
        </pc:spChg>
        <pc:spChg chg="add">
          <ac:chgData name="Ma Hồng Đức" userId="d14a2d58af0b1a69" providerId="Windows Live" clId="Web-{A02D8BEF-CAD9-459E-85DB-AC5078529F40}" dt="2021-04-18T02:35:33.996" v="865"/>
          <ac:spMkLst>
            <pc:docMk/>
            <pc:sldMk cId="790777473" sldId="261"/>
            <ac:spMk id="32" creationId="{B3A964CF-9B08-4310-A326-19181F9076E5}"/>
          </ac:spMkLst>
        </pc:spChg>
        <pc:picChg chg="add mod">
          <ac:chgData name="Ma Hồng Đức" userId="d14a2d58af0b1a69" providerId="Windows Live" clId="Web-{A02D8BEF-CAD9-459E-85DB-AC5078529F40}" dt="2021-04-18T02:35:33.996" v="865"/>
          <ac:picMkLst>
            <pc:docMk/>
            <pc:sldMk cId="790777473" sldId="261"/>
            <ac:picMk id="4" creationId="{6E68E216-3DC5-48F0-9766-CF362CD38C17}"/>
          </ac:picMkLst>
        </pc:picChg>
      </pc:sldChg>
      <pc:sldChg chg="addSp delSp modSp new mod modTransition setBg">
        <pc:chgData name="Ma Hồng Đức" userId="d14a2d58af0b1a69" providerId="Windows Live" clId="Web-{A02D8BEF-CAD9-459E-85DB-AC5078529F40}" dt="2021-04-18T02:34:35.572" v="849"/>
        <pc:sldMkLst>
          <pc:docMk/>
          <pc:sldMk cId="3935826419" sldId="262"/>
        </pc:sldMkLst>
        <pc:spChg chg="del">
          <ac:chgData name="Ma Hồng Đức" userId="d14a2d58af0b1a69" providerId="Windows Live" clId="Web-{A02D8BEF-CAD9-459E-85DB-AC5078529F40}" dt="2021-04-18T02:26:44.672" v="671"/>
          <ac:spMkLst>
            <pc:docMk/>
            <pc:sldMk cId="3935826419" sldId="262"/>
            <ac:spMk id="2" creationId="{0D079528-F44C-4097-9447-E4C74555C2C4}"/>
          </ac:spMkLst>
        </pc:spChg>
        <pc:spChg chg="del">
          <ac:chgData name="Ma Hồng Đức" userId="d14a2d58af0b1a69" providerId="Windows Live" clId="Web-{A02D8BEF-CAD9-459E-85DB-AC5078529F40}" dt="2021-04-18T02:26:47.001" v="672"/>
          <ac:spMkLst>
            <pc:docMk/>
            <pc:sldMk cId="3935826419" sldId="262"/>
            <ac:spMk id="3" creationId="{EBD710D8-8527-4CA5-A3DA-7484D36797A3}"/>
          </ac:spMkLst>
        </pc:spChg>
        <pc:spChg chg="add del mod">
          <ac:chgData name="Ma Hồng Đức" userId="d14a2d58af0b1a69" providerId="Windows Live" clId="Web-{A02D8BEF-CAD9-459E-85DB-AC5078529F40}" dt="2021-04-18T02:29:52.979" v="681"/>
          <ac:spMkLst>
            <pc:docMk/>
            <pc:sldMk cId="3935826419" sldId="262"/>
            <ac:spMk id="5" creationId="{6483EE04-497B-4581-B471-2DDCC7047354}"/>
          </ac:spMkLst>
        </pc:spChg>
        <pc:spChg chg="add mod ord">
          <ac:chgData name="Ma Hồng Đức" userId="d14a2d58af0b1a69" providerId="Windows Live" clId="Web-{A02D8BEF-CAD9-459E-85DB-AC5078529F40}" dt="2021-04-18T02:33:44.913" v="843" actId="14100"/>
          <ac:spMkLst>
            <pc:docMk/>
            <pc:sldMk cId="3935826419" sldId="262"/>
            <ac:spMk id="7" creationId="{7450C905-DF89-48A8-861E-863E1939E81D}"/>
          </ac:spMkLst>
        </pc:spChg>
        <pc:spChg chg="add del">
          <ac:chgData name="Ma Hồng Đức" userId="d14a2d58af0b1a69" providerId="Windows Live" clId="Web-{A02D8BEF-CAD9-459E-85DB-AC5078529F40}" dt="2021-04-18T02:33:20.193" v="835"/>
          <ac:spMkLst>
            <pc:docMk/>
            <pc:sldMk cId="3935826419" sldId="262"/>
            <ac:spMk id="12" creationId="{7DC12D2C-21A1-44CF-BA29-D0EE453AB701}"/>
          </ac:spMkLst>
        </pc:spChg>
        <pc:spChg chg="add del">
          <ac:chgData name="Ma Hồng Đức" userId="d14a2d58af0b1a69" providerId="Windows Live" clId="Web-{A02D8BEF-CAD9-459E-85DB-AC5078529F40}" dt="2021-04-18T02:33:20.193" v="835"/>
          <ac:spMkLst>
            <pc:docMk/>
            <pc:sldMk cId="3935826419" sldId="262"/>
            <ac:spMk id="14" creationId="{95598DD8-827C-48DB-AD4F-AEBB72483D50}"/>
          </ac:spMkLst>
        </pc:spChg>
        <pc:spChg chg="add del">
          <ac:chgData name="Ma Hồng Đức" userId="d14a2d58af0b1a69" providerId="Windows Live" clId="Web-{A02D8BEF-CAD9-459E-85DB-AC5078529F40}" dt="2021-04-18T02:33:20.193" v="835"/>
          <ac:spMkLst>
            <pc:docMk/>
            <pc:sldMk cId="3935826419" sldId="262"/>
            <ac:spMk id="16" creationId="{EB40E5E0-6677-497A-8E9D-E8575E276FA0}"/>
          </ac:spMkLst>
        </pc:spChg>
        <pc:spChg chg="add del">
          <ac:chgData name="Ma Hồng Đức" userId="d14a2d58af0b1a69" providerId="Windows Live" clId="Web-{A02D8BEF-CAD9-459E-85DB-AC5078529F40}" dt="2021-04-18T02:33:20.193" v="835"/>
          <ac:spMkLst>
            <pc:docMk/>
            <pc:sldMk cId="3935826419" sldId="262"/>
            <ac:spMk id="18" creationId="{AC46E49D-1D37-455E-BDA2-28DAF3721470}"/>
          </ac:spMkLst>
        </pc:spChg>
        <pc:spChg chg="add">
          <ac:chgData name="Ma Hồng Đức" userId="d14a2d58af0b1a69" providerId="Windows Live" clId="Web-{A02D8BEF-CAD9-459E-85DB-AC5078529F40}" dt="2021-04-18T02:33:20.193" v="835"/>
          <ac:spMkLst>
            <pc:docMk/>
            <pc:sldMk cId="3935826419" sldId="262"/>
            <ac:spMk id="23" creationId="{D5B34AD0-B80E-4F9E-82B7-C26FEF807500}"/>
          </ac:spMkLst>
        </pc:spChg>
        <pc:spChg chg="add">
          <ac:chgData name="Ma Hồng Đức" userId="d14a2d58af0b1a69" providerId="Windows Live" clId="Web-{A02D8BEF-CAD9-459E-85DB-AC5078529F40}" dt="2021-04-18T02:33:20.193" v="835"/>
          <ac:spMkLst>
            <pc:docMk/>
            <pc:sldMk cId="3935826419" sldId="262"/>
            <ac:spMk id="25" creationId="{AAB0282D-040F-4D15-B2AC-5BBC8A91D0D7}"/>
          </ac:spMkLst>
        </pc:spChg>
        <pc:picChg chg="add del mod">
          <ac:chgData name="Ma Hồng Đức" userId="d14a2d58af0b1a69" providerId="Windows Live" clId="Web-{A02D8BEF-CAD9-459E-85DB-AC5078529F40}" dt="2021-04-18T02:28:56.570" v="677"/>
          <ac:picMkLst>
            <pc:docMk/>
            <pc:sldMk cId="3935826419" sldId="262"/>
            <ac:picMk id="4" creationId="{CD854DA1-D98F-408F-A0D9-3EC59587592F}"/>
          </ac:picMkLst>
        </pc:picChg>
        <pc:picChg chg="add mod">
          <ac:chgData name="Ma Hồng Đức" userId="d14a2d58af0b1a69" providerId="Windows Live" clId="Web-{A02D8BEF-CAD9-459E-85DB-AC5078529F40}" dt="2021-04-18T02:33:20.193" v="835"/>
          <ac:picMkLst>
            <pc:docMk/>
            <pc:sldMk cId="3935826419" sldId="262"/>
            <ac:picMk id="6" creationId="{BB7D41DE-1E65-49F4-96F8-EF95F74AB1EB}"/>
          </ac:picMkLst>
        </pc:picChg>
        <pc:picChg chg="add mod">
          <ac:chgData name="Ma Hồng Đức" userId="d14a2d58af0b1a69" providerId="Windows Live" clId="Web-{A02D8BEF-CAD9-459E-85DB-AC5078529F40}" dt="2021-04-18T02:33:20.193" v="835"/>
          <ac:picMkLst>
            <pc:docMk/>
            <pc:sldMk cId="3935826419" sldId="262"/>
            <ac:picMk id="8" creationId="{3A31050F-17EE-4ACE-8C42-3B0BF2EEC2E5}"/>
          </ac:picMkLst>
        </pc:picChg>
      </pc:sldChg>
      <pc:sldChg chg="addSp delSp modSp new del mod setBg">
        <pc:chgData name="Ma Hồng Đức" userId="d14a2d58af0b1a69" providerId="Windows Live" clId="Web-{A02D8BEF-CAD9-459E-85DB-AC5078529F40}" dt="2021-04-18T02:26:16.718" v="669"/>
        <pc:sldMkLst>
          <pc:docMk/>
          <pc:sldMk cId="4098928684" sldId="262"/>
        </pc:sldMkLst>
        <pc:spChg chg="del">
          <ac:chgData name="Ma Hồng Đức" userId="d14a2d58af0b1a69" providerId="Windows Live" clId="Web-{A02D8BEF-CAD9-459E-85DB-AC5078529F40}" dt="2021-04-18T02:23:34.866" v="576"/>
          <ac:spMkLst>
            <pc:docMk/>
            <pc:sldMk cId="4098928684" sldId="262"/>
            <ac:spMk id="2" creationId="{2C2DAA3F-9C8F-4342-B38C-411AD47CFB1E}"/>
          </ac:spMkLst>
        </pc:spChg>
        <pc:spChg chg="del">
          <ac:chgData name="Ma Hồng Đức" userId="d14a2d58af0b1a69" providerId="Windows Live" clId="Web-{A02D8BEF-CAD9-459E-85DB-AC5078529F40}" dt="2021-04-18T02:23:35.897" v="577"/>
          <ac:spMkLst>
            <pc:docMk/>
            <pc:sldMk cId="4098928684" sldId="262"/>
            <ac:spMk id="3" creationId="{4FCB9AAD-4837-40D4-A0B2-08D7A138A62C}"/>
          </ac:spMkLst>
        </pc:spChg>
        <pc:spChg chg="add del mod">
          <ac:chgData name="Ma Hồng Đức" userId="d14a2d58af0b1a69" providerId="Windows Live" clId="Web-{A02D8BEF-CAD9-459E-85DB-AC5078529F40}" dt="2021-04-18T02:26:00.733" v="667"/>
          <ac:spMkLst>
            <pc:docMk/>
            <pc:sldMk cId="4098928684" sldId="262"/>
            <ac:spMk id="4" creationId="{A3182D93-AD90-4B6F-99AF-6262EE66D804}"/>
          </ac:spMkLst>
        </pc:spChg>
        <pc:spChg chg="add">
          <ac:chgData name="Ma Hồng Đức" userId="d14a2d58af0b1a69" providerId="Windows Live" clId="Web-{A02D8BEF-CAD9-459E-85DB-AC5078529F40}" dt="2021-04-18T02:26:00.733" v="667"/>
          <ac:spMkLst>
            <pc:docMk/>
            <pc:sldMk cId="4098928684" sldId="262"/>
            <ac:spMk id="10" creationId="{AA1951E2-8F97-4C6F-9735-8234E367F48B}"/>
          </ac:spMkLst>
        </pc:spChg>
        <pc:spChg chg="add">
          <ac:chgData name="Ma Hồng Đức" userId="d14a2d58af0b1a69" providerId="Windows Live" clId="Web-{A02D8BEF-CAD9-459E-85DB-AC5078529F40}" dt="2021-04-18T02:26:00.733" v="667"/>
          <ac:spMkLst>
            <pc:docMk/>
            <pc:sldMk cId="4098928684" sldId="262"/>
            <ac:spMk id="12" creationId="{02FF53E3-0DDC-4270-9698-6F5D68343F55}"/>
          </ac:spMkLst>
        </pc:spChg>
        <pc:graphicFrameChg chg="add mod">
          <ac:chgData name="Ma Hồng Đức" userId="d14a2d58af0b1a69" providerId="Windows Live" clId="Web-{A02D8BEF-CAD9-459E-85DB-AC5078529F40}" dt="2021-04-18T02:26:06.717" v="668" actId="1076"/>
          <ac:graphicFrameMkLst>
            <pc:docMk/>
            <pc:sldMk cId="4098928684" sldId="262"/>
            <ac:graphicFrameMk id="6" creationId="{5398B54D-AEEF-43B3-91B5-8E3B5043E9CC}"/>
          </ac:graphicFrameMkLst>
        </pc:graphicFrameChg>
        <pc:picChg chg="add del mod">
          <ac:chgData name="Ma Hồng Đức" userId="d14a2d58af0b1a69" providerId="Windows Live" clId="Web-{A02D8BEF-CAD9-459E-85DB-AC5078529F40}" dt="2021-04-18T02:25:55.982" v="666"/>
          <ac:picMkLst>
            <pc:docMk/>
            <pc:sldMk cId="4098928684" sldId="262"/>
            <ac:picMk id="5" creationId="{EF30F510-747A-49DE-AB7A-A366FAAA9108}"/>
          </ac:picMkLst>
        </pc:picChg>
      </pc:sldChg>
      <pc:sldMasterChg chg="del delSldLayout">
        <pc:chgData name="Ma Hồng Đức" userId="d14a2d58af0b1a69" providerId="Windows Live" clId="Web-{A02D8BEF-CAD9-459E-85DB-AC5078529F40}" dt="2021-04-18T01:48:21.131" v="0"/>
        <pc:sldMasterMkLst>
          <pc:docMk/>
          <pc:sldMasterMk cId="3336428944" sldId="2147483648"/>
        </pc:sldMasterMkLst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3177509059" sldId="2147483649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4273931299" sldId="2147483650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3239344926" sldId="2147483651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71434891" sldId="2147483652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1695300783" sldId="2147483653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3013401316" sldId="2147483654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1438579405" sldId="2147483655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638026129" sldId="2147483656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3860145272" sldId="2147483657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2447484624" sldId="2147483658"/>
          </pc:sldLayoutMkLst>
        </pc:sldLayoutChg>
        <pc:sldLayoutChg chg="del">
          <pc:chgData name="Ma Hồng Đức" userId="d14a2d58af0b1a69" providerId="Windows Live" clId="Web-{A02D8BEF-CAD9-459E-85DB-AC5078529F40}" dt="2021-04-18T01:48:21.131" v="0"/>
          <pc:sldLayoutMkLst>
            <pc:docMk/>
            <pc:sldMasterMk cId="3336428944" sldId="2147483648"/>
            <pc:sldLayoutMk cId="95000003" sldId="2147483659"/>
          </pc:sldLayoutMkLst>
        </pc:sldLayoutChg>
      </pc:sldMasterChg>
      <pc:sldMasterChg chg="add replId addSldLayout">
        <pc:chgData name="Ma Hồng Đức" userId="d14a2d58af0b1a69" providerId="Windows Live" clId="Web-{A02D8BEF-CAD9-459E-85DB-AC5078529F40}" dt="2021-04-18T01:48:21.131" v="0"/>
        <pc:sldMasterMkLst>
          <pc:docMk/>
          <pc:sldMasterMk cId="2504133422" sldId="2147483660"/>
        </pc:sldMasterMkLst>
        <pc:sldLayoutChg chg="ad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502256061" sldId="2147483661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1262300899" sldId="2147483662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4218750315" sldId="2147483663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1853071316" sldId="2147483664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2525248714" sldId="2147483665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1248712596" sldId="2147483666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3773040990" sldId="2147483667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3194048691" sldId="2147483668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2574971008" sldId="2147483669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2609871100" sldId="2147483670"/>
          </pc:sldLayoutMkLst>
        </pc:sldLayoutChg>
        <pc:sldLayoutChg chg="add replId">
          <pc:chgData name="Ma Hồng Đức" userId="d14a2d58af0b1a69" providerId="Windows Live" clId="Web-{A02D8BEF-CAD9-459E-85DB-AC5078529F40}" dt="2021-04-18T01:48:21.131" v="0"/>
          <pc:sldLayoutMkLst>
            <pc:docMk/>
            <pc:sldMasterMk cId="2504133422" sldId="2147483660"/>
            <pc:sldLayoutMk cId="2425937773" sldId="2147483671"/>
          </pc:sldLayoutMkLst>
        </pc:sldLayoutChg>
      </pc:sldMasterChg>
    </pc:docChg>
  </pc:docChgLst>
  <pc:docChgLst>
    <pc:chgData name="Người dùng Khách" providerId="Windows Live" clId="Web-{2980A972-FB3B-445C-9517-250D13672714}"/>
    <pc:docChg chg="modSld">
      <pc:chgData name="Người dùng Khách" userId="" providerId="Windows Live" clId="Web-{2980A972-FB3B-445C-9517-250D13672714}" dt="2021-04-22T15:01:09.325" v="0" actId="1076"/>
      <pc:docMkLst>
        <pc:docMk/>
      </pc:docMkLst>
      <pc:sldChg chg="modSp">
        <pc:chgData name="Người dùng Khách" userId="" providerId="Windows Live" clId="Web-{2980A972-FB3B-445C-9517-250D13672714}" dt="2021-04-22T15:01:09.325" v="0" actId="1076"/>
        <pc:sldMkLst>
          <pc:docMk/>
          <pc:sldMk cId="79940472" sldId="259"/>
        </pc:sldMkLst>
        <pc:spChg chg="mod">
          <ac:chgData name="Người dùng Khách" userId="" providerId="Windows Live" clId="Web-{2980A972-FB3B-445C-9517-250D13672714}" dt="2021-04-22T15:01:09.325" v="0" actId="1076"/>
          <ac:spMkLst>
            <pc:docMk/>
            <pc:sldMk cId="79940472" sldId="259"/>
            <ac:spMk id="5" creationId="{954457D8-A1C7-4742-97E1-4F1CFCC7CE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CB952-45F3-4BDA-85AD-CCF3F193E236}" type="datetimeFigureOut">
              <a:rPr lang="vi-VN" smtClean="0"/>
              <a:pPr/>
              <a:t>10/12/2024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0D831-82E6-4377-8669-5775A54A8A8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8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7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8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10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12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pPr/>
              <a:t>15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0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4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94953" y="3640510"/>
            <a:ext cx="4443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Huỳnh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Hồng</a:t>
            </a:r>
            <a:endParaRPr lang="en-US" b="1" dirty="0">
              <a:solidFill>
                <a:srgbClr val="FF00FF"/>
              </a:solidFill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: 2024-2025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BÀI GIẢNG ĐIỆN TỬ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448399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954" y="811161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9874" y="1406001"/>
            <a:ext cx="70054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chồi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777788"/>
            <a:ext cx="46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136659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 ĐẾN CƠ THỂ: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2322"/>
            <a:ext cx="4791940" cy="36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945625" y="801330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5084" y="1559971"/>
            <a:ext cx="6931741" cy="522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448399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777788"/>
            <a:ext cx="46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136659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 ĐẾN CƠ THỂ: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8271" y="1715730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87896"/>
            <a:ext cx="12014169" cy="363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2704902"/>
            <a:ext cx="13568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2049972" y="2709819"/>
            <a:ext cx="13568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4183627" y="2685238"/>
            <a:ext cx="18484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6941574" y="2670490"/>
            <a:ext cx="245314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 CƠ QUAN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10540181" y="2685239"/>
            <a:ext cx="1356852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THỂ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6" idx="3"/>
            <a:endCxn id="8" idx="1"/>
          </p:cNvCxnSpPr>
          <p:nvPr/>
        </p:nvCxnSpPr>
        <p:spPr>
          <a:xfrm>
            <a:off x="1356852" y="2935735"/>
            <a:ext cx="693120" cy="4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9" idx="1"/>
          </p:cNvCxnSpPr>
          <p:nvPr/>
        </p:nvCxnSpPr>
        <p:spPr>
          <a:xfrm flipV="1">
            <a:off x="3406824" y="2916071"/>
            <a:ext cx="776803" cy="2458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0" idx="1"/>
          </p:cNvCxnSpPr>
          <p:nvPr/>
        </p:nvCxnSpPr>
        <p:spPr>
          <a:xfrm flipV="1">
            <a:off x="6032091" y="2901323"/>
            <a:ext cx="909483" cy="147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1" idx="1"/>
          </p:cNvCxnSpPr>
          <p:nvPr/>
        </p:nvCxnSpPr>
        <p:spPr>
          <a:xfrm>
            <a:off x="9394721" y="2901323"/>
            <a:ext cx="1145460" cy="14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168" y="497376"/>
            <a:ext cx="11191035" cy="613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3524811" y="4214155"/>
            <a:ext cx="13568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5392996" y="4233819"/>
            <a:ext cx="18484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7536423" y="4115832"/>
            <a:ext cx="182880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9920749" y="4307562"/>
            <a:ext cx="1356852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THỂ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1489587" y="4209238"/>
            <a:ext cx="13568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91" y="718676"/>
            <a:ext cx="9835959" cy="147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59" y="2460522"/>
            <a:ext cx="9478097" cy="1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840658" y="3156155"/>
            <a:ext cx="353961" cy="427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28336" y="1966452"/>
            <a:ext cx="353961" cy="427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34" y="702322"/>
            <a:ext cx="10072846" cy="80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42" y="1531000"/>
            <a:ext cx="10626233" cy="76983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880" y="2605324"/>
            <a:ext cx="10855888" cy="9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668" y="3612741"/>
            <a:ext cx="10765094" cy="97398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1162334" y="1618229"/>
            <a:ext cx="9867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581131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2627"/>
            <a:ext cx="4807974" cy="57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84954" y="811161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630" y="1892684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5630" y="3839412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9874" y="1347009"/>
            <a:ext cx="70054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0543" y="2812016"/>
            <a:ext cx="70054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5463" y="4822664"/>
            <a:ext cx="70054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5294" y="5776367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581131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5962" y="811161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883" y="1376490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0882" y="1966367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Cho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06134"/>
            <a:ext cx="4660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1217" y="2890625"/>
            <a:ext cx="70054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5040064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581131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954" y="811161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630" y="2674328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9874" y="1730457"/>
            <a:ext cx="70054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giậu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0543" y="3593660"/>
            <a:ext cx="70054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072748"/>
            <a:ext cx="468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3705"/>
            <a:ext cx="4483510" cy="25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228" y="4144539"/>
            <a:ext cx="4439265" cy="27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35795" y="4257285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1048" y="5215993"/>
            <a:ext cx="70054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581131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586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2695070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" y="310203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5962" y="4217949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0883" y="4783278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0882" y="5373155"/>
            <a:ext cx="70054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1217" y="6297413"/>
            <a:ext cx="70054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4440296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 ĐẾN CƠ THỂ: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448399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954" y="811161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630" y="2040164"/>
            <a:ext cx="70054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(4)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9874" y="1406001"/>
            <a:ext cx="70054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chồi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5794" y="3298692"/>
            <a:ext cx="700548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(3)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chức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sản</a:t>
            </a:r>
            <a:endParaRPr lang="en-US" sz="2400" dirty="0">
              <a:solidFill>
                <a:srgbClr val="FF00FF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(4)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Thân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vi-VN" sz="2400" dirty="0">
              <a:solidFill>
                <a:srgbClr val="FF00FF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777788"/>
            <a:ext cx="46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5795" y="5009454"/>
            <a:ext cx="70054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5796" y="5613427"/>
            <a:ext cx="70054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khoáng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121911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 ĐẾN CƠ THỂ: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2322"/>
            <a:ext cx="4791940" cy="36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448399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265" y="545697"/>
            <a:ext cx="755117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(5)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(9)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265" y="2335124"/>
            <a:ext cx="751184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4516" y="1435497"/>
            <a:ext cx="757084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(5):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(6):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(7):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dày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(8):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(9): 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4013" y="3224952"/>
            <a:ext cx="748726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thần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kinh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tiêu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hóa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hấp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tuần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hoàn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dục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nội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457200" indent="-457200" algn="just"/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tiêu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hóa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chức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hóa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dinh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dưỡng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thể</a:t>
            </a:r>
            <a:endParaRPr lang="vi-VN" sz="2400" dirty="0">
              <a:solidFill>
                <a:srgbClr val="FF00FF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777788"/>
            <a:ext cx="46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8761" y="4876715"/>
            <a:ext cx="748726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846" y="5775652"/>
            <a:ext cx="75118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1121911"/>
            <a:ext cx="623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 ĐẾN CƠ THỂ: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168" y="1539704"/>
            <a:ext cx="3451123" cy="53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581131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 BÀO ĐẾN MÔ: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 20: CÁC CẤP ĐỘ TỔ CHỨC TRONG CƠ THỂ ĐA BÀO</a:t>
            </a:r>
            <a:endParaRPr lang="vi-V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984302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 ĐẾN CƠ QUAN: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" y="139126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0" y="2729528"/>
            <a:ext cx="62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 QUAN ĐẾN CƠ THỂ: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0" y="30922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9672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0" y="432614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0" y="555515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BlocksVTI">
  <a:themeElements>
    <a:clrScheme name="AnalogousFromLightSeed_2SEEDS">
      <a:dk1>
        <a:srgbClr val="000000"/>
      </a:dk1>
      <a:lt1>
        <a:srgbClr val="FFFFFF"/>
      </a:lt1>
      <a:dk2>
        <a:srgbClr val="41243B"/>
      </a:dk2>
      <a:lt2>
        <a:srgbClr val="E2E8E3"/>
      </a:lt2>
      <a:accent1>
        <a:srgbClr val="E356C9"/>
      </a:accent1>
      <a:accent2>
        <a:srgbClr val="CD74E8"/>
      </a:accent2>
      <a:accent3>
        <a:srgbClr val="E874A3"/>
      </a:accent3>
      <a:accent4>
        <a:srgbClr val="BCA147"/>
      </a:accent4>
      <a:accent5>
        <a:srgbClr val="9AAA55"/>
      </a:accent5>
      <a:accent6>
        <a:srgbClr val="70B444"/>
      </a:accent6>
      <a:hlink>
        <a:srgbClr val="568E60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1470</Words>
  <Application>Microsoft Office PowerPoint</Application>
  <PresentationFormat>Widescreen</PresentationFormat>
  <Paragraphs>119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Times New Roman</vt:lpstr>
      <vt:lpstr>BlocksVTI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Windows 11</cp:lastModifiedBy>
  <cp:revision>223</cp:revision>
  <dcterms:created xsi:type="dcterms:W3CDTF">2021-04-18T01:48:08Z</dcterms:created>
  <dcterms:modified xsi:type="dcterms:W3CDTF">2024-12-10T15:07:13Z</dcterms:modified>
</cp:coreProperties>
</file>