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82" r:id="rId3"/>
    <p:sldId id="263" r:id="rId4"/>
    <p:sldId id="266" r:id="rId5"/>
    <p:sldId id="267" r:id="rId6"/>
    <p:sldId id="277" r:id="rId7"/>
    <p:sldId id="272" r:id="rId8"/>
    <p:sldId id="268" r:id="rId9"/>
    <p:sldId id="278" r:id="rId10"/>
    <p:sldId id="279" r:id="rId11"/>
    <p:sldId id="273" r:id="rId12"/>
    <p:sldId id="269" r:id="rId13"/>
    <p:sldId id="280" r:id="rId14"/>
    <p:sldId id="281" r:id="rId15"/>
  </p:sldIdLst>
  <p:sldSz cx="9144000" cy="5143500" type="screen16x9"/>
  <p:notesSz cx="6858000" cy="9144000"/>
  <p:custDataLst>
    <p:tags r:id="rId17"/>
  </p:custDataLst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313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>
      <p:cViewPr varScale="1">
        <p:scale>
          <a:sx n="53" d="100"/>
          <a:sy n="53" d="100"/>
        </p:scale>
        <p:origin x="30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4EB5F6-2DF6-47A1-BC88-4999E6408725}" type="datetimeFigureOut">
              <a:rPr lang="vi-VN" smtClean="0"/>
              <a:pPr/>
              <a:t>10/12/2024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4AA03-76FE-4890-8C97-D43112CCD7C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6434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158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675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611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roup 131"/>
          <p:cNvGrpSpPr/>
          <p:nvPr userDrawn="1"/>
        </p:nvGrpSpPr>
        <p:grpSpPr>
          <a:xfrm>
            <a:off x="3293504" y="411511"/>
            <a:ext cx="2556993" cy="2699230"/>
            <a:chOff x="787805" y="339502"/>
            <a:chExt cx="4175262" cy="4407517"/>
          </a:xfrm>
        </p:grpSpPr>
        <p:sp>
          <p:nvSpPr>
            <p:cNvPr id="133" name="Oval 132"/>
            <p:cNvSpPr/>
            <p:nvPr/>
          </p:nvSpPr>
          <p:spPr>
            <a:xfrm>
              <a:off x="787805" y="339502"/>
              <a:ext cx="4175262" cy="417526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134" name="Group 133"/>
            <p:cNvGrpSpPr/>
            <p:nvPr/>
          </p:nvGrpSpPr>
          <p:grpSpPr>
            <a:xfrm>
              <a:off x="1129436" y="1046675"/>
              <a:ext cx="3492000" cy="3700344"/>
              <a:chOff x="5304922" y="1037184"/>
              <a:chExt cx="3492000" cy="3700344"/>
            </a:xfrm>
          </p:grpSpPr>
          <p:grpSp>
            <p:nvGrpSpPr>
              <p:cNvPr id="135" name="Group 134"/>
              <p:cNvGrpSpPr/>
              <p:nvPr/>
            </p:nvGrpSpPr>
            <p:grpSpPr>
              <a:xfrm>
                <a:off x="5304922" y="3743716"/>
                <a:ext cx="3492000" cy="437610"/>
                <a:chOff x="1709238" y="4209096"/>
                <a:chExt cx="3492000" cy="437610"/>
              </a:xfrm>
            </p:grpSpPr>
            <p:sp>
              <p:nvSpPr>
                <p:cNvPr id="161" name="Rectangle 160"/>
                <p:cNvSpPr/>
                <p:nvPr/>
              </p:nvSpPr>
              <p:spPr>
                <a:xfrm>
                  <a:off x="1709238" y="4214706"/>
                  <a:ext cx="3492000" cy="432000"/>
                </a:xfrm>
                <a:prstGeom prst="rect">
                  <a:avLst/>
                </a:prstGeom>
                <a:solidFill>
                  <a:schemeClr val="accent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6858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grpSp>
              <p:nvGrpSpPr>
                <p:cNvPr id="162" name="Group 161"/>
                <p:cNvGrpSpPr/>
                <p:nvPr/>
              </p:nvGrpSpPr>
              <p:grpSpPr>
                <a:xfrm>
                  <a:off x="2078720" y="4209096"/>
                  <a:ext cx="469833" cy="432000"/>
                  <a:chOff x="2078720" y="4209096"/>
                  <a:chExt cx="469833" cy="432000"/>
                </a:xfrm>
              </p:grpSpPr>
              <p:sp>
                <p:nvSpPr>
                  <p:cNvPr id="170" name="Rectangle 169"/>
                  <p:cNvSpPr/>
                  <p:nvPr/>
                </p:nvSpPr>
                <p:spPr>
                  <a:xfrm>
                    <a:off x="2078720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6858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171" name="Rectangle 170"/>
                  <p:cNvSpPr/>
                  <p:nvPr/>
                </p:nvSpPr>
                <p:spPr>
                  <a:xfrm>
                    <a:off x="2217331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6858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172" name="Rectangle 171"/>
                  <p:cNvSpPr/>
                  <p:nvPr/>
                </p:nvSpPr>
                <p:spPr>
                  <a:xfrm>
                    <a:off x="2355942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6858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173" name="Rectangle 172"/>
                  <p:cNvSpPr/>
                  <p:nvPr/>
                </p:nvSpPr>
                <p:spPr>
                  <a:xfrm>
                    <a:off x="2494553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6858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  <p:grpSp>
              <p:nvGrpSpPr>
                <p:cNvPr id="163" name="Group 162"/>
                <p:cNvGrpSpPr/>
                <p:nvPr/>
              </p:nvGrpSpPr>
              <p:grpSpPr>
                <a:xfrm>
                  <a:off x="4098293" y="4384000"/>
                  <a:ext cx="900965" cy="82800"/>
                  <a:chOff x="4098293" y="4384000"/>
                  <a:chExt cx="900965" cy="82800"/>
                </a:xfrm>
              </p:grpSpPr>
              <p:sp>
                <p:nvSpPr>
                  <p:cNvPr id="164" name="Rectangle 163"/>
                  <p:cNvSpPr/>
                  <p:nvPr/>
                </p:nvSpPr>
                <p:spPr>
                  <a:xfrm>
                    <a:off x="4098293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6858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165" name="Rectangle 164"/>
                  <p:cNvSpPr/>
                  <p:nvPr/>
                </p:nvSpPr>
                <p:spPr>
                  <a:xfrm>
                    <a:off x="4260486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6858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166" name="Rectangle 165"/>
                  <p:cNvSpPr/>
                  <p:nvPr/>
                </p:nvSpPr>
                <p:spPr>
                  <a:xfrm>
                    <a:off x="4422679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6858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167" name="Rectangle 166"/>
                  <p:cNvSpPr/>
                  <p:nvPr/>
                </p:nvSpPr>
                <p:spPr>
                  <a:xfrm>
                    <a:off x="4584872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6858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168" name="Rectangle 167"/>
                  <p:cNvSpPr/>
                  <p:nvPr/>
                </p:nvSpPr>
                <p:spPr>
                  <a:xfrm>
                    <a:off x="4747065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6858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169" name="Rectangle 168"/>
                  <p:cNvSpPr/>
                  <p:nvPr/>
                </p:nvSpPr>
                <p:spPr>
                  <a:xfrm>
                    <a:off x="4909258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6858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36" name="Group 135"/>
              <p:cNvGrpSpPr/>
              <p:nvPr/>
            </p:nvGrpSpPr>
            <p:grpSpPr>
              <a:xfrm flipH="1">
                <a:off x="5304922" y="4299918"/>
                <a:ext cx="3492000" cy="437610"/>
                <a:chOff x="1709238" y="4209096"/>
                <a:chExt cx="3492000" cy="437610"/>
              </a:xfrm>
            </p:grpSpPr>
            <p:sp>
              <p:nvSpPr>
                <p:cNvPr id="148" name="Rectangle 147"/>
                <p:cNvSpPr/>
                <p:nvPr/>
              </p:nvSpPr>
              <p:spPr>
                <a:xfrm>
                  <a:off x="1709238" y="4214706"/>
                  <a:ext cx="3492000" cy="432000"/>
                </a:xfrm>
                <a:prstGeom prst="rect">
                  <a:avLst/>
                </a:prstGeom>
                <a:solidFill>
                  <a:schemeClr val="accent2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6858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grpSp>
              <p:nvGrpSpPr>
                <p:cNvPr id="149" name="Group 148"/>
                <p:cNvGrpSpPr/>
                <p:nvPr/>
              </p:nvGrpSpPr>
              <p:grpSpPr>
                <a:xfrm>
                  <a:off x="2078720" y="4209096"/>
                  <a:ext cx="469833" cy="432000"/>
                  <a:chOff x="2078720" y="4209096"/>
                  <a:chExt cx="469833" cy="432000"/>
                </a:xfrm>
              </p:grpSpPr>
              <p:sp>
                <p:nvSpPr>
                  <p:cNvPr id="157" name="Rectangle 156"/>
                  <p:cNvSpPr/>
                  <p:nvPr/>
                </p:nvSpPr>
                <p:spPr>
                  <a:xfrm>
                    <a:off x="2078720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6858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158" name="Rectangle 157"/>
                  <p:cNvSpPr/>
                  <p:nvPr/>
                </p:nvSpPr>
                <p:spPr>
                  <a:xfrm>
                    <a:off x="2217331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6858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159" name="Rectangle 158"/>
                  <p:cNvSpPr/>
                  <p:nvPr/>
                </p:nvSpPr>
                <p:spPr>
                  <a:xfrm>
                    <a:off x="2355942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6858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160" name="Rectangle 159"/>
                  <p:cNvSpPr/>
                  <p:nvPr/>
                </p:nvSpPr>
                <p:spPr>
                  <a:xfrm>
                    <a:off x="2494553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6858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  <p:grpSp>
              <p:nvGrpSpPr>
                <p:cNvPr id="150" name="Group 149"/>
                <p:cNvGrpSpPr/>
                <p:nvPr/>
              </p:nvGrpSpPr>
              <p:grpSpPr>
                <a:xfrm>
                  <a:off x="4098293" y="4384000"/>
                  <a:ext cx="900965" cy="82800"/>
                  <a:chOff x="4098293" y="4384000"/>
                  <a:chExt cx="900965" cy="82800"/>
                </a:xfrm>
              </p:grpSpPr>
              <p:sp>
                <p:nvSpPr>
                  <p:cNvPr id="151" name="Rectangle 150"/>
                  <p:cNvSpPr/>
                  <p:nvPr/>
                </p:nvSpPr>
                <p:spPr>
                  <a:xfrm>
                    <a:off x="4098293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6858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152" name="Rectangle 151"/>
                  <p:cNvSpPr/>
                  <p:nvPr/>
                </p:nvSpPr>
                <p:spPr>
                  <a:xfrm>
                    <a:off x="4260486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6858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153" name="Rectangle 152"/>
                  <p:cNvSpPr/>
                  <p:nvPr/>
                </p:nvSpPr>
                <p:spPr>
                  <a:xfrm>
                    <a:off x="4422679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6858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154" name="Rectangle 153"/>
                  <p:cNvSpPr/>
                  <p:nvPr/>
                </p:nvSpPr>
                <p:spPr>
                  <a:xfrm>
                    <a:off x="4584872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6858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155" name="Rectangle 154"/>
                  <p:cNvSpPr/>
                  <p:nvPr/>
                </p:nvSpPr>
                <p:spPr>
                  <a:xfrm>
                    <a:off x="4747065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6858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156" name="Rectangle 155"/>
                  <p:cNvSpPr/>
                  <p:nvPr/>
                </p:nvSpPr>
                <p:spPr>
                  <a:xfrm>
                    <a:off x="4909258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6858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37" name="Group 136"/>
              <p:cNvGrpSpPr/>
              <p:nvPr/>
            </p:nvGrpSpPr>
            <p:grpSpPr>
              <a:xfrm>
                <a:off x="6272654" y="1875857"/>
                <a:ext cx="720080" cy="720080"/>
                <a:chOff x="6272654" y="1875857"/>
                <a:chExt cx="720080" cy="720080"/>
              </a:xfrm>
            </p:grpSpPr>
            <p:sp>
              <p:nvSpPr>
                <p:cNvPr id="146" name="Rectangle 145"/>
                <p:cNvSpPr/>
                <p:nvPr/>
              </p:nvSpPr>
              <p:spPr>
                <a:xfrm>
                  <a:off x="6272654" y="1875857"/>
                  <a:ext cx="720080" cy="720080"/>
                </a:xfrm>
                <a:prstGeom prst="rect">
                  <a:avLst/>
                </a:prstGeom>
                <a:solidFill>
                  <a:schemeClr val="accent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6858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47" name="Parallelogram 5"/>
                <p:cNvSpPr>
                  <a:spLocks/>
                </p:cNvSpPr>
                <p:nvPr/>
              </p:nvSpPr>
              <p:spPr>
                <a:xfrm>
                  <a:off x="6391715" y="1978487"/>
                  <a:ext cx="481958" cy="481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70" h="868857">
                      <a:moveTo>
                        <a:pt x="424135" y="189887"/>
                      </a:moveTo>
                      <a:lnTo>
                        <a:pt x="297766" y="526729"/>
                      </a:lnTo>
                      <a:lnTo>
                        <a:pt x="550505" y="526729"/>
                      </a:lnTo>
                      <a:close/>
                      <a:moveTo>
                        <a:pt x="325960" y="0"/>
                      </a:moveTo>
                      <a:lnTo>
                        <a:pt x="352897" y="0"/>
                      </a:lnTo>
                      <a:lnTo>
                        <a:pt x="495373" y="0"/>
                      </a:lnTo>
                      <a:lnTo>
                        <a:pt x="522310" y="0"/>
                      </a:lnTo>
                      <a:lnTo>
                        <a:pt x="848270" y="868857"/>
                      </a:lnTo>
                      <a:lnTo>
                        <a:pt x="678857" y="868857"/>
                      </a:lnTo>
                      <a:lnTo>
                        <a:pt x="604960" y="671883"/>
                      </a:lnTo>
                      <a:lnTo>
                        <a:pt x="243310" y="671883"/>
                      </a:lnTo>
                      <a:lnTo>
                        <a:pt x="169413" y="868857"/>
                      </a:lnTo>
                      <a:lnTo>
                        <a:pt x="0" y="868857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8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138" name="Group 137"/>
              <p:cNvGrpSpPr/>
              <p:nvPr/>
            </p:nvGrpSpPr>
            <p:grpSpPr>
              <a:xfrm>
                <a:off x="7109110" y="1875857"/>
                <a:ext cx="720080" cy="720080"/>
                <a:chOff x="7109110" y="1875857"/>
                <a:chExt cx="720080" cy="720080"/>
              </a:xfrm>
            </p:grpSpPr>
            <p:sp>
              <p:nvSpPr>
                <p:cNvPr id="144" name="Rectangle 143"/>
                <p:cNvSpPr/>
                <p:nvPr/>
              </p:nvSpPr>
              <p:spPr>
                <a:xfrm>
                  <a:off x="7109110" y="1875857"/>
                  <a:ext cx="720080" cy="720080"/>
                </a:xfrm>
                <a:prstGeom prst="rect">
                  <a:avLst/>
                </a:prstGeom>
                <a:solidFill>
                  <a:schemeClr val="accent2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6858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45" name="Rectangle 9"/>
                <p:cNvSpPr>
                  <a:spLocks noChangeAspect="1"/>
                </p:cNvSpPr>
                <p:nvPr/>
              </p:nvSpPr>
              <p:spPr>
                <a:xfrm>
                  <a:off x="7267746" y="1994945"/>
                  <a:ext cx="402809" cy="481904"/>
                </a:xfrm>
                <a:custGeom>
                  <a:avLst/>
                  <a:gdLst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431276 w 728932"/>
                    <a:gd name="connsiteY5" fmla="*/ 488630 h 872065"/>
                    <a:gd name="connsiteX6" fmla="*/ 174101 w 728932"/>
                    <a:gd name="connsiteY6" fmla="*/ 488630 h 872065"/>
                    <a:gd name="connsiteX7" fmla="*/ 174101 w 728932"/>
                    <a:gd name="connsiteY7" fmla="*/ 140965 h 872065"/>
                    <a:gd name="connsiteX8" fmla="*/ 174101 w 728932"/>
                    <a:gd name="connsiteY8" fmla="*/ 347665 h 872065"/>
                    <a:gd name="connsiteX9" fmla="*/ 431276 w 728932"/>
                    <a:gd name="connsiteY9" fmla="*/ 347665 h 872065"/>
                    <a:gd name="connsiteX10" fmla="*/ 431276 w 728932"/>
                    <a:gd name="connsiteY10" fmla="*/ 345754 h 872065"/>
                    <a:gd name="connsiteX11" fmla="*/ 517000 w 728932"/>
                    <a:gd name="connsiteY11" fmla="*/ 243359 h 872065"/>
                    <a:gd name="connsiteX12" fmla="*/ 433656 w 728932"/>
                    <a:gd name="connsiteY12" fmla="*/ 148109 h 872065"/>
                    <a:gd name="connsiteX13" fmla="*/ 174101 w 728932"/>
                    <a:gd name="connsiteY13" fmla="*/ 140965 h 872065"/>
                    <a:gd name="connsiteX14" fmla="*/ 0 w 728932"/>
                    <a:gd name="connsiteY14" fmla="*/ 0 h 872065"/>
                    <a:gd name="connsiteX15" fmla="*/ 127816 w 728932"/>
                    <a:gd name="connsiteY15" fmla="*/ 0 h 872065"/>
                    <a:gd name="connsiteX16" fmla="*/ 174101 w 728932"/>
                    <a:gd name="connsiteY16" fmla="*/ 0 h 872065"/>
                    <a:gd name="connsiteX17" fmla="*/ 447945 w 728932"/>
                    <a:gd name="connsiteY17" fmla="*/ 0 h 872065"/>
                    <a:gd name="connsiteX18" fmla="*/ 447945 w 728932"/>
                    <a:gd name="connsiteY18" fmla="*/ 1732 h 872065"/>
                    <a:gd name="connsiteX19" fmla="*/ 683688 w 728932"/>
                    <a:gd name="connsiteY19" fmla="*/ 179066 h 872065"/>
                    <a:gd name="connsiteX20" fmla="*/ 559863 w 728932"/>
                    <a:gd name="connsiteY20" fmla="*/ 407666 h 872065"/>
                    <a:gd name="connsiteX21" fmla="*/ 728932 w 728932"/>
                    <a:gd name="connsiteY21" fmla="*/ 633885 h 872065"/>
                    <a:gd name="connsiteX22" fmla="*/ 433657 w 728932"/>
                    <a:gd name="connsiteY22" fmla="*/ 872010 h 872065"/>
                    <a:gd name="connsiteX23" fmla="*/ 433776 w 728932"/>
                    <a:gd name="connsiteY23" fmla="*/ 869628 h 872065"/>
                    <a:gd name="connsiteX24" fmla="*/ 174101 w 728932"/>
                    <a:gd name="connsiteY24" fmla="*/ 869628 h 872065"/>
                    <a:gd name="connsiteX25" fmla="*/ 127816 w 728932"/>
                    <a:gd name="connsiteY25" fmla="*/ 869628 h 872065"/>
                    <a:gd name="connsiteX26" fmla="*/ 0 w 728932"/>
                    <a:gd name="connsiteY26" fmla="*/ 869628 h 872065"/>
                    <a:gd name="connsiteX27" fmla="*/ 0 w 728932"/>
                    <a:gd name="connsiteY27" fmla="*/ 0 h 872065"/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431276 w 728932"/>
                    <a:gd name="connsiteY5" fmla="*/ 488630 h 872065"/>
                    <a:gd name="connsiteX6" fmla="*/ 174101 w 728932"/>
                    <a:gd name="connsiteY6" fmla="*/ 488630 h 872065"/>
                    <a:gd name="connsiteX7" fmla="*/ 174101 w 728932"/>
                    <a:gd name="connsiteY7" fmla="*/ 140965 h 872065"/>
                    <a:gd name="connsiteX8" fmla="*/ 174101 w 728932"/>
                    <a:gd name="connsiteY8" fmla="*/ 347665 h 872065"/>
                    <a:gd name="connsiteX9" fmla="*/ 431276 w 728932"/>
                    <a:gd name="connsiteY9" fmla="*/ 347665 h 872065"/>
                    <a:gd name="connsiteX10" fmla="*/ 431276 w 728932"/>
                    <a:gd name="connsiteY10" fmla="*/ 345754 h 872065"/>
                    <a:gd name="connsiteX11" fmla="*/ 517000 w 728932"/>
                    <a:gd name="connsiteY11" fmla="*/ 243359 h 872065"/>
                    <a:gd name="connsiteX12" fmla="*/ 433656 w 728932"/>
                    <a:gd name="connsiteY12" fmla="*/ 148109 h 872065"/>
                    <a:gd name="connsiteX13" fmla="*/ 174101 w 728932"/>
                    <a:gd name="connsiteY13" fmla="*/ 140965 h 872065"/>
                    <a:gd name="connsiteX14" fmla="*/ 0 w 728932"/>
                    <a:gd name="connsiteY14" fmla="*/ 0 h 872065"/>
                    <a:gd name="connsiteX15" fmla="*/ 127816 w 728932"/>
                    <a:gd name="connsiteY15" fmla="*/ 0 h 872065"/>
                    <a:gd name="connsiteX16" fmla="*/ 174101 w 728932"/>
                    <a:gd name="connsiteY16" fmla="*/ 0 h 872065"/>
                    <a:gd name="connsiteX17" fmla="*/ 447945 w 728932"/>
                    <a:gd name="connsiteY17" fmla="*/ 0 h 872065"/>
                    <a:gd name="connsiteX18" fmla="*/ 447945 w 728932"/>
                    <a:gd name="connsiteY18" fmla="*/ 1732 h 872065"/>
                    <a:gd name="connsiteX19" fmla="*/ 683688 w 728932"/>
                    <a:gd name="connsiteY19" fmla="*/ 179066 h 872065"/>
                    <a:gd name="connsiteX20" fmla="*/ 559863 w 728932"/>
                    <a:gd name="connsiteY20" fmla="*/ 407666 h 872065"/>
                    <a:gd name="connsiteX21" fmla="*/ 728932 w 728932"/>
                    <a:gd name="connsiteY21" fmla="*/ 633885 h 872065"/>
                    <a:gd name="connsiteX22" fmla="*/ 433657 w 728932"/>
                    <a:gd name="connsiteY22" fmla="*/ 872010 h 872065"/>
                    <a:gd name="connsiteX23" fmla="*/ 433776 w 728932"/>
                    <a:gd name="connsiteY23" fmla="*/ 869628 h 872065"/>
                    <a:gd name="connsiteX24" fmla="*/ 174101 w 728932"/>
                    <a:gd name="connsiteY24" fmla="*/ 869628 h 872065"/>
                    <a:gd name="connsiteX25" fmla="*/ 127816 w 728932"/>
                    <a:gd name="connsiteY25" fmla="*/ 869628 h 872065"/>
                    <a:gd name="connsiteX26" fmla="*/ 0 w 728932"/>
                    <a:gd name="connsiteY26" fmla="*/ 869628 h 872065"/>
                    <a:gd name="connsiteX27" fmla="*/ 0 w 728932"/>
                    <a:gd name="connsiteY27" fmla="*/ 0 h 872065"/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431276 w 728932"/>
                    <a:gd name="connsiteY5" fmla="*/ 488630 h 872065"/>
                    <a:gd name="connsiteX6" fmla="*/ 174101 w 728932"/>
                    <a:gd name="connsiteY6" fmla="*/ 488630 h 872065"/>
                    <a:gd name="connsiteX7" fmla="*/ 174101 w 728932"/>
                    <a:gd name="connsiteY7" fmla="*/ 140965 h 872065"/>
                    <a:gd name="connsiteX8" fmla="*/ 174101 w 728932"/>
                    <a:gd name="connsiteY8" fmla="*/ 347665 h 872065"/>
                    <a:gd name="connsiteX9" fmla="*/ 431276 w 728932"/>
                    <a:gd name="connsiteY9" fmla="*/ 347665 h 872065"/>
                    <a:gd name="connsiteX10" fmla="*/ 431276 w 728932"/>
                    <a:gd name="connsiteY10" fmla="*/ 345754 h 872065"/>
                    <a:gd name="connsiteX11" fmla="*/ 517000 w 728932"/>
                    <a:gd name="connsiteY11" fmla="*/ 243359 h 872065"/>
                    <a:gd name="connsiteX12" fmla="*/ 433656 w 728932"/>
                    <a:gd name="connsiteY12" fmla="*/ 148109 h 872065"/>
                    <a:gd name="connsiteX13" fmla="*/ 174101 w 728932"/>
                    <a:gd name="connsiteY13" fmla="*/ 140965 h 872065"/>
                    <a:gd name="connsiteX14" fmla="*/ 0 w 728932"/>
                    <a:gd name="connsiteY14" fmla="*/ 0 h 872065"/>
                    <a:gd name="connsiteX15" fmla="*/ 127816 w 728932"/>
                    <a:gd name="connsiteY15" fmla="*/ 0 h 872065"/>
                    <a:gd name="connsiteX16" fmla="*/ 174101 w 728932"/>
                    <a:gd name="connsiteY16" fmla="*/ 0 h 872065"/>
                    <a:gd name="connsiteX17" fmla="*/ 447945 w 728932"/>
                    <a:gd name="connsiteY17" fmla="*/ 0 h 872065"/>
                    <a:gd name="connsiteX18" fmla="*/ 447945 w 728932"/>
                    <a:gd name="connsiteY18" fmla="*/ 1732 h 872065"/>
                    <a:gd name="connsiteX19" fmla="*/ 683688 w 728932"/>
                    <a:gd name="connsiteY19" fmla="*/ 179066 h 872065"/>
                    <a:gd name="connsiteX20" fmla="*/ 559863 w 728932"/>
                    <a:gd name="connsiteY20" fmla="*/ 407666 h 872065"/>
                    <a:gd name="connsiteX21" fmla="*/ 728932 w 728932"/>
                    <a:gd name="connsiteY21" fmla="*/ 633885 h 872065"/>
                    <a:gd name="connsiteX22" fmla="*/ 433657 w 728932"/>
                    <a:gd name="connsiteY22" fmla="*/ 872010 h 872065"/>
                    <a:gd name="connsiteX23" fmla="*/ 433776 w 728932"/>
                    <a:gd name="connsiteY23" fmla="*/ 869628 h 872065"/>
                    <a:gd name="connsiteX24" fmla="*/ 174101 w 728932"/>
                    <a:gd name="connsiteY24" fmla="*/ 869628 h 872065"/>
                    <a:gd name="connsiteX25" fmla="*/ 127816 w 728932"/>
                    <a:gd name="connsiteY25" fmla="*/ 869628 h 872065"/>
                    <a:gd name="connsiteX26" fmla="*/ 0 w 728932"/>
                    <a:gd name="connsiteY26" fmla="*/ 869628 h 872065"/>
                    <a:gd name="connsiteX27" fmla="*/ 0 w 728932"/>
                    <a:gd name="connsiteY27" fmla="*/ 0 h 872065"/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174101 w 728932"/>
                    <a:gd name="connsiteY5" fmla="*/ 488630 h 872065"/>
                    <a:gd name="connsiteX6" fmla="*/ 174101 w 728932"/>
                    <a:gd name="connsiteY6" fmla="*/ 140965 h 872065"/>
                    <a:gd name="connsiteX7" fmla="*/ 174101 w 728932"/>
                    <a:gd name="connsiteY7" fmla="*/ 347665 h 872065"/>
                    <a:gd name="connsiteX8" fmla="*/ 431276 w 728932"/>
                    <a:gd name="connsiteY8" fmla="*/ 347665 h 872065"/>
                    <a:gd name="connsiteX9" fmla="*/ 431276 w 728932"/>
                    <a:gd name="connsiteY9" fmla="*/ 345754 h 872065"/>
                    <a:gd name="connsiteX10" fmla="*/ 517000 w 728932"/>
                    <a:gd name="connsiteY10" fmla="*/ 243359 h 872065"/>
                    <a:gd name="connsiteX11" fmla="*/ 433656 w 728932"/>
                    <a:gd name="connsiteY11" fmla="*/ 148109 h 872065"/>
                    <a:gd name="connsiteX12" fmla="*/ 174101 w 728932"/>
                    <a:gd name="connsiteY12" fmla="*/ 140965 h 872065"/>
                    <a:gd name="connsiteX13" fmla="*/ 0 w 728932"/>
                    <a:gd name="connsiteY13" fmla="*/ 0 h 872065"/>
                    <a:gd name="connsiteX14" fmla="*/ 127816 w 728932"/>
                    <a:gd name="connsiteY14" fmla="*/ 0 h 872065"/>
                    <a:gd name="connsiteX15" fmla="*/ 174101 w 728932"/>
                    <a:gd name="connsiteY15" fmla="*/ 0 h 872065"/>
                    <a:gd name="connsiteX16" fmla="*/ 447945 w 728932"/>
                    <a:gd name="connsiteY16" fmla="*/ 0 h 872065"/>
                    <a:gd name="connsiteX17" fmla="*/ 447945 w 728932"/>
                    <a:gd name="connsiteY17" fmla="*/ 1732 h 872065"/>
                    <a:gd name="connsiteX18" fmla="*/ 683688 w 728932"/>
                    <a:gd name="connsiteY18" fmla="*/ 179066 h 872065"/>
                    <a:gd name="connsiteX19" fmla="*/ 559863 w 728932"/>
                    <a:gd name="connsiteY19" fmla="*/ 407666 h 872065"/>
                    <a:gd name="connsiteX20" fmla="*/ 728932 w 728932"/>
                    <a:gd name="connsiteY20" fmla="*/ 633885 h 872065"/>
                    <a:gd name="connsiteX21" fmla="*/ 433657 w 728932"/>
                    <a:gd name="connsiteY21" fmla="*/ 872010 h 872065"/>
                    <a:gd name="connsiteX22" fmla="*/ 433776 w 728932"/>
                    <a:gd name="connsiteY22" fmla="*/ 869628 h 872065"/>
                    <a:gd name="connsiteX23" fmla="*/ 174101 w 728932"/>
                    <a:gd name="connsiteY23" fmla="*/ 869628 h 872065"/>
                    <a:gd name="connsiteX24" fmla="*/ 127816 w 728932"/>
                    <a:gd name="connsiteY24" fmla="*/ 869628 h 872065"/>
                    <a:gd name="connsiteX25" fmla="*/ 0 w 728932"/>
                    <a:gd name="connsiteY25" fmla="*/ 869628 h 872065"/>
                    <a:gd name="connsiteX26" fmla="*/ 0 w 728932"/>
                    <a:gd name="connsiteY26" fmla="*/ 0 h 872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728932" h="872065">
                      <a:moveTo>
                        <a:pt x="174101" y="488630"/>
                      </a:moveTo>
                      <a:lnTo>
                        <a:pt x="174101" y="728663"/>
                      </a:lnTo>
                      <a:lnTo>
                        <a:pt x="442406" y="728663"/>
                      </a:lnTo>
                      <a:cubicBezTo>
                        <a:pt x="511257" y="715167"/>
                        <a:pt x="549532" y="684907"/>
                        <a:pt x="547956" y="612454"/>
                      </a:cubicBezTo>
                      <a:cubicBezTo>
                        <a:pt x="543194" y="552923"/>
                        <a:pt x="538432" y="510060"/>
                        <a:pt x="431276" y="493391"/>
                      </a:cubicBezTo>
                      <a:lnTo>
                        <a:pt x="174101" y="488630"/>
                      </a:lnTo>
                      <a:close/>
                      <a:moveTo>
                        <a:pt x="174101" y="140965"/>
                      </a:moveTo>
                      <a:lnTo>
                        <a:pt x="174101" y="347665"/>
                      </a:lnTo>
                      <a:lnTo>
                        <a:pt x="431276" y="347665"/>
                      </a:lnTo>
                      <a:lnTo>
                        <a:pt x="431276" y="345754"/>
                      </a:lnTo>
                      <a:cubicBezTo>
                        <a:pt x="474139" y="322735"/>
                        <a:pt x="514619" y="311622"/>
                        <a:pt x="517000" y="243359"/>
                      </a:cubicBezTo>
                      <a:cubicBezTo>
                        <a:pt x="517000" y="202878"/>
                        <a:pt x="502713" y="157634"/>
                        <a:pt x="433656" y="148109"/>
                      </a:cubicBezTo>
                      <a:cubicBezTo>
                        <a:pt x="366981" y="140568"/>
                        <a:pt x="274510" y="141043"/>
                        <a:pt x="174101" y="140965"/>
                      </a:cubicBezTo>
                      <a:close/>
                      <a:moveTo>
                        <a:pt x="0" y="0"/>
                      </a:moveTo>
                      <a:lnTo>
                        <a:pt x="127816" y="0"/>
                      </a:lnTo>
                      <a:lnTo>
                        <a:pt x="174101" y="0"/>
                      </a:lnTo>
                      <a:lnTo>
                        <a:pt x="447945" y="0"/>
                      </a:lnTo>
                      <a:lnTo>
                        <a:pt x="447945" y="1732"/>
                      </a:lnTo>
                      <a:cubicBezTo>
                        <a:pt x="634795" y="8775"/>
                        <a:pt x="679801" y="148746"/>
                        <a:pt x="683688" y="179066"/>
                      </a:cubicBezTo>
                      <a:cubicBezTo>
                        <a:pt x="689245" y="333848"/>
                        <a:pt x="620981" y="374328"/>
                        <a:pt x="559863" y="407666"/>
                      </a:cubicBezTo>
                      <a:cubicBezTo>
                        <a:pt x="663844" y="433066"/>
                        <a:pt x="727345" y="515617"/>
                        <a:pt x="728932" y="633885"/>
                      </a:cubicBezTo>
                      <a:cubicBezTo>
                        <a:pt x="720200" y="800572"/>
                        <a:pt x="594788" y="874392"/>
                        <a:pt x="433657" y="872010"/>
                      </a:cubicBezTo>
                      <a:cubicBezTo>
                        <a:pt x="433697" y="871216"/>
                        <a:pt x="433736" y="870422"/>
                        <a:pt x="433776" y="869628"/>
                      </a:cubicBezTo>
                      <a:lnTo>
                        <a:pt x="174101" y="869628"/>
                      </a:lnTo>
                      <a:lnTo>
                        <a:pt x="127816" y="869628"/>
                      </a:lnTo>
                      <a:lnTo>
                        <a:pt x="0" y="8696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8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139" name="Group 138"/>
              <p:cNvGrpSpPr/>
              <p:nvPr/>
            </p:nvGrpSpPr>
            <p:grpSpPr>
              <a:xfrm>
                <a:off x="6690882" y="1037184"/>
                <a:ext cx="720080" cy="720080"/>
                <a:chOff x="6690882" y="1037184"/>
                <a:chExt cx="720080" cy="720080"/>
              </a:xfrm>
            </p:grpSpPr>
            <p:sp>
              <p:nvSpPr>
                <p:cNvPr id="142" name="Rectangle 141"/>
                <p:cNvSpPr/>
                <p:nvPr/>
              </p:nvSpPr>
              <p:spPr>
                <a:xfrm>
                  <a:off x="6690882" y="1037184"/>
                  <a:ext cx="720080" cy="720080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6858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43" name="Block Arc 142"/>
                <p:cNvSpPr>
                  <a:spLocks noChangeAspect="1"/>
                </p:cNvSpPr>
                <p:nvPr/>
              </p:nvSpPr>
              <p:spPr>
                <a:xfrm>
                  <a:off x="6842201" y="1156272"/>
                  <a:ext cx="417443" cy="481904"/>
                </a:xfrm>
                <a:prstGeom prst="blockArc">
                  <a:avLst>
                    <a:gd name="adj1" fmla="val 1756726"/>
                    <a:gd name="adj2" fmla="val 19889488"/>
                    <a:gd name="adj3" fmla="val 22774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8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sp>
            <p:nvSpPr>
              <p:cNvPr id="140" name="Round Same Side Corner Rectangle 51"/>
              <p:cNvSpPr/>
              <p:nvPr/>
            </p:nvSpPr>
            <p:spPr>
              <a:xfrm rot="5400000">
                <a:off x="6852922" y="1652530"/>
                <a:ext cx="396000" cy="2520000"/>
              </a:xfrm>
              <a:custGeom>
                <a:avLst/>
                <a:gdLst/>
                <a:ahLst/>
                <a:cxnLst/>
                <a:rect l="l" t="t" r="r" b="b"/>
                <a:pathLst>
                  <a:path w="468002" h="2500353">
                    <a:moveTo>
                      <a:pt x="0" y="2500353"/>
                    </a:moveTo>
                    <a:lnTo>
                      <a:pt x="0" y="234001"/>
                    </a:lnTo>
                    <a:cubicBezTo>
                      <a:pt x="0" y="104766"/>
                      <a:pt x="104766" y="0"/>
                      <a:pt x="234001" y="0"/>
                    </a:cubicBezTo>
                    <a:cubicBezTo>
                      <a:pt x="363236" y="0"/>
                      <a:pt x="468002" y="104766"/>
                      <a:pt x="468002" y="234001"/>
                    </a:cubicBezTo>
                    <a:cubicBezTo>
                      <a:pt x="468002" y="989452"/>
                      <a:pt x="468001" y="1744902"/>
                      <a:pt x="468001" y="2500353"/>
                    </a:cubicBezTo>
                    <a:lnTo>
                      <a:pt x="467594" y="2500353"/>
                    </a:lnTo>
                    <a:cubicBezTo>
                      <a:pt x="429063" y="2409421"/>
                      <a:pt x="338980" y="2345641"/>
                      <a:pt x="234000" y="2345641"/>
                    </a:cubicBezTo>
                    <a:cubicBezTo>
                      <a:pt x="129020" y="2345641"/>
                      <a:pt x="38938" y="2409421"/>
                      <a:pt x="406" y="2500353"/>
                    </a:cubicBez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8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41" name="Round Same Side Corner Rectangle 51"/>
              <p:cNvSpPr/>
              <p:nvPr/>
            </p:nvSpPr>
            <p:spPr>
              <a:xfrm rot="16200000">
                <a:off x="6852922" y="2167123"/>
                <a:ext cx="396000" cy="2520000"/>
              </a:xfrm>
              <a:custGeom>
                <a:avLst/>
                <a:gdLst/>
                <a:ahLst/>
                <a:cxnLst/>
                <a:rect l="l" t="t" r="r" b="b"/>
                <a:pathLst>
                  <a:path w="468002" h="2500353">
                    <a:moveTo>
                      <a:pt x="0" y="2500353"/>
                    </a:moveTo>
                    <a:lnTo>
                      <a:pt x="0" y="234001"/>
                    </a:lnTo>
                    <a:cubicBezTo>
                      <a:pt x="0" y="104766"/>
                      <a:pt x="104766" y="0"/>
                      <a:pt x="234001" y="0"/>
                    </a:cubicBezTo>
                    <a:cubicBezTo>
                      <a:pt x="363236" y="0"/>
                      <a:pt x="468002" y="104766"/>
                      <a:pt x="468002" y="234001"/>
                    </a:cubicBezTo>
                    <a:cubicBezTo>
                      <a:pt x="468002" y="989452"/>
                      <a:pt x="468001" y="1744902"/>
                      <a:pt x="468001" y="2500353"/>
                    </a:cubicBezTo>
                    <a:lnTo>
                      <a:pt x="467594" y="2500353"/>
                    </a:lnTo>
                    <a:cubicBezTo>
                      <a:pt x="429063" y="2409421"/>
                      <a:pt x="338980" y="2345641"/>
                      <a:pt x="234000" y="2345641"/>
                    </a:cubicBezTo>
                    <a:cubicBezTo>
                      <a:pt x="129020" y="2345641"/>
                      <a:pt x="38938" y="2409421"/>
                      <a:pt x="406" y="2500353"/>
                    </a:cubicBez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8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</p:grpSp>
      <p:sp>
        <p:nvSpPr>
          <p:cNvPr id="51" name="Text Placeholder 9">
            <a:extLst>
              <a:ext uri="{FF2B5EF4-FFF2-40B4-BE49-F238E27FC236}">
                <a16:creationId xmlns:a16="http://schemas.microsoft.com/office/drawing/2014/main" id="{139BBCBE-08BA-417D-87EB-C9DA6CB356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" y="3969062"/>
            <a:ext cx="9143999" cy="432000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900" b="1" baseline="0">
                <a:solidFill>
                  <a:schemeClr val="tx1"/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PRESENTATION HERE</a:t>
            </a:r>
            <a:endParaRPr lang="ko-KR" altLang="en-US" dirty="0"/>
          </a:p>
        </p:txBody>
      </p:sp>
      <p:sp>
        <p:nvSpPr>
          <p:cNvPr id="52" name="제목 1">
            <a:extLst>
              <a:ext uri="{FF2B5EF4-FFF2-40B4-BE49-F238E27FC236}">
                <a16:creationId xmlns:a16="http://schemas.microsoft.com/office/drawing/2014/main" id="{AE33218E-9C24-435F-948C-815D84D473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417417"/>
            <a:ext cx="9143998" cy="540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2700" b="1" baseline="0">
                <a:solidFill>
                  <a:schemeClr val="tx1"/>
                </a:solidFill>
                <a:effectLst/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FREE PPT TEMPLATES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218769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 userDrawn="1"/>
        </p:nvSpPr>
        <p:spPr>
          <a:xfrm>
            <a:off x="2947037" y="473949"/>
            <a:ext cx="3249931" cy="324993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3624363" y="1094737"/>
            <a:ext cx="1895276" cy="2008355"/>
            <a:chOff x="5304922" y="1037184"/>
            <a:chExt cx="3492000" cy="3700344"/>
          </a:xfrm>
        </p:grpSpPr>
        <p:grpSp>
          <p:nvGrpSpPr>
            <p:cNvPr id="8" name="Group 7"/>
            <p:cNvGrpSpPr/>
            <p:nvPr/>
          </p:nvGrpSpPr>
          <p:grpSpPr>
            <a:xfrm>
              <a:off x="5304922" y="3743716"/>
              <a:ext cx="3492000" cy="437610"/>
              <a:chOff x="1709238" y="4209096"/>
              <a:chExt cx="3492000" cy="437610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1709238" y="4214706"/>
                <a:ext cx="3492000" cy="432000"/>
              </a:xfrm>
              <a:prstGeom prst="rect">
                <a:avLst/>
              </a:prstGeom>
              <a:solidFill>
                <a:schemeClr val="accent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grpSp>
            <p:nvGrpSpPr>
              <p:cNvPr id="35" name="Group 34"/>
              <p:cNvGrpSpPr/>
              <p:nvPr/>
            </p:nvGrpSpPr>
            <p:grpSpPr>
              <a:xfrm>
                <a:off x="2078720" y="4209096"/>
                <a:ext cx="469833" cy="432000"/>
                <a:chOff x="2078720" y="4209096"/>
                <a:chExt cx="469833" cy="432000"/>
              </a:xfrm>
            </p:grpSpPr>
            <p:sp>
              <p:nvSpPr>
                <p:cNvPr id="43" name="Rectangle 42"/>
                <p:cNvSpPr/>
                <p:nvPr/>
              </p:nvSpPr>
              <p:spPr>
                <a:xfrm>
                  <a:off x="2078720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8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44" name="Rectangle 43"/>
                <p:cNvSpPr/>
                <p:nvPr/>
              </p:nvSpPr>
              <p:spPr>
                <a:xfrm>
                  <a:off x="2217331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8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2355942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8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2494553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8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36" name="Group 35"/>
              <p:cNvGrpSpPr/>
              <p:nvPr/>
            </p:nvGrpSpPr>
            <p:grpSpPr>
              <a:xfrm>
                <a:off x="4098293" y="4384000"/>
                <a:ext cx="900965" cy="82800"/>
                <a:chOff x="4098293" y="4384000"/>
                <a:chExt cx="900965" cy="82800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4098293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8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4260486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8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4422679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8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4584872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8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4747065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8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>
                  <a:off x="4909258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8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</p:grpSp>
        <p:grpSp>
          <p:nvGrpSpPr>
            <p:cNvPr id="9" name="Group 8"/>
            <p:cNvGrpSpPr/>
            <p:nvPr/>
          </p:nvGrpSpPr>
          <p:grpSpPr>
            <a:xfrm flipH="1">
              <a:off x="5304922" y="4299918"/>
              <a:ext cx="3492000" cy="437610"/>
              <a:chOff x="1709238" y="4209096"/>
              <a:chExt cx="3492000" cy="437610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1709238" y="4214706"/>
                <a:ext cx="3492000" cy="432000"/>
              </a:xfrm>
              <a:prstGeom prst="rect">
                <a:avLst/>
              </a:prstGeom>
              <a:solidFill>
                <a:schemeClr val="accent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grpSp>
            <p:nvGrpSpPr>
              <p:cNvPr id="22" name="Group 21"/>
              <p:cNvGrpSpPr/>
              <p:nvPr/>
            </p:nvGrpSpPr>
            <p:grpSpPr>
              <a:xfrm>
                <a:off x="2078720" y="4209096"/>
                <a:ext cx="469833" cy="432000"/>
                <a:chOff x="2078720" y="4209096"/>
                <a:chExt cx="469833" cy="432000"/>
              </a:xfrm>
            </p:grpSpPr>
            <p:sp>
              <p:nvSpPr>
                <p:cNvPr id="30" name="Rectangle 29"/>
                <p:cNvSpPr/>
                <p:nvPr/>
              </p:nvSpPr>
              <p:spPr>
                <a:xfrm>
                  <a:off x="2078720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8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2217331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8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2355942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8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2494553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8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23" name="Group 22"/>
              <p:cNvGrpSpPr/>
              <p:nvPr/>
            </p:nvGrpSpPr>
            <p:grpSpPr>
              <a:xfrm>
                <a:off x="4098293" y="4384000"/>
                <a:ext cx="900965" cy="82800"/>
                <a:chOff x="4098293" y="4384000"/>
                <a:chExt cx="900965" cy="82800"/>
              </a:xfrm>
            </p:grpSpPr>
            <p:sp>
              <p:nvSpPr>
                <p:cNvPr id="24" name="Rectangle 23"/>
                <p:cNvSpPr/>
                <p:nvPr/>
              </p:nvSpPr>
              <p:spPr>
                <a:xfrm>
                  <a:off x="4098293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8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4260486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8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4422679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8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4584872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8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4747065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8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4909258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8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</p:grpSp>
        <p:grpSp>
          <p:nvGrpSpPr>
            <p:cNvPr id="10" name="Group 9"/>
            <p:cNvGrpSpPr/>
            <p:nvPr/>
          </p:nvGrpSpPr>
          <p:grpSpPr>
            <a:xfrm>
              <a:off x="6272654" y="1875857"/>
              <a:ext cx="720080" cy="720080"/>
              <a:chOff x="6272654" y="1875857"/>
              <a:chExt cx="720080" cy="72008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6272654" y="1875857"/>
                <a:ext cx="720080" cy="720080"/>
              </a:xfrm>
              <a:prstGeom prst="rect">
                <a:avLst/>
              </a:prstGeom>
              <a:solidFill>
                <a:schemeClr val="accent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0" name="Parallelogram 5"/>
              <p:cNvSpPr>
                <a:spLocks/>
              </p:cNvSpPr>
              <p:nvPr/>
            </p:nvSpPr>
            <p:spPr>
              <a:xfrm>
                <a:off x="6391715" y="1978487"/>
                <a:ext cx="481958" cy="481904"/>
              </a:xfrm>
              <a:custGeom>
                <a:avLst/>
                <a:gdLst/>
                <a:ahLst/>
                <a:cxnLst/>
                <a:rect l="l" t="t" r="r" b="b"/>
                <a:pathLst>
                  <a:path w="848270" h="868857">
                    <a:moveTo>
                      <a:pt x="424135" y="189887"/>
                    </a:moveTo>
                    <a:lnTo>
                      <a:pt x="297766" y="526729"/>
                    </a:lnTo>
                    <a:lnTo>
                      <a:pt x="550505" y="526729"/>
                    </a:lnTo>
                    <a:close/>
                    <a:moveTo>
                      <a:pt x="325960" y="0"/>
                    </a:moveTo>
                    <a:lnTo>
                      <a:pt x="352897" y="0"/>
                    </a:lnTo>
                    <a:lnTo>
                      <a:pt x="495373" y="0"/>
                    </a:lnTo>
                    <a:lnTo>
                      <a:pt x="522310" y="0"/>
                    </a:lnTo>
                    <a:lnTo>
                      <a:pt x="848270" y="868857"/>
                    </a:lnTo>
                    <a:lnTo>
                      <a:pt x="678857" y="868857"/>
                    </a:lnTo>
                    <a:lnTo>
                      <a:pt x="604960" y="671883"/>
                    </a:lnTo>
                    <a:lnTo>
                      <a:pt x="243310" y="671883"/>
                    </a:lnTo>
                    <a:lnTo>
                      <a:pt x="169413" y="868857"/>
                    </a:lnTo>
                    <a:lnTo>
                      <a:pt x="0" y="86885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8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7109110" y="1875857"/>
              <a:ext cx="720080" cy="720080"/>
              <a:chOff x="7109110" y="1875857"/>
              <a:chExt cx="720080" cy="72008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7109110" y="1875857"/>
                <a:ext cx="720080" cy="720080"/>
              </a:xfrm>
              <a:prstGeom prst="rect">
                <a:avLst/>
              </a:prstGeom>
              <a:solidFill>
                <a:schemeClr val="accent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8" name="Rectangle 9"/>
              <p:cNvSpPr>
                <a:spLocks noChangeAspect="1"/>
              </p:cNvSpPr>
              <p:nvPr/>
            </p:nvSpPr>
            <p:spPr>
              <a:xfrm>
                <a:off x="7267746" y="1994945"/>
                <a:ext cx="402809" cy="481904"/>
              </a:xfrm>
              <a:custGeom>
                <a:avLst/>
                <a:gdLst>
                  <a:gd name="connsiteX0" fmla="*/ 174101 w 728932"/>
                  <a:gd name="connsiteY0" fmla="*/ 488630 h 872065"/>
                  <a:gd name="connsiteX1" fmla="*/ 174101 w 728932"/>
                  <a:gd name="connsiteY1" fmla="*/ 728663 h 872065"/>
                  <a:gd name="connsiteX2" fmla="*/ 442406 w 728932"/>
                  <a:gd name="connsiteY2" fmla="*/ 728663 h 872065"/>
                  <a:gd name="connsiteX3" fmla="*/ 547956 w 728932"/>
                  <a:gd name="connsiteY3" fmla="*/ 612454 h 872065"/>
                  <a:gd name="connsiteX4" fmla="*/ 431276 w 728932"/>
                  <a:gd name="connsiteY4" fmla="*/ 493391 h 872065"/>
                  <a:gd name="connsiteX5" fmla="*/ 431276 w 728932"/>
                  <a:gd name="connsiteY5" fmla="*/ 488630 h 872065"/>
                  <a:gd name="connsiteX6" fmla="*/ 174101 w 728932"/>
                  <a:gd name="connsiteY6" fmla="*/ 488630 h 872065"/>
                  <a:gd name="connsiteX7" fmla="*/ 174101 w 728932"/>
                  <a:gd name="connsiteY7" fmla="*/ 140965 h 872065"/>
                  <a:gd name="connsiteX8" fmla="*/ 174101 w 728932"/>
                  <a:gd name="connsiteY8" fmla="*/ 347665 h 872065"/>
                  <a:gd name="connsiteX9" fmla="*/ 431276 w 728932"/>
                  <a:gd name="connsiteY9" fmla="*/ 347665 h 872065"/>
                  <a:gd name="connsiteX10" fmla="*/ 431276 w 728932"/>
                  <a:gd name="connsiteY10" fmla="*/ 345754 h 872065"/>
                  <a:gd name="connsiteX11" fmla="*/ 517000 w 728932"/>
                  <a:gd name="connsiteY11" fmla="*/ 243359 h 872065"/>
                  <a:gd name="connsiteX12" fmla="*/ 433656 w 728932"/>
                  <a:gd name="connsiteY12" fmla="*/ 148109 h 872065"/>
                  <a:gd name="connsiteX13" fmla="*/ 174101 w 728932"/>
                  <a:gd name="connsiteY13" fmla="*/ 140965 h 872065"/>
                  <a:gd name="connsiteX14" fmla="*/ 0 w 728932"/>
                  <a:gd name="connsiteY14" fmla="*/ 0 h 872065"/>
                  <a:gd name="connsiteX15" fmla="*/ 127816 w 728932"/>
                  <a:gd name="connsiteY15" fmla="*/ 0 h 872065"/>
                  <a:gd name="connsiteX16" fmla="*/ 174101 w 728932"/>
                  <a:gd name="connsiteY16" fmla="*/ 0 h 872065"/>
                  <a:gd name="connsiteX17" fmla="*/ 447945 w 728932"/>
                  <a:gd name="connsiteY17" fmla="*/ 0 h 872065"/>
                  <a:gd name="connsiteX18" fmla="*/ 447945 w 728932"/>
                  <a:gd name="connsiteY18" fmla="*/ 1732 h 872065"/>
                  <a:gd name="connsiteX19" fmla="*/ 683688 w 728932"/>
                  <a:gd name="connsiteY19" fmla="*/ 179066 h 872065"/>
                  <a:gd name="connsiteX20" fmla="*/ 559863 w 728932"/>
                  <a:gd name="connsiteY20" fmla="*/ 407666 h 872065"/>
                  <a:gd name="connsiteX21" fmla="*/ 728932 w 728932"/>
                  <a:gd name="connsiteY21" fmla="*/ 633885 h 872065"/>
                  <a:gd name="connsiteX22" fmla="*/ 433657 w 728932"/>
                  <a:gd name="connsiteY22" fmla="*/ 872010 h 872065"/>
                  <a:gd name="connsiteX23" fmla="*/ 433776 w 728932"/>
                  <a:gd name="connsiteY23" fmla="*/ 869628 h 872065"/>
                  <a:gd name="connsiteX24" fmla="*/ 174101 w 728932"/>
                  <a:gd name="connsiteY24" fmla="*/ 869628 h 872065"/>
                  <a:gd name="connsiteX25" fmla="*/ 127816 w 728932"/>
                  <a:gd name="connsiteY25" fmla="*/ 869628 h 872065"/>
                  <a:gd name="connsiteX26" fmla="*/ 0 w 728932"/>
                  <a:gd name="connsiteY26" fmla="*/ 869628 h 872065"/>
                  <a:gd name="connsiteX27" fmla="*/ 0 w 728932"/>
                  <a:gd name="connsiteY27" fmla="*/ 0 h 872065"/>
                  <a:gd name="connsiteX0" fmla="*/ 174101 w 728932"/>
                  <a:gd name="connsiteY0" fmla="*/ 488630 h 872065"/>
                  <a:gd name="connsiteX1" fmla="*/ 174101 w 728932"/>
                  <a:gd name="connsiteY1" fmla="*/ 728663 h 872065"/>
                  <a:gd name="connsiteX2" fmla="*/ 442406 w 728932"/>
                  <a:gd name="connsiteY2" fmla="*/ 728663 h 872065"/>
                  <a:gd name="connsiteX3" fmla="*/ 547956 w 728932"/>
                  <a:gd name="connsiteY3" fmla="*/ 612454 h 872065"/>
                  <a:gd name="connsiteX4" fmla="*/ 431276 w 728932"/>
                  <a:gd name="connsiteY4" fmla="*/ 493391 h 872065"/>
                  <a:gd name="connsiteX5" fmla="*/ 431276 w 728932"/>
                  <a:gd name="connsiteY5" fmla="*/ 488630 h 872065"/>
                  <a:gd name="connsiteX6" fmla="*/ 174101 w 728932"/>
                  <a:gd name="connsiteY6" fmla="*/ 488630 h 872065"/>
                  <a:gd name="connsiteX7" fmla="*/ 174101 w 728932"/>
                  <a:gd name="connsiteY7" fmla="*/ 140965 h 872065"/>
                  <a:gd name="connsiteX8" fmla="*/ 174101 w 728932"/>
                  <a:gd name="connsiteY8" fmla="*/ 347665 h 872065"/>
                  <a:gd name="connsiteX9" fmla="*/ 431276 w 728932"/>
                  <a:gd name="connsiteY9" fmla="*/ 347665 h 872065"/>
                  <a:gd name="connsiteX10" fmla="*/ 431276 w 728932"/>
                  <a:gd name="connsiteY10" fmla="*/ 345754 h 872065"/>
                  <a:gd name="connsiteX11" fmla="*/ 517000 w 728932"/>
                  <a:gd name="connsiteY11" fmla="*/ 243359 h 872065"/>
                  <a:gd name="connsiteX12" fmla="*/ 433656 w 728932"/>
                  <a:gd name="connsiteY12" fmla="*/ 148109 h 872065"/>
                  <a:gd name="connsiteX13" fmla="*/ 174101 w 728932"/>
                  <a:gd name="connsiteY13" fmla="*/ 140965 h 872065"/>
                  <a:gd name="connsiteX14" fmla="*/ 0 w 728932"/>
                  <a:gd name="connsiteY14" fmla="*/ 0 h 872065"/>
                  <a:gd name="connsiteX15" fmla="*/ 127816 w 728932"/>
                  <a:gd name="connsiteY15" fmla="*/ 0 h 872065"/>
                  <a:gd name="connsiteX16" fmla="*/ 174101 w 728932"/>
                  <a:gd name="connsiteY16" fmla="*/ 0 h 872065"/>
                  <a:gd name="connsiteX17" fmla="*/ 447945 w 728932"/>
                  <a:gd name="connsiteY17" fmla="*/ 0 h 872065"/>
                  <a:gd name="connsiteX18" fmla="*/ 447945 w 728932"/>
                  <a:gd name="connsiteY18" fmla="*/ 1732 h 872065"/>
                  <a:gd name="connsiteX19" fmla="*/ 683688 w 728932"/>
                  <a:gd name="connsiteY19" fmla="*/ 179066 h 872065"/>
                  <a:gd name="connsiteX20" fmla="*/ 559863 w 728932"/>
                  <a:gd name="connsiteY20" fmla="*/ 407666 h 872065"/>
                  <a:gd name="connsiteX21" fmla="*/ 728932 w 728932"/>
                  <a:gd name="connsiteY21" fmla="*/ 633885 h 872065"/>
                  <a:gd name="connsiteX22" fmla="*/ 433657 w 728932"/>
                  <a:gd name="connsiteY22" fmla="*/ 872010 h 872065"/>
                  <a:gd name="connsiteX23" fmla="*/ 433776 w 728932"/>
                  <a:gd name="connsiteY23" fmla="*/ 869628 h 872065"/>
                  <a:gd name="connsiteX24" fmla="*/ 174101 w 728932"/>
                  <a:gd name="connsiteY24" fmla="*/ 869628 h 872065"/>
                  <a:gd name="connsiteX25" fmla="*/ 127816 w 728932"/>
                  <a:gd name="connsiteY25" fmla="*/ 869628 h 872065"/>
                  <a:gd name="connsiteX26" fmla="*/ 0 w 728932"/>
                  <a:gd name="connsiteY26" fmla="*/ 869628 h 872065"/>
                  <a:gd name="connsiteX27" fmla="*/ 0 w 728932"/>
                  <a:gd name="connsiteY27" fmla="*/ 0 h 872065"/>
                  <a:gd name="connsiteX0" fmla="*/ 174101 w 728932"/>
                  <a:gd name="connsiteY0" fmla="*/ 488630 h 872065"/>
                  <a:gd name="connsiteX1" fmla="*/ 174101 w 728932"/>
                  <a:gd name="connsiteY1" fmla="*/ 728663 h 872065"/>
                  <a:gd name="connsiteX2" fmla="*/ 442406 w 728932"/>
                  <a:gd name="connsiteY2" fmla="*/ 728663 h 872065"/>
                  <a:gd name="connsiteX3" fmla="*/ 547956 w 728932"/>
                  <a:gd name="connsiteY3" fmla="*/ 612454 h 872065"/>
                  <a:gd name="connsiteX4" fmla="*/ 431276 w 728932"/>
                  <a:gd name="connsiteY4" fmla="*/ 493391 h 872065"/>
                  <a:gd name="connsiteX5" fmla="*/ 431276 w 728932"/>
                  <a:gd name="connsiteY5" fmla="*/ 488630 h 872065"/>
                  <a:gd name="connsiteX6" fmla="*/ 174101 w 728932"/>
                  <a:gd name="connsiteY6" fmla="*/ 488630 h 872065"/>
                  <a:gd name="connsiteX7" fmla="*/ 174101 w 728932"/>
                  <a:gd name="connsiteY7" fmla="*/ 140965 h 872065"/>
                  <a:gd name="connsiteX8" fmla="*/ 174101 w 728932"/>
                  <a:gd name="connsiteY8" fmla="*/ 347665 h 872065"/>
                  <a:gd name="connsiteX9" fmla="*/ 431276 w 728932"/>
                  <a:gd name="connsiteY9" fmla="*/ 347665 h 872065"/>
                  <a:gd name="connsiteX10" fmla="*/ 431276 w 728932"/>
                  <a:gd name="connsiteY10" fmla="*/ 345754 h 872065"/>
                  <a:gd name="connsiteX11" fmla="*/ 517000 w 728932"/>
                  <a:gd name="connsiteY11" fmla="*/ 243359 h 872065"/>
                  <a:gd name="connsiteX12" fmla="*/ 433656 w 728932"/>
                  <a:gd name="connsiteY12" fmla="*/ 148109 h 872065"/>
                  <a:gd name="connsiteX13" fmla="*/ 174101 w 728932"/>
                  <a:gd name="connsiteY13" fmla="*/ 140965 h 872065"/>
                  <a:gd name="connsiteX14" fmla="*/ 0 w 728932"/>
                  <a:gd name="connsiteY14" fmla="*/ 0 h 872065"/>
                  <a:gd name="connsiteX15" fmla="*/ 127816 w 728932"/>
                  <a:gd name="connsiteY15" fmla="*/ 0 h 872065"/>
                  <a:gd name="connsiteX16" fmla="*/ 174101 w 728932"/>
                  <a:gd name="connsiteY16" fmla="*/ 0 h 872065"/>
                  <a:gd name="connsiteX17" fmla="*/ 447945 w 728932"/>
                  <a:gd name="connsiteY17" fmla="*/ 0 h 872065"/>
                  <a:gd name="connsiteX18" fmla="*/ 447945 w 728932"/>
                  <a:gd name="connsiteY18" fmla="*/ 1732 h 872065"/>
                  <a:gd name="connsiteX19" fmla="*/ 683688 w 728932"/>
                  <a:gd name="connsiteY19" fmla="*/ 179066 h 872065"/>
                  <a:gd name="connsiteX20" fmla="*/ 559863 w 728932"/>
                  <a:gd name="connsiteY20" fmla="*/ 407666 h 872065"/>
                  <a:gd name="connsiteX21" fmla="*/ 728932 w 728932"/>
                  <a:gd name="connsiteY21" fmla="*/ 633885 h 872065"/>
                  <a:gd name="connsiteX22" fmla="*/ 433657 w 728932"/>
                  <a:gd name="connsiteY22" fmla="*/ 872010 h 872065"/>
                  <a:gd name="connsiteX23" fmla="*/ 433776 w 728932"/>
                  <a:gd name="connsiteY23" fmla="*/ 869628 h 872065"/>
                  <a:gd name="connsiteX24" fmla="*/ 174101 w 728932"/>
                  <a:gd name="connsiteY24" fmla="*/ 869628 h 872065"/>
                  <a:gd name="connsiteX25" fmla="*/ 127816 w 728932"/>
                  <a:gd name="connsiteY25" fmla="*/ 869628 h 872065"/>
                  <a:gd name="connsiteX26" fmla="*/ 0 w 728932"/>
                  <a:gd name="connsiteY26" fmla="*/ 869628 h 872065"/>
                  <a:gd name="connsiteX27" fmla="*/ 0 w 728932"/>
                  <a:gd name="connsiteY27" fmla="*/ 0 h 872065"/>
                  <a:gd name="connsiteX0" fmla="*/ 174101 w 728932"/>
                  <a:gd name="connsiteY0" fmla="*/ 488630 h 872065"/>
                  <a:gd name="connsiteX1" fmla="*/ 174101 w 728932"/>
                  <a:gd name="connsiteY1" fmla="*/ 728663 h 872065"/>
                  <a:gd name="connsiteX2" fmla="*/ 442406 w 728932"/>
                  <a:gd name="connsiteY2" fmla="*/ 728663 h 872065"/>
                  <a:gd name="connsiteX3" fmla="*/ 547956 w 728932"/>
                  <a:gd name="connsiteY3" fmla="*/ 612454 h 872065"/>
                  <a:gd name="connsiteX4" fmla="*/ 431276 w 728932"/>
                  <a:gd name="connsiteY4" fmla="*/ 493391 h 872065"/>
                  <a:gd name="connsiteX5" fmla="*/ 174101 w 728932"/>
                  <a:gd name="connsiteY5" fmla="*/ 488630 h 872065"/>
                  <a:gd name="connsiteX6" fmla="*/ 174101 w 728932"/>
                  <a:gd name="connsiteY6" fmla="*/ 140965 h 872065"/>
                  <a:gd name="connsiteX7" fmla="*/ 174101 w 728932"/>
                  <a:gd name="connsiteY7" fmla="*/ 347665 h 872065"/>
                  <a:gd name="connsiteX8" fmla="*/ 431276 w 728932"/>
                  <a:gd name="connsiteY8" fmla="*/ 347665 h 872065"/>
                  <a:gd name="connsiteX9" fmla="*/ 431276 w 728932"/>
                  <a:gd name="connsiteY9" fmla="*/ 345754 h 872065"/>
                  <a:gd name="connsiteX10" fmla="*/ 517000 w 728932"/>
                  <a:gd name="connsiteY10" fmla="*/ 243359 h 872065"/>
                  <a:gd name="connsiteX11" fmla="*/ 433656 w 728932"/>
                  <a:gd name="connsiteY11" fmla="*/ 148109 h 872065"/>
                  <a:gd name="connsiteX12" fmla="*/ 174101 w 728932"/>
                  <a:gd name="connsiteY12" fmla="*/ 140965 h 872065"/>
                  <a:gd name="connsiteX13" fmla="*/ 0 w 728932"/>
                  <a:gd name="connsiteY13" fmla="*/ 0 h 872065"/>
                  <a:gd name="connsiteX14" fmla="*/ 127816 w 728932"/>
                  <a:gd name="connsiteY14" fmla="*/ 0 h 872065"/>
                  <a:gd name="connsiteX15" fmla="*/ 174101 w 728932"/>
                  <a:gd name="connsiteY15" fmla="*/ 0 h 872065"/>
                  <a:gd name="connsiteX16" fmla="*/ 447945 w 728932"/>
                  <a:gd name="connsiteY16" fmla="*/ 0 h 872065"/>
                  <a:gd name="connsiteX17" fmla="*/ 447945 w 728932"/>
                  <a:gd name="connsiteY17" fmla="*/ 1732 h 872065"/>
                  <a:gd name="connsiteX18" fmla="*/ 683688 w 728932"/>
                  <a:gd name="connsiteY18" fmla="*/ 179066 h 872065"/>
                  <a:gd name="connsiteX19" fmla="*/ 559863 w 728932"/>
                  <a:gd name="connsiteY19" fmla="*/ 407666 h 872065"/>
                  <a:gd name="connsiteX20" fmla="*/ 728932 w 728932"/>
                  <a:gd name="connsiteY20" fmla="*/ 633885 h 872065"/>
                  <a:gd name="connsiteX21" fmla="*/ 433657 w 728932"/>
                  <a:gd name="connsiteY21" fmla="*/ 872010 h 872065"/>
                  <a:gd name="connsiteX22" fmla="*/ 433776 w 728932"/>
                  <a:gd name="connsiteY22" fmla="*/ 869628 h 872065"/>
                  <a:gd name="connsiteX23" fmla="*/ 174101 w 728932"/>
                  <a:gd name="connsiteY23" fmla="*/ 869628 h 872065"/>
                  <a:gd name="connsiteX24" fmla="*/ 127816 w 728932"/>
                  <a:gd name="connsiteY24" fmla="*/ 869628 h 872065"/>
                  <a:gd name="connsiteX25" fmla="*/ 0 w 728932"/>
                  <a:gd name="connsiteY25" fmla="*/ 869628 h 872065"/>
                  <a:gd name="connsiteX26" fmla="*/ 0 w 728932"/>
                  <a:gd name="connsiteY26" fmla="*/ 0 h 872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728932" h="872065">
                    <a:moveTo>
                      <a:pt x="174101" y="488630"/>
                    </a:moveTo>
                    <a:lnTo>
                      <a:pt x="174101" y="728663"/>
                    </a:lnTo>
                    <a:lnTo>
                      <a:pt x="442406" y="728663"/>
                    </a:lnTo>
                    <a:cubicBezTo>
                      <a:pt x="511257" y="715167"/>
                      <a:pt x="549532" y="684907"/>
                      <a:pt x="547956" y="612454"/>
                    </a:cubicBezTo>
                    <a:cubicBezTo>
                      <a:pt x="543194" y="552923"/>
                      <a:pt x="538432" y="510060"/>
                      <a:pt x="431276" y="493391"/>
                    </a:cubicBezTo>
                    <a:lnTo>
                      <a:pt x="174101" y="488630"/>
                    </a:lnTo>
                    <a:close/>
                    <a:moveTo>
                      <a:pt x="174101" y="140965"/>
                    </a:moveTo>
                    <a:lnTo>
                      <a:pt x="174101" y="347665"/>
                    </a:lnTo>
                    <a:lnTo>
                      <a:pt x="431276" y="347665"/>
                    </a:lnTo>
                    <a:lnTo>
                      <a:pt x="431276" y="345754"/>
                    </a:lnTo>
                    <a:cubicBezTo>
                      <a:pt x="474139" y="322735"/>
                      <a:pt x="514619" y="311622"/>
                      <a:pt x="517000" y="243359"/>
                    </a:cubicBezTo>
                    <a:cubicBezTo>
                      <a:pt x="517000" y="202878"/>
                      <a:pt x="502713" y="157634"/>
                      <a:pt x="433656" y="148109"/>
                    </a:cubicBezTo>
                    <a:cubicBezTo>
                      <a:pt x="366981" y="140568"/>
                      <a:pt x="274510" y="141043"/>
                      <a:pt x="174101" y="140965"/>
                    </a:cubicBezTo>
                    <a:close/>
                    <a:moveTo>
                      <a:pt x="0" y="0"/>
                    </a:moveTo>
                    <a:lnTo>
                      <a:pt x="127816" y="0"/>
                    </a:lnTo>
                    <a:lnTo>
                      <a:pt x="174101" y="0"/>
                    </a:lnTo>
                    <a:lnTo>
                      <a:pt x="447945" y="0"/>
                    </a:lnTo>
                    <a:lnTo>
                      <a:pt x="447945" y="1732"/>
                    </a:lnTo>
                    <a:cubicBezTo>
                      <a:pt x="634795" y="8775"/>
                      <a:pt x="679801" y="148746"/>
                      <a:pt x="683688" y="179066"/>
                    </a:cubicBezTo>
                    <a:cubicBezTo>
                      <a:pt x="689245" y="333848"/>
                      <a:pt x="620981" y="374328"/>
                      <a:pt x="559863" y="407666"/>
                    </a:cubicBezTo>
                    <a:cubicBezTo>
                      <a:pt x="663844" y="433066"/>
                      <a:pt x="727345" y="515617"/>
                      <a:pt x="728932" y="633885"/>
                    </a:cubicBezTo>
                    <a:cubicBezTo>
                      <a:pt x="720200" y="800572"/>
                      <a:pt x="594788" y="874392"/>
                      <a:pt x="433657" y="872010"/>
                    </a:cubicBezTo>
                    <a:cubicBezTo>
                      <a:pt x="433697" y="871216"/>
                      <a:pt x="433736" y="870422"/>
                      <a:pt x="433776" y="869628"/>
                    </a:cubicBezTo>
                    <a:lnTo>
                      <a:pt x="174101" y="869628"/>
                    </a:lnTo>
                    <a:lnTo>
                      <a:pt x="127816" y="869628"/>
                    </a:lnTo>
                    <a:lnTo>
                      <a:pt x="0" y="8696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8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6690882" y="1037184"/>
              <a:ext cx="720080" cy="720080"/>
              <a:chOff x="6690882" y="1037184"/>
              <a:chExt cx="720080" cy="72008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6690882" y="1037184"/>
                <a:ext cx="720080" cy="720080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6" name="Block Arc 15"/>
              <p:cNvSpPr>
                <a:spLocks noChangeAspect="1"/>
              </p:cNvSpPr>
              <p:nvPr/>
            </p:nvSpPr>
            <p:spPr>
              <a:xfrm>
                <a:off x="6842201" y="1156272"/>
                <a:ext cx="417443" cy="481904"/>
              </a:xfrm>
              <a:prstGeom prst="blockArc">
                <a:avLst>
                  <a:gd name="adj1" fmla="val 1756726"/>
                  <a:gd name="adj2" fmla="val 19889488"/>
                  <a:gd name="adj3" fmla="val 22774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8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13" name="Round Same Side Corner Rectangle 51"/>
            <p:cNvSpPr/>
            <p:nvPr/>
          </p:nvSpPr>
          <p:spPr>
            <a:xfrm rot="5400000">
              <a:off x="6852922" y="1652530"/>
              <a:ext cx="396000" cy="2520000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D</a:t>
              </a:r>
              <a:endParaRPr kumimoji="0" lang="ko-KR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" name="Round Same Side Corner Rectangle 51"/>
            <p:cNvSpPr/>
            <p:nvPr/>
          </p:nvSpPr>
          <p:spPr>
            <a:xfrm rot="16200000">
              <a:off x="6852922" y="2167123"/>
              <a:ext cx="396000" cy="2520000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D</a:t>
              </a:r>
              <a:endParaRPr kumimoji="0" lang="ko-KR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49" name="제목 1"/>
          <p:cNvSpPr>
            <a:spLocks noGrp="1"/>
          </p:cNvSpPr>
          <p:nvPr>
            <p:ph type="title" hasCustomPrompt="1"/>
          </p:nvPr>
        </p:nvSpPr>
        <p:spPr>
          <a:xfrm>
            <a:off x="1828381" y="3730051"/>
            <a:ext cx="5472608" cy="540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2700" b="1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Thank you</a:t>
            </a:r>
            <a:endParaRPr lang="ko-KR" altLang="en-US" dirty="0"/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8381" y="4279619"/>
            <a:ext cx="5472608" cy="252000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105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This text can be replaced with your own text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0828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311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811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336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70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415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95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588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60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E011B-7CC6-4939-851B-6CA56146200C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0558C-DB40-4C49-A012-897C8BDB6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636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7297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685800" rtl="0" eaLnBrk="1" latinLnBrk="1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1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file:///H:\THT_Chuyen%20de%20Thuc%20hien%20giao%20an%20dien%20tu\GDCD\Yeu%20thuong%20con%20nguoi.ppt#-1,1,Slide 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974637" y="2824031"/>
            <a:ext cx="2477088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en-US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Huỳnh</a:t>
            </a:r>
            <a:r>
              <a:rPr lang="en-US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2024-2025</a:t>
            </a:r>
            <a:endParaRPr lang="vi-VN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14" descr="Asian lily">
            <a:hlinkClick r:id="rId2" action="ppaction://hlinkpres?slideindex=1&amp;slidetitle=Slide 1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895320"/>
            <a:ext cx="4800600" cy="1997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6" descr="Buomba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21667"/>
            <a:ext cx="9144000" cy="598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Buomba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458542"/>
            <a:ext cx="9144000" cy="598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WordArt 8"/>
          <p:cNvSpPr>
            <a:spLocks noChangeArrowheads="1" noChangeShapeType="1" noTextEdit="1"/>
          </p:cNvSpPr>
          <p:nvPr/>
        </p:nvSpPr>
        <p:spPr bwMode="auto">
          <a:xfrm>
            <a:off x="304800" y="504265"/>
            <a:ext cx="8839200" cy="1242803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 MỪNG CÁC EM HỌC SINH </a:t>
            </a:r>
          </a:p>
        </p:txBody>
      </p:sp>
      <p:pic>
        <p:nvPicPr>
          <p:cNvPr id="2055" name="Picture 8" descr="hoahong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289621">
            <a:off x="547689" y="3249357"/>
            <a:ext cx="1376362" cy="1487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WordArt 14"/>
          <p:cNvSpPr>
            <a:spLocks noChangeArrowheads="1" noChangeShapeType="1" noTextEdit="1"/>
          </p:cNvSpPr>
          <p:nvPr/>
        </p:nvSpPr>
        <p:spPr bwMode="auto">
          <a:xfrm>
            <a:off x="2895600" y="1880135"/>
            <a:ext cx="4648200" cy="60511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MÔN: KHOA HỌC TỰ NHIÊN 6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04800" y="2693614"/>
            <a:ext cx="7772400" cy="403412"/>
          </a:xfrm>
          <a:prstGeom prst="rect">
            <a:avLst/>
          </a:prstGeom>
        </p:spPr>
        <p:txBody>
          <a:bodyPr>
            <a:normAutofit fontScale="52500" lnSpcReduction="20000"/>
          </a:bodyPr>
          <a:lstStyle/>
          <a:p>
            <a:pPr algn="ctr" eaLnBrk="0" hangingPunct="0">
              <a:defRPr/>
            </a:pPr>
            <a:endParaRPr lang="en-US" sz="4400" kern="0" dirty="0">
              <a:solidFill>
                <a:srgbClr val="0000FF"/>
              </a:solidFill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Ếch đồng - Hoplobatrachus rugulosus - Tép Bạ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66652"/>
            <a:ext cx="3733800" cy="274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2400" y="133350"/>
            <a:ext cx="868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QUAN SÁT HÌNH DẠNG TẾ BÀO BIỂU BÌ DA ẾCH</a:t>
            </a:r>
            <a:endParaRPr lang="vi-VN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095750"/>
            <a:ext cx="1219200" cy="1219200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3124200" y="514350"/>
            <a:ext cx="5943600" cy="2285999"/>
          </a:xfrm>
          <a:prstGeom prst="cloudCallout">
            <a:avLst>
              <a:gd name="adj1" fmla="val -45821"/>
              <a:gd name="adj2" fmla="val 64364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latin typeface="+mj-lt"/>
              </a:rPr>
              <a:t>Da cũng là cơ quan được cấu tr</a:t>
            </a:r>
            <a:r>
              <a:rPr lang="en-US" sz="2400" dirty="0">
                <a:latin typeface="+mj-lt"/>
              </a:rPr>
              <a:t>ú</a:t>
            </a:r>
            <a:r>
              <a:rPr lang="vi-VN" sz="2400" dirty="0">
                <a:latin typeface="+mj-lt"/>
              </a:rPr>
              <a:t>c bởi tế bào, vậy để quan sát hình dạng tế bào biểu bì da ếch ta làm như thế nào? </a:t>
            </a:r>
            <a:endParaRPr lang="vi-VN" sz="24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1904053"/>
            <a:ext cx="1904151" cy="12751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3450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-19050"/>
            <a:ext cx="693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QUAN SÁT HÌNH DẠNG TẾ BÀO BIỂU BÌ DA ẾCH</a:t>
            </a:r>
            <a:endParaRPr lang="vi-VN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438150"/>
            <a:ext cx="7451074" cy="830997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Bước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1: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panh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mẩu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da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ếch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nhốt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ếch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đĩa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hồ</a:t>
            </a:r>
            <a:endParaRPr lang="vi-VN" sz="2400" dirty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352550"/>
            <a:ext cx="7467600" cy="830997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Bước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2: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giọt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xanh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methylene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đĩa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hồ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sẵn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mẩu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da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ếch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khoảng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endParaRPr lang="vi-VN" sz="2400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343150"/>
            <a:ext cx="7467600" cy="461665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Bước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3: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Nhỏ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giọt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cất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lên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lam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kính</a:t>
            </a:r>
            <a:endParaRPr lang="vi-VN" sz="2400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902422"/>
            <a:ext cx="7467600" cy="1421928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Bước</a:t>
            </a:r>
            <a:r>
              <a:rPr lang="vi-V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4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mẩu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ếch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nhuộm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lam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đậy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lamen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endParaRPr lang="en-US" sz="2400" dirty="0">
              <a:solidFill>
                <a:srgbClr val="0000FF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4312503"/>
            <a:ext cx="7467600" cy="830997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Bước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5: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Quan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sát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tiêu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bản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dưới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kính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hiển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vi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với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vật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kính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10x, 40x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tế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bào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quan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sát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được</a:t>
            </a:r>
            <a:endParaRPr lang="vi-VN" sz="2400" dirty="0">
              <a:solidFill>
                <a:srgbClr val="0000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48276" y="16790"/>
            <a:ext cx="1465244" cy="13278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34092" y="1354136"/>
            <a:ext cx="1195920" cy="9762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34092" y="2360609"/>
            <a:ext cx="1195920" cy="9189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34092" y="3309790"/>
            <a:ext cx="1195920" cy="9616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30282" y="4301669"/>
            <a:ext cx="963949" cy="87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83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-10070"/>
            <a:ext cx="6781800" cy="5153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675675"/>
            <a:ext cx="4572000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12700" algn="just">
              <a:spcAft>
                <a:spcPts val="0"/>
              </a:spcAft>
            </a:pP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lúp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860625"/>
            <a:ext cx="4572000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12700" lvl="0" algn="just"/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mác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2290100"/>
            <a:ext cx="4572000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bào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endParaRPr lang="vi-VN" sz="2000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339864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Quan sát tế bào trứng cá bằng mắt thường và kính lúp</a:t>
            </a:r>
            <a:endParaRPr lang="vi-VN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>
            <a:hlinkClick r:id="" action="ppaction://hlinkshowjump?jump=nextslide"/>
          </p:cNvPr>
          <p:cNvSpPr/>
          <p:nvPr/>
        </p:nvSpPr>
        <p:spPr>
          <a:xfrm>
            <a:off x="0" y="0"/>
            <a:ext cx="9144000" cy="3619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18. THỰC HÀNH: QUAN SÁT TẾ BÀO SINH VẬT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257175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vảy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hiển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>
            <a:stCxn id="19" idx="2"/>
          </p:cNvCxnSpPr>
          <p:nvPr/>
        </p:nvCxnSpPr>
        <p:spPr>
          <a:xfrm rot="16200000" flipH="1">
            <a:off x="2181225" y="2752725"/>
            <a:ext cx="4782344" cy="794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0" y="3159264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Bước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1: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lam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endParaRPr lang="en-US" sz="2000" dirty="0">
              <a:solidFill>
                <a:srgbClr val="0000FF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3768864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-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Bước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2:</a:t>
            </a:r>
            <a:r>
              <a:rPr lang="en-US" sz="2000" spc="35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spc="25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000" spc="25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spc="25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kim</a:t>
            </a:r>
            <a:r>
              <a:rPr lang="en-US" sz="2000" spc="25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spc="25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mũi</a:t>
            </a:r>
            <a:r>
              <a:rPr lang="en-US" sz="2000" spc="25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spc="25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mác</a:t>
            </a:r>
            <a:r>
              <a:rPr lang="en-US" sz="2000" spc="25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spc="25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bóc</a:t>
            </a:r>
            <a:r>
              <a:rPr lang="en-US" sz="2000" spc="25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spc="25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nhẹ</a:t>
            </a:r>
            <a:r>
              <a:rPr lang="en-US" sz="2000" spc="25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spc="25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000" spc="25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spc="25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000" spc="25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spc="25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bì</a:t>
            </a:r>
            <a:r>
              <a:rPr lang="en-US" sz="2000" spc="25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spc="25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vảy</a:t>
            </a:r>
            <a:r>
              <a:rPr lang="en-US" sz="2000" spc="25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spc="25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endParaRPr lang="vi-VN" sz="2000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389314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-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Bước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3:</a:t>
            </a:r>
            <a:r>
              <a:rPr lang="en-US" sz="2000" spc="35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spc="25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2000" spc="25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spc="25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vảy</a:t>
            </a:r>
            <a:r>
              <a:rPr lang="en-US" sz="2000" spc="25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spc="25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000" spc="25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spc="25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000" spc="25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spc="25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bóc</a:t>
            </a:r>
            <a:r>
              <a:rPr lang="en-US" sz="2000" spc="25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spc="25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000" spc="25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lam </a:t>
            </a:r>
            <a:r>
              <a:rPr lang="en-US" sz="2000" spc="25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en-US" sz="2000" spc="25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spc="25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000" spc="25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spc="25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spc="25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spc="25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giọt</a:t>
            </a:r>
            <a:r>
              <a:rPr lang="en-US" sz="2000" spc="25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spc="25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000" spc="25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spc="25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cất</a:t>
            </a:r>
            <a:r>
              <a:rPr lang="en-US" sz="2000" spc="25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spc="25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đậy</a:t>
            </a:r>
            <a:r>
              <a:rPr lang="en-US" sz="2000" spc="25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spc="25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lamen</a:t>
            </a:r>
            <a:endParaRPr lang="vi-VN" sz="2000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0" y="31565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-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Bước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4: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vi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10x, 40x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TB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endParaRPr lang="vi-VN" sz="2000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0" y="89535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endParaRPr lang="vi-VN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72000" y="1503715"/>
            <a:ext cx="4572000" cy="915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- B1: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panh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vớt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mẩu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da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ếch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nhốt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ếch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đĩa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hồ</a:t>
            </a:r>
            <a:endParaRPr lang="vi-VN" sz="2000" dirty="0">
              <a:solidFill>
                <a:srgbClr val="0000FF"/>
              </a:solidFill>
            </a:endParaRPr>
          </a:p>
          <a:p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572000" y="2114550"/>
            <a:ext cx="457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- B2: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giọt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xanh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methylene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đĩa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hồ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sẵn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mẩu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da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ếch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khoảng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vi-VN" sz="2000" dirty="0">
              <a:solidFill>
                <a:srgbClr val="0000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72000" y="2978710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- B3: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Nhỏ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giọt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cất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lên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lam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kính</a:t>
            </a:r>
            <a:endParaRPr lang="vi-VN" sz="2000" dirty="0">
              <a:solidFill>
                <a:srgbClr val="0000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72000" y="3257550"/>
            <a:ext cx="457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-B</a:t>
            </a:r>
            <a:r>
              <a:rPr lang="vi-V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4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: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panh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vớt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mẩu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ếch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nhuộm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lam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đậy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lamen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giấy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thấm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thấm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endParaRPr lang="en-US" sz="2000" dirty="0">
              <a:solidFill>
                <a:srgbClr val="0000FF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72000" y="424815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- B5: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Quan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sát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tiêu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bản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dưới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kính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hiển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vi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với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vật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kính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10x, 40x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và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TB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quan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sát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được</a:t>
            </a:r>
            <a:endParaRPr lang="vi-VN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023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nextslide"/>
          </p:cNvPr>
          <p:cNvSpPr/>
          <p:nvPr/>
        </p:nvSpPr>
        <p:spPr>
          <a:xfrm>
            <a:off x="762000" y="1123950"/>
            <a:ext cx="8153400" cy="17716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18. THỰC HÀNH </a:t>
            </a:r>
          </a:p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 SÁT TẾ BÀO SINH VẬT </a:t>
            </a:r>
          </a:p>
        </p:txBody>
      </p:sp>
    </p:spTree>
    <p:extLst>
      <p:ext uri="{BB962C8B-B14F-4D97-AF65-F5344CB8AC3E}">
        <p14:creationId xmlns:p14="http://schemas.microsoft.com/office/powerpoint/2010/main" val="35700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266950"/>
            <a:ext cx="3657600" cy="2743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0" y="568464"/>
            <a:ext cx="457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QUAN SÁT TẾ BÀO TRỨNG CÁ BẰNG MẮT THƯỜNG VÀ KÍNH LÚP</a:t>
            </a:r>
            <a:endParaRPr lang="vi-V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0" y="2743200"/>
            <a:ext cx="5105400" cy="249555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4495800" y="742950"/>
            <a:ext cx="4648200" cy="1981200"/>
          </a:xfrm>
          <a:prstGeom prst="cloudCallout">
            <a:avLst>
              <a:gd name="adj1" fmla="val -66907"/>
              <a:gd name="adj2" fmla="val 63251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latin typeface="+mj-lt"/>
              </a:rPr>
              <a:t>Để quan sát hình dạng và kích thước t</a:t>
            </a:r>
            <a:r>
              <a:rPr lang="en-US" sz="2400" dirty="0">
                <a:latin typeface="+mj-lt"/>
              </a:rPr>
              <a:t>ế</a:t>
            </a:r>
            <a:r>
              <a:rPr lang="vi-VN" sz="2400" dirty="0">
                <a:latin typeface="+mj-lt"/>
              </a:rPr>
              <a:t> bào trứng cá cần làm như thế nào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?</a:t>
            </a:r>
            <a:r>
              <a:rPr lang="vi-VN" sz="2400" dirty="0">
                <a:latin typeface="+mj-lt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Rounded Rectangle 7">
            <a:hlinkClick r:id="" action="ppaction://hlinkshowjump?jump=nextslide"/>
          </p:cNvPr>
          <p:cNvSpPr/>
          <p:nvPr/>
        </p:nvSpPr>
        <p:spPr>
          <a:xfrm>
            <a:off x="0" y="0"/>
            <a:ext cx="91440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18. THỰC HÀNH: QUAN SÁT TẾ BÀO SINH VẬT </a:t>
            </a:r>
          </a:p>
        </p:txBody>
      </p:sp>
    </p:spTree>
    <p:extLst>
      <p:ext uri="{BB962C8B-B14F-4D97-AF65-F5344CB8AC3E}">
        <p14:creationId xmlns:p14="http://schemas.microsoft.com/office/powerpoint/2010/main" val="219348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0" y="2724150"/>
            <a:ext cx="3581400" cy="83099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12700" algn="just">
              <a:spcAft>
                <a:spcPts val="0"/>
              </a:spcAft>
            </a:pP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lúp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58025" y="209550"/>
            <a:ext cx="2085975" cy="1600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19400" y="76021"/>
            <a:ext cx="3200400" cy="156966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12700" lvl="0" algn="just"/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mác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15200" y="1924050"/>
            <a:ext cx="1828800" cy="17145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114800" y="4095750"/>
            <a:ext cx="320040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bào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endParaRPr lang="vi-VN" sz="2400" dirty="0">
              <a:solidFill>
                <a:srgbClr val="FF00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0" y="3752850"/>
            <a:ext cx="1524000" cy="1390650"/>
          </a:xfrm>
          <a:prstGeom prst="rect">
            <a:avLst/>
          </a:prstGeom>
        </p:spPr>
      </p:pic>
      <p:sp>
        <p:nvSpPr>
          <p:cNvPr id="10" name="Action Button: Help 9">
            <a:hlinkClick r:id="" action="ppaction://noaction" highlightClick="1"/>
          </p:cNvPr>
          <p:cNvSpPr/>
          <p:nvPr/>
        </p:nvSpPr>
        <p:spPr>
          <a:xfrm>
            <a:off x="1900896" y="1733550"/>
            <a:ext cx="381000" cy="838200"/>
          </a:xfrm>
          <a:prstGeom prst="actionButtonHelp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1" name="Rounded Rectangle 10"/>
          <p:cNvSpPr/>
          <p:nvPr/>
        </p:nvSpPr>
        <p:spPr>
          <a:xfrm>
            <a:off x="2286000" y="1733550"/>
            <a:ext cx="3162300" cy="8382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 sao khi tách trứng cá cần nhẹ tay?</a:t>
            </a:r>
          </a:p>
        </p:txBody>
      </p:sp>
      <p:sp>
        <p:nvSpPr>
          <p:cNvPr id="14" name="Oval 13"/>
          <p:cNvSpPr/>
          <p:nvPr/>
        </p:nvSpPr>
        <p:spPr>
          <a:xfrm>
            <a:off x="161924" y="742950"/>
            <a:ext cx="1666876" cy="3943350"/>
          </a:xfrm>
          <a:prstGeom prst="ellipse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vi-VN" sz="32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32-Point Star 14"/>
          <p:cNvSpPr/>
          <p:nvPr/>
        </p:nvSpPr>
        <p:spPr>
          <a:xfrm>
            <a:off x="1047520" y="528768"/>
            <a:ext cx="1841653" cy="583752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32-Point Star 15"/>
          <p:cNvSpPr/>
          <p:nvPr/>
        </p:nvSpPr>
        <p:spPr>
          <a:xfrm>
            <a:off x="1481621" y="2993423"/>
            <a:ext cx="1841653" cy="583752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32-Point Star 17"/>
          <p:cNvSpPr/>
          <p:nvPr/>
        </p:nvSpPr>
        <p:spPr>
          <a:xfrm>
            <a:off x="1752600" y="4019550"/>
            <a:ext cx="1841653" cy="583752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90503" y="820751"/>
            <a:ext cx="401793" cy="366636"/>
          </a:xfrm>
          <a:prstGeom prst="rect">
            <a:avLst/>
          </a:prstGeom>
        </p:spPr>
      </p:pic>
      <p:pic>
        <p:nvPicPr>
          <p:cNvPr id="22" name="Picture 2" descr="Thiết bị dạy học tối thiểu | LMôn Khoa Học Tự Nhiên | Trang 3 trên 4 |  Thiết bị dạy học tối thiểu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5958">
            <a:off x="5743587" y="9538"/>
            <a:ext cx="2108070" cy="210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3">
                <a:lumMod val="20000"/>
                <a:lumOff val="8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737680" cy="7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02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8" grpId="0" animBg="1"/>
      <p:bldP spid="10" grpId="0" animBg="1"/>
      <p:bldP spid="11" grpId="0" animBg="1"/>
      <p:bldP spid="15" grpId="0" animBg="1"/>
      <p:bldP spid="16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10085"/>
            <a:ext cx="9144000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12700" algn="just">
              <a:spcAft>
                <a:spcPts val="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lúp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352550"/>
            <a:ext cx="9144000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12700" lvl="0" algn="just"/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2495550"/>
            <a:ext cx="9144000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bào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endParaRPr lang="vi-VN" sz="2400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56846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QUAN SÁT TẾ BÀO TRỨNG CÁ BẰNG MẮT THƯỜNG VÀ KÍNH LÚP</a:t>
            </a:r>
            <a:endParaRPr lang="vi-V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>
            <a:hlinkClick r:id="" action="ppaction://hlinkshowjump?jump=nextslide"/>
          </p:cNvPr>
          <p:cNvSpPr/>
          <p:nvPr/>
        </p:nvSpPr>
        <p:spPr>
          <a:xfrm>
            <a:off x="0" y="0"/>
            <a:ext cx="91440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18. THỰC HÀNH: QUAN SÁT TẾ BÀO SINH VẬT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295275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QUAN SÁT TẾ BÀO VẢY HÀNH BẰNG KÍNH HIỂN VI QUANG HỌC</a:t>
            </a:r>
            <a:endParaRPr lang="vi-V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02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8" grpId="0" animBg="1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Quan sát biểu bì vảy hành dưới kính hiển vi (hoặc quan sát hình vẽ biểu bì  vảy hành) | Học cùng hocthoi.ne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85950"/>
            <a:ext cx="3943350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133350"/>
            <a:ext cx="868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QUAN SÁT TẾ BÀO VẢY HÀNH BẰNG KÍNH HIỂN VI QUANG HỌC</a:t>
            </a:r>
            <a:endParaRPr lang="vi-VN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ollaboration free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86" y="3436538"/>
            <a:ext cx="1535514" cy="153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304800" y="438150"/>
            <a:ext cx="6629400" cy="2590800"/>
          </a:xfrm>
          <a:prstGeom prst="cloudCallout">
            <a:avLst>
              <a:gd name="adj1" fmla="val 18031"/>
              <a:gd name="adj2" fmla="val 91611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latin typeface="+mj-lt"/>
              </a:rPr>
              <a:t>Cấu trúc nên các cơ quan cơ thể là tế bào, vậy để quan sát hình dạng và kích thước tê' bào vảy củ hành ta làm như thế nào? </a:t>
            </a:r>
            <a:endParaRPr lang="vi-VN" sz="24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36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66750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QUAN SÁT TẾ BÀO VẢY HÀNH BẰNG KÍNH HIỂN VI QUANG HỌC</a:t>
            </a:r>
            <a:endParaRPr lang="vi-VN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593021"/>
            <a:ext cx="6400800" cy="978729"/>
          </a:xfrm>
          <a:prstGeom prst="rect">
            <a:avLst/>
          </a:prstGeom>
          <a:solidFill>
            <a:schemeClr val="bg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R="63500" algn="just">
              <a:lnSpc>
                <a:spcPct val="120000"/>
              </a:lnSpc>
              <a:spcAft>
                <a:spcPts val="0"/>
              </a:spcAft>
            </a:pP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Bước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1: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lam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endParaRPr lang="en-US" sz="2400" dirty="0">
              <a:solidFill>
                <a:srgbClr val="0000FF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6240" y="971550"/>
            <a:ext cx="2458779" cy="1905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3028950"/>
            <a:ext cx="6426553" cy="830997"/>
          </a:xfrm>
          <a:prstGeom prst="rect">
            <a:avLst/>
          </a:prstGeom>
          <a:solidFill>
            <a:schemeClr val="bg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Bước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2:</a:t>
            </a:r>
            <a:r>
              <a:rPr lang="en-US" sz="2400" spc="35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25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400" spc="25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25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kim</a:t>
            </a:r>
            <a:r>
              <a:rPr lang="en-US" sz="2400" spc="25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25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mũi</a:t>
            </a:r>
            <a:r>
              <a:rPr lang="en-US" sz="2400" spc="25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25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mác</a:t>
            </a:r>
            <a:r>
              <a:rPr lang="en-US" sz="2400" spc="25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25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bóc</a:t>
            </a:r>
            <a:r>
              <a:rPr lang="en-US" sz="2400" spc="25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25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nhẹ</a:t>
            </a:r>
            <a:r>
              <a:rPr lang="en-US" sz="2400" spc="25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25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400" spc="25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25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400" spc="25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25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bì</a:t>
            </a:r>
            <a:r>
              <a:rPr lang="en-US" sz="2400" spc="25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25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vảy</a:t>
            </a:r>
            <a:r>
              <a:rPr lang="en-US" sz="2400" spc="25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25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endParaRPr lang="vi-VN" sz="2400" dirty="0">
              <a:solidFill>
                <a:srgbClr val="0000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3200" y="2952749"/>
            <a:ext cx="2466111" cy="2133601"/>
          </a:xfrm>
          <a:prstGeom prst="rect">
            <a:avLst/>
          </a:prstGeom>
        </p:spPr>
      </p:pic>
      <p:sp>
        <p:nvSpPr>
          <p:cNvPr id="21" name="Rounded Rectangle 20">
            <a:hlinkClick r:id="" action="ppaction://hlinkshowjump?jump=nextslide"/>
          </p:cNvPr>
          <p:cNvSpPr/>
          <p:nvPr/>
        </p:nvSpPr>
        <p:spPr>
          <a:xfrm>
            <a:off x="0" y="0"/>
            <a:ext cx="91440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18. THỰC HÀNH: QUAN SÁT TẾ BÀO SINH VẬT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81000" y="4019550"/>
            <a:ext cx="609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Tại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sao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cần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tách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lớp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tế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bào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biểu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bì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vảy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hành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thật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mỏng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khi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làm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tiêu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bản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?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3" name="Action Button: Help 22">
            <a:hlinkClick r:id="" action="ppaction://noaction" highlightClick="1"/>
          </p:cNvPr>
          <p:cNvSpPr/>
          <p:nvPr/>
        </p:nvSpPr>
        <p:spPr>
          <a:xfrm>
            <a:off x="0" y="4019550"/>
            <a:ext cx="381000" cy="563784"/>
          </a:xfrm>
          <a:prstGeom prst="actionButtonHelp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97956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22" grpId="0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" y="1047750"/>
            <a:ext cx="5638800" cy="830997"/>
          </a:xfrm>
          <a:prstGeom prst="rect">
            <a:avLst/>
          </a:prstGeom>
          <a:solidFill>
            <a:schemeClr val="bg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Bước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3:</a:t>
            </a:r>
            <a:r>
              <a:rPr lang="en-US" sz="2400" spc="35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25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2400" spc="25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25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vảy</a:t>
            </a:r>
            <a:r>
              <a:rPr lang="en-US" sz="2400" spc="25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25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400" spc="25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25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400" spc="25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25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bóc</a:t>
            </a:r>
            <a:r>
              <a:rPr lang="en-US" sz="2400" spc="25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25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400" spc="25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lam </a:t>
            </a:r>
            <a:r>
              <a:rPr lang="en-US" sz="2400" spc="25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en-US" sz="2400" spc="25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25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400" spc="25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25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spc="25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25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giọt</a:t>
            </a:r>
            <a:r>
              <a:rPr lang="en-US" sz="2400" spc="25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25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400" spc="25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25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cất</a:t>
            </a:r>
            <a:r>
              <a:rPr lang="en-US" sz="2400" spc="25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spc="25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đậy</a:t>
            </a:r>
            <a:r>
              <a:rPr lang="en-US" sz="2400" spc="25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25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lamen</a:t>
            </a:r>
            <a:endParaRPr lang="vi-VN" sz="2400" dirty="0">
              <a:solidFill>
                <a:srgbClr val="0000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1051129"/>
            <a:ext cx="1809750" cy="9239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0207" y="1047750"/>
            <a:ext cx="1333793" cy="927304"/>
          </a:xfrm>
          <a:prstGeom prst="rect">
            <a:avLst/>
          </a:prstGeom>
        </p:spPr>
      </p:pic>
      <p:sp>
        <p:nvSpPr>
          <p:cNvPr id="13" name="Notched Right Arrow 12"/>
          <p:cNvSpPr/>
          <p:nvPr/>
        </p:nvSpPr>
        <p:spPr>
          <a:xfrm>
            <a:off x="7543800" y="1384198"/>
            <a:ext cx="273034" cy="381000"/>
          </a:xfrm>
          <a:prstGeom prst="notch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 13"/>
          <p:cNvSpPr/>
          <p:nvPr/>
        </p:nvSpPr>
        <p:spPr>
          <a:xfrm>
            <a:off x="1" y="3105150"/>
            <a:ext cx="5715000" cy="830997"/>
          </a:xfrm>
          <a:prstGeom prst="rect">
            <a:avLst/>
          </a:prstGeom>
          <a:solidFill>
            <a:schemeClr val="bg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Bước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4: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vi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10x, 40x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bào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endParaRPr lang="vi-VN" sz="2400" dirty="0">
              <a:solidFill>
                <a:srgbClr val="0000FF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00" y="2876550"/>
            <a:ext cx="2362200" cy="205267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85800" y="2266950"/>
            <a:ext cx="53244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spcAft>
                <a:spcPts val="0"/>
              </a:spcAft>
            </a:pPr>
            <a:r>
              <a:rPr lang="vi-VN" sz="2400" b="1" i="1" noProof="1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Khi tiến hành đậy lamen để hoàn thành tiêu bản quan sát, em cần lưu ý điều gì?</a:t>
            </a:r>
            <a:endParaRPr lang="vi-VN" sz="2400" noProof="1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Action Button: Help 18">
            <a:hlinkClick r:id="" action="ppaction://noaction" highlightClick="1"/>
          </p:cNvPr>
          <p:cNvSpPr/>
          <p:nvPr/>
        </p:nvSpPr>
        <p:spPr>
          <a:xfrm>
            <a:off x="228600" y="2343150"/>
            <a:ext cx="381000" cy="563784"/>
          </a:xfrm>
          <a:prstGeom prst="actionButtonHelp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0" name="TextBox 19"/>
          <p:cNvSpPr txBox="1"/>
          <p:nvPr/>
        </p:nvSpPr>
        <p:spPr>
          <a:xfrm>
            <a:off x="0" y="666750"/>
            <a:ext cx="899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QUAN SÁT TẾ BÀO VẢY HÀNH BẰNG KÍNH HIỂN VI QUANG HỌC</a:t>
            </a:r>
            <a:endParaRPr lang="vi-VN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20">
            <a:hlinkClick r:id="" action="ppaction://hlinkshowjump?jump=nextslide"/>
          </p:cNvPr>
          <p:cNvSpPr/>
          <p:nvPr/>
        </p:nvSpPr>
        <p:spPr>
          <a:xfrm>
            <a:off x="0" y="0"/>
            <a:ext cx="91440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18. THỰC HÀNH: QUAN SÁT TẾ BÀO SINH VẬT </a:t>
            </a:r>
          </a:p>
        </p:txBody>
      </p:sp>
    </p:spTree>
    <p:extLst>
      <p:ext uri="{BB962C8B-B14F-4D97-AF65-F5344CB8AC3E}">
        <p14:creationId xmlns:p14="http://schemas.microsoft.com/office/powerpoint/2010/main" val="97956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8" grpId="0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56846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QUAN SÁT TẾ BÀO TRỨNG CÁ BẰNG MẮT THƯỜNG VÀ KÍNH LÚP</a:t>
            </a:r>
            <a:endParaRPr lang="vi-V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>
            <a:hlinkClick r:id="" action="ppaction://hlinkshowjump?jump=nextslide"/>
          </p:cNvPr>
          <p:cNvSpPr/>
          <p:nvPr/>
        </p:nvSpPr>
        <p:spPr>
          <a:xfrm>
            <a:off x="0" y="0"/>
            <a:ext cx="91440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18. THỰC HÀNH: QUAN SÁT TẾ BÀO SINH VẬT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123487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QUAN SÁT TẾ BÀO VẢY HÀNH BẰNG KÍNH HIỂN VI QUANG HỌC</a:t>
            </a:r>
            <a:endParaRPr lang="vi-V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88595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Bước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1: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lam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endParaRPr lang="en-US" sz="2400" dirty="0">
              <a:solidFill>
                <a:srgbClr val="0000FF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25717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-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Bước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2:</a:t>
            </a:r>
            <a:r>
              <a:rPr lang="en-US" sz="2400" spc="35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25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400" spc="25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25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kim</a:t>
            </a:r>
            <a:r>
              <a:rPr lang="en-US" sz="2400" spc="25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25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mũi</a:t>
            </a:r>
            <a:r>
              <a:rPr lang="en-US" sz="2400" spc="25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25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mác</a:t>
            </a:r>
            <a:r>
              <a:rPr lang="en-US" sz="2400" spc="25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25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bóc</a:t>
            </a:r>
            <a:r>
              <a:rPr lang="en-US" sz="2400" spc="25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25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nhẹ</a:t>
            </a:r>
            <a:r>
              <a:rPr lang="en-US" sz="2400" spc="25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25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400" spc="25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25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400" spc="25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25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bì</a:t>
            </a:r>
            <a:r>
              <a:rPr lang="en-US" sz="2400" spc="25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25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vảy</a:t>
            </a:r>
            <a:r>
              <a:rPr lang="en-US" sz="2400" spc="25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25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endParaRPr lang="vi-VN" sz="2400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295995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-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Bước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3:</a:t>
            </a:r>
            <a:r>
              <a:rPr lang="en-US" sz="2400" spc="35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25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2400" spc="25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25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vảy</a:t>
            </a:r>
            <a:r>
              <a:rPr lang="en-US" sz="2400" spc="25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25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400" spc="25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25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400" spc="25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25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bóc</a:t>
            </a:r>
            <a:r>
              <a:rPr lang="en-US" sz="2400" spc="25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25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400" spc="25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lam </a:t>
            </a:r>
            <a:r>
              <a:rPr lang="en-US" sz="2400" spc="25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en-US" sz="2400" spc="25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25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400" spc="25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25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spc="25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25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giọt</a:t>
            </a:r>
            <a:r>
              <a:rPr lang="en-US" sz="2400" spc="25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25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400" spc="25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25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cất</a:t>
            </a:r>
            <a:r>
              <a:rPr lang="en-US" sz="2400" spc="25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spc="25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đậy</a:t>
            </a:r>
            <a:r>
              <a:rPr lang="en-US" sz="2400" spc="25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25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lamen</a:t>
            </a:r>
            <a:endParaRPr lang="vi-VN" sz="2400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363855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-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Bước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4: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vi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10x, 40x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bào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endParaRPr lang="vi-VN" sz="2400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47675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QUAN SÁT HÌNH DẠNG TẾ BÀO BIỂU BÌ DA ẾCH</a:t>
            </a:r>
            <a:endParaRPr lang="vi-V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02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8&quot;/&gt;&lt;/object&gt;&lt;object type=&quot;3&quot; unique_id=&quot;10004&quot;&gt;&lt;property id=&quot;20148&quot; value=&quot;5&quot;/&gt;&lt;property id=&quot;20300&quot; value=&quot;Slide 2&quot;/&gt;&lt;property id=&quot;20307&quot; value=&quot;259&quot;/&gt;&lt;/object&gt;&lt;object type=&quot;3&quot; unique_id=&quot;10005&quot;&gt;&lt;property id=&quot;20148&quot; value=&quot;5&quot;/&gt;&lt;property id=&quot;20300&quot; value=&quot;Slide 3&quot;/&gt;&lt;property id=&quot;20307&quot; value=&quot;260&quot;/&gt;&lt;/object&gt;&lt;object type=&quot;3&quot; unique_id=&quot;10006&quot;&gt;&lt;property id=&quot;20148&quot; value=&quot;5&quot;/&gt;&lt;property id=&quot;20300&quot; value=&quot;Slide 4&quot;/&gt;&lt;property id=&quot;20307&quot; value=&quot;261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29&quot;&gt;&lt;property id=&quot;20148&quot; value=&quot;5&quot;/&gt;&lt;property id=&quot;20300&quot; value=&quot;Slide 6&quot;/&gt;&lt;property id=&quot;20307&quot; value=&quot;263&quot;/&gt;&lt;/object&gt;&lt;/object&gt;&lt;object type=&quot;8&quot; unique_id=&quot;1001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ver and End Slide Master">
  <a:themeElements>
    <a:clrScheme name="ALLPPT-COLOR-A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EB856"/>
      </a:accent1>
      <a:accent2>
        <a:srgbClr val="1CBBB4"/>
      </a:accent2>
      <a:accent3>
        <a:srgbClr val="9FEDF0"/>
      </a:accent3>
      <a:accent4>
        <a:srgbClr val="9FEDF0"/>
      </a:accent4>
      <a:accent5>
        <a:srgbClr val="576868"/>
      </a:accent5>
      <a:accent6>
        <a:srgbClr val="CBCBCB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2524</TotalTime>
  <Words>1008</Words>
  <Application>Microsoft Office PowerPoint</Application>
  <PresentationFormat>On-screen Show (16:9)</PresentationFormat>
  <Paragraphs>67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Cover and End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11</cp:lastModifiedBy>
  <cp:revision>104</cp:revision>
  <dcterms:created xsi:type="dcterms:W3CDTF">2020-08-13T16:18:19Z</dcterms:created>
  <dcterms:modified xsi:type="dcterms:W3CDTF">2024-12-10T14:49:04Z</dcterms:modified>
</cp:coreProperties>
</file>