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5"/>
  </p:notesMasterIdLst>
  <p:sldIdLst>
    <p:sldId id="375" r:id="rId2"/>
    <p:sldId id="360" r:id="rId3"/>
    <p:sldId id="374" r:id="rId4"/>
    <p:sldId id="256" r:id="rId5"/>
    <p:sldId id="281" r:id="rId6"/>
    <p:sldId id="315" r:id="rId7"/>
    <p:sldId id="316" r:id="rId8"/>
    <p:sldId id="317" r:id="rId9"/>
    <p:sldId id="376" r:id="rId10"/>
    <p:sldId id="283" r:id="rId11"/>
    <p:sldId id="361" r:id="rId12"/>
    <p:sldId id="335" r:id="rId13"/>
    <p:sldId id="369" r:id="rId14"/>
    <p:sldId id="370" r:id="rId15"/>
    <p:sldId id="336" r:id="rId16"/>
    <p:sldId id="371" r:id="rId17"/>
    <p:sldId id="372" r:id="rId18"/>
    <p:sldId id="377" r:id="rId19"/>
    <p:sldId id="340" r:id="rId20"/>
    <p:sldId id="341" r:id="rId21"/>
    <p:sldId id="314" r:id="rId22"/>
    <p:sldId id="330" r:id="rId23"/>
    <p:sldId id="3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="" roundtripDataSignature="AMtx7mg4QqdZdiRnJVT3TulxMDiwTBeLtQ==" r:id="rId42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oai Linh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CBEAF0"/>
    <a:srgbClr val="EF4B66"/>
    <a:srgbClr val="F7941E"/>
    <a:srgbClr val="00B2A5"/>
    <a:srgbClr val="00A9A5"/>
    <a:srgbClr val="0FB7BD"/>
    <a:srgbClr val="048DA4"/>
    <a:srgbClr val="FBB040"/>
    <a:srgbClr val="48C0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58F7F0-C334-4B69-AA84-6942CA1C3EF4}" v="362" dt="2022-01-20T03:21:50.1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1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9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2" Type="http://customschemas.google.com/relationships/presentationmetadata" Target="meta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45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9B58F7F0-C334-4B69-AA84-6942CA1C3EF4}"/>
    <pc:docChg chg="undo custSel addSld modSld">
      <pc:chgData name="Thuy Linh Do" userId="f60f9f76584ec879" providerId="LiveId" clId="{9B58F7F0-C334-4B69-AA84-6942CA1C3EF4}" dt="2022-01-20T03:22:40.167" v="1927" actId="20577"/>
      <pc:docMkLst>
        <pc:docMk/>
      </pc:docMkLst>
      <pc:sldChg chg="modSp mod">
        <pc:chgData name="Thuy Linh Do" userId="f60f9f76584ec879" providerId="LiveId" clId="{9B58F7F0-C334-4B69-AA84-6942CA1C3EF4}" dt="2022-01-20T02:13:44.937" v="17" actId="20577"/>
        <pc:sldMkLst>
          <pc:docMk/>
          <pc:sldMk cId="252621157" sldId="256"/>
        </pc:sldMkLst>
        <pc:spChg chg="mod">
          <ac:chgData name="Thuy Linh Do" userId="f60f9f76584ec879" providerId="LiveId" clId="{9B58F7F0-C334-4B69-AA84-6942CA1C3EF4}" dt="2022-01-20T02:13:44.937" v="17" actId="20577"/>
          <ac:spMkLst>
            <pc:docMk/>
            <pc:sldMk cId="252621157" sldId="256"/>
            <ac:spMk id="1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13:36.068" v="1" actId="20577"/>
          <ac:spMkLst>
            <pc:docMk/>
            <pc:sldMk cId="252621157" sldId="256"/>
            <ac:spMk id="18" creationId="{00000000-0000-0000-0000-000000000000}"/>
          </ac:spMkLst>
        </pc:spChg>
      </pc:sldChg>
      <pc:sldChg chg="modSp mod">
        <pc:chgData name="Thuy Linh Do" userId="f60f9f76584ec879" providerId="LiveId" clId="{9B58F7F0-C334-4B69-AA84-6942CA1C3EF4}" dt="2022-01-20T02:14:35.249" v="25" actId="20577"/>
        <pc:sldMkLst>
          <pc:docMk/>
          <pc:sldMk cId="2021924275" sldId="275"/>
        </pc:sldMkLst>
        <pc:spChg chg="mod">
          <ac:chgData name="Thuy Linh Do" userId="f60f9f76584ec879" providerId="LiveId" clId="{9B58F7F0-C334-4B69-AA84-6942CA1C3EF4}" dt="2022-01-20T02:14:35.249" v="25" actId="20577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 setBg">
        <pc:chgData name="Thuy Linh Do" userId="f60f9f76584ec879" providerId="LiveId" clId="{9B58F7F0-C334-4B69-AA84-6942CA1C3EF4}" dt="2022-01-20T02:19:44.208" v="163" actId="20577"/>
        <pc:sldMkLst>
          <pc:docMk/>
          <pc:sldMk cId="3404845292" sldId="279"/>
        </pc:sldMkLst>
        <pc:spChg chg="mod ord">
          <ac:chgData name="Thuy Linh Do" userId="f60f9f76584ec879" providerId="LiveId" clId="{9B58F7F0-C334-4B69-AA84-6942CA1C3EF4}" dt="2022-01-20T02:19:16.821" v="140" actId="26606"/>
          <ac:spMkLst>
            <pc:docMk/>
            <pc:sldMk cId="3404845292" sldId="279"/>
            <ac:spMk id="2" creationId="{9B33D04B-1EFF-4E18-BDB8-64142EE5D200}"/>
          </ac:spMkLst>
        </pc:spChg>
        <pc:spChg chg="mod ord">
          <ac:chgData name="Thuy Linh Do" userId="f60f9f76584ec879" providerId="LiveId" clId="{9B58F7F0-C334-4B69-AA84-6942CA1C3EF4}" dt="2022-01-20T02:19:44.208" v="163" actId="20577"/>
          <ac:spMkLst>
            <pc:docMk/>
            <pc:sldMk cId="3404845292" sldId="279"/>
            <ac:spMk id="13" creationId="{00000000-0000-0000-0000-000000000000}"/>
          </ac:spMkLst>
        </pc:spChg>
        <pc:spChg chg="add del">
          <ac:chgData name="Thuy Linh Do" userId="f60f9f76584ec879" providerId="LiveId" clId="{9B58F7F0-C334-4B69-AA84-6942CA1C3EF4}" dt="2022-01-20T02:19:16.806" v="139" actId="26606"/>
          <ac:spMkLst>
            <pc:docMk/>
            <pc:sldMk cId="3404845292" sldId="279"/>
            <ac:spMk id="18" creationId="{8FC9BE17-9A7B-462D-AE50-3D8777387304}"/>
          </ac:spMkLst>
        </pc:spChg>
        <pc:spChg chg="add del">
          <ac:chgData name="Thuy Linh Do" userId="f60f9f76584ec879" providerId="LiveId" clId="{9B58F7F0-C334-4B69-AA84-6942CA1C3EF4}" dt="2022-01-20T02:19:16.806" v="139" actId="26606"/>
          <ac:spMkLst>
            <pc:docMk/>
            <pc:sldMk cId="3404845292" sldId="279"/>
            <ac:spMk id="20" creationId="{3EBE8569-6AEC-4B8C-8D53-2DE337CDBA65}"/>
          </ac:spMkLst>
        </pc:spChg>
        <pc:spChg chg="add del">
          <ac:chgData name="Thuy Linh Do" userId="f60f9f76584ec879" providerId="LiveId" clId="{9B58F7F0-C334-4B69-AA84-6942CA1C3EF4}" dt="2022-01-20T02:19:16.806" v="139" actId="26606"/>
          <ac:spMkLst>
            <pc:docMk/>
            <pc:sldMk cId="3404845292" sldId="279"/>
            <ac:spMk id="22" creationId="{55D4142C-5077-457F-A6AD-3FECFDB39685}"/>
          </ac:spMkLst>
        </pc:spChg>
        <pc:spChg chg="add del">
          <ac:chgData name="Thuy Linh Do" userId="f60f9f76584ec879" providerId="LiveId" clId="{9B58F7F0-C334-4B69-AA84-6942CA1C3EF4}" dt="2022-01-20T02:19:16.806" v="139" actId="26606"/>
          <ac:spMkLst>
            <pc:docMk/>
            <pc:sldMk cId="3404845292" sldId="279"/>
            <ac:spMk id="24" creationId="{7A5F0580-5EE9-419F-96EE-B6529EF6E7D0}"/>
          </ac:spMkLst>
        </pc:spChg>
        <pc:spChg chg="add">
          <ac:chgData name="Thuy Linh Do" userId="f60f9f76584ec879" providerId="LiveId" clId="{9B58F7F0-C334-4B69-AA84-6942CA1C3EF4}" dt="2022-01-20T02:19:16.821" v="140" actId="26606"/>
          <ac:spMkLst>
            <pc:docMk/>
            <pc:sldMk cId="3404845292" sldId="279"/>
            <ac:spMk id="26" creationId="{3CD9DF72-87A3-404E-A828-84CBF11A8303}"/>
          </ac:spMkLst>
        </pc:spChg>
        <pc:picChg chg="add mod">
          <ac:chgData name="Thuy Linh Do" userId="f60f9f76584ec879" providerId="LiveId" clId="{9B58F7F0-C334-4B69-AA84-6942CA1C3EF4}" dt="2022-01-20T02:19:16.821" v="140" actId="26606"/>
          <ac:picMkLst>
            <pc:docMk/>
            <pc:sldMk cId="3404845292" sldId="279"/>
            <ac:picMk id="3" creationId="{EEE526A0-258B-49B8-94B5-31626E27570D}"/>
          </ac:picMkLst>
        </pc:picChg>
        <pc:picChg chg="ord">
          <ac:chgData name="Thuy Linh Do" userId="f60f9f76584ec879" providerId="LiveId" clId="{9B58F7F0-C334-4B69-AA84-6942CA1C3EF4}" dt="2022-01-20T02:19:16.821" v="140" actId="26606"/>
          <ac:picMkLst>
            <pc:docMk/>
            <pc:sldMk cId="3404845292" sldId="279"/>
            <ac:picMk id="12" creationId="{00000000-0000-0000-0000-000000000000}"/>
          </ac:picMkLst>
        </pc:picChg>
        <pc:picChg chg="del">
          <ac:chgData name="Thuy Linh Do" userId="f60f9f76584ec879" providerId="LiveId" clId="{9B58F7F0-C334-4B69-AA84-6942CA1C3EF4}" dt="2022-01-20T02:18:07.402" v="130" actId="478"/>
          <ac:picMkLst>
            <pc:docMk/>
            <pc:sldMk cId="3404845292" sldId="279"/>
            <ac:picMk id="1026" creationId="{387F5D5D-9A57-47D1-99A2-DBC4BFE46BAD}"/>
          </ac:picMkLst>
        </pc:picChg>
        <pc:cxnChg chg="add">
          <ac:chgData name="Thuy Linh Do" userId="f60f9f76584ec879" providerId="LiveId" clId="{9B58F7F0-C334-4B69-AA84-6942CA1C3EF4}" dt="2022-01-20T02:19:16.821" v="140" actId="26606"/>
          <ac:cxnSpMkLst>
            <pc:docMk/>
            <pc:sldMk cId="3404845292" sldId="279"/>
            <ac:cxnSpMk id="27" creationId="{20E3A342-4D61-4E3F-AF90-1AB42AEB96CC}"/>
          </ac:cxnSpMkLst>
        </pc:cxnChg>
      </pc:sldChg>
      <pc:sldChg chg="addSp delSp modSp mod addAnim delAnim modAnim">
        <pc:chgData name="Thuy Linh Do" userId="f60f9f76584ec879" providerId="LiveId" clId="{9B58F7F0-C334-4B69-AA84-6942CA1C3EF4}" dt="2022-01-20T02:27:09.598" v="284" actId="20577"/>
        <pc:sldMkLst>
          <pc:docMk/>
          <pc:sldMk cId="3563799751" sldId="281"/>
        </pc:sldMkLst>
        <pc:spChg chg="mod">
          <ac:chgData name="Thuy Linh Do" userId="f60f9f76584ec879" providerId="LiveId" clId="{9B58F7F0-C334-4B69-AA84-6942CA1C3EF4}" dt="2022-01-20T02:26:46.314" v="234"/>
          <ac:spMkLst>
            <pc:docMk/>
            <pc:sldMk cId="3563799751" sldId="281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1:07.473" v="171"/>
          <ac:spMkLst>
            <pc:docMk/>
            <pc:sldMk cId="3563799751" sldId="281"/>
            <ac:spMk id="7" creationId="{00000000-0000-0000-0000-000000000000}"/>
          </ac:spMkLst>
        </pc:spChg>
        <pc:spChg chg="add del mod">
          <ac:chgData name="Thuy Linh Do" userId="f60f9f76584ec879" providerId="LiveId" clId="{9B58F7F0-C334-4B69-AA84-6942CA1C3EF4}" dt="2022-01-20T02:27:09.598" v="284" actId="20577"/>
          <ac:spMkLst>
            <pc:docMk/>
            <pc:sldMk cId="3563799751" sldId="281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1:16.228" v="172" actId="478"/>
          <ac:picMkLst>
            <pc:docMk/>
            <pc:sldMk cId="3563799751" sldId="281"/>
            <ac:picMk id="8" creationId="{51738FEA-5B1B-4CC2-A468-A3C7F23B6B58}"/>
          </ac:picMkLst>
        </pc:picChg>
        <pc:picChg chg="add mod">
          <ac:chgData name="Thuy Linh Do" userId="f60f9f76584ec879" providerId="LiveId" clId="{9B58F7F0-C334-4B69-AA84-6942CA1C3EF4}" dt="2022-01-20T02:21:23.440" v="176" actId="1076"/>
          <ac:picMkLst>
            <pc:docMk/>
            <pc:sldMk cId="3563799751" sldId="281"/>
            <ac:picMk id="9" creationId="{2AA6969D-B171-4D20-90B3-40D6AF1EEF06}"/>
          </ac:picMkLst>
        </pc:picChg>
      </pc:sldChg>
      <pc:sldChg chg="addSp delSp modSp mod">
        <pc:chgData name="Thuy Linh Do" userId="f60f9f76584ec879" providerId="LiveId" clId="{9B58F7F0-C334-4B69-AA84-6942CA1C3EF4}" dt="2022-01-20T02:32:38.544" v="532" actId="255"/>
        <pc:sldMkLst>
          <pc:docMk/>
          <pc:sldMk cId="1769986107" sldId="283"/>
        </pc:sldMkLst>
        <pc:graphicFrameChg chg="add del mod modGraphic">
          <ac:chgData name="Thuy Linh Do" userId="f60f9f76584ec879" providerId="LiveId" clId="{9B58F7F0-C334-4B69-AA84-6942CA1C3EF4}" dt="2022-01-20T02:32:38.544" v="532" actId="255"/>
          <ac:graphicFrameMkLst>
            <pc:docMk/>
            <pc:sldMk cId="1769986107" sldId="283"/>
            <ac:graphicFrameMk id="11" creationId="{00000000-0000-0000-0000-000000000000}"/>
          </ac:graphicFrameMkLst>
        </pc:graphicFrameChg>
      </pc:sldChg>
      <pc:sldChg chg="modSp mod">
        <pc:chgData name="Thuy Linh Do" userId="f60f9f76584ec879" providerId="LiveId" clId="{9B58F7F0-C334-4B69-AA84-6942CA1C3EF4}" dt="2022-01-20T02:16:36.368" v="66"/>
        <pc:sldMkLst>
          <pc:docMk/>
          <pc:sldMk cId="658201877" sldId="302"/>
        </pc:sldMkLst>
        <pc:spChg chg="mod">
          <ac:chgData name="Thuy Linh Do" userId="f60f9f76584ec879" providerId="LiveId" clId="{9B58F7F0-C334-4B69-AA84-6942CA1C3EF4}" dt="2022-01-20T02:15:03.335" v="48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15:42.639" v="55" actId="20577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16:16.378" v="62" actId="14100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16:36.368" v="66"/>
          <ac:spMkLst>
            <pc:docMk/>
            <pc:sldMk cId="658201877" sldId="302"/>
            <ac:spMk id="23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16:19.685" v="63" actId="1076"/>
          <ac:spMkLst>
            <pc:docMk/>
            <pc:sldMk cId="658201877" sldId="302"/>
            <ac:spMk id="29" creationId="{00000000-0000-0000-0000-000000000000}"/>
          </ac:spMkLst>
        </pc:spChg>
      </pc:sldChg>
      <pc:sldChg chg="addSp delSp modSp mod">
        <pc:chgData name="Thuy Linh Do" userId="f60f9f76584ec879" providerId="LiveId" clId="{9B58F7F0-C334-4B69-AA84-6942CA1C3EF4}" dt="2022-01-20T02:20:22.568" v="168" actId="1076"/>
        <pc:sldMkLst>
          <pc:docMk/>
          <pc:sldMk cId="1899537031" sldId="308"/>
        </pc:sldMkLst>
        <pc:spChg chg="mod">
          <ac:chgData name="Thuy Linh Do" userId="f60f9f76584ec879" providerId="LiveId" clId="{9B58F7F0-C334-4B69-AA84-6942CA1C3EF4}" dt="2022-01-20T02:16:58.877" v="79" actId="20577"/>
          <ac:spMkLst>
            <pc:docMk/>
            <pc:sldMk cId="1899537031" sldId="308"/>
            <ac:spMk id="20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0:14.739" v="164" actId="478"/>
          <ac:picMkLst>
            <pc:docMk/>
            <pc:sldMk cId="1899537031" sldId="308"/>
            <ac:picMk id="10" creationId="{A0A5204B-A19C-42F3-9980-9BFE4F4C4623}"/>
          </ac:picMkLst>
        </pc:picChg>
        <pc:picChg chg="add mod">
          <ac:chgData name="Thuy Linh Do" userId="f60f9f76584ec879" providerId="LiveId" clId="{9B58F7F0-C334-4B69-AA84-6942CA1C3EF4}" dt="2022-01-20T02:20:22.568" v="168" actId="1076"/>
          <ac:picMkLst>
            <pc:docMk/>
            <pc:sldMk cId="1899537031" sldId="308"/>
            <ac:picMk id="2050" creationId="{5F768393-31B8-48F3-BB30-FBFB7BE53BB1}"/>
          </ac:picMkLst>
        </pc:picChg>
      </pc:sldChg>
      <pc:sldChg chg="modSp mod">
        <pc:chgData name="Thuy Linh Do" userId="f60f9f76584ec879" providerId="LiveId" clId="{9B58F7F0-C334-4B69-AA84-6942CA1C3EF4}" dt="2022-01-20T03:06:26.887" v="1472" actId="20577"/>
        <pc:sldMkLst>
          <pc:docMk/>
          <pc:sldMk cId="626516812" sldId="313"/>
        </pc:sldMkLst>
        <pc:spChg chg="mod">
          <ac:chgData name="Thuy Linh Do" userId="f60f9f76584ec879" providerId="LiveId" clId="{9B58F7F0-C334-4B69-AA84-6942CA1C3EF4}" dt="2022-01-20T03:06:26.887" v="1472" actId="20577"/>
          <ac:spMkLst>
            <pc:docMk/>
            <pc:sldMk cId="626516812" sldId="313"/>
            <ac:spMk id="3" creationId="{00000000-0000-0000-0000-000000000000}"/>
          </ac:spMkLst>
        </pc:spChg>
        <pc:spChg chg="mod">
          <ac:chgData name="Thuy Linh Do" userId="f60f9f76584ec879" providerId="LiveId" clId="{9B58F7F0-C334-4B69-AA84-6942CA1C3EF4}" dt="2022-01-20T03:00:13.927" v="1452"/>
          <ac:spMkLst>
            <pc:docMk/>
            <pc:sldMk cId="626516812" sldId="313"/>
            <ac:spMk id="9" creationId="{00000000-0000-0000-0000-000000000000}"/>
          </ac:spMkLst>
        </pc:spChg>
      </pc:sldChg>
      <pc:sldChg chg="addSp delSp modSp mod">
        <pc:chgData name="Thuy Linh Do" userId="f60f9f76584ec879" providerId="LiveId" clId="{9B58F7F0-C334-4B69-AA84-6942CA1C3EF4}" dt="2022-01-20T02:27:30.268" v="309" actId="20577"/>
        <pc:sldMkLst>
          <pc:docMk/>
          <pc:sldMk cId="3342496260" sldId="315"/>
        </pc:sldMkLst>
        <pc:spChg chg="mod">
          <ac:chgData name="Thuy Linh Do" userId="f60f9f76584ec879" providerId="LiveId" clId="{9B58F7F0-C334-4B69-AA84-6942CA1C3EF4}" dt="2022-01-20T02:27:21.879" v="285"/>
          <ac:spMkLst>
            <pc:docMk/>
            <pc:sldMk cId="3342496260" sldId="315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7:23.542" v="286" actId="20577"/>
          <ac:spMkLst>
            <pc:docMk/>
            <pc:sldMk cId="3342496260" sldId="315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7:30.268" v="309" actId="20577"/>
          <ac:spMkLst>
            <pc:docMk/>
            <pc:sldMk cId="3342496260" sldId="315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2:03.513" v="179" actId="478"/>
          <ac:picMkLst>
            <pc:docMk/>
            <pc:sldMk cId="3342496260" sldId="315"/>
            <ac:picMk id="8" creationId="{110C94B5-6F4F-4787-84EB-87E48AFA38ED}"/>
          </ac:picMkLst>
        </pc:picChg>
        <pc:picChg chg="add mod">
          <ac:chgData name="Thuy Linh Do" userId="f60f9f76584ec879" providerId="LiveId" clId="{9B58F7F0-C334-4B69-AA84-6942CA1C3EF4}" dt="2022-01-20T02:22:09.107" v="183" actId="1076"/>
          <ac:picMkLst>
            <pc:docMk/>
            <pc:sldMk cId="3342496260" sldId="315"/>
            <ac:picMk id="9" creationId="{6909E94D-A6D6-4399-8FC5-1B8A3B4DB3AC}"/>
          </ac:picMkLst>
        </pc:picChg>
      </pc:sldChg>
      <pc:sldChg chg="addSp delSp modSp mod">
        <pc:chgData name="Thuy Linh Do" userId="f60f9f76584ec879" providerId="LiveId" clId="{9B58F7F0-C334-4B69-AA84-6942CA1C3EF4}" dt="2022-01-20T02:27:48.604" v="324" actId="20577"/>
        <pc:sldMkLst>
          <pc:docMk/>
          <pc:sldMk cId="2817977460" sldId="316"/>
        </pc:sldMkLst>
        <pc:spChg chg="mod">
          <ac:chgData name="Thuy Linh Do" userId="f60f9f76584ec879" providerId="LiveId" clId="{9B58F7F0-C334-4B69-AA84-6942CA1C3EF4}" dt="2022-01-20T02:27:43.754" v="310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2:28.370" v="184"/>
          <ac:spMkLst>
            <pc:docMk/>
            <pc:sldMk cId="2817977460" sldId="316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7:48.604" v="324" actId="20577"/>
          <ac:spMkLst>
            <pc:docMk/>
            <pc:sldMk cId="2817977460" sldId="316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2:34.973" v="185" actId="478"/>
          <ac:picMkLst>
            <pc:docMk/>
            <pc:sldMk cId="2817977460" sldId="316"/>
            <ac:picMk id="8" creationId="{CE1626C4-B241-4E7D-8D7E-FA043C626F0E}"/>
          </ac:picMkLst>
        </pc:picChg>
        <pc:picChg chg="add mod">
          <ac:chgData name="Thuy Linh Do" userId="f60f9f76584ec879" providerId="LiveId" clId="{9B58F7F0-C334-4B69-AA84-6942CA1C3EF4}" dt="2022-01-20T02:22:41.596" v="188" actId="14100"/>
          <ac:picMkLst>
            <pc:docMk/>
            <pc:sldMk cId="2817977460" sldId="316"/>
            <ac:picMk id="9" creationId="{08C6DAA9-3290-4732-BAB7-A474EE762BF5}"/>
          </ac:picMkLst>
        </pc:picChg>
      </pc:sldChg>
      <pc:sldChg chg="addSp delSp modSp mod">
        <pc:chgData name="Thuy Linh Do" userId="f60f9f76584ec879" providerId="LiveId" clId="{9B58F7F0-C334-4B69-AA84-6942CA1C3EF4}" dt="2022-01-20T02:28:08.167" v="349" actId="20577"/>
        <pc:sldMkLst>
          <pc:docMk/>
          <pc:sldMk cId="1747082783" sldId="317"/>
        </pc:sldMkLst>
        <pc:spChg chg="mod">
          <ac:chgData name="Thuy Linh Do" userId="f60f9f76584ec879" providerId="LiveId" clId="{9B58F7F0-C334-4B69-AA84-6942CA1C3EF4}" dt="2022-01-20T02:28:01.947" v="325"/>
          <ac:spMkLst>
            <pc:docMk/>
            <pc:sldMk cId="1747082783" sldId="317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2:59.763" v="189"/>
          <ac:spMkLst>
            <pc:docMk/>
            <pc:sldMk cId="1747082783" sldId="317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8:08.167" v="349" actId="20577"/>
          <ac:spMkLst>
            <pc:docMk/>
            <pc:sldMk cId="1747082783" sldId="317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3:07.163" v="190" actId="478"/>
          <ac:picMkLst>
            <pc:docMk/>
            <pc:sldMk cId="1747082783" sldId="317"/>
            <ac:picMk id="8" creationId="{693E4A81-7F28-4B07-975B-75697A6A57F7}"/>
          </ac:picMkLst>
        </pc:picChg>
        <pc:picChg chg="add mod">
          <ac:chgData name="Thuy Linh Do" userId="f60f9f76584ec879" providerId="LiveId" clId="{9B58F7F0-C334-4B69-AA84-6942CA1C3EF4}" dt="2022-01-20T02:23:14.653" v="194" actId="1076"/>
          <ac:picMkLst>
            <pc:docMk/>
            <pc:sldMk cId="1747082783" sldId="317"/>
            <ac:picMk id="9" creationId="{79F6FD38-A7DB-4F2D-8523-AAA924BB4819}"/>
          </ac:picMkLst>
        </pc:picChg>
      </pc:sldChg>
      <pc:sldChg chg="modSp mod">
        <pc:chgData name="Thuy Linh Do" userId="f60f9f76584ec879" providerId="LiveId" clId="{9B58F7F0-C334-4B69-AA84-6942CA1C3EF4}" dt="2022-01-20T03:22:40.167" v="1927" actId="20577"/>
        <pc:sldMkLst>
          <pc:docMk/>
          <pc:sldMk cId="387957963" sldId="330"/>
        </pc:sldMkLst>
        <pc:spChg chg="mod">
          <ac:chgData name="Thuy Linh Do" userId="f60f9f76584ec879" providerId="LiveId" clId="{9B58F7F0-C334-4B69-AA84-6942CA1C3EF4}" dt="2022-01-20T03:22:40.167" v="1927" actId="20577"/>
          <ac:spMkLst>
            <pc:docMk/>
            <pc:sldMk cId="387957963" sldId="330"/>
            <ac:spMk id="2" creationId="{00000000-0000-0000-0000-000000000000}"/>
          </ac:spMkLst>
        </pc:spChg>
      </pc:sldChg>
      <pc:sldChg chg="addSp delSp modSp mod">
        <pc:chgData name="Thuy Linh Do" userId="f60f9f76584ec879" providerId="LiveId" clId="{9B58F7F0-C334-4B69-AA84-6942CA1C3EF4}" dt="2022-01-20T02:20:40.475" v="170"/>
        <pc:sldMkLst>
          <pc:docMk/>
          <pc:sldMk cId="256923370" sldId="332"/>
        </pc:sldMkLst>
        <pc:spChg chg="del">
          <ac:chgData name="Thuy Linh Do" userId="f60f9f76584ec879" providerId="LiveId" clId="{9B58F7F0-C334-4B69-AA84-6942CA1C3EF4}" dt="2022-01-20T02:20:38.217" v="169" actId="478"/>
          <ac:spMkLst>
            <pc:docMk/>
            <pc:sldMk cId="256923370" sldId="332"/>
            <ac:spMk id="15" creationId="{526FACE8-5098-4DC1-AFC7-266D29A62BFF}"/>
          </ac:spMkLst>
        </pc:spChg>
        <pc:spChg chg="add mod">
          <ac:chgData name="Thuy Linh Do" userId="f60f9f76584ec879" providerId="LiveId" clId="{9B58F7F0-C334-4B69-AA84-6942CA1C3EF4}" dt="2022-01-20T02:20:40.475" v="170"/>
          <ac:spMkLst>
            <pc:docMk/>
            <pc:sldMk cId="256923370" sldId="332"/>
            <ac:spMk id="18" creationId="{D4A0A8A4-6314-48CA-9FB8-3E199CDDF6B2}"/>
          </ac:spMkLst>
        </pc:spChg>
      </pc:sldChg>
      <pc:sldChg chg="addSp delSp modSp mod">
        <pc:chgData name="Thuy Linh Do" userId="f60f9f76584ec879" providerId="LiveId" clId="{9B58F7F0-C334-4B69-AA84-6942CA1C3EF4}" dt="2022-01-20T02:28:37.372" v="376" actId="20577"/>
        <pc:sldMkLst>
          <pc:docMk/>
          <pc:sldMk cId="1347571900" sldId="333"/>
        </pc:sldMkLst>
        <pc:spChg chg="mod">
          <ac:chgData name="Thuy Linh Do" userId="f60f9f76584ec879" providerId="LiveId" clId="{9B58F7F0-C334-4B69-AA84-6942CA1C3EF4}" dt="2022-01-20T02:28:27.799" v="352" actId="20577"/>
          <ac:spMkLst>
            <pc:docMk/>
            <pc:sldMk cId="1347571900" sldId="333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3:31.034" v="197" actId="20577"/>
          <ac:spMkLst>
            <pc:docMk/>
            <pc:sldMk cId="1347571900" sldId="333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8:37.372" v="376" actId="20577"/>
          <ac:spMkLst>
            <pc:docMk/>
            <pc:sldMk cId="1347571900" sldId="333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3:45.655" v="198" actId="478"/>
          <ac:picMkLst>
            <pc:docMk/>
            <pc:sldMk cId="1347571900" sldId="333"/>
            <ac:picMk id="8" creationId="{8DCBEA19-E223-4AE4-B274-9845EBC0066E}"/>
          </ac:picMkLst>
        </pc:picChg>
        <pc:picChg chg="add mod">
          <ac:chgData name="Thuy Linh Do" userId="f60f9f76584ec879" providerId="LiveId" clId="{9B58F7F0-C334-4B69-AA84-6942CA1C3EF4}" dt="2022-01-20T02:23:53.516" v="203" actId="14100"/>
          <ac:picMkLst>
            <pc:docMk/>
            <pc:sldMk cId="1347571900" sldId="333"/>
            <ac:picMk id="9" creationId="{0AF0B4DB-6058-48FB-B92C-8ACE048D8B9C}"/>
          </ac:picMkLst>
        </pc:picChg>
        <pc:picChg chg="add mod">
          <ac:chgData name="Thuy Linh Do" userId="f60f9f76584ec879" providerId="LiveId" clId="{9B58F7F0-C334-4B69-AA84-6942CA1C3EF4}" dt="2022-01-20T02:24:06.395" v="207" actId="1076"/>
          <ac:picMkLst>
            <pc:docMk/>
            <pc:sldMk cId="1347571900" sldId="333"/>
            <ac:picMk id="10" creationId="{9BE990CA-B3BD-41E5-B791-1769BA567B7C}"/>
          </ac:picMkLst>
        </pc:picChg>
      </pc:sldChg>
      <pc:sldChg chg="addSp delSp modSp mod">
        <pc:chgData name="Thuy Linh Do" userId="f60f9f76584ec879" providerId="LiveId" clId="{9B58F7F0-C334-4B69-AA84-6942CA1C3EF4}" dt="2022-01-20T02:33:12.588" v="534"/>
        <pc:sldMkLst>
          <pc:docMk/>
          <pc:sldMk cId="1455229245" sldId="334"/>
        </pc:sldMkLst>
        <pc:spChg chg="del">
          <ac:chgData name="Thuy Linh Do" userId="f60f9f76584ec879" providerId="LiveId" clId="{9B58F7F0-C334-4B69-AA84-6942CA1C3EF4}" dt="2022-01-20T02:33:10.277" v="533" actId="478"/>
          <ac:spMkLst>
            <pc:docMk/>
            <pc:sldMk cId="1455229245" sldId="334"/>
            <ac:spMk id="13" creationId="{D1EBC3C0-ED62-419E-8AF1-9DD677290F2C}"/>
          </ac:spMkLst>
        </pc:spChg>
        <pc:spChg chg="add mod">
          <ac:chgData name="Thuy Linh Do" userId="f60f9f76584ec879" providerId="LiveId" clId="{9B58F7F0-C334-4B69-AA84-6942CA1C3EF4}" dt="2022-01-20T02:33:12.588" v="534"/>
          <ac:spMkLst>
            <pc:docMk/>
            <pc:sldMk cId="1455229245" sldId="334"/>
            <ac:spMk id="14" creationId="{131A84B0-F0C7-4764-A55A-FF0A5567A8E8}"/>
          </ac:spMkLst>
        </pc:spChg>
      </pc:sldChg>
      <pc:sldChg chg="addSp delSp modSp mod delAnim modAnim">
        <pc:chgData name="Thuy Linh Do" userId="f60f9f76584ec879" providerId="LiveId" clId="{9B58F7F0-C334-4B69-AA84-6942CA1C3EF4}" dt="2022-01-20T02:44:58.217" v="796" actId="1076"/>
        <pc:sldMkLst>
          <pc:docMk/>
          <pc:sldMk cId="4021477443" sldId="335"/>
        </pc:sldMkLst>
        <pc:spChg chg="add mod">
          <ac:chgData name="Thuy Linh Do" userId="f60f9f76584ec879" providerId="LiveId" clId="{9B58F7F0-C334-4B69-AA84-6942CA1C3EF4}" dt="2022-01-20T02:37:04.788" v="671" actId="14100"/>
          <ac:spMkLst>
            <pc:docMk/>
            <pc:sldMk cId="4021477443" sldId="335"/>
            <ac:spMk id="2" creationId="{3FF362E4-13E7-4CC3-AB0A-AD123E24944C}"/>
          </ac:spMkLst>
        </pc:spChg>
        <pc:spChg chg="del">
          <ac:chgData name="Thuy Linh Do" userId="f60f9f76584ec879" providerId="LiveId" clId="{9B58F7F0-C334-4B69-AA84-6942CA1C3EF4}" dt="2022-01-20T02:34:48.890" v="541" actId="478"/>
          <ac:spMkLst>
            <pc:docMk/>
            <pc:sldMk cId="4021477443" sldId="335"/>
            <ac:spMk id="4" creationId="{00000000-0000-0000-0000-000000000000}"/>
          </ac:spMkLst>
        </pc:spChg>
        <pc:spChg chg="del">
          <ac:chgData name="Thuy Linh Do" userId="f60f9f76584ec879" providerId="LiveId" clId="{9B58F7F0-C334-4B69-AA84-6942CA1C3EF4}" dt="2022-01-20T02:34:48.890" v="541" actId="478"/>
          <ac:spMkLst>
            <pc:docMk/>
            <pc:sldMk cId="4021477443" sldId="335"/>
            <ac:spMk id="6" creationId="{8A5E2866-7E5D-43BA-B16B-E6BD8B7BEB12}"/>
          </ac:spMkLst>
        </pc:spChg>
        <pc:spChg chg="add del mod">
          <ac:chgData name="Thuy Linh Do" userId="f60f9f76584ec879" providerId="LiveId" clId="{9B58F7F0-C334-4B69-AA84-6942CA1C3EF4}" dt="2022-01-20T02:39:17.254" v="749"/>
          <ac:spMkLst>
            <pc:docMk/>
            <pc:sldMk cId="4021477443" sldId="335"/>
            <ac:spMk id="9" creationId="{03A20508-904B-4380-BA65-CEC857B176B3}"/>
          </ac:spMkLst>
        </pc:spChg>
        <pc:spChg chg="add mod">
          <ac:chgData name="Thuy Linh Do" userId="f60f9f76584ec879" providerId="LiveId" clId="{9B58F7F0-C334-4B69-AA84-6942CA1C3EF4}" dt="2022-01-20T02:39:15.991" v="747" actId="122"/>
          <ac:spMkLst>
            <pc:docMk/>
            <pc:sldMk cId="4021477443" sldId="335"/>
            <ac:spMk id="10" creationId="{62FC4945-C0F6-4D8D-B1C6-50638AB7D2C7}"/>
          </ac:spMkLst>
        </pc:spChg>
        <pc:spChg chg="mod">
          <ac:chgData name="Thuy Linh Do" userId="f60f9f76584ec879" providerId="LiveId" clId="{9B58F7F0-C334-4B69-AA84-6942CA1C3EF4}" dt="2022-01-20T02:34:39.053" v="539" actId="1076"/>
          <ac:spMkLst>
            <pc:docMk/>
            <pc:sldMk cId="4021477443" sldId="335"/>
            <ac:spMk id="12" creationId="{00000000-0000-0000-0000-000000000000}"/>
          </ac:spMkLst>
        </pc:spChg>
        <pc:spChg chg="del">
          <ac:chgData name="Thuy Linh Do" userId="f60f9f76584ec879" providerId="LiveId" clId="{9B58F7F0-C334-4B69-AA84-6942CA1C3EF4}" dt="2022-01-20T02:34:48.890" v="541" actId="478"/>
          <ac:spMkLst>
            <pc:docMk/>
            <pc:sldMk cId="4021477443" sldId="335"/>
            <ac:spMk id="13" creationId="{6B1BCE90-EE61-4BEE-B5AC-D74488A2CFEF}"/>
          </ac:spMkLst>
        </pc:spChg>
        <pc:spChg chg="del">
          <ac:chgData name="Thuy Linh Do" userId="f60f9f76584ec879" providerId="LiveId" clId="{9B58F7F0-C334-4B69-AA84-6942CA1C3EF4}" dt="2022-01-20T02:34:48.890" v="541" actId="478"/>
          <ac:spMkLst>
            <pc:docMk/>
            <pc:sldMk cId="4021477443" sldId="335"/>
            <ac:spMk id="14" creationId="{628C410A-9D51-447E-9093-4D2A87F41CF7}"/>
          </ac:spMkLst>
        </pc:spChg>
        <pc:spChg chg="del">
          <ac:chgData name="Thuy Linh Do" userId="f60f9f76584ec879" providerId="LiveId" clId="{9B58F7F0-C334-4B69-AA84-6942CA1C3EF4}" dt="2022-01-20T02:34:48.890" v="541" actId="478"/>
          <ac:spMkLst>
            <pc:docMk/>
            <pc:sldMk cId="4021477443" sldId="335"/>
            <ac:spMk id="15" creationId="{EEAEE399-2982-43DF-9712-73CEFC44E397}"/>
          </ac:spMkLst>
        </pc:spChg>
        <pc:spChg chg="del">
          <ac:chgData name="Thuy Linh Do" userId="f60f9f76584ec879" providerId="LiveId" clId="{9B58F7F0-C334-4B69-AA84-6942CA1C3EF4}" dt="2022-01-20T02:34:48.890" v="541" actId="478"/>
          <ac:spMkLst>
            <pc:docMk/>
            <pc:sldMk cId="4021477443" sldId="335"/>
            <ac:spMk id="18" creationId="{EC59F91F-3834-4ED9-88FF-16BAEA7A54E7}"/>
          </ac:spMkLst>
        </pc:spChg>
        <pc:spChg chg="add mod">
          <ac:chgData name="Thuy Linh Do" userId="f60f9f76584ec879" providerId="LiveId" clId="{9B58F7F0-C334-4B69-AA84-6942CA1C3EF4}" dt="2022-01-20T02:39:54.780" v="790" actId="20577"/>
          <ac:spMkLst>
            <pc:docMk/>
            <pc:sldMk cId="4021477443" sldId="335"/>
            <ac:spMk id="19" creationId="{47636310-9E5F-4014-B5B3-625ED196614C}"/>
          </ac:spMkLst>
        </pc:spChg>
        <pc:graphicFrameChg chg="add mod modGraphic">
          <ac:chgData name="Thuy Linh Do" userId="f60f9f76584ec879" providerId="LiveId" clId="{9B58F7F0-C334-4B69-AA84-6942CA1C3EF4}" dt="2022-01-20T02:37:53.738" v="698" actId="20577"/>
          <ac:graphicFrameMkLst>
            <pc:docMk/>
            <pc:sldMk cId="4021477443" sldId="335"/>
            <ac:graphicFrameMk id="3" creationId="{881C00F9-EF91-498D-86F7-55B2CD4E7938}"/>
          </ac:graphicFrameMkLst>
        </pc:graphicFrameChg>
        <pc:picChg chg="del">
          <ac:chgData name="Thuy Linh Do" userId="f60f9f76584ec879" providerId="LiveId" clId="{9B58F7F0-C334-4B69-AA84-6942CA1C3EF4}" dt="2022-01-20T02:34:44.232" v="540" actId="478"/>
          <ac:picMkLst>
            <pc:docMk/>
            <pc:sldMk cId="4021477443" sldId="335"/>
            <ac:picMk id="5" creationId="{5059D2F1-48DC-4751-A998-E67042A43DAF}"/>
          </ac:picMkLst>
        </pc:picChg>
        <pc:picChg chg="add mod">
          <ac:chgData name="Thuy Linh Do" userId="f60f9f76584ec879" providerId="LiveId" clId="{9B58F7F0-C334-4B69-AA84-6942CA1C3EF4}" dt="2022-01-20T02:44:58.217" v="796" actId="1076"/>
          <ac:picMkLst>
            <pc:docMk/>
            <pc:sldMk cId="4021477443" sldId="335"/>
            <ac:picMk id="11" creationId="{30863703-4684-41AC-9D42-2FAB8160C754}"/>
          </ac:picMkLst>
        </pc:picChg>
      </pc:sldChg>
      <pc:sldChg chg="addSp delSp modSp mod delAnim modAnim">
        <pc:chgData name="Thuy Linh Do" userId="f60f9f76584ec879" providerId="LiveId" clId="{9B58F7F0-C334-4B69-AA84-6942CA1C3EF4}" dt="2022-01-20T02:50:35.786" v="944"/>
        <pc:sldMkLst>
          <pc:docMk/>
          <pc:sldMk cId="3308787270" sldId="336"/>
        </pc:sldMkLst>
        <pc:spChg chg="del">
          <ac:chgData name="Thuy Linh Do" userId="f60f9f76584ec879" providerId="LiveId" clId="{9B58F7F0-C334-4B69-AA84-6942CA1C3EF4}" dt="2022-01-20T02:45:27.358" v="798" actId="478"/>
          <ac:spMkLst>
            <pc:docMk/>
            <pc:sldMk cId="3308787270" sldId="336"/>
            <ac:spMk id="2" creationId="{00000000-0000-0000-0000-000000000000}"/>
          </ac:spMkLst>
        </pc:spChg>
        <pc:spChg chg="del">
          <ac:chgData name="Thuy Linh Do" userId="f60f9f76584ec879" providerId="LiveId" clId="{9B58F7F0-C334-4B69-AA84-6942CA1C3EF4}" dt="2022-01-20T02:45:36.215" v="802" actId="478"/>
          <ac:spMkLst>
            <pc:docMk/>
            <pc:sldMk cId="3308787270" sldId="336"/>
            <ac:spMk id="5" creationId="{00000000-0000-0000-0000-000000000000}"/>
          </ac:spMkLst>
        </pc:spChg>
        <pc:spChg chg="del mod">
          <ac:chgData name="Thuy Linh Do" userId="f60f9f76584ec879" providerId="LiveId" clId="{9B58F7F0-C334-4B69-AA84-6942CA1C3EF4}" dt="2022-01-20T02:45:43.353" v="805" actId="478"/>
          <ac:spMkLst>
            <pc:docMk/>
            <pc:sldMk cId="3308787270" sldId="336"/>
            <ac:spMk id="6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45:24.001" v="797"/>
          <ac:spMkLst>
            <pc:docMk/>
            <pc:sldMk cId="3308787270" sldId="336"/>
            <ac:spMk id="12" creationId="{00000000-0000-0000-0000-000000000000}"/>
          </ac:spMkLst>
        </pc:spChg>
        <pc:spChg chg="del">
          <ac:chgData name="Thuy Linh Do" userId="f60f9f76584ec879" providerId="LiveId" clId="{9B58F7F0-C334-4B69-AA84-6942CA1C3EF4}" dt="2022-01-20T02:45:36.215" v="802" actId="478"/>
          <ac:spMkLst>
            <pc:docMk/>
            <pc:sldMk cId="3308787270" sldId="336"/>
            <ac:spMk id="18" creationId="{9C48ED7D-13EB-4100-84E5-928FB35A6C09}"/>
          </ac:spMkLst>
        </pc:spChg>
        <pc:spChg chg="del">
          <ac:chgData name="Thuy Linh Do" userId="f60f9f76584ec879" providerId="LiveId" clId="{9B58F7F0-C334-4B69-AA84-6942CA1C3EF4}" dt="2022-01-20T02:45:36.215" v="802" actId="478"/>
          <ac:spMkLst>
            <pc:docMk/>
            <pc:sldMk cId="3308787270" sldId="336"/>
            <ac:spMk id="19" creationId="{855EF4E1-9E99-4B51-8D43-BDE96A4C07D6}"/>
          </ac:spMkLst>
        </pc:spChg>
        <pc:spChg chg="del">
          <ac:chgData name="Thuy Linh Do" userId="f60f9f76584ec879" providerId="LiveId" clId="{9B58F7F0-C334-4B69-AA84-6942CA1C3EF4}" dt="2022-01-20T02:45:45.708" v="806" actId="478"/>
          <ac:spMkLst>
            <pc:docMk/>
            <pc:sldMk cId="3308787270" sldId="336"/>
            <ac:spMk id="20" creationId="{E4F2F93D-61D1-46B2-9425-AB9B56E49F57}"/>
          </ac:spMkLst>
        </pc:spChg>
        <pc:graphicFrameChg chg="del modGraphic">
          <ac:chgData name="Thuy Linh Do" userId="f60f9f76584ec879" providerId="LiveId" clId="{9B58F7F0-C334-4B69-AA84-6942CA1C3EF4}" dt="2022-01-20T02:45:33.016" v="801" actId="478"/>
          <ac:graphicFrameMkLst>
            <pc:docMk/>
            <pc:sldMk cId="3308787270" sldId="336"/>
            <ac:graphicFrameMk id="3" creationId="{227E7448-325D-4FE1-B318-C9863EDBEFD8}"/>
          </ac:graphicFrameMkLst>
        </pc:graphicFrameChg>
        <pc:graphicFrameChg chg="add mod modGraphic">
          <ac:chgData name="Thuy Linh Do" userId="f60f9f76584ec879" providerId="LiveId" clId="{9B58F7F0-C334-4B69-AA84-6942CA1C3EF4}" dt="2022-01-20T02:48:20.114" v="930" actId="20577"/>
          <ac:graphicFrameMkLst>
            <pc:docMk/>
            <pc:sldMk cId="3308787270" sldId="336"/>
            <ac:graphicFrameMk id="14" creationId="{2322832D-B0A4-4440-9EB4-9AEF05D2D56E}"/>
          </ac:graphicFrameMkLst>
        </pc:graphicFrameChg>
        <pc:cxnChg chg="add mod">
          <ac:chgData name="Thuy Linh Do" userId="f60f9f76584ec879" providerId="LiveId" clId="{9B58F7F0-C334-4B69-AA84-6942CA1C3EF4}" dt="2022-01-20T02:48:43.758" v="932" actId="13822"/>
          <ac:cxnSpMkLst>
            <pc:docMk/>
            <pc:sldMk cId="3308787270" sldId="336"/>
            <ac:cxnSpMk id="9" creationId="{8879E689-CB6F-4241-8BE4-6DF29084ECAA}"/>
          </ac:cxnSpMkLst>
        </pc:cxnChg>
        <pc:cxnChg chg="add">
          <ac:chgData name="Thuy Linh Do" userId="f60f9f76584ec879" providerId="LiveId" clId="{9B58F7F0-C334-4B69-AA84-6942CA1C3EF4}" dt="2022-01-20T02:49:03.651" v="933" actId="11529"/>
          <ac:cxnSpMkLst>
            <pc:docMk/>
            <pc:sldMk cId="3308787270" sldId="336"/>
            <ac:cxnSpMk id="11" creationId="{315C3861-95BB-435B-8921-0381FF3FE36C}"/>
          </ac:cxnSpMkLst>
        </pc:cxnChg>
        <pc:cxnChg chg="add mod">
          <ac:chgData name="Thuy Linh Do" userId="f60f9f76584ec879" providerId="LiveId" clId="{9B58F7F0-C334-4B69-AA84-6942CA1C3EF4}" dt="2022-01-20T02:49:25.850" v="935" actId="13822"/>
          <ac:cxnSpMkLst>
            <pc:docMk/>
            <pc:sldMk cId="3308787270" sldId="336"/>
            <ac:cxnSpMk id="15" creationId="{6DBED67C-E02A-4F90-B35B-CA013BE9205B}"/>
          </ac:cxnSpMkLst>
        </pc:cxnChg>
        <pc:cxnChg chg="add mod">
          <ac:chgData name="Thuy Linh Do" userId="f60f9f76584ec879" providerId="LiveId" clId="{9B58F7F0-C334-4B69-AA84-6942CA1C3EF4}" dt="2022-01-20T02:49:47.185" v="937" actId="13822"/>
          <ac:cxnSpMkLst>
            <pc:docMk/>
            <pc:sldMk cId="3308787270" sldId="336"/>
            <ac:cxnSpMk id="22" creationId="{C0D23BFD-557C-455D-983A-6E291DA947C8}"/>
          </ac:cxnSpMkLst>
        </pc:cxnChg>
        <pc:cxnChg chg="add mod">
          <ac:chgData name="Thuy Linh Do" userId="f60f9f76584ec879" providerId="LiveId" clId="{9B58F7F0-C334-4B69-AA84-6942CA1C3EF4}" dt="2022-01-20T02:50:08.457" v="939" actId="208"/>
          <ac:cxnSpMkLst>
            <pc:docMk/>
            <pc:sldMk cId="3308787270" sldId="336"/>
            <ac:cxnSpMk id="24" creationId="{DCD2E898-F1E1-43D6-B8D5-DFE218A25647}"/>
          </ac:cxnSpMkLst>
        </pc:cxnChg>
      </pc:sldChg>
      <pc:sldChg chg="addSp delSp modSp mod delAnim modAnim">
        <pc:chgData name="Thuy Linh Do" userId="f60f9f76584ec879" providerId="LiveId" clId="{9B58F7F0-C334-4B69-AA84-6942CA1C3EF4}" dt="2022-01-20T02:59:10.395" v="1446" actId="1076"/>
        <pc:sldMkLst>
          <pc:docMk/>
          <pc:sldMk cId="2588298143" sldId="337"/>
        </pc:sldMkLst>
        <pc:spChg chg="add mod">
          <ac:chgData name="Thuy Linh Do" userId="f60f9f76584ec879" providerId="LiveId" clId="{9B58F7F0-C334-4B69-AA84-6942CA1C3EF4}" dt="2022-01-20T02:56:51.820" v="1428" actId="113"/>
          <ac:spMkLst>
            <pc:docMk/>
            <pc:sldMk cId="2588298143" sldId="337"/>
            <ac:spMk id="3" creationId="{55E11C31-F567-4DF6-B9B4-66817348BA9C}"/>
          </ac:spMkLst>
        </pc:spChg>
        <pc:spChg chg="del">
          <ac:chgData name="Thuy Linh Do" userId="f60f9f76584ec879" providerId="LiveId" clId="{9B58F7F0-C334-4B69-AA84-6942CA1C3EF4}" dt="2022-01-20T02:52:31.772" v="952" actId="478"/>
          <ac:spMkLst>
            <pc:docMk/>
            <pc:sldMk cId="2588298143" sldId="337"/>
            <ac:spMk id="6" creationId="{1D854421-FE3E-4682-A49E-82E0921287C3}"/>
          </ac:spMkLst>
        </pc:spChg>
        <pc:spChg chg="mod">
          <ac:chgData name="Thuy Linh Do" userId="f60f9f76584ec879" providerId="LiveId" clId="{9B58F7F0-C334-4B69-AA84-6942CA1C3EF4}" dt="2022-01-20T02:51:04.315" v="948" actId="20577"/>
          <ac:spMkLst>
            <pc:docMk/>
            <pc:sldMk cId="2588298143" sldId="337"/>
            <ac:spMk id="12" creationId="{00000000-0000-0000-0000-000000000000}"/>
          </ac:spMkLst>
        </pc:spChg>
        <pc:spChg chg="del">
          <ac:chgData name="Thuy Linh Do" userId="f60f9f76584ec879" providerId="LiveId" clId="{9B58F7F0-C334-4B69-AA84-6942CA1C3EF4}" dt="2022-01-20T02:52:29.193" v="951" actId="478"/>
          <ac:spMkLst>
            <pc:docMk/>
            <pc:sldMk cId="2588298143" sldId="337"/>
            <ac:spMk id="14" creationId="{54BBA1A0-9291-46B5-9A74-FE5C52415831}"/>
          </ac:spMkLst>
        </pc:spChg>
        <pc:spChg chg="del">
          <ac:chgData name="Thuy Linh Do" userId="f60f9f76584ec879" providerId="LiveId" clId="{9B58F7F0-C334-4B69-AA84-6942CA1C3EF4}" dt="2022-01-20T02:52:29.193" v="951" actId="478"/>
          <ac:spMkLst>
            <pc:docMk/>
            <pc:sldMk cId="2588298143" sldId="337"/>
            <ac:spMk id="15" creationId="{7152EFBA-C990-4E3E-A00B-635EBACE925D}"/>
          </ac:spMkLst>
        </pc:spChg>
        <pc:spChg chg="del">
          <ac:chgData name="Thuy Linh Do" userId="f60f9f76584ec879" providerId="LiveId" clId="{9B58F7F0-C334-4B69-AA84-6942CA1C3EF4}" dt="2022-01-20T02:52:29.193" v="951" actId="478"/>
          <ac:spMkLst>
            <pc:docMk/>
            <pc:sldMk cId="2588298143" sldId="337"/>
            <ac:spMk id="18" creationId="{BAF9F685-A70A-4157-986E-0B629103D1B3}"/>
          </ac:spMkLst>
        </pc:spChg>
        <pc:spChg chg="del">
          <ac:chgData name="Thuy Linh Do" userId="f60f9f76584ec879" providerId="LiveId" clId="{9B58F7F0-C334-4B69-AA84-6942CA1C3EF4}" dt="2022-01-20T02:52:29.193" v="951" actId="478"/>
          <ac:spMkLst>
            <pc:docMk/>
            <pc:sldMk cId="2588298143" sldId="337"/>
            <ac:spMk id="19" creationId="{AB24C6EC-2012-4C1E-86C1-ABCA310CDCEB}"/>
          </ac:spMkLst>
        </pc:spChg>
        <pc:graphicFrameChg chg="del">
          <ac:chgData name="Thuy Linh Do" userId="f60f9f76584ec879" providerId="LiveId" clId="{9B58F7F0-C334-4B69-AA84-6942CA1C3EF4}" dt="2022-01-20T02:52:25.536" v="950" actId="478"/>
          <ac:graphicFrameMkLst>
            <pc:docMk/>
            <pc:sldMk cId="2588298143" sldId="337"/>
            <ac:graphicFrameMk id="2" creationId="{A6D204CD-C3C5-4449-9783-60809DBBD17C}"/>
          </ac:graphicFrameMkLst>
        </pc:graphicFrameChg>
        <pc:picChg chg="del">
          <ac:chgData name="Thuy Linh Do" userId="f60f9f76584ec879" providerId="LiveId" clId="{9B58F7F0-C334-4B69-AA84-6942CA1C3EF4}" dt="2022-01-20T02:52:21.245" v="949" actId="478"/>
          <ac:picMkLst>
            <pc:docMk/>
            <pc:sldMk cId="2588298143" sldId="337"/>
            <ac:picMk id="2050" creationId="{66B0B205-D189-4CDF-B767-89A88D3FD7E0}"/>
          </ac:picMkLst>
        </pc:picChg>
        <pc:picChg chg="add mod">
          <ac:chgData name="Thuy Linh Do" userId="f60f9f76584ec879" providerId="LiveId" clId="{9B58F7F0-C334-4B69-AA84-6942CA1C3EF4}" dt="2022-01-20T02:59:10.395" v="1446" actId="1076"/>
          <ac:picMkLst>
            <pc:docMk/>
            <pc:sldMk cId="2588298143" sldId="337"/>
            <ac:picMk id="3074" creationId="{CB3558A3-2C4B-4D01-ADFB-D8D80700E32E}"/>
          </ac:picMkLst>
        </pc:picChg>
        <pc:cxnChg chg="add mod">
          <ac:chgData name="Thuy Linh Do" userId="f60f9f76584ec879" providerId="LiveId" clId="{9B58F7F0-C334-4B69-AA84-6942CA1C3EF4}" dt="2022-01-20T02:57:13.564" v="1430" actId="13822"/>
          <ac:cxnSpMkLst>
            <pc:docMk/>
            <pc:sldMk cId="2588298143" sldId="337"/>
            <ac:cxnSpMk id="5" creationId="{787421AD-ED69-4311-9D88-28785BA19DDB}"/>
          </ac:cxnSpMkLst>
        </pc:cxnChg>
        <pc:cxnChg chg="add mod">
          <ac:chgData name="Thuy Linh Do" userId="f60f9f76584ec879" providerId="LiveId" clId="{9B58F7F0-C334-4B69-AA84-6942CA1C3EF4}" dt="2022-01-20T02:57:31.334" v="1432" actId="1076"/>
          <ac:cxnSpMkLst>
            <pc:docMk/>
            <pc:sldMk cId="2588298143" sldId="337"/>
            <ac:cxnSpMk id="20" creationId="{D9E6B2E5-7686-4C42-A210-248A126A23FD}"/>
          </ac:cxnSpMkLst>
        </pc:cxnChg>
        <pc:cxnChg chg="add mod">
          <ac:chgData name="Thuy Linh Do" userId="f60f9f76584ec879" providerId="LiveId" clId="{9B58F7F0-C334-4B69-AA84-6942CA1C3EF4}" dt="2022-01-20T02:57:38.890" v="1434" actId="1076"/>
          <ac:cxnSpMkLst>
            <pc:docMk/>
            <pc:sldMk cId="2588298143" sldId="337"/>
            <ac:cxnSpMk id="21" creationId="{38379A03-233E-4ADF-9B09-3F7D00FBB722}"/>
          </ac:cxnSpMkLst>
        </pc:cxnChg>
        <pc:cxnChg chg="add mod">
          <ac:chgData name="Thuy Linh Do" userId="f60f9f76584ec879" providerId="LiveId" clId="{9B58F7F0-C334-4B69-AA84-6942CA1C3EF4}" dt="2022-01-20T02:57:45.377" v="1436" actId="1076"/>
          <ac:cxnSpMkLst>
            <pc:docMk/>
            <pc:sldMk cId="2588298143" sldId="337"/>
            <ac:cxnSpMk id="22" creationId="{A81787A8-4A2F-4A39-B2E5-4EC61D1C11B0}"/>
          </ac:cxnSpMkLst>
        </pc:cxnChg>
        <pc:cxnChg chg="add mod">
          <ac:chgData name="Thuy Linh Do" userId="f60f9f76584ec879" providerId="LiveId" clId="{9B58F7F0-C334-4B69-AA84-6942CA1C3EF4}" dt="2022-01-20T02:57:56.374" v="1438" actId="1076"/>
          <ac:cxnSpMkLst>
            <pc:docMk/>
            <pc:sldMk cId="2588298143" sldId="337"/>
            <ac:cxnSpMk id="23" creationId="{8861E022-8D2A-45AC-A117-EC78C4CCC4AA}"/>
          </ac:cxnSpMkLst>
        </pc:cxnChg>
      </pc:sldChg>
      <pc:sldChg chg="addSp delSp modSp mod">
        <pc:chgData name="Thuy Linh Do" userId="f60f9f76584ec879" providerId="LiveId" clId="{9B58F7F0-C334-4B69-AA84-6942CA1C3EF4}" dt="2022-01-20T02:59:46.940" v="1451"/>
        <pc:sldMkLst>
          <pc:docMk/>
          <pc:sldMk cId="3977972825" sldId="338"/>
        </pc:sldMkLst>
        <pc:spChg chg="del">
          <ac:chgData name="Thuy Linh Do" userId="f60f9f76584ec879" providerId="LiveId" clId="{9B58F7F0-C334-4B69-AA84-6942CA1C3EF4}" dt="2022-01-20T02:59:39.769" v="1447" actId="478"/>
          <ac:spMkLst>
            <pc:docMk/>
            <pc:sldMk cId="3977972825" sldId="338"/>
            <ac:spMk id="14" creationId="{C46B459D-7FF4-4DF4-B43B-A66DC89D2463}"/>
          </ac:spMkLst>
        </pc:spChg>
        <pc:spChg chg="del mod">
          <ac:chgData name="Thuy Linh Do" userId="f60f9f76584ec879" providerId="LiveId" clId="{9B58F7F0-C334-4B69-AA84-6942CA1C3EF4}" dt="2022-01-20T02:59:43.505" v="1449" actId="478"/>
          <ac:spMkLst>
            <pc:docMk/>
            <pc:sldMk cId="3977972825" sldId="338"/>
            <ac:spMk id="15" creationId="{350CC8B2-CFE6-42DD-B0EE-6E086B4EEA80}"/>
          </ac:spMkLst>
        </pc:spChg>
        <pc:spChg chg="del">
          <ac:chgData name="Thuy Linh Do" userId="f60f9f76584ec879" providerId="LiveId" clId="{9B58F7F0-C334-4B69-AA84-6942CA1C3EF4}" dt="2022-01-20T02:59:45.286" v="1450" actId="478"/>
          <ac:spMkLst>
            <pc:docMk/>
            <pc:sldMk cId="3977972825" sldId="338"/>
            <ac:spMk id="19" creationId="{9BAE4C3C-2D2F-4F6E-B69A-D2B8032985CB}"/>
          </ac:spMkLst>
        </pc:spChg>
        <pc:spChg chg="add mod">
          <ac:chgData name="Thuy Linh Do" userId="f60f9f76584ec879" providerId="LiveId" clId="{9B58F7F0-C334-4B69-AA84-6942CA1C3EF4}" dt="2022-01-20T02:59:46.940" v="1451"/>
          <ac:spMkLst>
            <pc:docMk/>
            <pc:sldMk cId="3977972825" sldId="338"/>
            <ac:spMk id="20" creationId="{A085ABFD-320C-4F1D-95B0-9AEA56207E26}"/>
          </ac:spMkLst>
        </pc:spChg>
        <pc:spChg chg="add mod">
          <ac:chgData name="Thuy Linh Do" userId="f60f9f76584ec879" providerId="LiveId" clId="{9B58F7F0-C334-4B69-AA84-6942CA1C3EF4}" dt="2022-01-20T02:59:46.940" v="1451"/>
          <ac:spMkLst>
            <pc:docMk/>
            <pc:sldMk cId="3977972825" sldId="338"/>
            <ac:spMk id="21" creationId="{72BAC050-220D-45B9-8025-0A023543A9A2}"/>
          </ac:spMkLst>
        </pc:spChg>
        <pc:spChg chg="add mod">
          <ac:chgData name="Thuy Linh Do" userId="f60f9f76584ec879" providerId="LiveId" clId="{9B58F7F0-C334-4B69-AA84-6942CA1C3EF4}" dt="2022-01-20T02:59:46.940" v="1451"/>
          <ac:spMkLst>
            <pc:docMk/>
            <pc:sldMk cId="3977972825" sldId="338"/>
            <ac:spMk id="22" creationId="{DD8C6770-265B-4663-8F4A-1AD688421307}"/>
          </ac:spMkLst>
        </pc:spChg>
      </pc:sldChg>
      <pc:sldChg chg="addSp delSp modSp mod delAnim modAnim">
        <pc:chgData name="Thuy Linh Do" userId="f60f9f76584ec879" providerId="LiveId" clId="{9B58F7F0-C334-4B69-AA84-6942CA1C3EF4}" dt="2022-01-20T03:11:15.948" v="1584" actId="1076"/>
        <pc:sldMkLst>
          <pc:docMk/>
          <pc:sldMk cId="2145239444" sldId="340"/>
        </pc:sldMkLst>
        <pc:spChg chg="mod">
          <ac:chgData name="Thuy Linh Do" userId="f60f9f76584ec879" providerId="LiveId" clId="{9B58F7F0-C334-4B69-AA84-6942CA1C3EF4}" dt="2022-01-20T03:08:21.434" v="1486" actId="1076"/>
          <ac:spMkLst>
            <pc:docMk/>
            <pc:sldMk cId="2145239444" sldId="340"/>
            <ac:spMk id="7" creationId="{00000000-0000-0000-0000-000000000000}"/>
          </ac:spMkLst>
        </pc:spChg>
        <pc:graphicFrameChg chg="add mod modGraphic">
          <ac:chgData name="Thuy Linh Do" userId="f60f9f76584ec879" providerId="LiveId" clId="{9B58F7F0-C334-4B69-AA84-6942CA1C3EF4}" dt="2022-01-20T03:10:26.016" v="1580" actId="113"/>
          <ac:graphicFrameMkLst>
            <pc:docMk/>
            <pc:sldMk cId="2145239444" sldId="340"/>
            <ac:graphicFrameMk id="3" creationId="{C224BE13-6A06-4482-94D1-E5C31D4CCFD3}"/>
          </ac:graphicFrameMkLst>
        </pc:graphicFrameChg>
        <pc:graphicFrameChg chg="del">
          <ac:chgData name="Thuy Linh Do" userId="f60f9f76584ec879" providerId="LiveId" clId="{9B58F7F0-C334-4B69-AA84-6942CA1C3EF4}" dt="2022-01-20T03:06:55.999" v="1475" actId="478"/>
          <ac:graphicFrameMkLst>
            <pc:docMk/>
            <pc:sldMk cId="2145239444" sldId="340"/>
            <ac:graphicFrameMk id="4" creationId="{1B91A05E-E8C7-4DEF-9F1A-2AE851E2583C}"/>
          </ac:graphicFrameMkLst>
        </pc:graphicFrameChg>
        <pc:picChg chg="add mod">
          <ac:chgData name="Thuy Linh Do" userId="f60f9f76584ec879" providerId="LiveId" clId="{9B58F7F0-C334-4B69-AA84-6942CA1C3EF4}" dt="2022-01-20T03:07:32.969" v="1478" actId="1076"/>
          <ac:picMkLst>
            <pc:docMk/>
            <pc:sldMk cId="2145239444" sldId="340"/>
            <ac:picMk id="2" creationId="{259B7ED4-FBF7-4345-8D94-BE407EF352D3}"/>
          </ac:picMkLst>
        </pc:picChg>
        <pc:picChg chg="del">
          <ac:chgData name="Thuy Linh Do" userId="f60f9f76584ec879" providerId="LiveId" clId="{9B58F7F0-C334-4B69-AA84-6942CA1C3EF4}" dt="2022-01-20T03:06:59.277" v="1476" actId="478"/>
          <ac:picMkLst>
            <pc:docMk/>
            <pc:sldMk cId="2145239444" sldId="340"/>
            <ac:picMk id="5" creationId="{65717927-57F8-4243-9F45-15771D002B74}"/>
          </ac:picMkLst>
        </pc:picChg>
        <pc:picChg chg="add mod">
          <ac:chgData name="Thuy Linh Do" userId="f60f9f76584ec879" providerId="LiveId" clId="{9B58F7F0-C334-4B69-AA84-6942CA1C3EF4}" dt="2022-01-20T03:11:15.948" v="1584" actId="1076"/>
          <ac:picMkLst>
            <pc:docMk/>
            <pc:sldMk cId="2145239444" sldId="340"/>
            <ac:picMk id="4098" creationId="{3AF6B7E0-8F6C-4179-8893-F917C22F1B30}"/>
          </ac:picMkLst>
        </pc:picChg>
      </pc:sldChg>
      <pc:sldChg chg="addSp delSp modSp mod delAnim modAnim">
        <pc:chgData name="Thuy Linh Do" userId="f60f9f76584ec879" providerId="LiveId" clId="{9B58F7F0-C334-4B69-AA84-6942CA1C3EF4}" dt="2022-01-20T03:20:48.384" v="1906" actId="1076"/>
        <pc:sldMkLst>
          <pc:docMk/>
          <pc:sldMk cId="2333166965" sldId="341"/>
        </pc:sldMkLst>
        <pc:spChg chg="mod">
          <ac:chgData name="Thuy Linh Do" userId="f60f9f76584ec879" providerId="LiveId" clId="{9B58F7F0-C334-4B69-AA84-6942CA1C3EF4}" dt="2022-01-20T03:14:45.018" v="1861" actId="1076"/>
          <ac:spMkLst>
            <pc:docMk/>
            <pc:sldMk cId="2333166965" sldId="341"/>
            <ac:spMk id="3" creationId="{00000000-0000-0000-0000-000000000000}"/>
          </ac:spMkLst>
        </pc:spChg>
        <pc:spChg chg="mod">
          <ac:chgData name="Thuy Linh Do" userId="f60f9f76584ec879" providerId="LiveId" clId="{9B58F7F0-C334-4B69-AA84-6942CA1C3EF4}" dt="2022-01-20T03:11:57.425" v="1586" actId="1076"/>
          <ac:spMkLst>
            <pc:docMk/>
            <pc:sldMk cId="2333166965" sldId="341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3:12:52.613" v="1592"/>
          <ac:spMkLst>
            <pc:docMk/>
            <pc:sldMk cId="2333166965" sldId="341"/>
            <ac:spMk id="9" creationId="{00000000-0000-0000-0000-000000000000}"/>
          </ac:spMkLst>
        </pc:spChg>
        <pc:picChg chg="del mod">
          <ac:chgData name="Thuy Linh Do" userId="f60f9f76584ec879" providerId="LiveId" clId="{9B58F7F0-C334-4B69-AA84-6942CA1C3EF4}" dt="2022-01-20T03:12:00.252" v="1588" actId="478"/>
          <ac:picMkLst>
            <pc:docMk/>
            <pc:sldMk cId="2333166965" sldId="341"/>
            <ac:picMk id="2" creationId="{4739BEDC-5017-4FC6-88DB-3FA2516C520F}"/>
          </ac:picMkLst>
        </pc:picChg>
        <pc:picChg chg="add mod">
          <ac:chgData name="Thuy Linh Do" userId="f60f9f76584ec879" providerId="LiveId" clId="{9B58F7F0-C334-4B69-AA84-6942CA1C3EF4}" dt="2022-01-20T03:12:33.235" v="1591" actId="14100"/>
          <ac:picMkLst>
            <pc:docMk/>
            <pc:sldMk cId="2333166965" sldId="341"/>
            <ac:picMk id="4" creationId="{F0AAAA2A-B973-44DE-BD73-0E62D8CDC894}"/>
          </ac:picMkLst>
        </pc:picChg>
        <pc:cxnChg chg="add mod">
          <ac:chgData name="Thuy Linh Do" userId="f60f9f76584ec879" providerId="LiveId" clId="{9B58F7F0-C334-4B69-AA84-6942CA1C3EF4}" dt="2022-01-20T03:16:40.227" v="1882" actId="1076"/>
          <ac:cxnSpMkLst>
            <pc:docMk/>
            <pc:sldMk cId="2333166965" sldId="341"/>
            <ac:cxnSpMk id="6" creationId="{2FD4E618-4BD4-48AE-A1DB-A1E0B8987532}"/>
          </ac:cxnSpMkLst>
        </pc:cxnChg>
        <pc:cxnChg chg="add mod">
          <ac:chgData name="Thuy Linh Do" userId="f60f9f76584ec879" providerId="LiveId" clId="{9B58F7F0-C334-4B69-AA84-6942CA1C3EF4}" dt="2022-01-20T03:16:49.681" v="1884" actId="1076"/>
          <ac:cxnSpMkLst>
            <pc:docMk/>
            <pc:sldMk cId="2333166965" sldId="341"/>
            <ac:cxnSpMk id="15" creationId="{2CF5A559-B9F1-478D-A761-2A950855F0AC}"/>
          </ac:cxnSpMkLst>
        </pc:cxnChg>
        <pc:cxnChg chg="add mod">
          <ac:chgData name="Thuy Linh Do" userId="f60f9f76584ec879" providerId="LiveId" clId="{9B58F7F0-C334-4B69-AA84-6942CA1C3EF4}" dt="2022-01-20T03:17:01.432" v="1886" actId="1076"/>
          <ac:cxnSpMkLst>
            <pc:docMk/>
            <pc:sldMk cId="2333166965" sldId="341"/>
            <ac:cxnSpMk id="16" creationId="{EEE9FFEA-589D-4CF9-AD6D-FC0338342084}"/>
          </ac:cxnSpMkLst>
        </pc:cxnChg>
        <pc:cxnChg chg="add mod">
          <ac:chgData name="Thuy Linh Do" userId="f60f9f76584ec879" providerId="LiveId" clId="{9B58F7F0-C334-4B69-AA84-6942CA1C3EF4}" dt="2022-01-20T03:17:10.618" v="1888" actId="1076"/>
          <ac:cxnSpMkLst>
            <pc:docMk/>
            <pc:sldMk cId="2333166965" sldId="341"/>
            <ac:cxnSpMk id="17" creationId="{EF26B594-B4AA-4983-B3B2-5F7428028415}"/>
          </ac:cxnSpMkLst>
        </pc:cxnChg>
        <pc:cxnChg chg="add mod">
          <ac:chgData name="Thuy Linh Do" userId="f60f9f76584ec879" providerId="LiveId" clId="{9B58F7F0-C334-4B69-AA84-6942CA1C3EF4}" dt="2022-01-20T03:18:51.785" v="1894" actId="1076"/>
          <ac:cxnSpMkLst>
            <pc:docMk/>
            <pc:sldMk cId="2333166965" sldId="341"/>
            <ac:cxnSpMk id="19" creationId="{D34196D3-E8BD-488D-8A98-55D1543D7694}"/>
          </ac:cxnSpMkLst>
        </pc:cxnChg>
        <pc:cxnChg chg="add mod">
          <ac:chgData name="Thuy Linh Do" userId="f60f9f76584ec879" providerId="LiveId" clId="{9B58F7F0-C334-4B69-AA84-6942CA1C3EF4}" dt="2022-01-20T03:19:50.662" v="1898" actId="14100"/>
          <ac:cxnSpMkLst>
            <pc:docMk/>
            <pc:sldMk cId="2333166965" sldId="341"/>
            <ac:cxnSpMk id="21" creationId="{2741BD5A-C408-4522-BAC0-ECFB0EA22E42}"/>
          </ac:cxnSpMkLst>
        </pc:cxnChg>
        <pc:cxnChg chg="add mod">
          <ac:chgData name="Thuy Linh Do" userId="f60f9f76584ec879" providerId="LiveId" clId="{9B58F7F0-C334-4B69-AA84-6942CA1C3EF4}" dt="2022-01-20T03:20:26.503" v="1900" actId="1076"/>
          <ac:cxnSpMkLst>
            <pc:docMk/>
            <pc:sldMk cId="2333166965" sldId="341"/>
            <ac:cxnSpMk id="24" creationId="{D542C640-34C2-4516-91E8-B9E3598D1502}"/>
          </ac:cxnSpMkLst>
        </pc:cxnChg>
        <pc:cxnChg chg="add mod">
          <ac:chgData name="Thuy Linh Do" userId="f60f9f76584ec879" providerId="LiveId" clId="{9B58F7F0-C334-4B69-AA84-6942CA1C3EF4}" dt="2022-01-20T03:20:32.106" v="1902" actId="1076"/>
          <ac:cxnSpMkLst>
            <pc:docMk/>
            <pc:sldMk cId="2333166965" sldId="341"/>
            <ac:cxnSpMk id="25" creationId="{C96CFBBF-EF7F-423D-9B71-CE5D6D3D03B0}"/>
          </ac:cxnSpMkLst>
        </pc:cxnChg>
        <pc:cxnChg chg="add mod">
          <ac:chgData name="Thuy Linh Do" userId="f60f9f76584ec879" providerId="LiveId" clId="{9B58F7F0-C334-4B69-AA84-6942CA1C3EF4}" dt="2022-01-20T03:20:42.951" v="1904" actId="1076"/>
          <ac:cxnSpMkLst>
            <pc:docMk/>
            <pc:sldMk cId="2333166965" sldId="341"/>
            <ac:cxnSpMk id="26" creationId="{71DC372F-C996-40CB-BE79-E078192921B5}"/>
          </ac:cxnSpMkLst>
        </pc:cxnChg>
        <pc:cxnChg chg="add mod">
          <ac:chgData name="Thuy Linh Do" userId="f60f9f76584ec879" providerId="LiveId" clId="{9B58F7F0-C334-4B69-AA84-6942CA1C3EF4}" dt="2022-01-20T03:20:48.384" v="1906" actId="1076"/>
          <ac:cxnSpMkLst>
            <pc:docMk/>
            <pc:sldMk cId="2333166965" sldId="341"/>
            <ac:cxnSpMk id="27" creationId="{0AB4DCCF-7DDC-4FF7-A1E7-40A933760D49}"/>
          </ac:cxnSpMkLst>
        </pc:cxnChg>
      </pc:sldChg>
      <pc:sldChg chg="addSp delSp modSp mod">
        <pc:chgData name="Thuy Linh Do" userId="f60f9f76584ec879" providerId="LiveId" clId="{9B58F7F0-C334-4B69-AA84-6942CA1C3EF4}" dt="2022-01-20T03:15:41.814" v="1875" actId="20577"/>
        <pc:sldMkLst>
          <pc:docMk/>
          <pc:sldMk cId="4078864888" sldId="342"/>
        </pc:sldMkLst>
        <pc:spChg chg="add mod">
          <ac:chgData name="Thuy Linh Do" userId="f60f9f76584ec879" providerId="LiveId" clId="{9B58F7F0-C334-4B69-AA84-6942CA1C3EF4}" dt="2022-01-20T03:15:23.053" v="1865"/>
          <ac:spMkLst>
            <pc:docMk/>
            <pc:sldMk cId="4078864888" sldId="342"/>
            <ac:spMk id="20" creationId="{0C3B3875-20D5-48DD-A007-4C98EC5A9379}"/>
          </ac:spMkLst>
        </pc:spChg>
        <pc:spChg chg="add mod">
          <ac:chgData name="Thuy Linh Do" userId="f60f9f76584ec879" providerId="LiveId" clId="{9B58F7F0-C334-4B69-AA84-6942CA1C3EF4}" dt="2022-01-20T03:15:23.053" v="1865"/>
          <ac:spMkLst>
            <pc:docMk/>
            <pc:sldMk cId="4078864888" sldId="342"/>
            <ac:spMk id="21" creationId="{E95270CC-6CB8-4733-932A-D128A46A30E9}"/>
          </ac:spMkLst>
        </pc:spChg>
        <pc:spChg chg="add mod">
          <ac:chgData name="Thuy Linh Do" userId="f60f9f76584ec879" providerId="LiveId" clId="{9B58F7F0-C334-4B69-AA84-6942CA1C3EF4}" dt="2022-01-20T03:15:23.053" v="1865"/>
          <ac:spMkLst>
            <pc:docMk/>
            <pc:sldMk cId="4078864888" sldId="342"/>
            <ac:spMk id="22" creationId="{466B9726-9510-41BE-8D74-D73469967605}"/>
          </ac:spMkLst>
        </pc:spChg>
        <pc:spChg chg="mod">
          <ac:chgData name="Thuy Linh Do" userId="f60f9f76584ec879" providerId="LiveId" clId="{9B58F7F0-C334-4B69-AA84-6942CA1C3EF4}" dt="2022-01-20T03:15:41.814" v="1875" actId="20577"/>
          <ac:spMkLst>
            <pc:docMk/>
            <pc:sldMk cId="4078864888" sldId="342"/>
            <ac:spMk id="23" creationId="{00000000-0000-0000-0000-000000000000}"/>
          </ac:spMkLst>
        </pc:spChg>
        <pc:spChg chg="del">
          <ac:chgData name="Thuy Linh Do" userId="f60f9f76584ec879" providerId="LiveId" clId="{9B58F7F0-C334-4B69-AA84-6942CA1C3EF4}" dt="2022-01-20T03:15:17.096" v="1862" actId="478"/>
          <ac:spMkLst>
            <pc:docMk/>
            <pc:sldMk cId="4078864888" sldId="342"/>
            <ac:spMk id="27" creationId="{73DA835C-70E2-4D5F-ABEE-669E46FDF5AF}"/>
          </ac:spMkLst>
        </pc:spChg>
        <pc:spChg chg="del">
          <ac:chgData name="Thuy Linh Do" userId="f60f9f76584ec879" providerId="LiveId" clId="{9B58F7F0-C334-4B69-AA84-6942CA1C3EF4}" dt="2022-01-20T03:15:19.536" v="1863" actId="478"/>
          <ac:spMkLst>
            <pc:docMk/>
            <pc:sldMk cId="4078864888" sldId="342"/>
            <ac:spMk id="28" creationId="{BA5E8B9D-B8F5-4CC6-B5F9-E5F1CC94135E}"/>
          </ac:spMkLst>
        </pc:spChg>
        <pc:spChg chg="del">
          <ac:chgData name="Thuy Linh Do" userId="f60f9f76584ec879" providerId="LiveId" clId="{9B58F7F0-C334-4B69-AA84-6942CA1C3EF4}" dt="2022-01-20T03:15:21.415" v="1864" actId="478"/>
          <ac:spMkLst>
            <pc:docMk/>
            <pc:sldMk cId="4078864888" sldId="342"/>
            <ac:spMk id="29" creationId="{165679EF-C6A1-4E4C-8DD2-B6A25BC29018}"/>
          </ac:spMkLst>
        </pc:spChg>
      </pc:sldChg>
      <pc:sldChg chg="addSp delSp modSp mod delAnim modAnim">
        <pc:chgData name="Thuy Linh Do" userId="f60f9f76584ec879" providerId="LiveId" clId="{9B58F7F0-C334-4B69-AA84-6942CA1C3EF4}" dt="2022-01-20T03:05:15.012" v="1465" actId="14100"/>
        <pc:sldMkLst>
          <pc:docMk/>
          <pc:sldMk cId="1907064475" sldId="344"/>
        </pc:sldMkLst>
        <pc:spChg chg="mod">
          <ac:chgData name="Thuy Linh Do" userId="f60f9f76584ec879" providerId="LiveId" clId="{9B58F7F0-C334-4B69-AA84-6942CA1C3EF4}" dt="2022-01-20T03:01:01.060" v="1455" actId="1076"/>
          <ac:spMkLst>
            <pc:docMk/>
            <pc:sldMk cId="1907064475" sldId="344"/>
            <ac:spMk id="3" creationId="{00000000-0000-0000-0000-000000000000}"/>
          </ac:spMkLst>
        </pc:spChg>
        <pc:picChg chg="add mod">
          <ac:chgData name="Thuy Linh Do" userId="f60f9f76584ec879" providerId="LiveId" clId="{9B58F7F0-C334-4B69-AA84-6942CA1C3EF4}" dt="2022-01-20T03:05:15.012" v="1465" actId="14100"/>
          <ac:picMkLst>
            <pc:docMk/>
            <pc:sldMk cId="1907064475" sldId="344"/>
            <ac:picMk id="4" creationId="{E9DEB8B9-41E0-4DBE-9183-C8D3175E64E4}"/>
          </ac:picMkLst>
        </pc:picChg>
        <pc:picChg chg="del">
          <ac:chgData name="Thuy Linh Do" userId="f60f9f76584ec879" providerId="LiveId" clId="{9B58F7F0-C334-4B69-AA84-6942CA1C3EF4}" dt="2022-01-20T03:01:04.127" v="1456" actId="478"/>
          <ac:picMkLst>
            <pc:docMk/>
            <pc:sldMk cId="1907064475" sldId="344"/>
            <ac:picMk id="5" creationId="{DF64BE17-8405-4FF6-9F63-563B576C2078}"/>
          </ac:picMkLst>
        </pc:picChg>
      </pc:sldChg>
      <pc:sldChg chg="addSp delSp modSp mod delAnim modAnim">
        <pc:chgData name="Thuy Linh Do" userId="f60f9f76584ec879" providerId="LiveId" clId="{9B58F7F0-C334-4B69-AA84-6942CA1C3EF4}" dt="2022-01-20T03:05:43.691" v="1470" actId="14100"/>
        <pc:sldMkLst>
          <pc:docMk/>
          <pc:sldMk cId="1358534333" sldId="345"/>
        </pc:sldMkLst>
        <pc:spChg chg="mod">
          <ac:chgData name="Thuy Linh Do" userId="f60f9f76584ec879" providerId="LiveId" clId="{9B58F7F0-C334-4B69-AA84-6942CA1C3EF4}" dt="2022-01-20T03:04:47.246" v="1459" actId="20577"/>
          <ac:spMkLst>
            <pc:docMk/>
            <pc:sldMk cId="1358534333" sldId="345"/>
            <ac:spMk id="3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3:01:16.787" v="1458" actId="478"/>
          <ac:picMkLst>
            <pc:docMk/>
            <pc:sldMk cId="1358534333" sldId="345"/>
            <ac:picMk id="4" creationId="{6655339B-A7AF-4E7B-9997-643CEB58BA57}"/>
          </ac:picMkLst>
        </pc:picChg>
        <pc:picChg chg="add mod">
          <ac:chgData name="Thuy Linh Do" userId="f60f9f76584ec879" providerId="LiveId" clId="{9B58F7F0-C334-4B69-AA84-6942CA1C3EF4}" dt="2022-01-20T03:05:43.691" v="1470" actId="14100"/>
          <ac:picMkLst>
            <pc:docMk/>
            <pc:sldMk cId="1358534333" sldId="345"/>
            <ac:picMk id="5" creationId="{40F6BFE5-A86B-4497-B2DA-D1C49D8774B7}"/>
          </ac:picMkLst>
        </pc:picChg>
      </pc:sldChg>
      <pc:sldChg chg="addSp delSp modSp mod">
        <pc:chgData name="Thuy Linh Do" userId="f60f9f76584ec879" providerId="LiveId" clId="{9B58F7F0-C334-4B69-AA84-6942CA1C3EF4}" dt="2022-01-20T03:21:50.177" v="1921" actId="1076"/>
        <pc:sldMkLst>
          <pc:docMk/>
          <pc:sldMk cId="3426421325" sldId="346"/>
        </pc:sldMkLst>
        <pc:spChg chg="mod">
          <ac:chgData name="Thuy Linh Do" userId="f60f9f76584ec879" providerId="LiveId" clId="{9B58F7F0-C334-4B69-AA84-6942CA1C3EF4}" dt="2022-01-20T03:21:06.991" v="1916" actId="20577"/>
          <ac:spMkLst>
            <pc:docMk/>
            <pc:sldMk cId="3426421325" sldId="346"/>
            <ac:spMk id="5" creationId="{00000000-0000-0000-0000-000000000000}"/>
          </ac:spMkLst>
        </pc:spChg>
        <pc:spChg chg="del">
          <ac:chgData name="Thuy Linh Do" userId="f60f9f76584ec879" providerId="LiveId" clId="{9B58F7F0-C334-4B69-AA84-6942CA1C3EF4}" dt="2022-01-20T03:21:10.934" v="1917" actId="478"/>
          <ac:spMkLst>
            <pc:docMk/>
            <pc:sldMk cId="3426421325" sldId="346"/>
            <ac:spMk id="9" creationId="{C5447673-8B0B-4900-869C-1AB750030F32}"/>
          </ac:spMkLst>
        </pc:spChg>
        <pc:picChg chg="add mod">
          <ac:chgData name="Thuy Linh Do" userId="f60f9f76584ec879" providerId="LiveId" clId="{9B58F7F0-C334-4B69-AA84-6942CA1C3EF4}" dt="2022-01-20T03:21:50.177" v="1921" actId="1076"/>
          <ac:picMkLst>
            <pc:docMk/>
            <pc:sldMk cId="3426421325" sldId="346"/>
            <ac:picMk id="5122" creationId="{69D36806-FFD3-4477-A457-B1652F23D0AB}"/>
          </ac:picMkLst>
        </pc:picChg>
        <pc:picChg chg="del">
          <ac:chgData name="Thuy Linh Do" userId="f60f9f76584ec879" providerId="LiveId" clId="{9B58F7F0-C334-4B69-AA84-6942CA1C3EF4}" dt="2022-01-20T03:21:39.701" v="1918" actId="478"/>
          <ac:picMkLst>
            <pc:docMk/>
            <pc:sldMk cId="3426421325" sldId="346"/>
            <ac:picMk id="9222" creationId="{00000000-0000-0000-0000-000000000000}"/>
          </ac:picMkLst>
        </pc:picChg>
      </pc:sldChg>
      <pc:sldChg chg="addSp delSp modSp add mod">
        <pc:chgData name="Thuy Linh Do" userId="f60f9f76584ec879" providerId="LiveId" clId="{9B58F7F0-C334-4B69-AA84-6942CA1C3EF4}" dt="2022-01-20T02:28:59.466" v="393" actId="20577"/>
        <pc:sldMkLst>
          <pc:docMk/>
          <pc:sldMk cId="3804251277" sldId="347"/>
        </pc:sldMkLst>
        <pc:spChg chg="mod">
          <ac:chgData name="Thuy Linh Do" userId="f60f9f76584ec879" providerId="LiveId" clId="{9B58F7F0-C334-4B69-AA84-6942CA1C3EF4}" dt="2022-01-20T02:28:52.374" v="377"/>
          <ac:spMkLst>
            <pc:docMk/>
            <pc:sldMk cId="3804251277" sldId="347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5:39.309" v="226" actId="20577"/>
          <ac:spMkLst>
            <pc:docMk/>
            <pc:sldMk cId="3804251277" sldId="347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8:59.466" v="393" actId="20577"/>
          <ac:spMkLst>
            <pc:docMk/>
            <pc:sldMk cId="3804251277" sldId="347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4:38.881" v="211" actId="478"/>
          <ac:picMkLst>
            <pc:docMk/>
            <pc:sldMk cId="3804251277" sldId="347"/>
            <ac:picMk id="9" creationId="{0AF0B4DB-6058-48FB-B92C-8ACE048D8B9C}"/>
          </ac:picMkLst>
        </pc:picChg>
        <pc:picChg chg="del">
          <ac:chgData name="Thuy Linh Do" userId="f60f9f76584ec879" providerId="LiveId" clId="{9B58F7F0-C334-4B69-AA84-6942CA1C3EF4}" dt="2022-01-20T02:24:39.759" v="212" actId="478"/>
          <ac:picMkLst>
            <pc:docMk/>
            <pc:sldMk cId="3804251277" sldId="347"/>
            <ac:picMk id="10" creationId="{9BE990CA-B3BD-41E5-B791-1769BA567B7C}"/>
          </ac:picMkLst>
        </pc:picChg>
        <pc:picChg chg="add mod">
          <ac:chgData name="Thuy Linh Do" userId="f60f9f76584ec879" providerId="LiveId" clId="{9B58F7F0-C334-4B69-AA84-6942CA1C3EF4}" dt="2022-01-20T02:24:50.472" v="218" actId="1076"/>
          <ac:picMkLst>
            <pc:docMk/>
            <pc:sldMk cId="3804251277" sldId="347"/>
            <ac:picMk id="11" creationId="{1383D784-73A5-4359-A7E1-088420004FF7}"/>
          </ac:picMkLst>
        </pc:picChg>
      </pc:sldChg>
      <pc:sldChg chg="addSp delSp modSp add mod">
        <pc:chgData name="Thuy Linh Do" userId="f60f9f76584ec879" providerId="LiveId" clId="{9B58F7F0-C334-4B69-AA84-6942CA1C3EF4}" dt="2022-01-20T02:29:20.493" v="416" actId="20577"/>
        <pc:sldMkLst>
          <pc:docMk/>
          <pc:sldMk cId="1353158971" sldId="348"/>
        </pc:sldMkLst>
        <pc:spChg chg="mod">
          <ac:chgData name="Thuy Linh Do" userId="f60f9f76584ec879" providerId="LiveId" clId="{9B58F7F0-C334-4B69-AA84-6942CA1C3EF4}" dt="2022-01-20T02:29:13.124" v="394"/>
          <ac:spMkLst>
            <pc:docMk/>
            <pc:sldMk cId="1353158971" sldId="348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5:15.588" v="220"/>
          <ac:spMkLst>
            <pc:docMk/>
            <pc:sldMk cId="1353158971" sldId="348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9:20.493" v="416" actId="20577"/>
          <ac:spMkLst>
            <pc:docMk/>
            <pc:sldMk cId="1353158971" sldId="348"/>
            <ac:spMk id="12" creationId="{00000000-0000-0000-0000-000000000000}"/>
          </ac:spMkLst>
        </pc:spChg>
        <pc:picChg chg="add mod">
          <ac:chgData name="Thuy Linh Do" userId="f60f9f76584ec879" providerId="LiveId" clId="{9B58F7F0-C334-4B69-AA84-6942CA1C3EF4}" dt="2022-01-20T02:25:32.329" v="225" actId="1076"/>
          <ac:picMkLst>
            <pc:docMk/>
            <pc:sldMk cId="1353158971" sldId="348"/>
            <ac:picMk id="8" creationId="{4D69E26B-9606-4EC4-B3AD-FF78D25E6838}"/>
          </ac:picMkLst>
        </pc:picChg>
        <pc:picChg chg="del">
          <ac:chgData name="Thuy Linh Do" userId="f60f9f76584ec879" providerId="LiveId" clId="{9B58F7F0-C334-4B69-AA84-6942CA1C3EF4}" dt="2022-01-20T02:25:25.681" v="221" actId="478"/>
          <ac:picMkLst>
            <pc:docMk/>
            <pc:sldMk cId="1353158971" sldId="348"/>
            <ac:picMk id="11" creationId="{1383D784-73A5-4359-A7E1-088420004FF7}"/>
          </ac:picMkLst>
        </pc:picChg>
      </pc:sldChg>
      <pc:sldChg chg="addSp delSp modSp add mod modAnim">
        <pc:chgData name="Thuy Linh Do" userId="f60f9f76584ec879" providerId="LiveId" clId="{9B58F7F0-C334-4B69-AA84-6942CA1C3EF4}" dt="2022-01-20T02:29:51.560" v="509" actId="20577"/>
        <pc:sldMkLst>
          <pc:docMk/>
          <pc:sldMk cId="1635890554" sldId="349"/>
        </pc:sldMkLst>
        <pc:spChg chg="mod">
          <ac:chgData name="Thuy Linh Do" userId="f60f9f76584ec879" providerId="LiveId" clId="{9B58F7F0-C334-4B69-AA84-6942CA1C3EF4}" dt="2022-01-20T02:29:35.577" v="417"/>
          <ac:spMkLst>
            <pc:docMk/>
            <pc:sldMk cId="1635890554" sldId="349"/>
            <ac:spMk id="2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6:03.301" v="228"/>
          <ac:spMkLst>
            <pc:docMk/>
            <pc:sldMk cId="1635890554" sldId="349"/>
            <ac:spMk id="7" creationId="{00000000-0000-0000-0000-000000000000}"/>
          </ac:spMkLst>
        </pc:spChg>
        <pc:spChg chg="mod">
          <ac:chgData name="Thuy Linh Do" userId="f60f9f76584ec879" providerId="LiveId" clId="{9B58F7F0-C334-4B69-AA84-6942CA1C3EF4}" dt="2022-01-20T02:29:51.560" v="509" actId="20577"/>
          <ac:spMkLst>
            <pc:docMk/>
            <pc:sldMk cId="1635890554" sldId="349"/>
            <ac:spMk id="12" creationId="{00000000-0000-0000-0000-000000000000}"/>
          </ac:spMkLst>
        </pc:spChg>
        <pc:picChg chg="del">
          <ac:chgData name="Thuy Linh Do" userId="f60f9f76584ec879" providerId="LiveId" clId="{9B58F7F0-C334-4B69-AA84-6942CA1C3EF4}" dt="2022-01-20T02:26:09.142" v="229" actId="478"/>
          <ac:picMkLst>
            <pc:docMk/>
            <pc:sldMk cId="1635890554" sldId="349"/>
            <ac:picMk id="8" creationId="{4D69E26B-9606-4EC4-B3AD-FF78D25E6838}"/>
          </ac:picMkLst>
        </pc:picChg>
        <pc:picChg chg="add mod">
          <ac:chgData name="Thuy Linh Do" userId="f60f9f76584ec879" providerId="LiveId" clId="{9B58F7F0-C334-4B69-AA84-6942CA1C3EF4}" dt="2022-01-20T02:26:15.744" v="233" actId="1076"/>
          <ac:picMkLst>
            <pc:docMk/>
            <pc:sldMk cId="1635890554" sldId="349"/>
            <ac:picMk id="9" creationId="{770FDAD3-608E-416C-9F35-B51F382B8B7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3600" dirty="0"/>
            <a:t>VOCABULARY</a:t>
          </a:r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>
        <a:solidFill>
          <a:srgbClr val="00B2A5"/>
        </a:solidFill>
      </dgm:spPr>
      <dgm:t>
        <a:bodyPr/>
        <a:lstStyle/>
        <a:p>
          <a:r>
            <a:rPr lang="en-US" sz="3600" dirty="0"/>
            <a:t>PRONUNCIATION</a:t>
          </a:r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F919B30-8E50-4BE5-BFF9-A011BC59CF55}" type="pres">
      <dgm:prSet presAssocID="{8AE4A381-C505-4165-B0F6-72A547C19C85}" presName="parentText" presStyleLbl="node1" presStyleIdx="0" presStyleCnt="2" custLinFactNeighborX="265" custLinFactNeighborY="1222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8BB3FB04-4242-42C7-98F6-AF0723A19028}" type="presOf" srcId="{8AE4A381-C505-4165-B0F6-72A547C19C85}" destId="{EF919B30-8E50-4BE5-BFF9-A011BC59CF55}" srcOrd="1" destOrd="0" presId="urn:microsoft.com/office/officeart/2005/8/layout/list1"/>
    <dgm:cxn modelId="{CCA00267-AE5C-42E7-B9AA-161E2CD7E597}" type="presOf" srcId="{08FBC75F-95AC-4B05-95BF-E110BC13302B}" destId="{667686F2-9BA3-4B10-A5F2-38ECCD6CCAB1}" srcOrd="0" destOrd="0" presId="urn:microsoft.com/office/officeart/2005/8/layout/list1"/>
    <dgm:cxn modelId="{B549EFE4-5036-448C-AC80-C10A92AA9E9B}" type="presOf" srcId="{08FBC75F-95AC-4B05-95BF-E110BC13302B}" destId="{B45E6B02-74BC-4456-B7B1-4DD6C1455987}" srcOrd="1" destOrd="0" presId="urn:microsoft.com/office/officeart/2005/8/layout/list1"/>
    <dgm:cxn modelId="{FA8C36BB-DFB9-4D89-921C-424894B97C92}" type="presOf" srcId="{8AE4A381-C505-4165-B0F6-72A547C19C85}" destId="{39089052-8674-4477-9BFB-07FBFFFFD8C8}" srcOrd="0" destOrd="0" presId="urn:microsoft.com/office/officeart/2005/8/layout/list1"/>
    <dgm:cxn modelId="{67D30C15-C5F0-4107-B050-3FC734BA4B54}" type="presOf" srcId="{AAA37794-5E27-4DDA-B12E-298686F5888D}" destId="{BEBFA14B-9B40-4103-84A4-38ECEF66E937}" srcOrd="0" destOrd="0" presId="urn:microsoft.com/office/officeart/2005/8/layout/list1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BAC3C11A-5F55-4D50-83A4-E64299EA931E}" type="presParOf" srcId="{BEBFA14B-9B40-4103-84A4-38ECEF66E937}" destId="{65BDE73A-EF1C-4F0B-B738-EC9506EC3EB6}" srcOrd="0" destOrd="0" presId="urn:microsoft.com/office/officeart/2005/8/layout/list1"/>
    <dgm:cxn modelId="{05D65779-2805-4A85-B3D5-519333A5E0A4}" type="presParOf" srcId="{65BDE73A-EF1C-4F0B-B738-EC9506EC3EB6}" destId="{39089052-8674-4477-9BFB-07FBFFFFD8C8}" srcOrd="0" destOrd="0" presId="urn:microsoft.com/office/officeart/2005/8/layout/list1"/>
    <dgm:cxn modelId="{C53C3EB8-A237-4FBD-926F-5E7DE3FE8571}" type="presParOf" srcId="{65BDE73A-EF1C-4F0B-B738-EC9506EC3EB6}" destId="{EF919B30-8E50-4BE5-BFF9-A011BC59CF55}" srcOrd="1" destOrd="0" presId="urn:microsoft.com/office/officeart/2005/8/layout/list1"/>
    <dgm:cxn modelId="{8C6CC264-0390-4FC6-B4DC-1DF3CE7EC632}" type="presParOf" srcId="{BEBFA14B-9B40-4103-84A4-38ECEF66E937}" destId="{F8662491-2000-4CC6-BEEC-D1859AFD2268}" srcOrd="1" destOrd="0" presId="urn:microsoft.com/office/officeart/2005/8/layout/list1"/>
    <dgm:cxn modelId="{775C05A2-8982-4D71-A5F4-B76615477377}" type="presParOf" srcId="{BEBFA14B-9B40-4103-84A4-38ECEF66E937}" destId="{E928C619-1DE9-419E-A5FA-3C9A247B8E43}" srcOrd="2" destOrd="0" presId="urn:microsoft.com/office/officeart/2005/8/layout/list1"/>
    <dgm:cxn modelId="{9ED0A224-AA15-4190-9FD7-4FF9CB9DB408}" type="presParOf" srcId="{BEBFA14B-9B40-4103-84A4-38ECEF66E937}" destId="{39270468-BD01-4F24-9A98-60E7CF789B54}" srcOrd="3" destOrd="0" presId="urn:microsoft.com/office/officeart/2005/8/layout/list1"/>
    <dgm:cxn modelId="{21DAAE0A-9BDC-4225-B74E-08336900DED3}" type="presParOf" srcId="{BEBFA14B-9B40-4103-84A4-38ECEF66E937}" destId="{5A649B72-39A4-4A84-8236-B0BF3AC76109}" srcOrd="4" destOrd="0" presId="urn:microsoft.com/office/officeart/2005/8/layout/list1"/>
    <dgm:cxn modelId="{668752EF-3B8C-4DD2-9E24-03F988A5EEFC}" type="presParOf" srcId="{5A649B72-39A4-4A84-8236-B0BF3AC76109}" destId="{667686F2-9BA3-4B10-A5F2-38ECCD6CCAB1}" srcOrd="0" destOrd="0" presId="urn:microsoft.com/office/officeart/2005/8/layout/list1"/>
    <dgm:cxn modelId="{792668C8-8F5E-4125-816F-BFA005FEC4E4}" type="presParOf" srcId="{5A649B72-39A4-4A84-8236-B0BF3AC76109}" destId="{B45E6B02-74BC-4456-B7B1-4DD6C1455987}" srcOrd="1" destOrd="0" presId="urn:microsoft.com/office/officeart/2005/8/layout/list1"/>
    <dgm:cxn modelId="{CC38B245-D625-4FAE-B7DF-C6E5D172E209}" type="presParOf" srcId="{BEBFA14B-9B40-4103-84A4-38ECEF66E937}" destId="{22519622-4D32-44DB-990E-774C307AAEA0}" srcOrd="5" destOrd="0" presId="urn:microsoft.com/office/officeart/2005/8/layout/list1"/>
    <dgm:cxn modelId="{403C340D-ED47-4744-BC52-C1609C05E1EC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A37794-5E27-4DDA-B12E-298686F5888D}" type="doc">
      <dgm:prSet loTypeId="urn:microsoft.com/office/officeart/2005/8/layout/list1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8AE4A381-C505-4165-B0F6-72A547C19C85}">
      <dgm:prSet phldrT="[Text]" custT="1"/>
      <dgm:spPr/>
      <dgm:t>
        <a:bodyPr/>
        <a:lstStyle/>
        <a:p>
          <a:r>
            <a:rPr lang="en-US" sz="4000" dirty="0"/>
            <a:t>VOCABULARY</a:t>
          </a:r>
          <a:endParaRPr lang="en-US" sz="4100" dirty="0"/>
        </a:p>
      </dgm:t>
    </dgm:pt>
    <dgm:pt modelId="{5F988EE9-51EC-4EE7-9568-746F6FAF90B9}" type="parTrans" cxnId="{972CD228-F046-4039-837C-D77BB8151423}">
      <dgm:prSet/>
      <dgm:spPr/>
      <dgm:t>
        <a:bodyPr/>
        <a:lstStyle/>
        <a:p>
          <a:endParaRPr lang="en-US"/>
        </a:p>
      </dgm:t>
    </dgm:pt>
    <dgm:pt modelId="{3591CDED-9223-497A-B3C9-B81FBCAA605A}" type="sibTrans" cxnId="{972CD228-F046-4039-837C-D77BB8151423}">
      <dgm:prSet/>
      <dgm:spPr/>
      <dgm:t>
        <a:bodyPr/>
        <a:lstStyle/>
        <a:p>
          <a:endParaRPr lang="en-US"/>
        </a:p>
      </dgm:t>
    </dgm:pt>
    <dgm:pt modelId="{08FBC75F-95AC-4B05-95BF-E110BC13302B}">
      <dgm:prSet phldrT="[Text]" custT="1"/>
      <dgm:spPr/>
      <dgm:t>
        <a:bodyPr/>
        <a:lstStyle/>
        <a:p>
          <a:r>
            <a:rPr lang="en-US" sz="4000" dirty="0"/>
            <a:t>PRONUNCIATION</a:t>
          </a:r>
          <a:endParaRPr lang="en-US" sz="4100" dirty="0"/>
        </a:p>
      </dgm:t>
    </dgm:pt>
    <dgm:pt modelId="{D2AE03E2-B7A0-4215-A479-8E2362289AC7}" type="parTrans" cxnId="{AC96536A-9678-4FF6-9831-B621C996946B}">
      <dgm:prSet/>
      <dgm:spPr/>
      <dgm:t>
        <a:bodyPr/>
        <a:lstStyle/>
        <a:p>
          <a:endParaRPr lang="en-US"/>
        </a:p>
      </dgm:t>
    </dgm:pt>
    <dgm:pt modelId="{34F2DE42-EDD4-4621-BF87-4CD56614359F}" type="sibTrans" cxnId="{AC96536A-9678-4FF6-9831-B621C996946B}">
      <dgm:prSet/>
      <dgm:spPr/>
      <dgm:t>
        <a:bodyPr/>
        <a:lstStyle/>
        <a:p>
          <a:endParaRPr lang="en-US"/>
        </a:p>
      </dgm:t>
    </dgm:pt>
    <dgm:pt modelId="{BEBFA14B-9B40-4103-84A4-38ECEF66E937}" type="pres">
      <dgm:prSet presAssocID="{AAA37794-5E27-4DDA-B12E-298686F5888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5BDE73A-EF1C-4F0B-B738-EC9506EC3EB6}" type="pres">
      <dgm:prSet presAssocID="{8AE4A381-C505-4165-B0F6-72A547C19C85}" presName="parentLin" presStyleCnt="0"/>
      <dgm:spPr/>
    </dgm:pt>
    <dgm:pt modelId="{39089052-8674-4477-9BFB-07FBFFFFD8C8}" type="pres">
      <dgm:prSet presAssocID="{8AE4A381-C505-4165-B0F6-72A547C19C85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EF919B30-8E50-4BE5-BFF9-A011BC59CF55}" type="pres">
      <dgm:prSet presAssocID="{8AE4A381-C505-4165-B0F6-72A547C19C8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62491-2000-4CC6-BEEC-D1859AFD2268}" type="pres">
      <dgm:prSet presAssocID="{8AE4A381-C505-4165-B0F6-72A547C19C85}" presName="negativeSpace" presStyleCnt="0"/>
      <dgm:spPr/>
    </dgm:pt>
    <dgm:pt modelId="{E928C619-1DE9-419E-A5FA-3C9A247B8E43}" type="pres">
      <dgm:prSet presAssocID="{8AE4A381-C505-4165-B0F6-72A547C19C85}" presName="childText" presStyleLbl="conFgAcc1" presStyleIdx="0" presStyleCnt="2">
        <dgm:presLayoutVars>
          <dgm:bulletEnabled val="1"/>
        </dgm:presLayoutVars>
      </dgm:prSet>
      <dgm:spPr/>
    </dgm:pt>
    <dgm:pt modelId="{39270468-BD01-4F24-9A98-60E7CF789B54}" type="pres">
      <dgm:prSet presAssocID="{3591CDED-9223-497A-B3C9-B81FBCAA605A}" presName="spaceBetweenRectangles" presStyleCnt="0"/>
      <dgm:spPr/>
    </dgm:pt>
    <dgm:pt modelId="{5A649B72-39A4-4A84-8236-B0BF3AC76109}" type="pres">
      <dgm:prSet presAssocID="{08FBC75F-95AC-4B05-95BF-E110BC13302B}" presName="parentLin" presStyleCnt="0"/>
      <dgm:spPr/>
    </dgm:pt>
    <dgm:pt modelId="{667686F2-9BA3-4B10-A5F2-38ECCD6CCAB1}" type="pres">
      <dgm:prSet presAssocID="{08FBC75F-95AC-4B05-95BF-E110BC13302B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45E6B02-74BC-4456-B7B1-4DD6C1455987}" type="pres">
      <dgm:prSet presAssocID="{08FBC75F-95AC-4B05-95BF-E110BC13302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19622-4D32-44DB-990E-774C307AAEA0}" type="pres">
      <dgm:prSet presAssocID="{08FBC75F-95AC-4B05-95BF-E110BC13302B}" presName="negativeSpace" presStyleCnt="0"/>
      <dgm:spPr/>
    </dgm:pt>
    <dgm:pt modelId="{0943D2D3-D540-4B67-9430-6AB54FD11AEA}" type="pres">
      <dgm:prSet presAssocID="{08FBC75F-95AC-4B05-95BF-E110BC13302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519E1BA2-1602-404F-8879-3C2D331DBC58}" type="presOf" srcId="{AAA37794-5E27-4DDA-B12E-298686F5888D}" destId="{BEBFA14B-9B40-4103-84A4-38ECEF66E937}" srcOrd="0" destOrd="0" presId="urn:microsoft.com/office/officeart/2005/8/layout/list1"/>
    <dgm:cxn modelId="{07B2F63F-9645-47E4-8DB5-A23939403086}" type="presOf" srcId="{8AE4A381-C505-4165-B0F6-72A547C19C85}" destId="{EF919B30-8E50-4BE5-BFF9-A011BC59CF55}" srcOrd="1" destOrd="0" presId="urn:microsoft.com/office/officeart/2005/8/layout/list1"/>
    <dgm:cxn modelId="{972CD228-F046-4039-837C-D77BB8151423}" srcId="{AAA37794-5E27-4DDA-B12E-298686F5888D}" destId="{8AE4A381-C505-4165-B0F6-72A547C19C85}" srcOrd="0" destOrd="0" parTransId="{5F988EE9-51EC-4EE7-9568-746F6FAF90B9}" sibTransId="{3591CDED-9223-497A-B3C9-B81FBCAA605A}"/>
    <dgm:cxn modelId="{AC96536A-9678-4FF6-9831-B621C996946B}" srcId="{AAA37794-5E27-4DDA-B12E-298686F5888D}" destId="{08FBC75F-95AC-4B05-95BF-E110BC13302B}" srcOrd="1" destOrd="0" parTransId="{D2AE03E2-B7A0-4215-A479-8E2362289AC7}" sibTransId="{34F2DE42-EDD4-4621-BF87-4CD56614359F}"/>
    <dgm:cxn modelId="{02DCE92C-7C08-4B2D-95CA-4EB85E422668}" type="presOf" srcId="{08FBC75F-95AC-4B05-95BF-E110BC13302B}" destId="{667686F2-9BA3-4B10-A5F2-38ECCD6CCAB1}" srcOrd="0" destOrd="0" presId="urn:microsoft.com/office/officeart/2005/8/layout/list1"/>
    <dgm:cxn modelId="{F8FD991A-F304-403B-A9F6-88FA962940AB}" type="presOf" srcId="{8AE4A381-C505-4165-B0F6-72A547C19C85}" destId="{39089052-8674-4477-9BFB-07FBFFFFD8C8}" srcOrd="0" destOrd="0" presId="urn:microsoft.com/office/officeart/2005/8/layout/list1"/>
    <dgm:cxn modelId="{845812C7-FA87-427A-B813-9574F110DC04}" type="presOf" srcId="{08FBC75F-95AC-4B05-95BF-E110BC13302B}" destId="{B45E6B02-74BC-4456-B7B1-4DD6C1455987}" srcOrd="1" destOrd="0" presId="urn:microsoft.com/office/officeart/2005/8/layout/list1"/>
    <dgm:cxn modelId="{64A762E8-C34F-456B-8581-A49278B2E987}" type="presParOf" srcId="{BEBFA14B-9B40-4103-84A4-38ECEF66E937}" destId="{65BDE73A-EF1C-4F0B-B738-EC9506EC3EB6}" srcOrd="0" destOrd="0" presId="urn:microsoft.com/office/officeart/2005/8/layout/list1"/>
    <dgm:cxn modelId="{767016BD-0773-4DBA-A702-578893F5C8C6}" type="presParOf" srcId="{65BDE73A-EF1C-4F0B-B738-EC9506EC3EB6}" destId="{39089052-8674-4477-9BFB-07FBFFFFD8C8}" srcOrd="0" destOrd="0" presId="urn:microsoft.com/office/officeart/2005/8/layout/list1"/>
    <dgm:cxn modelId="{B5635B0E-B774-4620-8203-32FB89D769E1}" type="presParOf" srcId="{65BDE73A-EF1C-4F0B-B738-EC9506EC3EB6}" destId="{EF919B30-8E50-4BE5-BFF9-A011BC59CF55}" srcOrd="1" destOrd="0" presId="urn:microsoft.com/office/officeart/2005/8/layout/list1"/>
    <dgm:cxn modelId="{00EC307B-2660-4DC9-8AB5-B060D3CB4081}" type="presParOf" srcId="{BEBFA14B-9B40-4103-84A4-38ECEF66E937}" destId="{F8662491-2000-4CC6-BEEC-D1859AFD2268}" srcOrd="1" destOrd="0" presId="urn:microsoft.com/office/officeart/2005/8/layout/list1"/>
    <dgm:cxn modelId="{2882BB02-32C3-4FA7-8843-43CBE849BB80}" type="presParOf" srcId="{BEBFA14B-9B40-4103-84A4-38ECEF66E937}" destId="{E928C619-1DE9-419E-A5FA-3C9A247B8E43}" srcOrd="2" destOrd="0" presId="urn:microsoft.com/office/officeart/2005/8/layout/list1"/>
    <dgm:cxn modelId="{A4545D73-5073-4D53-946E-058D977FCCF9}" type="presParOf" srcId="{BEBFA14B-9B40-4103-84A4-38ECEF66E937}" destId="{39270468-BD01-4F24-9A98-60E7CF789B54}" srcOrd="3" destOrd="0" presId="urn:microsoft.com/office/officeart/2005/8/layout/list1"/>
    <dgm:cxn modelId="{064462A8-E925-4AAB-9371-9830CC74C98B}" type="presParOf" srcId="{BEBFA14B-9B40-4103-84A4-38ECEF66E937}" destId="{5A649B72-39A4-4A84-8236-B0BF3AC76109}" srcOrd="4" destOrd="0" presId="urn:microsoft.com/office/officeart/2005/8/layout/list1"/>
    <dgm:cxn modelId="{91A1ED70-0CB5-4402-9D58-297C1232CFA6}" type="presParOf" srcId="{5A649B72-39A4-4A84-8236-B0BF3AC76109}" destId="{667686F2-9BA3-4B10-A5F2-38ECCD6CCAB1}" srcOrd="0" destOrd="0" presId="urn:microsoft.com/office/officeart/2005/8/layout/list1"/>
    <dgm:cxn modelId="{7953B240-AB5C-483A-83DB-E14E9A6C0CCC}" type="presParOf" srcId="{5A649B72-39A4-4A84-8236-B0BF3AC76109}" destId="{B45E6B02-74BC-4456-B7B1-4DD6C1455987}" srcOrd="1" destOrd="0" presId="urn:microsoft.com/office/officeart/2005/8/layout/list1"/>
    <dgm:cxn modelId="{C1133983-7191-4B8B-8C66-5428C70D2064}" type="presParOf" srcId="{BEBFA14B-9B40-4103-84A4-38ECEF66E937}" destId="{22519622-4D32-44DB-990E-774C307AAEA0}" srcOrd="5" destOrd="0" presId="urn:microsoft.com/office/officeart/2005/8/layout/list1"/>
    <dgm:cxn modelId="{DD35DB71-DEEC-48A4-9BF5-E6BD4FADCFED}" type="presParOf" srcId="{BEBFA14B-9B40-4103-84A4-38ECEF66E937}" destId="{0943D2D3-D540-4B67-9430-6AB54FD11AE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61739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4035" y="160174"/>
          <a:ext cx="4384870" cy="121032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/>
            <a:t>VOCABULARY</a:t>
          </a:r>
        </a:p>
      </dsp:txBody>
      <dsp:txXfrm>
        <a:off x="373118" y="219257"/>
        <a:ext cx="4266704" cy="1092154"/>
      </dsp:txXfrm>
    </dsp:sp>
    <dsp:sp modelId="{0943D2D3-D540-4B67-9430-6AB54FD11AEA}">
      <dsp:nvSpPr>
        <dsp:cNvPr id="0" name=""/>
        <dsp:cNvSpPr/>
      </dsp:nvSpPr>
      <dsp:spPr>
        <a:xfrm>
          <a:off x="0" y="247715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20423033"/>
              <a:satOff val="-23986"/>
              <a:lumOff val="921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3205" y="1871997"/>
          <a:ext cx="4384870" cy="1210320"/>
        </a:xfrm>
        <a:prstGeom prst="roundRect">
          <a:avLst/>
        </a:prstGeom>
        <a:solidFill>
          <a:srgbClr val="00B2A5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/>
            <a:t>PRONUNCIATION</a:t>
          </a:r>
        </a:p>
      </dsp:txBody>
      <dsp:txXfrm>
        <a:off x="372288" y="1931080"/>
        <a:ext cx="4266704" cy="10921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8C619-1DE9-419E-A5FA-3C9A247B8E43}">
      <dsp:nvSpPr>
        <dsp:cNvPr id="0" name=""/>
        <dsp:cNvSpPr/>
      </dsp:nvSpPr>
      <dsp:spPr>
        <a:xfrm>
          <a:off x="0" y="61739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919B30-8E50-4BE5-BFF9-A011BC59CF55}">
      <dsp:nvSpPr>
        <dsp:cNvPr id="0" name=""/>
        <dsp:cNvSpPr/>
      </dsp:nvSpPr>
      <dsp:spPr>
        <a:xfrm>
          <a:off x="313205" y="12237"/>
          <a:ext cx="4384870" cy="12103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/>
            <a:t>VOCABULARY</a:t>
          </a:r>
          <a:endParaRPr lang="en-US" sz="4100" kern="1200" dirty="0"/>
        </a:p>
      </dsp:txBody>
      <dsp:txXfrm>
        <a:off x="372288" y="71320"/>
        <a:ext cx="4266704" cy="1092154"/>
      </dsp:txXfrm>
    </dsp:sp>
    <dsp:sp modelId="{0943D2D3-D540-4B67-9430-6AB54FD11AEA}">
      <dsp:nvSpPr>
        <dsp:cNvPr id="0" name=""/>
        <dsp:cNvSpPr/>
      </dsp:nvSpPr>
      <dsp:spPr>
        <a:xfrm>
          <a:off x="0" y="2477157"/>
          <a:ext cx="6264101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20423033"/>
              <a:satOff val="-23986"/>
              <a:lumOff val="9216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5E6B02-74BC-4456-B7B1-4DD6C1455987}">
      <dsp:nvSpPr>
        <dsp:cNvPr id="0" name=""/>
        <dsp:cNvSpPr/>
      </dsp:nvSpPr>
      <dsp:spPr>
        <a:xfrm>
          <a:off x="313205" y="1871997"/>
          <a:ext cx="4384870" cy="1210320"/>
        </a:xfrm>
        <a:prstGeom prst="roundRect">
          <a:avLst/>
        </a:prstGeom>
        <a:solidFill>
          <a:schemeClr val="accent4">
            <a:hueOff val="20423033"/>
            <a:satOff val="-23986"/>
            <a:lumOff val="9216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65738" tIns="0" rIns="165738" bIns="0" numCol="1" spcCol="1270" anchor="ctr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/>
            <a:t>PRONUNCIATION</a:t>
          </a:r>
          <a:endParaRPr lang="en-US" sz="4100" kern="1200" dirty="0"/>
        </a:p>
      </dsp:txBody>
      <dsp:txXfrm>
        <a:off x="372288" y="1931080"/>
        <a:ext cx="4266704" cy="10921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41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1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1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6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2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86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98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93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93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93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917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49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430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63937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13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05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9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296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631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47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105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026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63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73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9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01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926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28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2311400"/>
            <a:ext cx="995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00A9A5"/>
                </a:solidFill>
                <a:latin typeface="Berlin Sans FB" panose="020E0602020502020306" pitchFamily="34" charset="0"/>
              </a:rPr>
              <a:t>Good morning class !!!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68656" y="156793"/>
            <a:ext cx="517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rgbClr val="7030A0"/>
                </a:solidFill>
              </a:rPr>
              <a:t>Tran </a:t>
            </a:r>
            <a:r>
              <a:rPr lang="en-US" sz="2400" b="1" i="1" dirty="0" err="1" smtClean="0">
                <a:solidFill>
                  <a:srgbClr val="7030A0"/>
                </a:solidFill>
              </a:rPr>
              <a:t>Phu</a:t>
            </a:r>
            <a:r>
              <a:rPr lang="en-US" sz="2400" b="1" i="1" dirty="0" smtClean="0">
                <a:solidFill>
                  <a:srgbClr val="7030A0"/>
                </a:solidFill>
              </a:rPr>
              <a:t> </a:t>
            </a:r>
            <a:r>
              <a:rPr lang="en-US" sz="2400" b="1" i="1" dirty="0" smtClean="0">
                <a:solidFill>
                  <a:srgbClr val="7030A0"/>
                </a:solidFill>
              </a:rPr>
              <a:t>secondary school</a:t>
            </a:r>
            <a:endParaRPr lang="en-US" sz="2400" b="1" i="1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t="18036" r="15012" b="18522"/>
          <a:stretch/>
        </p:blipFill>
        <p:spPr>
          <a:xfrm>
            <a:off x="0" y="5476677"/>
            <a:ext cx="1414920" cy="1381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750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267333"/>
              </p:ext>
            </p:extLst>
          </p:nvPr>
        </p:nvGraphicFramePr>
        <p:xfrm>
          <a:off x="399823" y="1360118"/>
          <a:ext cx="11208528" cy="478585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60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4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47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8241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0070C0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3601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1. communal house (n)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kəˈmjuːnəl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haʊs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nhà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rông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nhà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sinh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hoạt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cộng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đồng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850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2. minority group (n)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maɪˈnɔːrəti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gru:p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dân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tộc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thiểu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số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850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3. livestock (n)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/ˈ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laɪvstɒk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gia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súc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850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4. raise (v)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/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reiz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/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chăn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nuôi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850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5. gong (n)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/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ɡɒŋ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/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cái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cồng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,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cái</a:t>
                      </a:r>
                      <a:r>
                        <a:rPr lang="en-US" sz="25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25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chiêng</a:t>
                      </a:r>
                      <a:endParaRPr lang="en-US" sz="25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972522505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38276" y="-2075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u="sng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38276" y="-2075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b="1" u="sng" dirty="0" smtClean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Checking vocab</a:t>
            </a:r>
            <a:endParaRPr lang="en-US" sz="3600" b="1" u="sng" dirty="0">
              <a:solidFill>
                <a:srgbClr val="0070C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4641669" y="205025"/>
            <a:ext cx="4343400" cy="52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What and Where</a:t>
            </a:r>
          </a:p>
        </p:txBody>
      </p:sp>
      <p:sp>
        <p:nvSpPr>
          <p:cNvPr id="17" name="Oval 11"/>
          <p:cNvSpPr>
            <a:spLocks noChangeArrowheads="1"/>
          </p:cNvSpPr>
          <p:nvPr/>
        </p:nvSpPr>
        <p:spPr bwMode="auto">
          <a:xfrm>
            <a:off x="6616418" y="4391001"/>
            <a:ext cx="3261196" cy="174722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FF0000"/>
            </a:solidFill>
            <a:round/>
            <a:headEnd/>
            <a:tailEnd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none" lIns="91427" tIns="45714" rIns="91427" bIns="45714" anchor="ctr"/>
          <a:lstStyle/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livestock</a:t>
            </a:r>
            <a:endParaRPr lang="en-US" sz="2800" b="1" dirty="0"/>
          </a:p>
          <a:p>
            <a:pPr algn="ctr"/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9" name="Oval 13"/>
          <p:cNvSpPr>
            <a:spLocks noChangeArrowheads="1"/>
          </p:cNvSpPr>
          <p:nvPr/>
        </p:nvSpPr>
        <p:spPr bwMode="auto">
          <a:xfrm>
            <a:off x="4064736" y="2585289"/>
            <a:ext cx="3226527" cy="1703060"/>
          </a:xfrm>
          <a:prstGeom prst="ellipse">
            <a:avLst/>
          </a:prstGeom>
          <a:solidFill>
            <a:srgbClr val="92D050"/>
          </a:solidFill>
          <a:ln w="9525">
            <a:solidFill>
              <a:srgbClr val="F490AD"/>
            </a:solidFill>
            <a:round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  <p:txBody>
          <a:bodyPr wrap="none" lIns="91427" tIns="45714" rIns="91427" bIns="45714" anchor="ctr"/>
          <a:lstStyle/>
          <a:p>
            <a:pPr algn="ctr"/>
            <a:endParaRPr lang="en-US" sz="2800" b="1" dirty="0" smtClean="0"/>
          </a:p>
          <a:p>
            <a:pPr algn="ctr"/>
            <a:r>
              <a:rPr lang="en-US" sz="2800" b="1" dirty="0" smtClean="0"/>
              <a:t>minority </a:t>
            </a:r>
          </a:p>
          <a:p>
            <a:pPr algn="ctr"/>
            <a:r>
              <a:rPr lang="en-US" sz="2800" b="1" dirty="0" smtClean="0"/>
              <a:t>group </a:t>
            </a:r>
            <a:endParaRPr lang="en-US" sz="2800" b="1" dirty="0"/>
          </a:p>
          <a:p>
            <a:pPr algn="ctr"/>
            <a:r>
              <a:rPr lang="en-US" sz="2800" b="1" spc="-1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/>
          </a:p>
        </p:txBody>
      </p:sp>
      <p:sp>
        <p:nvSpPr>
          <p:cNvPr id="20" name="Oval 14"/>
          <p:cNvSpPr>
            <a:spLocks noChangeArrowheads="1"/>
          </p:cNvSpPr>
          <p:nvPr/>
        </p:nvSpPr>
        <p:spPr bwMode="auto">
          <a:xfrm>
            <a:off x="1349076" y="4288349"/>
            <a:ext cx="3112258" cy="1724524"/>
          </a:xfrm>
          <a:prstGeom prst="ellipse">
            <a:avLst/>
          </a:prstGeom>
          <a:solidFill>
            <a:srgbClr val="F7941E"/>
          </a:solidFill>
          <a:ln w="9525">
            <a:solidFill>
              <a:srgbClr val="0070C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/>
        </p:spPr>
        <p:txBody>
          <a:bodyPr wrap="none" lIns="91427" tIns="45714" rIns="91427" bIns="45714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g</a:t>
            </a:r>
            <a:r>
              <a:rPr lang="en-US" sz="4000" b="1" dirty="0" smtClean="0">
                <a:solidFill>
                  <a:srgbClr val="0070C0"/>
                </a:solidFill>
              </a:rPr>
              <a:t>ong</a:t>
            </a:r>
            <a:endParaRPr lang="en-US" sz="4000" b="1" dirty="0">
              <a:solidFill>
                <a:srgbClr val="0070C0"/>
              </a:solidFill>
            </a:endParaRPr>
          </a:p>
        </p:txBody>
      </p:sp>
      <p:sp>
        <p:nvSpPr>
          <p:cNvPr id="21" name="Oval 15"/>
          <p:cNvSpPr>
            <a:spLocks noChangeArrowheads="1"/>
          </p:cNvSpPr>
          <p:nvPr/>
        </p:nvSpPr>
        <p:spPr bwMode="auto">
          <a:xfrm>
            <a:off x="1117600" y="1166203"/>
            <a:ext cx="3153372" cy="1786380"/>
          </a:xfrm>
          <a:prstGeom prst="ellipse">
            <a:avLst/>
          </a:prstGeom>
          <a:solidFill>
            <a:srgbClr val="0EAAAE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txBody>
          <a:bodyPr wrap="none" lIns="91427" tIns="45714" rIns="91427" bIns="45714" anchor="ctr"/>
          <a:lstStyle/>
          <a:p>
            <a:pPr algn="ctr"/>
            <a:r>
              <a:rPr lang="en-US" sz="3600" b="1" dirty="0"/>
              <a:t>r</a:t>
            </a:r>
            <a:r>
              <a:rPr lang="en-US" sz="3600" b="1" dirty="0" smtClean="0"/>
              <a:t>aise</a:t>
            </a:r>
            <a:endParaRPr lang="en-US" sz="3600" b="1" dirty="0"/>
          </a:p>
        </p:txBody>
      </p:sp>
      <p:sp>
        <p:nvSpPr>
          <p:cNvPr id="23" name="Oval 12"/>
          <p:cNvSpPr>
            <a:spLocks noChangeArrowheads="1"/>
          </p:cNvSpPr>
          <p:nvPr/>
        </p:nvSpPr>
        <p:spPr bwMode="auto">
          <a:xfrm>
            <a:off x="7306249" y="1511646"/>
            <a:ext cx="2932150" cy="1720310"/>
          </a:xfrm>
          <a:prstGeom prst="ellipse">
            <a:avLst/>
          </a:prstGeom>
          <a:solidFill>
            <a:srgbClr val="92D050"/>
          </a:solidFill>
          <a:ln w="9525">
            <a:solidFill>
              <a:srgbClr val="00B0F0"/>
            </a:solidFill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none" lIns="91427" tIns="45714" rIns="91427" bIns="45714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communal </a:t>
            </a:r>
            <a:endParaRPr lang="en-US" sz="3600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3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house </a:t>
            </a:r>
            <a:endParaRPr lang="en-US" sz="3600" b="1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6923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59385" y="606238"/>
            <a:ext cx="9292979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/>
              <a:t>Write a word or phrase from the box under each </a:t>
            </a:r>
            <a:r>
              <a:rPr lang="en-US" sz="2600" b="1" dirty="0" smtClean="0"/>
              <a:t>picture.</a:t>
            </a:r>
            <a:endParaRPr lang="en-US" sz="2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6114" y="36257"/>
            <a:ext cx="3364497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000" b="1" u="sng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000" b="1" u="sng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F362E4-13E7-4CC3-AB0A-AD123E24944C}"/>
              </a:ext>
            </a:extLst>
          </p:cNvPr>
          <p:cNvSpPr txBox="1"/>
          <p:nvPr/>
        </p:nvSpPr>
        <p:spPr>
          <a:xfrm>
            <a:off x="1314814" y="1192884"/>
            <a:ext cx="8809415" cy="707886"/>
          </a:xfrm>
          <a:prstGeom prst="rect">
            <a:avLst/>
          </a:prstGeom>
          <a:solidFill>
            <a:srgbClr val="92D050">
              <a:alpha val="4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solidFill>
                  <a:srgbClr val="C00000"/>
                </a:solidFill>
                <a:latin typeface="ChronicaPro-Book"/>
              </a:rPr>
              <a:t>Rong</a:t>
            </a:r>
            <a:r>
              <a:rPr lang="en-US" sz="2000" b="1" dirty="0" smtClean="0">
                <a:solidFill>
                  <a:srgbClr val="C00000"/>
                </a:solidFill>
                <a:latin typeface="ChronicaPro-Book"/>
              </a:rPr>
              <a:t> house                          weaving                      	terraced fields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ChronicaPro-Book"/>
              </a:rPr>
              <a:t>gong                                      bamboo flute              	wooden statue</a:t>
            </a:r>
            <a:endParaRPr lang="en-US" sz="2000" b="1" dirty="0">
              <a:solidFill>
                <a:srgbClr val="C00000"/>
              </a:solidFill>
              <a:latin typeface="ChronicaPro-Book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58662" y="5476287"/>
            <a:ext cx="3209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1._________________</a:t>
            </a:r>
            <a:endParaRPr lang="en-US" sz="2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233021" y="5410077"/>
            <a:ext cx="3696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F4B66"/>
                </a:solidFill>
              </a:rPr>
              <a:t>w</a:t>
            </a:r>
            <a:r>
              <a:rPr lang="en-US" sz="2800" b="1" dirty="0" smtClean="0">
                <a:solidFill>
                  <a:srgbClr val="EF4B66"/>
                </a:solidFill>
              </a:rPr>
              <a:t>ooden statue</a:t>
            </a:r>
            <a:endParaRPr lang="en-US" sz="2800" b="1" dirty="0">
              <a:solidFill>
                <a:srgbClr val="EF4B66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49394" y="5383366"/>
            <a:ext cx="2455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EF4B66"/>
                </a:solidFill>
              </a:rPr>
              <a:t>Rong</a:t>
            </a:r>
            <a:r>
              <a:rPr lang="en-US" sz="2800" b="1" dirty="0" smtClean="0">
                <a:solidFill>
                  <a:srgbClr val="EF4B66"/>
                </a:solidFill>
              </a:rPr>
              <a:t> house</a:t>
            </a:r>
            <a:endParaRPr lang="en-US" sz="2800" b="1" dirty="0">
              <a:solidFill>
                <a:srgbClr val="EF4B66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53556" y="596618"/>
            <a:ext cx="502606" cy="50260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6947" y="48499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233021" y="2506816"/>
            <a:ext cx="2795587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535570" y="2533527"/>
            <a:ext cx="2795588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7328642" y="5446719"/>
            <a:ext cx="39027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2._</a:t>
            </a:r>
            <a:r>
              <a:rPr lang="en-US" sz="2200" b="1" i="1" dirty="0" smtClean="0"/>
              <a:t>_____</a:t>
            </a:r>
            <a:r>
              <a:rPr lang="en-US" sz="2200" b="1" dirty="0" smtClean="0"/>
              <a:t>__________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40214774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7328642" y="5446719"/>
            <a:ext cx="3209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4</a:t>
            </a:r>
            <a:r>
              <a:rPr lang="en-US" sz="2200" dirty="0" smtClean="0"/>
              <a:t>._</a:t>
            </a:r>
            <a:r>
              <a:rPr lang="en-US" sz="2200" i="1" dirty="0" smtClean="0"/>
              <a:t>_____</a:t>
            </a:r>
            <a:r>
              <a:rPr lang="en-US" sz="2200" dirty="0" smtClean="0"/>
              <a:t>___________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835878" y="797241"/>
            <a:ext cx="1118397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/>
              <a:t>Write a word or phrase from the box under each </a:t>
            </a:r>
            <a:r>
              <a:rPr lang="en-US" sz="2600" b="1" dirty="0" smtClean="0"/>
              <a:t>picture.</a:t>
            </a:r>
            <a:endParaRPr lang="en-US" sz="2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0049" y="122003"/>
            <a:ext cx="4132696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0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58662" y="5476287"/>
            <a:ext cx="3209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/>
              <a:t>3</a:t>
            </a:r>
            <a:r>
              <a:rPr lang="en-US" sz="2200" dirty="0" smtClean="0"/>
              <a:t>._______________</a:t>
            </a:r>
            <a:endParaRPr lang="en-US" sz="2200" dirty="0"/>
          </a:p>
        </p:txBody>
      </p:sp>
      <p:sp>
        <p:nvSpPr>
          <p:cNvPr id="21" name="TextBox 20"/>
          <p:cNvSpPr txBox="1"/>
          <p:nvPr/>
        </p:nvSpPr>
        <p:spPr>
          <a:xfrm>
            <a:off x="2233022" y="5410077"/>
            <a:ext cx="3244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EF4B66"/>
                </a:solidFill>
              </a:rPr>
              <a:t>weaving</a:t>
            </a:r>
            <a:endParaRPr lang="en-US" sz="2800" b="1" dirty="0">
              <a:solidFill>
                <a:srgbClr val="EF4B66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49394" y="5383366"/>
            <a:ext cx="2455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EF4B66"/>
                </a:solidFill>
              </a:rPr>
              <a:t>bamboo flute</a:t>
            </a:r>
            <a:endParaRPr lang="en-US" sz="2800" b="1" dirty="0">
              <a:solidFill>
                <a:srgbClr val="EF4B66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330049" y="787621"/>
            <a:ext cx="502606" cy="50260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3440" y="67600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918" y="2439873"/>
            <a:ext cx="2998932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8" y="2439874"/>
            <a:ext cx="3164318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FF362E4-13E7-4CC3-AB0A-AD123E24944C}"/>
              </a:ext>
            </a:extLst>
          </p:cNvPr>
          <p:cNvSpPr txBox="1"/>
          <p:nvPr/>
        </p:nvSpPr>
        <p:spPr>
          <a:xfrm>
            <a:off x="1360996" y="1410924"/>
            <a:ext cx="8809415" cy="707886"/>
          </a:xfrm>
          <a:prstGeom prst="rect">
            <a:avLst/>
          </a:prstGeom>
          <a:solidFill>
            <a:srgbClr val="92D050">
              <a:alpha val="4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solidFill>
                  <a:srgbClr val="C00000"/>
                </a:solidFill>
                <a:latin typeface="ChronicaPro-Book"/>
              </a:rPr>
              <a:t>Rong</a:t>
            </a:r>
            <a:r>
              <a:rPr lang="en-US" sz="2000" b="1" dirty="0" smtClean="0">
                <a:solidFill>
                  <a:srgbClr val="C00000"/>
                </a:solidFill>
                <a:latin typeface="ChronicaPro-Book"/>
              </a:rPr>
              <a:t> house                          weaving                      	terraced fields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ChronicaPro-Book"/>
              </a:rPr>
              <a:t>gong                                      bamboo flute              	wooden statue</a:t>
            </a:r>
            <a:endParaRPr lang="en-US" sz="2000" b="1" dirty="0">
              <a:solidFill>
                <a:srgbClr val="C00000"/>
              </a:solidFill>
              <a:latin typeface="ChronicaPro-Book"/>
            </a:endParaRPr>
          </a:p>
        </p:txBody>
      </p:sp>
    </p:spTree>
    <p:extLst>
      <p:ext uri="{BB962C8B-B14F-4D97-AF65-F5344CB8AC3E}">
        <p14:creationId xmlns:p14="http://schemas.microsoft.com/office/powerpoint/2010/main" val="36499219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7328642" y="5446719"/>
            <a:ext cx="3209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6._</a:t>
            </a:r>
            <a:r>
              <a:rPr lang="en-US" sz="2200" i="1" dirty="0" smtClean="0"/>
              <a:t>_____</a:t>
            </a:r>
            <a:r>
              <a:rPr lang="en-US" sz="2200" dirty="0" smtClean="0"/>
              <a:t>_____________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1172996" y="846549"/>
            <a:ext cx="9006651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/>
              <a:t>Write a word or phrase from the box under each </a:t>
            </a:r>
            <a:r>
              <a:rPr lang="en-US" sz="2600" b="1" dirty="0" smtClean="0"/>
              <a:t>picture.</a:t>
            </a:r>
            <a:endParaRPr lang="en-US" sz="2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99630"/>
            <a:ext cx="4132696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*VOCABULARY</a:t>
            </a:r>
            <a:endParaRPr lang="en-US" sz="30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58662" y="5476287"/>
            <a:ext cx="3209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5.___________________</a:t>
            </a:r>
            <a:endParaRPr lang="en-US" sz="2200" dirty="0"/>
          </a:p>
        </p:txBody>
      </p:sp>
      <p:sp>
        <p:nvSpPr>
          <p:cNvPr id="21" name="TextBox 20"/>
          <p:cNvSpPr txBox="1"/>
          <p:nvPr/>
        </p:nvSpPr>
        <p:spPr>
          <a:xfrm>
            <a:off x="2233022" y="5410077"/>
            <a:ext cx="2455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EF4B66"/>
                </a:solidFill>
              </a:rPr>
              <a:t>gong</a:t>
            </a:r>
            <a:endParaRPr lang="en-US" sz="2800" b="1" dirty="0">
              <a:solidFill>
                <a:srgbClr val="EF4B66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649394" y="5383366"/>
            <a:ext cx="2455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EF4B66"/>
                </a:solidFill>
              </a:rPr>
              <a:t>terraced fields</a:t>
            </a:r>
            <a:endParaRPr lang="en-US" sz="2800" b="1" dirty="0">
              <a:solidFill>
                <a:srgbClr val="EF4B66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67167" y="836929"/>
            <a:ext cx="502606" cy="50260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0558" y="72530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887849" y="2620849"/>
            <a:ext cx="3041873" cy="2762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7328642" y="2620849"/>
            <a:ext cx="3041874" cy="2762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FF362E4-13E7-4CC3-AB0A-AD123E24944C}"/>
              </a:ext>
            </a:extLst>
          </p:cNvPr>
          <p:cNvSpPr txBox="1"/>
          <p:nvPr/>
        </p:nvSpPr>
        <p:spPr>
          <a:xfrm>
            <a:off x="1370232" y="1459873"/>
            <a:ext cx="8809415" cy="707886"/>
          </a:xfrm>
          <a:prstGeom prst="rect">
            <a:avLst/>
          </a:prstGeom>
          <a:solidFill>
            <a:srgbClr val="92D050">
              <a:alpha val="45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solidFill>
                  <a:srgbClr val="C00000"/>
                </a:solidFill>
                <a:latin typeface="ChronicaPro-Book"/>
              </a:rPr>
              <a:t>Rong</a:t>
            </a:r>
            <a:r>
              <a:rPr lang="en-US" sz="2000" b="1" dirty="0" smtClean="0">
                <a:solidFill>
                  <a:srgbClr val="C00000"/>
                </a:solidFill>
                <a:latin typeface="ChronicaPro-Book"/>
              </a:rPr>
              <a:t> house                          weaving                      	terraced fields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ChronicaPro-Book"/>
              </a:rPr>
              <a:t>gong                                      bamboo flute              	wooden statue</a:t>
            </a:r>
            <a:endParaRPr lang="en-US" sz="2000" b="1" dirty="0">
              <a:solidFill>
                <a:srgbClr val="C00000"/>
              </a:solidFill>
              <a:latin typeface="ChronicaPro-Book"/>
            </a:endParaRPr>
          </a:p>
        </p:txBody>
      </p:sp>
    </p:spTree>
    <p:extLst>
      <p:ext uri="{BB962C8B-B14F-4D97-AF65-F5344CB8AC3E}">
        <p14:creationId xmlns:p14="http://schemas.microsoft.com/office/powerpoint/2010/main" val="38293537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8">
            <a:extLst>
              <a:ext uri="{FF2B5EF4-FFF2-40B4-BE49-F238E27FC236}">
                <a16:creationId xmlns:a16="http://schemas.microsoft.com/office/drawing/2014/main" id="{2322832D-B0A4-4440-9EB4-9AEF05D2D5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18298"/>
              </p:ext>
            </p:extLst>
          </p:nvPr>
        </p:nvGraphicFramePr>
        <p:xfrm>
          <a:off x="-1" y="1239499"/>
          <a:ext cx="11979565" cy="522559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960888">
                  <a:extLst>
                    <a:ext uri="{9D8B030D-6E8A-4147-A177-3AD203B41FA5}">
                      <a16:colId xmlns:a16="http://schemas.microsoft.com/office/drawing/2014/main" val="2195942287"/>
                    </a:ext>
                  </a:extLst>
                </a:gridCol>
                <a:gridCol w="3075977">
                  <a:extLst>
                    <a:ext uri="{9D8B030D-6E8A-4147-A177-3AD203B41FA5}">
                      <a16:colId xmlns:a16="http://schemas.microsoft.com/office/drawing/2014/main" val="2458920857"/>
                    </a:ext>
                  </a:extLst>
                </a:gridCol>
                <a:gridCol w="5942700">
                  <a:extLst>
                    <a:ext uri="{9D8B030D-6E8A-4147-A177-3AD203B41FA5}">
                      <a16:colId xmlns:a16="http://schemas.microsoft.com/office/drawing/2014/main" val="4199349852"/>
                    </a:ext>
                  </a:extLst>
                </a:gridCol>
              </a:tblGrid>
              <a:tr h="427384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.VnArial Narrow" panose="020B7200000000000000" pitchFamily="34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600" dirty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.VnArial Narrow" panose="020B7200000000000000" pitchFamily="34" charset="0"/>
                          <a:cs typeface="Times New Roman" panose="02020603050405020304" pitchFamily="18" charset="0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797051"/>
                  </a:ext>
                </a:extLst>
              </a:tr>
              <a:tr h="77463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2600" dirty="0" smtClean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n-US" sz="2800" dirty="0" smtClean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a.</a:t>
                      </a:r>
                      <a:r>
                        <a:rPr lang="en-US" sz="2800" baseline="0" dirty="0" smtClean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the animals we keep on a farm like cows and sheep</a:t>
                      </a:r>
                      <a:endParaRPr lang="en-US" sz="2800" dirty="0"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566890"/>
                  </a:ext>
                </a:extLst>
              </a:tr>
              <a:tr h="774633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en-US" sz="2600" dirty="0" smtClean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n-US" sz="2800" dirty="0" smtClean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b. a large room for community activities</a:t>
                      </a:r>
                      <a:endParaRPr lang="en-US" sz="2800" dirty="0"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1784635"/>
                  </a:ext>
                </a:extLst>
              </a:tr>
              <a:tr h="1121882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endParaRPr lang="en-US" sz="2600" dirty="0" smtClean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n-US" sz="2800" dirty="0" smtClean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c. a group smaller in size than other groups in the same country</a:t>
                      </a:r>
                      <a:endParaRPr lang="en-US" sz="2800" dirty="0"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1018832"/>
                  </a:ext>
                </a:extLst>
              </a:tr>
              <a:tr h="774633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endParaRPr lang="en-US" sz="2600" dirty="0" smtClean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n-US" sz="2800" dirty="0" smtClean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d. a traditional musical instrument</a:t>
                      </a:r>
                      <a:endParaRPr lang="en-US" sz="2800" dirty="0"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59282"/>
                  </a:ext>
                </a:extLst>
              </a:tr>
              <a:tr h="1121882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endParaRPr lang="en-US" sz="2600" dirty="0" smtClean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600" dirty="0">
                        <a:latin typeface=".VnArial Narrow" panose="020B7200000000000000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just">
                        <a:buNone/>
                      </a:pPr>
                      <a:r>
                        <a:rPr lang="en-US" sz="2800" dirty="0" smtClean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e. work like growing, watering,</a:t>
                      </a:r>
                      <a:r>
                        <a:rPr lang="en-US" sz="2800" baseline="0" dirty="0" smtClean="0">
                          <a:latin typeface="Arial Narrow" panose="020B0606020202030204" pitchFamily="34" charset="0"/>
                          <a:cs typeface="Times New Roman" panose="02020603050405020304" pitchFamily="18" charset="0"/>
                        </a:rPr>
                        <a:t> weeding, and harvesting</a:t>
                      </a:r>
                      <a:endParaRPr lang="en-US" sz="2800" dirty="0">
                        <a:latin typeface="Arial Narrow" panose="020B0606020202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91446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030610" y="622054"/>
            <a:ext cx="912241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</a:t>
            </a:r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words and phrases with their meanings.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19204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  <a:endParaRPr lang="en-US" sz="3200" b="1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954079"/>
            <a:ext cx="280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1. minority group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3" y="2861869"/>
            <a:ext cx="280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2. livestock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2" y="3827886"/>
            <a:ext cx="280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3. gardening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4699303"/>
            <a:ext cx="2802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4. gong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5644126"/>
            <a:ext cx="2974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5.communal house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34108" y="571489"/>
            <a:ext cx="502606" cy="50260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0526" y="42887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087872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48148E-6 L 0.25092 0.262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39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0.25547 -0.1317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73" y="-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0.25391 0.278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95" y="1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022E-16 L 0.25547 0.002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7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24779 -0.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80959" y="422224"/>
            <a:ext cx="1094527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  <a:endParaRPr lang="en-US" sz="26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2728" y="2085916"/>
            <a:ext cx="113550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1. It’s </a:t>
            </a:r>
            <a:r>
              <a:rPr lang="en-US" sz="3200" dirty="0"/>
              <a:t>interesting to learn about the </a:t>
            </a:r>
            <a:r>
              <a:rPr lang="en-US" sz="3200" dirty="0" smtClean="0"/>
              <a:t>_______________ </a:t>
            </a:r>
            <a:r>
              <a:rPr lang="en-US" sz="3200" dirty="0"/>
              <a:t>of an ethnic group’s </a:t>
            </a:r>
            <a:r>
              <a:rPr lang="en-US" sz="3200" dirty="0" smtClean="0"/>
              <a:t>traditional </a:t>
            </a:r>
            <a:r>
              <a:rPr lang="en-US" sz="3200" dirty="0"/>
              <a:t>culture. </a:t>
            </a:r>
            <a:endParaRPr lang="en-US" sz="3200" dirty="0" smtClean="0"/>
          </a:p>
          <a:p>
            <a:endParaRPr lang="en-US" sz="3200" dirty="0"/>
          </a:p>
          <a:p>
            <a:r>
              <a:rPr lang="en-US" sz="3200" dirty="0"/>
              <a:t>2. Most mountain girls know how to </a:t>
            </a:r>
            <a:r>
              <a:rPr lang="en-US" sz="3200" dirty="0" smtClean="0"/>
              <a:t>______ </a:t>
            </a:r>
            <a:r>
              <a:rPr lang="en-US" sz="3200" dirty="0"/>
              <a:t>clothing. </a:t>
            </a:r>
            <a:endParaRPr lang="en-US" sz="3200" dirty="0" smtClean="0"/>
          </a:p>
          <a:p>
            <a:endParaRPr lang="en-US" sz="3200" dirty="0"/>
          </a:p>
          <a:p>
            <a:r>
              <a:rPr lang="en-US" sz="3200" dirty="0"/>
              <a:t>3. The Cham in </a:t>
            </a:r>
            <a:r>
              <a:rPr lang="en-US" sz="3200" dirty="0" err="1"/>
              <a:t>Ninh</a:t>
            </a:r>
            <a:r>
              <a:rPr lang="en-US" sz="3200" dirty="0"/>
              <a:t> </a:t>
            </a:r>
            <a:r>
              <a:rPr lang="en-US" sz="3200" dirty="0" err="1"/>
              <a:t>Thuan</a:t>
            </a:r>
            <a:r>
              <a:rPr lang="en-US" sz="3200" dirty="0"/>
              <a:t> </a:t>
            </a:r>
            <a:r>
              <a:rPr lang="en-US" sz="3200" dirty="0" smtClean="0"/>
              <a:t>_____ </a:t>
            </a:r>
            <a:r>
              <a:rPr lang="en-US" sz="3200" dirty="0"/>
              <a:t>sheep and cows.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05615" y="914667"/>
            <a:ext cx="9667635" cy="95410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communal house		unique features		minority group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raise				weave			livestock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36284" y="2074312"/>
            <a:ext cx="3282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F4B66"/>
                </a:solidFill>
              </a:rPr>
              <a:t>unique features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02959" y="3580835"/>
            <a:ext cx="1442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F4B66"/>
                </a:solidFill>
              </a:rPr>
              <a:t>weave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71450" y="4548129"/>
            <a:ext cx="1207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EF4B66"/>
                </a:solidFill>
              </a:rPr>
              <a:t>raise</a:t>
            </a:r>
            <a:endParaRPr lang="en-US" sz="3200" b="1" dirty="0">
              <a:solidFill>
                <a:srgbClr val="EF4B66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78353" y="42222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4896" y="29948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751698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5613" y="1188842"/>
            <a:ext cx="10945275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  <a:endParaRPr lang="en-US" sz="26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7382" y="2709659"/>
            <a:ext cx="1135504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4. A _______________ is for community meetings and events</a:t>
            </a:r>
            <a:r>
              <a:rPr lang="en-US" sz="3200" dirty="0" smtClean="0"/>
              <a:t>.</a:t>
            </a:r>
          </a:p>
          <a:p>
            <a:r>
              <a:rPr lang="en-US" sz="3200" dirty="0" smtClean="0"/>
              <a:t> </a:t>
            </a:r>
            <a:endParaRPr lang="en-US" sz="3200" dirty="0"/>
          </a:p>
          <a:p>
            <a:r>
              <a:rPr lang="en-US" sz="3200" dirty="0"/>
              <a:t>5. There are fewer </a:t>
            </a:r>
            <a:r>
              <a:rPr lang="en-US" sz="3200" dirty="0" err="1"/>
              <a:t>Nung</a:t>
            </a:r>
            <a:r>
              <a:rPr lang="en-US" sz="3200" dirty="0"/>
              <a:t> than </a:t>
            </a:r>
            <a:r>
              <a:rPr lang="en-US" sz="3200" dirty="0" err="1"/>
              <a:t>Kinh</a:t>
            </a:r>
            <a:r>
              <a:rPr lang="en-US" sz="3200" dirty="0"/>
              <a:t>, so they are an ethnic </a:t>
            </a:r>
            <a:r>
              <a:rPr lang="en-US" sz="3200" dirty="0" smtClean="0"/>
              <a:t>______________.</a:t>
            </a:r>
          </a:p>
          <a:p>
            <a:r>
              <a:rPr lang="en-US" sz="3200" dirty="0" smtClean="0"/>
              <a:t> </a:t>
            </a:r>
            <a:endParaRPr lang="en-US" sz="3200" dirty="0"/>
          </a:p>
          <a:p>
            <a:r>
              <a:rPr lang="en-US" sz="3200" dirty="0"/>
              <a:t>6. Children in both the lowlands and highlands help raise their family’s _________.</a:t>
            </a:r>
          </a:p>
          <a:p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170269" y="1681285"/>
            <a:ext cx="9667635" cy="95410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communal house		unique features		minority group</a:t>
            </a:r>
          </a:p>
          <a:p>
            <a:r>
              <a:rPr lang="en-US" sz="2800" dirty="0" smtClean="0">
                <a:solidFill>
                  <a:srgbClr val="FFFF00"/>
                </a:solidFill>
              </a:rPr>
              <a:t>raise				weave			livestock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0269" y="2709659"/>
            <a:ext cx="32828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F4B66"/>
                </a:solidFill>
              </a:rPr>
              <a:t>communal house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4692" y="4204678"/>
            <a:ext cx="2790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F4B66"/>
                </a:solidFill>
              </a:rPr>
              <a:t>minority group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95963" y="5645234"/>
            <a:ext cx="1831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F4B66"/>
                </a:solidFill>
              </a:rPr>
              <a:t>livestock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43007" y="118884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9550" y="10661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63618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12521" y="77873"/>
            <a:ext cx="3743187" cy="523220"/>
          </a:xfrm>
          <a:prstGeom prst="rect">
            <a:avLst/>
          </a:prstGeom>
          <a:solidFill>
            <a:srgbClr val="00B05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83131" y="553088"/>
            <a:ext cx="719299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cs typeface="Arial" panose="020B0604020202020204" pitchFamily="34" charset="0"/>
              </a:rPr>
              <a:t>How to pronounce the sounds </a:t>
            </a:r>
            <a:r>
              <a:rPr lang="en-US" sz="2600" b="1" dirty="0"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cs typeface="Arial" panose="020B0604020202020204" pitchFamily="34" charset="0"/>
              </a:rPr>
              <a:t>/k/ </a:t>
            </a:r>
            <a:r>
              <a:rPr lang="en-US" sz="26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cs typeface="Arial" panose="020B0604020202020204" pitchFamily="34" charset="0"/>
              </a:rPr>
              <a:t>and </a:t>
            </a:r>
            <a:r>
              <a:rPr lang="en-US" sz="2600" b="1" dirty="0"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cs typeface="Arial" panose="020B0604020202020204" pitchFamily="34" charset="0"/>
              </a:rPr>
              <a:t>/g/</a:t>
            </a:r>
            <a:r>
              <a:rPr lang="en-US" sz="26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cs typeface="Arial" panose="020B0604020202020204" pitchFamily="34" charset="0"/>
              </a:rPr>
              <a:t>.</a:t>
            </a:r>
            <a:endParaRPr lang="en-US" dirty="0"/>
          </a:p>
        </p:txBody>
      </p:sp>
      <p:pic>
        <p:nvPicPr>
          <p:cNvPr id="6" name="HƯỚNG DẪN PHÁT ÂM LỚP 8 - Unit 4- Ethnic groups of Viet Nam - -k- and -g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6837" y="1045532"/>
            <a:ext cx="9753600" cy="538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2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421758" y="155716"/>
            <a:ext cx="4629878" cy="646331"/>
          </a:xfrm>
          <a:prstGeom prst="rect">
            <a:avLst/>
          </a:prstGeom>
          <a:solidFill>
            <a:srgbClr val="00B05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PRONUNCIATION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4066" y="1177769"/>
            <a:ext cx="11357934" cy="4770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words. Pay attention to the sounds </a:t>
            </a:r>
            <a:r>
              <a:rPr lang="en-US" sz="25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/k/ 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and </a:t>
            </a:r>
            <a:r>
              <a:rPr lang="en-US" sz="25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g</a:t>
            </a:r>
            <a:r>
              <a:rPr lang="en-US" sz="25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/.</a:t>
            </a:r>
            <a:endParaRPr lang="en-US" sz="25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C224BE13-6A06-4482-94D1-E5C31D4CCF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793949"/>
              </p:ext>
            </p:extLst>
          </p:nvPr>
        </p:nvGraphicFramePr>
        <p:xfrm>
          <a:off x="2988877" y="2124310"/>
          <a:ext cx="6880680" cy="417050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440340">
                  <a:extLst>
                    <a:ext uri="{9D8B030D-6E8A-4147-A177-3AD203B41FA5}">
                      <a16:colId xmlns:a16="http://schemas.microsoft.com/office/drawing/2014/main" val="594161866"/>
                    </a:ext>
                  </a:extLst>
                </a:gridCol>
                <a:gridCol w="3440340">
                  <a:extLst>
                    <a:ext uri="{9D8B030D-6E8A-4147-A177-3AD203B41FA5}">
                      <a16:colId xmlns:a16="http://schemas.microsoft.com/office/drawing/2014/main" val="4003255464"/>
                    </a:ext>
                  </a:extLst>
                </a:gridCol>
              </a:tblGrid>
              <a:tr h="72822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chemeClr val="accent2"/>
                          </a:solidFill>
                          <a:effectLst>
                            <a:glow rad="88900">
                              <a:schemeClr val="bg1"/>
                            </a:glow>
                          </a:effectLst>
                        </a:rPr>
                        <a:t>/k/</a:t>
                      </a:r>
                      <a:endParaRPr lang="en-US" sz="4000" dirty="0">
                        <a:latin typeface="ChronicaPro-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chemeClr val="accent2"/>
                          </a:solidFill>
                          <a:effectLst>
                            <a:glow rad="88900">
                              <a:schemeClr val="bg1"/>
                            </a:glow>
                          </a:effectLst>
                        </a:rPr>
                        <a:t>/g/</a:t>
                      </a:r>
                      <a:endParaRPr lang="en-US" sz="4000" dirty="0">
                        <a:latin typeface="ChronicaPro-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1682559"/>
                  </a:ext>
                </a:extLst>
              </a:tr>
              <a:tr h="34422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i="0" dirty="0" smtClean="0">
                          <a:solidFill>
                            <a:srgbClr val="FF0000"/>
                          </a:solidFill>
                          <a:latin typeface="ChronicaPro-Book"/>
                        </a:rPr>
                        <a:t>c</a:t>
                      </a:r>
                      <a:r>
                        <a:rPr lang="en-US" sz="2800" i="0" dirty="0" smtClean="0">
                          <a:latin typeface="ChronicaPro-Book"/>
                        </a:rPr>
                        <a:t>ultural</a:t>
                      </a:r>
                      <a:endParaRPr lang="en-US" sz="2800" i="0" dirty="0">
                        <a:latin typeface="ChronicaPro-Book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i="0" dirty="0" smtClean="0">
                          <a:solidFill>
                            <a:srgbClr val="FF0000"/>
                          </a:solidFill>
                          <a:latin typeface="ChronicaPro-Book"/>
                        </a:rPr>
                        <a:t>c</a:t>
                      </a:r>
                      <a:r>
                        <a:rPr lang="en-US" sz="2800" b="0" i="0" dirty="0" smtClean="0">
                          <a:solidFill>
                            <a:schemeClr val="tx1"/>
                          </a:solidFill>
                          <a:latin typeface="ChronicaPro-Book"/>
                        </a:rPr>
                        <a:t>ommunal</a:t>
                      </a:r>
                      <a:endParaRPr lang="en-US" sz="2800" b="0" i="0" dirty="0">
                        <a:solidFill>
                          <a:schemeClr val="tx1"/>
                        </a:solidFill>
                        <a:latin typeface="ChronicaPro-Book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i="0" dirty="0" smtClean="0">
                          <a:latin typeface="ChronicaPro-Book"/>
                        </a:rPr>
                        <a:t>musi</a:t>
                      </a:r>
                      <a:r>
                        <a:rPr lang="en-US" sz="2800" b="1" i="0" dirty="0" smtClean="0">
                          <a:solidFill>
                            <a:srgbClr val="FF0000"/>
                          </a:solidFill>
                          <a:latin typeface="ChronicaPro-Book"/>
                        </a:rPr>
                        <a:t>c</a:t>
                      </a:r>
                      <a:r>
                        <a:rPr lang="en-US" sz="2800" i="0" dirty="0" smtClean="0">
                          <a:latin typeface="ChronicaPro-Book"/>
                        </a:rPr>
                        <a:t>al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i="0" dirty="0" smtClean="0">
                          <a:latin typeface="ChronicaPro-Book"/>
                        </a:rPr>
                        <a:t>fol</a:t>
                      </a:r>
                      <a:r>
                        <a:rPr lang="en-US" sz="2800" b="1" i="0" dirty="0" smtClean="0">
                          <a:solidFill>
                            <a:srgbClr val="FF0000"/>
                          </a:solidFill>
                          <a:latin typeface="ChronicaPro-Book"/>
                        </a:rPr>
                        <a:t>k</a:t>
                      </a:r>
                      <a:endParaRPr lang="en-US" sz="2800" b="1" i="0" dirty="0">
                        <a:solidFill>
                          <a:srgbClr val="FF0000"/>
                        </a:solidFill>
                        <a:latin typeface="ChronicaPro-Book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i="0" dirty="0" smtClean="0">
                          <a:latin typeface="ChronicaPro-Book"/>
                        </a:rPr>
                        <a:t>overloo</a:t>
                      </a:r>
                      <a:r>
                        <a:rPr lang="en-US" sz="2800" b="1" i="0" dirty="0" smtClean="0">
                          <a:solidFill>
                            <a:srgbClr val="FF0000"/>
                          </a:solidFill>
                          <a:latin typeface="ChronicaPro-Book"/>
                        </a:rPr>
                        <a:t>k</a:t>
                      </a:r>
                      <a:endParaRPr lang="en-US" sz="2800" b="1" i="0" dirty="0">
                        <a:solidFill>
                          <a:srgbClr val="FF0000"/>
                        </a:solidFill>
                        <a:latin typeface="ChronicaPro-Book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i="0" dirty="0" smtClean="0">
                          <a:solidFill>
                            <a:srgbClr val="FF0000"/>
                          </a:solidFill>
                          <a:latin typeface="ChronicaPro-Book"/>
                        </a:rPr>
                        <a:t>g</a:t>
                      </a:r>
                      <a:r>
                        <a:rPr lang="en-US" sz="2800" i="0" dirty="0" smtClean="0">
                          <a:latin typeface="ChronicaPro-Book"/>
                        </a:rPr>
                        <a:t>ong</a:t>
                      </a:r>
                      <a:endParaRPr lang="en-US" sz="2800" i="0" dirty="0">
                        <a:latin typeface="ChronicaPro-Book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i="0" dirty="0" smtClean="0">
                          <a:solidFill>
                            <a:srgbClr val="FF0000"/>
                          </a:solidFill>
                          <a:latin typeface="ChronicaPro-Book"/>
                        </a:rPr>
                        <a:t>g</a:t>
                      </a:r>
                      <a:r>
                        <a:rPr lang="en-US" sz="2800" i="0" dirty="0" smtClean="0">
                          <a:latin typeface="ChronicaPro-Book"/>
                        </a:rPr>
                        <a:t>arden</a:t>
                      </a:r>
                      <a:endParaRPr lang="en-US" sz="2800" i="0" dirty="0">
                        <a:latin typeface="ChronicaPro-Book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i="0" dirty="0" smtClean="0">
                          <a:solidFill>
                            <a:srgbClr val="FF0000"/>
                          </a:solidFill>
                          <a:latin typeface="ChronicaPro-Book"/>
                        </a:rPr>
                        <a:t>g</a:t>
                      </a:r>
                      <a:r>
                        <a:rPr lang="en-US" sz="2800" i="0" dirty="0" smtClean="0">
                          <a:latin typeface="ChronicaPro-Book"/>
                        </a:rPr>
                        <a:t>athering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i="0" dirty="0" smtClean="0">
                          <a:latin typeface="ChronicaPro-Book"/>
                        </a:rPr>
                        <a:t>ti</a:t>
                      </a:r>
                      <a:r>
                        <a:rPr lang="en-US" sz="2800" b="1" i="0" dirty="0" smtClean="0">
                          <a:solidFill>
                            <a:srgbClr val="FF0000"/>
                          </a:solidFill>
                          <a:latin typeface="ChronicaPro-Book"/>
                        </a:rPr>
                        <a:t>g</a:t>
                      </a:r>
                      <a:r>
                        <a:rPr lang="en-US" sz="2800" i="0" dirty="0" smtClean="0">
                          <a:latin typeface="ChronicaPro-Book"/>
                        </a:rPr>
                        <a:t>er</a:t>
                      </a:r>
                      <a:endParaRPr lang="en-US" sz="2800" i="0" dirty="0">
                        <a:latin typeface="ChronicaPro-Book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i="0" dirty="0" smtClean="0">
                          <a:latin typeface="ChronicaPro-Book"/>
                        </a:rPr>
                        <a:t>pi</a:t>
                      </a:r>
                      <a:r>
                        <a:rPr lang="en-US" sz="2800" b="1" i="0" dirty="0" smtClean="0">
                          <a:solidFill>
                            <a:srgbClr val="FF0000"/>
                          </a:solidFill>
                          <a:latin typeface="ChronicaPro-Book"/>
                        </a:rPr>
                        <a:t>g</a:t>
                      </a:r>
                      <a:endParaRPr lang="en-US" sz="2800" i="0" dirty="0">
                        <a:latin typeface="ChronicaPro-Book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784174"/>
                  </a:ext>
                </a:extLst>
              </a:tr>
            </a:tbl>
          </a:graphicData>
        </a:graphic>
      </p:graphicFrame>
      <p:sp>
        <p:nvSpPr>
          <p:cNvPr id="16" name="Rounded Rectangle 15"/>
          <p:cNvSpPr/>
          <p:nvPr/>
        </p:nvSpPr>
        <p:spPr>
          <a:xfrm>
            <a:off x="370611" y="118151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7031" y="107865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4" name="Track 2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066" y="228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394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940" y="46750"/>
            <a:ext cx="2557769" cy="584775"/>
          </a:xfrm>
          <a:prstGeom prst="rect">
            <a:avLst/>
          </a:prstGeom>
          <a:solidFill>
            <a:srgbClr val="F7941E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WARM-UP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Bamboo hou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52" y="1443738"/>
            <a:ext cx="2596746" cy="144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Ethnic (group)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830" y="265645"/>
            <a:ext cx="2639052" cy="1549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Five-color sticky ri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110" y="346637"/>
            <a:ext cx="2487415" cy="149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Folk danc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724" y="4632731"/>
            <a:ext cx="2596697" cy="158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musical-instrument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67" y="3789780"/>
            <a:ext cx="2458285" cy="158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Post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984" y="1359524"/>
            <a:ext cx="2503520" cy="151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Stilt hous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940" y="4707869"/>
            <a:ext cx="2484783" cy="150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Terraced field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053" y="3829865"/>
            <a:ext cx="2543979" cy="142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0410047" y="25523"/>
            <a:ext cx="1686077" cy="3000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2 minutes to start</a:t>
            </a:r>
          </a:p>
        </p:txBody>
      </p:sp>
      <p:pic>
        <p:nvPicPr>
          <p:cNvPr id="27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28519" y="325605"/>
            <a:ext cx="1662569" cy="805308"/>
          </a:xfrm>
          <a:prstGeom prst="rect">
            <a:avLst/>
          </a:prstGeom>
        </p:spPr>
      </p:pic>
      <p:sp>
        <p:nvSpPr>
          <p:cNvPr id="28" name="Sun 27"/>
          <p:cNvSpPr/>
          <p:nvPr/>
        </p:nvSpPr>
        <p:spPr>
          <a:xfrm>
            <a:off x="4692880" y="2641968"/>
            <a:ext cx="2267032" cy="1866245"/>
          </a:xfrm>
          <a:prstGeom prst="su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algn="ctr"/>
            <a:r>
              <a:rPr lang="en-US" sz="1950" b="1" dirty="0">
                <a:solidFill>
                  <a:srgbClr val="FFFF00"/>
                </a:solidFill>
                <a:latin typeface="Bahnschrift SemiBold SemiConden" panose="020B0502040204020203" pitchFamily="34" charset="0"/>
              </a:rPr>
              <a:t>Kim’s Game</a:t>
            </a:r>
            <a:endParaRPr lang="en-GB" sz="1950" b="1" dirty="0">
              <a:solidFill>
                <a:srgbClr val="FFFF00"/>
              </a:solidFill>
              <a:latin typeface="Bahnschrift SemiBold SemiConden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409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75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75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7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" dur="75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75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7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7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09720" y="415058"/>
            <a:ext cx="10649878" cy="4924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sentences. Pay attention to the underlined words.</a:t>
            </a:r>
            <a:endParaRPr lang="en-US" sz="26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0976" y="1062119"/>
            <a:ext cx="8201891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1. The </a:t>
            </a:r>
            <a:r>
              <a:rPr lang="en-US" sz="2800" u="sng" dirty="0">
                <a:solidFill>
                  <a:srgbClr val="FF0000"/>
                </a:solidFill>
              </a:rPr>
              <a:t>kitchen</a:t>
            </a:r>
            <a:r>
              <a:rPr lang="en-US" sz="2800" dirty="0"/>
              <a:t> is for family </a:t>
            </a:r>
            <a:r>
              <a:rPr lang="en-US" sz="2800" u="sng" dirty="0">
                <a:solidFill>
                  <a:srgbClr val="FF0000"/>
                </a:solidFill>
              </a:rPr>
              <a:t>gatherings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2. </a:t>
            </a:r>
            <a:r>
              <a:rPr lang="en-US" sz="2800" u="sng" dirty="0">
                <a:solidFill>
                  <a:srgbClr val="FF0000"/>
                </a:solidFill>
              </a:rPr>
              <a:t>Tigers</a:t>
            </a:r>
            <a:r>
              <a:rPr lang="en-US" sz="2800" dirty="0"/>
              <a:t> and </a:t>
            </a:r>
            <a:r>
              <a:rPr lang="en-US" sz="2800" u="sng" dirty="0">
                <a:solidFill>
                  <a:srgbClr val="FF0000"/>
                </a:solidFill>
              </a:rPr>
              <a:t>monkeys</a:t>
            </a:r>
            <a:r>
              <a:rPr lang="en-US" sz="2800" dirty="0"/>
              <a:t> live in the forest.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3. I love the </a:t>
            </a:r>
            <a:r>
              <a:rPr lang="en-US" sz="2800" dirty="0" smtClean="0"/>
              <a:t>five-</a:t>
            </a:r>
            <a:r>
              <a:rPr lang="en-US" sz="2800" u="sng" dirty="0" err="1" smtClean="0">
                <a:solidFill>
                  <a:srgbClr val="FF0000"/>
                </a:solidFill>
              </a:rPr>
              <a:t>colour</a:t>
            </a:r>
            <a:r>
              <a:rPr lang="en-US" sz="2800" dirty="0" smtClean="0"/>
              <a:t> </a:t>
            </a:r>
            <a:r>
              <a:rPr lang="en-US" sz="2800" u="sng" dirty="0">
                <a:solidFill>
                  <a:srgbClr val="FF0000"/>
                </a:solidFill>
              </a:rPr>
              <a:t>sticky</a:t>
            </a:r>
            <a:r>
              <a:rPr lang="en-US" sz="2800" dirty="0"/>
              <a:t> rice.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4. Yesterday, we harvested </a:t>
            </a:r>
            <a:r>
              <a:rPr lang="en-US" sz="2800" u="sng" dirty="0">
                <a:solidFill>
                  <a:srgbClr val="FF0000"/>
                </a:solidFill>
              </a:rPr>
              <a:t>cucumbers</a:t>
            </a:r>
            <a:r>
              <a:rPr lang="en-US" sz="2800" dirty="0"/>
              <a:t> from our </a:t>
            </a:r>
            <a:r>
              <a:rPr lang="en-US" sz="2800" u="sng" dirty="0">
                <a:solidFill>
                  <a:srgbClr val="FF0000"/>
                </a:solidFill>
              </a:rPr>
              <a:t>garden</a:t>
            </a:r>
            <a:r>
              <a:rPr lang="en-US" sz="28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5. Most </a:t>
            </a:r>
            <a:r>
              <a:rPr lang="en-US" sz="2800" u="sng" dirty="0">
                <a:solidFill>
                  <a:srgbClr val="FF0000"/>
                </a:solidFill>
              </a:rPr>
              <a:t>girls</a:t>
            </a:r>
            <a:r>
              <a:rPr lang="en-US" sz="2800" dirty="0"/>
              <a:t> know how to </a:t>
            </a:r>
            <a:r>
              <a:rPr lang="en-US" sz="2800" u="sng" dirty="0">
                <a:solidFill>
                  <a:srgbClr val="FF0000"/>
                </a:solidFill>
              </a:rPr>
              <a:t>cook</a:t>
            </a:r>
            <a:r>
              <a:rPr lang="en-US" sz="2800" dirty="0"/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8420460" y="1098688"/>
            <a:ext cx="28369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EF4B6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/k/ </a:t>
            </a: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</a:rPr>
              <a:t>and </a:t>
            </a:r>
            <a:r>
              <a:rPr lang="en-US" sz="4400" b="1" dirty="0" smtClean="0">
                <a:solidFill>
                  <a:srgbClr val="EF4B66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/g/</a:t>
            </a:r>
            <a:endParaRPr lang="en-US" sz="4400" b="1" dirty="0">
              <a:solidFill>
                <a:srgbClr val="EF4B66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3" name="Picture 2" descr="Free photo School Education Teaching Students Classroom - Max Pixe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322" y="3055492"/>
            <a:ext cx="3260742" cy="266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98036" y="39371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4579" y="29085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4" name="Track 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34725" y="1911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1669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87067" y="207665"/>
            <a:ext cx="477766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10654857"/>
              </p:ext>
            </p:extLst>
          </p:nvPr>
        </p:nvGraphicFramePr>
        <p:xfrm>
          <a:off x="3363884" y="2410690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911144" y="334385"/>
            <a:ext cx="3614019" cy="769441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* Homework</a:t>
            </a:r>
            <a:endParaRPr lang="en-US" sz="4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25613" y="1802998"/>
            <a:ext cx="9971383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- Learn by heart all the words that they have just learnt.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- Prepare for Lesson 3 - A closer look </a:t>
            </a:r>
            <a:r>
              <a:rPr lang="en-US" sz="2800" dirty="0" smtClean="0"/>
              <a:t>2.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346" y="4128653"/>
            <a:ext cx="2749252" cy="263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735" y="0"/>
            <a:ext cx="12324735" cy="6975987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</p:pic>
      <p:sp>
        <p:nvSpPr>
          <p:cNvPr id="5" name="TextBox 4"/>
          <p:cNvSpPr txBox="1"/>
          <p:nvPr/>
        </p:nvSpPr>
        <p:spPr>
          <a:xfrm>
            <a:off x="1442884" y="2027945"/>
            <a:ext cx="9173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rgbClr val="FBB040"/>
                </a:solidFill>
                <a:latin typeface="UVN Bay Buom Nang" pitchFamily="2" charset="0"/>
              </a:rPr>
              <a:t>Goodbye.</a:t>
            </a:r>
          </a:p>
          <a:p>
            <a:pPr algn="ctr"/>
            <a:r>
              <a:rPr lang="en-GB" sz="7200" b="1" dirty="0">
                <a:solidFill>
                  <a:srgbClr val="FBB040"/>
                </a:solidFill>
                <a:latin typeface="UVN Bay Buom Nang" pitchFamily="2" charset="0"/>
              </a:rPr>
              <a:t>See you again.</a:t>
            </a:r>
            <a:endParaRPr lang="en-US" sz="7200" b="1" dirty="0">
              <a:solidFill>
                <a:srgbClr val="FBB040"/>
              </a:solidFill>
              <a:latin typeface="UVN Bay Buom Na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87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1540" y="99212"/>
            <a:ext cx="2596745" cy="584775"/>
          </a:xfrm>
          <a:prstGeom prst="rect">
            <a:avLst/>
          </a:prstGeom>
          <a:solidFill>
            <a:srgbClr val="F7941E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WARM-UP</a:t>
            </a:r>
            <a:endParaRPr lang="en-US" sz="32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Bamboo hou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58" y="1207207"/>
            <a:ext cx="2596746" cy="151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Ethnic (group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4977" y="1177560"/>
            <a:ext cx="2639052" cy="1549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Five-color sticky r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779" y="1227995"/>
            <a:ext cx="2487415" cy="149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Folk danc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07" y="4081390"/>
            <a:ext cx="2596697" cy="158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musical-instrument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205" y="4021449"/>
            <a:ext cx="2458285" cy="158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Post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985" y="1223754"/>
            <a:ext cx="2503520" cy="1512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Stilt hous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409" y="4119640"/>
            <a:ext cx="2484783" cy="1509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Terraced fiel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056" y="4152351"/>
            <a:ext cx="2543979" cy="142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59291" y="2810009"/>
            <a:ext cx="3275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bamboo house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15974" y="2924065"/>
            <a:ext cx="2596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costume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44113" y="2811944"/>
            <a:ext cx="2596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five-color sticky rice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333985" y="2921190"/>
            <a:ext cx="2596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post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40" y="5666175"/>
            <a:ext cx="2596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folk dance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43965" y="5692342"/>
            <a:ext cx="25967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musical instrument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09327" y="5649165"/>
            <a:ext cx="2596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stilt house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03558" y="5595291"/>
            <a:ext cx="2596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terraced field</a:t>
            </a:r>
          </a:p>
        </p:txBody>
      </p:sp>
    </p:spTree>
    <p:extLst>
      <p:ext uri="{BB962C8B-B14F-4D97-AF65-F5344CB8AC3E}">
        <p14:creationId xmlns:p14="http://schemas.microsoft.com/office/powerpoint/2010/main" val="19124672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2256492260"/>
              </p:ext>
            </p:extLst>
          </p:nvPr>
        </p:nvGraphicFramePr>
        <p:xfrm>
          <a:off x="3663426" y="2666102"/>
          <a:ext cx="6264101" cy="35225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3150250" y="88279"/>
            <a:ext cx="8871569" cy="707886"/>
          </a:xfrm>
          <a:prstGeom prst="rect">
            <a:avLst/>
          </a:prstGeom>
          <a:solidFill>
            <a:srgbClr val="FBB040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Myriad Pro" pitchFamily="34" charset="0"/>
              </a:rPr>
              <a:t>ETHNIC GROUPS OF VIET NAM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12597" y="122865"/>
            <a:ext cx="125234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Myriad Pro" pitchFamily="34" charset="0"/>
              </a:rPr>
              <a:t>Unit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199101" y="121537"/>
            <a:ext cx="712319" cy="709214"/>
            <a:chOff x="2180974" y="148629"/>
            <a:chExt cx="712319" cy="709214"/>
          </a:xfrm>
        </p:grpSpPr>
        <p:sp>
          <p:nvSpPr>
            <p:cNvPr id="28" name="Oval 27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Chord 28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164944" y="95694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3851564" y="1498400"/>
            <a:ext cx="5606472" cy="625641"/>
          </a:xfrm>
          <a:prstGeom prst="roundRect">
            <a:avLst>
              <a:gd name="adj" fmla="val 42661"/>
            </a:avLst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   LESSON </a:t>
            </a:r>
            <a:r>
              <a:rPr lang="en-US" sz="2400" b="1" dirty="0">
                <a:solidFill>
                  <a:srgbClr val="0070C0"/>
                </a:solidFill>
              </a:rPr>
              <a:t>2: A CLOSER LOOK 1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200" y="1352976"/>
            <a:ext cx="964452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168381" y="5123403"/>
            <a:ext cx="5119297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72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sz="3600" dirty="0" smtClean="0"/>
              <a:t>communal </a:t>
            </a:r>
            <a:r>
              <a:rPr lang="en-US" sz="3600" dirty="0"/>
              <a:t>house (n</a:t>
            </a:r>
            <a:r>
              <a:rPr lang="en-US" sz="3600" dirty="0" smtClean="0"/>
              <a:t>):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6005580" y="5276197"/>
            <a:ext cx="5010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/>
              <a:t>nhà</a:t>
            </a:r>
            <a:r>
              <a:rPr lang="en-US" sz="3600" dirty="0" smtClean="0"/>
              <a:t> </a:t>
            </a:r>
            <a:r>
              <a:rPr lang="en-US" sz="3600" dirty="0" err="1"/>
              <a:t>rông</a:t>
            </a:r>
            <a:r>
              <a:rPr lang="en-US" sz="3600" dirty="0"/>
              <a:t>, </a:t>
            </a:r>
            <a:r>
              <a:rPr lang="en-US" sz="3600" dirty="0" err="1"/>
              <a:t>nhà</a:t>
            </a:r>
            <a:r>
              <a:rPr lang="en-US" sz="3600" dirty="0"/>
              <a:t> </a:t>
            </a:r>
            <a:r>
              <a:rPr lang="en-US" sz="3600" dirty="0" err="1"/>
              <a:t>sinh</a:t>
            </a:r>
            <a:r>
              <a:rPr lang="en-US" sz="3600" dirty="0"/>
              <a:t> </a:t>
            </a:r>
            <a:r>
              <a:rPr lang="en-US" sz="3600" dirty="0" err="1"/>
              <a:t>hoạt</a:t>
            </a:r>
            <a:r>
              <a:rPr lang="en-US" sz="3600" dirty="0"/>
              <a:t> </a:t>
            </a:r>
            <a:r>
              <a:rPr lang="en-US" sz="3600" dirty="0" err="1"/>
              <a:t>cộng</a:t>
            </a:r>
            <a:r>
              <a:rPr lang="en-US" sz="3600" dirty="0"/>
              <a:t> </a:t>
            </a:r>
            <a:r>
              <a:rPr lang="en-US" sz="3600" dirty="0" err="1"/>
              <a:t>đồng</a:t>
            </a:r>
            <a:r>
              <a:rPr lang="en-US" sz="3600" dirty="0"/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1803013" y="5876362"/>
            <a:ext cx="31245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FB7BD"/>
                </a:solidFill>
              </a:rPr>
              <a:t>/</a:t>
            </a:r>
            <a:r>
              <a:rPr lang="en-US" sz="2800" b="1" dirty="0" err="1">
                <a:solidFill>
                  <a:srgbClr val="0FB7BD"/>
                </a:solidFill>
              </a:rPr>
              <a:t>kəˈmjuːnəl</a:t>
            </a:r>
            <a:r>
              <a:rPr lang="en-US" sz="2800" b="1" dirty="0">
                <a:solidFill>
                  <a:srgbClr val="0FB7BD"/>
                </a:solidFill>
              </a:rPr>
              <a:t> </a:t>
            </a:r>
            <a:r>
              <a:rPr lang="en-US" sz="2800" b="1" dirty="0" err="1">
                <a:solidFill>
                  <a:srgbClr val="0FB7BD"/>
                </a:solidFill>
              </a:rPr>
              <a:t>haʊs</a:t>
            </a:r>
            <a:r>
              <a:rPr lang="en-US" sz="2800" b="1" dirty="0">
                <a:solidFill>
                  <a:srgbClr val="0FB7BD"/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8276" y="-2075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u="sng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250" y="736003"/>
            <a:ext cx="5995347" cy="406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569794" y="5449183"/>
            <a:ext cx="8452960" cy="980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6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3600" dirty="0" smtClean="0"/>
              <a:t>- minority </a:t>
            </a:r>
            <a:r>
              <a:rPr lang="en-US" sz="3600" dirty="0"/>
              <a:t>group (n</a:t>
            </a:r>
            <a:r>
              <a:rPr lang="en-US" sz="3600" dirty="0" smtClean="0"/>
              <a:t>): 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5894121" y="5595809"/>
            <a:ext cx="3866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/>
              <a:t>dân</a:t>
            </a:r>
            <a:r>
              <a:rPr lang="en-US" sz="3600" dirty="0"/>
              <a:t> </a:t>
            </a:r>
            <a:r>
              <a:rPr lang="en-US" sz="3600" dirty="0" err="1"/>
              <a:t>tộc</a:t>
            </a:r>
            <a:r>
              <a:rPr lang="en-US" sz="3600" dirty="0"/>
              <a:t> </a:t>
            </a:r>
            <a:r>
              <a:rPr lang="en-US" sz="3600" dirty="0" err="1"/>
              <a:t>thiểu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1900077" y="6001043"/>
            <a:ext cx="32864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A9A5"/>
                </a:solidFill>
              </a:rPr>
              <a:t>/</a:t>
            </a:r>
            <a:r>
              <a:rPr lang="en-US" sz="2800" b="1" dirty="0" err="1">
                <a:solidFill>
                  <a:srgbClr val="00A9A5"/>
                </a:solidFill>
              </a:rPr>
              <a:t>maɪˈnɔːrəti</a:t>
            </a:r>
            <a:r>
              <a:rPr lang="en-US" sz="2800" b="1" dirty="0">
                <a:solidFill>
                  <a:srgbClr val="00A9A5"/>
                </a:solidFill>
              </a:rPr>
              <a:t> </a:t>
            </a:r>
            <a:r>
              <a:rPr lang="en-US" sz="2800" b="1" dirty="0" err="1">
                <a:solidFill>
                  <a:srgbClr val="00A9A5"/>
                </a:solidFill>
              </a:rPr>
              <a:t>gru:p</a:t>
            </a:r>
            <a:r>
              <a:rPr lang="en-US" sz="2800" b="1" dirty="0">
                <a:solidFill>
                  <a:srgbClr val="00A9A5"/>
                </a:solidFill>
              </a:rPr>
              <a:t>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878" y="893164"/>
            <a:ext cx="6240658" cy="438888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8276" y="-2075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u="sng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242603" y="4996701"/>
            <a:ext cx="3713331" cy="980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6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3600" dirty="0" smtClean="0"/>
              <a:t>- livestock </a:t>
            </a:r>
            <a:r>
              <a:rPr lang="en-US" sz="3600" dirty="0"/>
              <a:t>(n</a:t>
            </a:r>
            <a:r>
              <a:rPr lang="en-US" sz="3600" dirty="0" smtClean="0"/>
              <a:t>): 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5563025" y="5109824"/>
            <a:ext cx="26111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/>
              <a:t>gia</a:t>
            </a:r>
            <a:r>
              <a:rPr lang="en-US" sz="3600" dirty="0" smtClean="0"/>
              <a:t> </a:t>
            </a:r>
            <a:r>
              <a:rPr lang="en-US" sz="3600" dirty="0" err="1"/>
              <a:t>súc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2483726" y="5715698"/>
            <a:ext cx="18902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A9A5"/>
                </a:solidFill>
              </a:rPr>
              <a:t>/ˈ</a:t>
            </a:r>
            <a:r>
              <a:rPr lang="en-US" sz="2800" b="1" dirty="0" err="1">
                <a:solidFill>
                  <a:srgbClr val="00A9A5"/>
                </a:solidFill>
              </a:rPr>
              <a:t>laɪvstɒk</a:t>
            </a:r>
            <a:r>
              <a:rPr lang="en-US" sz="2800" b="1" dirty="0">
                <a:solidFill>
                  <a:srgbClr val="00A9A5"/>
                </a:solidFill>
              </a:rPr>
              <a:t>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927" y="704970"/>
            <a:ext cx="4707273" cy="421234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8276" y="-2075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u="sng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754128" y="5126181"/>
            <a:ext cx="3240272" cy="1086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66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3600" dirty="0" smtClean="0"/>
              <a:t>- gong </a:t>
            </a:r>
            <a:r>
              <a:rPr lang="en-US" sz="3600" dirty="0"/>
              <a:t>(n</a:t>
            </a:r>
            <a:r>
              <a:rPr lang="en-US" sz="3600" dirty="0" smtClean="0"/>
              <a:t>): </a:t>
            </a:r>
            <a:endParaRPr lang="en-US" sz="3600" dirty="0"/>
          </a:p>
        </p:txBody>
      </p:sp>
      <p:sp>
        <p:nvSpPr>
          <p:cNvPr id="12" name="Rectangle 11"/>
          <p:cNvSpPr/>
          <p:nvPr/>
        </p:nvSpPr>
        <p:spPr>
          <a:xfrm>
            <a:off x="5133877" y="5252624"/>
            <a:ext cx="59128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 smtClean="0"/>
              <a:t>cái</a:t>
            </a:r>
            <a:r>
              <a:rPr lang="en-US" sz="3600" dirty="0" smtClean="0"/>
              <a:t> </a:t>
            </a:r>
            <a:r>
              <a:rPr lang="en-US" sz="3600" dirty="0" err="1" smtClean="0"/>
              <a:t>cồng,cái</a:t>
            </a:r>
            <a:r>
              <a:rPr lang="en-US" sz="3600" dirty="0" smtClean="0"/>
              <a:t> </a:t>
            </a:r>
            <a:r>
              <a:rPr lang="en-US" sz="3600" dirty="0" err="1"/>
              <a:t>chiêng</a:t>
            </a:r>
            <a:endParaRPr lang="en-US" sz="3600" dirty="0"/>
          </a:p>
        </p:txBody>
      </p:sp>
      <p:sp>
        <p:nvSpPr>
          <p:cNvPr id="2" name="Rectangle 1"/>
          <p:cNvSpPr/>
          <p:nvPr/>
        </p:nvSpPr>
        <p:spPr>
          <a:xfrm>
            <a:off x="3095549" y="5825067"/>
            <a:ext cx="11416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A9A5"/>
                </a:solidFill>
              </a:rPr>
              <a:t> /</a:t>
            </a:r>
            <a:r>
              <a:rPr lang="en-US" sz="2800" b="1" dirty="0" err="1">
                <a:solidFill>
                  <a:srgbClr val="00A9A5"/>
                </a:solidFill>
              </a:rPr>
              <a:t>ɡɒŋ</a:t>
            </a:r>
            <a:r>
              <a:rPr lang="en-US" sz="2800" b="1" dirty="0">
                <a:solidFill>
                  <a:srgbClr val="00A9A5"/>
                </a:solidFill>
              </a:rPr>
              <a:t>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32" y="833635"/>
            <a:ext cx="6937141" cy="429254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8276" y="-2075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u="sng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0827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989" y="1043090"/>
            <a:ext cx="4797605" cy="32626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2734" y="1043091"/>
            <a:ext cx="4816997" cy="326269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987074" y="4594758"/>
            <a:ext cx="25667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indent="-144145">
              <a:spcAft>
                <a:spcPts val="0"/>
              </a:spcAft>
            </a:pP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 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raise (v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):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12734" y="4635793"/>
            <a:ext cx="2337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chăn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endParaRPr lang="en-US" sz="4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63061" y="5051291"/>
            <a:ext cx="10668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B2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n-US" sz="3200" b="1" dirty="0" err="1">
                <a:solidFill>
                  <a:srgbClr val="00B2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reiz</a:t>
            </a:r>
            <a:r>
              <a:rPr lang="en-US" sz="3200" b="1" dirty="0">
                <a:solidFill>
                  <a:srgbClr val="00B2A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endParaRPr lang="en-US" sz="3200" b="1" dirty="0">
              <a:solidFill>
                <a:srgbClr val="00B2A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8276" y="-2075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600" b="1" dirty="0" smtClean="0">
                <a:solidFill>
                  <a:srgbClr val="048DA4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u="sng" dirty="0" smtClean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  <a:endParaRPr lang="en-US" sz="3600" b="1" u="sng" dirty="0">
              <a:solidFill>
                <a:srgbClr val="C00000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43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Droplet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3872</TotalTime>
  <Words>676</Words>
  <Application>Microsoft Office PowerPoint</Application>
  <PresentationFormat>Widescreen</PresentationFormat>
  <Paragraphs>188</Paragraphs>
  <Slides>23</Slides>
  <Notes>16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.VnArial Narrow</vt:lpstr>
      <vt:lpstr>Arial</vt:lpstr>
      <vt:lpstr>Arial Narrow</vt:lpstr>
      <vt:lpstr>Bahnschrift SemiBold SemiConden</vt:lpstr>
      <vt:lpstr>Berlin Sans FB</vt:lpstr>
      <vt:lpstr>Calibri</vt:lpstr>
      <vt:lpstr>ChronicaPro-Book</vt:lpstr>
      <vt:lpstr>Myriad Pro</vt:lpstr>
      <vt:lpstr>Times New Roman</vt:lpstr>
      <vt:lpstr>Tw Cen MT</vt:lpstr>
      <vt:lpstr>UVN Bay Buom Nang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Windows 11</cp:lastModifiedBy>
  <cp:revision>384</cp:revision>
  <dcterms:created xsi:type="dcterms:W3CDTF">2020-12-09T02:04:09Z</dcterms:created>
  <dcterms:modified xsi:type="dcterms:W3CDTF">2024-12-10T02:22:44Z</dcterms:modified>
</cp:coreProperties>
</file>