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sldIdLst>
    <p:sldId id="376" r:id="rId2"/>
    <p:sldId id="375" r:id="rId3"/>
    <p:sldId id="256" r:id="rId4"/>
    <p:sldId id="279" r:id="rId5"/>
    <p:sldId id="353" r:id="rId6"/>
    <p:sldId id="364" r:id="rId7"/>
    <p:sldId id="365" r:id="rId8"/>
    <p:sldId id="366" r:id="rId9"/>
    <p:sldId id="354" r:id="rId10"/>
    <p:sldId id="276" r:id="rId11"/>
    <p:sldId id="369" r:id="rId12"/>
    <p:sldId id="368" r:id="rId13"/>
    <p:sldId id="370" r:id="rId14"/>
    <p:sldId id="371" r:id="rId15"/>
    <p:sldId id="372" r:id="rId16"/>
    <p:sldId id="374" r:id="rId17"/>
    <p:sldId id="379" r:id="rId18"/>
    <p:sldId id="380" r:id="rId19"/>
    <p:sldId id="381" r:id="rId20"/>
    <p:sldId id="373" r:id="rId21"/>
    <p:sldId id="298" r:id="rId22"/>
    <p:sldId id="367" r:id="rId23"/>
    <p:sldId id="327" r:id="rId24"/>
    <p:sldId id="314" r:id="rId25"/>
    <p:sldId id="359" r:id="rId26"/>
    <p:sldId id="3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0702A"/>
    <a:srgbClr val="D36113"/>
    <a:srgbClr val="7192A9"/>
    <a:srgbClr val="EF4B66"/>
    <a:srgbClr val="F26548"/>
    <a:srgbClr val="AD4F0F"/>
    <a:srgbClr val="3B87CD"/>
    <a:srgbClr val="5DD2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Project</a:t>
          </a:r>
          <a:r>
            <a:rPr lang="en-US" sz="3500" kern="1200"/>
            <a:t>: </a:t>
          </a:r>
          <a:r>
            <a:rPr lang="en-US" sz="3500" kern="1200" smtClean="0"/>
            <a:t>My favourite village</a:t>
          </a:r>
          <a:endParaRPr lang="en-US" sz="35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5.png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29496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0069" y="116733"/>
            <a:ext cx="343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Song </a:t>
            </a:r>
            <a:r>
              <a:rPr lang="en-US" b="1" i="1" dirty="0" err="1" smtClean="0">
                <a:solidFill>
                  <a:srgbClr val="002060"/>
                </a:solidFill>
              </a:rPr>
              <a:t>Ve</a:t>
            </a:r>
            <a:r>
              <a:rPr lang="en-US" b="1" i="1" dirty="0" smtClean="0">
                <a:solidFill>
                  <a:srgbClr val="002060"/>
                </a:solidFill>
              </a:rPr>
              <a:t> secondary school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332" y="143591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E0702A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314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Every morning nick gets up ten minutes (early) </a:t>
            </a:r>
            <a:r>
              <a:rPr lang="en-US" sz="2800" dirty="0" smtClean="0"/>
              <a:t>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2.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</a:t>
            </a:r>
            <a:r>
              <a:rPr lang="en-US" sz="2800" dirty="0" smtClean="0"/>
              <a:t>____________ </a:t>
            </a:r>
            <a:r>
              <a:rPr lang="en-US" sz="2800" dirty="0"/>
              <a:t>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</a:t>
            </a:r>
            <a:r>
              <a:rPr lang="en-US" sz="2800" dirty="0" smtClean="0"/>
              <a:t>__________ </a:t>
            </a:r>
            <a:r>
              <a:rPr lang="en-US" sz="2800" dirty="0"/>
              <a:t>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4.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 </a:t>
            </a:r>
            <a:r>
              <a:rPr lang="en-US" sz="2800" dirty="0"/>
              <a:t>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5668" y="1099472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509" y="121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35364" y="11321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515583" y="6138153"/>
            <a:ext cx="1449421" cy="719847"/>
          </a:xfrm>
          <a:prstGeom prst="downArrowCallout">
            <a:avLst/>
          </a:prstGeom>
          <a:solidFill>
            <a:srgbClr val="D36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6641" y="64336"/>
            <a:ext cx="10426700" cy="9017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206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306677"/>
            <a:ext cx="2032000" cy="17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780"/>
            <a:ext cx="2243792" cy="1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138170" y="64336"/>
            <a:ext cx="749030" cy="4415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617893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dirty="0"/>
              <a:t>Every morning nick gets up ten minutes (early) </a:t>
            </a:r>
            <a:r>
              <a:rPr lang="en-US" sz="2800" dirty="0" smtClean="0"/>
              <a:t>  ______ </a:t>
            </a:r>
            <a:r>
              <a:rPr lang="en-US" sz="2800" dirty="0"/>
              <a:t>than his sister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922043" y="1587115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7528" y="1844665"/>
            <a:ext cx="11765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51233" y="1783110"/>
            <a:ext cx="327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40468" y="1509840"/>
            <a:ext cx="10636442" cy="13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919182" y="1600313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98834" y="1804274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</a:t>
            </a:r>
            <a:r>
              <a:rPr lang="en-US" sz="2800" dirty="0"/>
              <a:t>___</a:t>
            </a:r>
            <a:r>
              <a:rPr lang="en-US" sz="2800" dirty="0" smtClean="0"/>
              <a:t> </a:t>
            </a:r>
            <a:r>
              <a:rPr lang="en-US" sz="2800" dirty="0"/>
              <a:t>today than it did yesterday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548395" y="1744320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242080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21074" y="1179142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446793" y="1180525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35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22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15589" y="2225472"/>
            <a:ext cx="3022709" cy="2488326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Kim’s Game</a:t>
            </a:r>
            <a:endParaRPr lang="en-GB" sz="2600" b="1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2" y="110996"/>
            <a:ext cx="2678751" cy="16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952" y="1941749"/>
            <a:ext cx="4176184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harvesting rice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8066" y="4152880"/>
            <a:ext cx="237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flying kites 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2943" y="2002980"/>
            <a:ext cx="197265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drying rice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54449" y="6305491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feeding pigs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9365" y="6204435"/>
            <a:ext cx="3692616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Swimming in the river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21981" y="6381691"/>
            <a:ext cx="3621235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watering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vegetables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55625" y="1736216"/>
            <a:ext cx="27838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Going fishing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82" y="210887"/>
            <a:ext cx="2586321" cy="168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81" y="2436032"/>
            <a:ext cx="2867454" cy="17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83" y="2520082"/>
            <a:ext cx="2691890" cy="160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235" y="4713798"/>
            <a:ext cx="2679347" cy="1667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191" y="4610353"/>
            <a:ext cx="2842099" cy="16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5391" y="4727288"/>
            <a:ext cx="2642681" cy="16409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887" y="277530"/>
            <a:ext cx="2707100" cy="167074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26658" y="4221372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erding buffaloes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164228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/>
              <a:t>Every morning nick gets up ten minutes (early</a:t>
            </a:r>
            <a:r>
              <a:rPr lang="en-US" sz="2800" dirty="0" smtClean="0"/>
              <a:t>)   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________________ 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5.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828658" y="1114674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11203" y="1689721"/>
            <a:ext cx="3216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527412" y="2295670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297049" y="3260001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35999" y="3858719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535585" y="3830590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r>
              <a:rPr lang="en-US" sz="3200" b="0" i="0">
                <a:solidFill>
                  <a:srgbClr val="242021"/>
                </a:solidFill>
                <a:effectLst/>
              </a:rPr>
              <a:t/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4" y="1322958"/>
            <a:ext cx="95575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01453" y="2521962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9325" y="4017719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050043" y="2035911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325870" y="3594512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691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0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We need to work more hardly, especially at exam time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Y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ou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must finish harvesting the rice the earlier this year than you did last year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As they climbed more highly up the mountain, the air became 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cooler.</a:t>
            </a:r>
            <a:endParaRPr lang="vi-VN" sz="3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93630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806207" y="2354094"/>
            <a:ext cx="1891692" cy="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2532" y="3748362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51430" y="5077008"/>
            <a:ext cx="1936665" cy="16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837260" y="193615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3445851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469707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67612" y="1375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village that you would like to visit. 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911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7541462"/>
              </p:ext>
            </p:extLst>
          </p:nvPr>
        </p:nvGraphicFramePr>
        <p:xfrm>
          <a:off x="1807723" y="143474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8127" y="137565"/>
            <a:ext cx="332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127" y="1253753"/>
            <a:ext cx="8149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Unit 3 :  Getting started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3" y="2877805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059063" y="2467920"/>
            <a:ext cx="6066812" cy="3932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60913" y="1294337"/>
            <a:ext cx="5573530" cy="625641"/>
          </a:xfrm>
          <a:prstGeom prst="roundRect">
            <a:avLst>
              <a:gd name="adj" fmla="val 42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8" y="1125941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13000" y="1407006"/>
            <a:ext cx="522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604" y="295081"/>
            <a:ext cx="5014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What have we learnt in Unit 2?</a:t>
            </a:r>
            <a:endParaRPr lang="vi-VN" sz="2800" b="1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084474"/>
            <a:ext cx="42883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words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648758" y="3583113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F4B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REVISION </a:t>
            </a:r>
            <a:endParaRPr lang="vi-VN" sz="5400" dirty="0">
              <a:solidFill>
                <a:srgbClr val="EF4B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543074"/>
            <a:ext cx="55599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the sounds /ə/ and /ɪ/ in words and sentences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198" y="3000274"/>
            <a:ext cx="37393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comparative forms of adverbs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11" y="3457474"/>
            <a:ext cx="46724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giving and responding to compliments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85" y="3860917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reading about different aspects of a Vietnamese village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41" y="4296862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talking about the village or town where someone lives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9" y="4749716"/>
            <a:ext cx="7002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listening to someone’s opinion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114" y="5139640"/>
            <a:ext cx="68985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writing a paragraph about what someone likes or dislikes </a:t>
            </a: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10408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49" y="1787714"/>
            <a:ext cx="8711573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4" y="574847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4000402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97148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173198"/>
            <a:ext cx="96584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1505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053020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7"/>
            <a:ext cx="281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unloading 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3016882"/>
            <a:ext cx="3750185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7102495" y="3016882"/>
            <a:ext cx="3710637" cy="28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932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814731"/>
            <a:ext cx="3374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466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1003036" y="3013048"/>
            <a:ext cx="3714880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7138876" y="3077600"/>
            <a:ext cx="396038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487067" y="2169845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</a:rPr>
              <a:t>There </a:t>
            </a:r>
            <a:r>
              <a:rPr lang="en-US" sz="3200">
                <a:solidFill>
                  <a:srgbClr val="242021"/>
                </a:solidFill>
              </a:rPr>
              <a:t>is a huge cloud ______ as far as the eye can see</a:t>
            </a:r>
            <a:r>
              <a:rPr lang="en-US" sz="3200" smtClean="0">
                <a:solidFill>
                  <a:srgbClr val="242021"/>
                </a:solidFill>
              </a:rPr>
              <a:t>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vast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People in my village are really ______; they are always generous and friendly to </a:t>
            </a:r>
            <a:r>
              <a:rPr lang="en-US" sz="3200" smtClean="0">
                <a:solidFill>
                  <a:srgbClr val="242021"/>
                </a:solidFill>
              </a:rPr>
              <a:t>visitors.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hospitable</a:t>
            </a:r>
            <a:r>
              <a:rPr lang="en-US" sz="3200" smtClean="0"/>
              <a:t> </a:t>
            </a:r>
            <a:r>
              <a:rPr lang="en-US" sz="3200"/>
              <a:t/>
            </a:r>
            <a:br>
              <a:rPr lang="en-US" sz="3200"/>
            </a:b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1030" y="274289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48659" y="4705284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66266" y="1881955"/>
            <a:ext cx="11852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The development of cities destroys ______ areas of countryside.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vast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much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stretching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hospitable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kind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well-trained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The area around the village is famous for its ______ </a:t>
            </a:r>
            <a:r>
              <a:rPr lang="en-US" sz="2800" dirty="0" smtClean="0">
                <a:solidFill>
                  <a:srgbClr val="242021"/>
                </a:solidFill>
              </a:rPr>
              <a:t>landscape.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picturesque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boring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dull</a:t>
            </a:r>
            <a:r>
              <a:rPr lang="en-US" sz="2800" dirty="0" smtClean="0"/>
              <a:t> </a:t>
            </a:r>
            <a:endParaRPr lang="vi-VN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8695" y="2352179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39615" y="408346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8695" y="540208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Parce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4129</TotalTime>
  <Words>790</Words>
  <Application>Microsoft Office PowerPoint</Application>
  <PresentationFormat>Widescreen</PresentationFormat>
  <Paragraphs>182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Bahnschrift SemiBold SemiConden</vt:lpstr>
      <vt:lpstr>Berlin Sans FB</vt:lpstr>
      <vt:lpstr>Calibri</vt:lpstr>
      <vt:lpstr>Gill Sans MT</vt:lpstr>
      <vt:lpstr>Myriad Pro</vt:lpstr>
      <vt:lpstr>Tahoma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235</cp:revision>
  <dcterms:created xsi:type="dcterms:W3CDTF">2020-12-09T02:04:09Z</dcterms:created>
  <dcterms:modified xsi:type="dcterms:W3CDTF">2024-12-10T02:06:06Z</dcterms:modified>
</cp:coreProperties>
</file>