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62" r:id="rId12"/>
    <p:sldId id="276" r:id="rId13"/>
    <p:sldId id="298" r:id="rId14"/>
    <p:sldId id="356" r:id="rId15"/>
    <p:sldId id="327" r:id="rId16"/>
    <p:sldId id="370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B0F0"/>
    <a:srgbClr val="F26649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3385" autoAdjust="0"/>
  </p:normalViewPr>
  <p:slideViewPr>
    <p:cSldViewPr snapToGrid="0" showGuides="1">
      <p:cViewPr varScale="1">
        <p:scale>
          <a:sx n="68" d="100"/>
          <a:sy n="68" d="100"/>
        </p:scale>
        <p:origin x="9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2718"/>
              </p:ext>
            </p:extLst>
          </p:nvPr>
        </p:nvGraphicFramePr>
        <p:xfrm>
          <a:off x="898574" y="1095058"/>
          <a:ext cx="11107895" cy="419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máy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gặt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đập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liên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hợp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538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pædi </a:t>
                      </a:r>
                      <a:r>
                        <a:rPr lang="en-US" sz="3200" dirty="0">
                          <a:effectLst/>
                        </a:rPr>
                        <a:t>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lúa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7186"/>
                  </a:ext>
                </a:extLst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2281" y="1649896"/>
            <a:ext cx="1183224" cy="3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0993" y="3094383"/>
            <a:ext cx="1696745" cy="324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2212" y="3488634"/>
            <a:ext cx="563684" cy="258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4220" y="4194314"/>
            <a:ext cx="639884" cy="298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7738" y="5314101"/>
            <a:ext cx="1586482" cy="3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401" y="5655367"/>
            <a:ext cx="1383677" cy="31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likes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doesn’t like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thought it was </a:t>
            </a:r>
            <a:r>
              <a:rPr lang="en-US" sz="3200" dirty="0" smtClean="0"/>
              <a:t>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friend’s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uncle’s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C.</a:t>
            </a:r>
            <a:r>
              <a:rPr lang="en-US" sz="3200" dirty="0" smtClean="0"/>
              <a:t> </a:t>
            </a:r>
            <a:r>
              <a:rPr lang="en-US" sz="3200" dirty="0"/>
              <a:t>At her grandparents’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 smtClean="0"/>
              <a:t> </a:t>
            </a:r>
            <a:r>
              <a:rPr lang="en-US" sz="3200"/>
              <a:t>During harvest time, people harvest rice by ______.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Mai thinks people in the </a:t>
            </a:r>
            <a:r>
              <a:rPr lang="en-US" sz="3200" smtClean="0"/>
              <a:t>countryside lead </a:t>
            </a:r>
            <a:r>
              <a:rPr lang="en-US" sz="3200"/>
              <a:t>______.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 healthy life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</a:t>
            </a:r>
            <a:r>
              <a:rPr lang="en-US" sz="3200"/>
              <a:t>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426765" y="6192078"/>
            <a:ext cx="1282148" cy="66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863600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533400"/>
            <a:ext cx="5413717" cy="5334000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2921000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673283" y="175114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493" y="137222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3" name="Heptagon 12">
            <a:hlinkClick r:id="rId3" action="ppaction://hlinksldjump"/>
          </p:cNvPr>
          <p:cNvSpPr/>
          <p:nvPr/>
        </p:nvSpPr>
        <p:spPr>
          <a:xfrm>
            <a:off x="9644463" y="210709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4" action="ppaction://hlinksldjump"/>
          </p:cNvPr>
          <p:cNvSpPr/>
          <p:nvPr/>
        </p:nvSpPr>
        <p:spPr>
          <a:xfrm>
            <a:off x="8594035" y="210709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ptagon 15">
            <a:hlinkClick r:id="rId5" action="ppaction://hlinksldjump"/>
          </p:cNvPr>
          <p:cNvSpPr/>
          <p:nvPr/>
        </p:nvSpPr>
        <p:spPr>
          <a:xfrm>
            <a:off x="9644463" y="301017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>
            <a:hlinkClick r:id="rId6" action="ppaction://hlinksldjump"/>
          </p:cNvPr>
          <p:cNvSpPr/>
          <p:nvPr/>
        </p:nvSpPr>
        <p:spPr>
          <a:xfrm>
            <a:off x="8594035" y="301017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Heptagon 17">
            <a:hlinkClick r:id="rId7" action="ppaction://hlinksldjump"/>
          </p:cNvPr>
          <p:cNvSpPr/>
          <p:nvPr/>
        </p:nvSpPr>
        <p:spPr>
          <a:xfrm>
            <a:off x="9644463" y="391325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>
            <a:hlinkClick r:id="rId8" action="ppaction://hlinksldjump"/>
          </p:cNvPr>
          <p:cNvSpPr/>
          <p:nvPr/>
        </p:nvSpPr>
        <p:spPr>
          <a:xfrm>
            <a:off x="8594035" y="391325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11062252" y="6420678"/>
            <a:ext cx="715618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/>
              <a:t>It </a:t>
            </a:r>
            <a:r>
              <a:rPr lang="en-US" sz="3600" dirty="0"/>
              <a:t>took them an hour to </a:t>
            </a:r>
            <a:r>
              <a:rPr lang="en-US" sz="3600" dirty="0" smtClean="0"/>
              <a:t>__________ </a:t>
            </a:r>
            <a:r>
              <a:rPr lang="en-US" sz="3600" dirty="0"/>
              <a:t>all the goods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onto </a:t>
            </a:r>
            <a:r>
              <a:rPr lang="en-US" sz="3600" dirty="0"/>
              <a:t>the truck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</a:t>
            </a:r>
            <a:r>
              <a:rPr lang="en-US" sz="3200" dirty="0" smtClean="0"/>
              <a:t>______________</a:t>
            </a:r>
            <a:r>
              <a:rPr lang="en-US" sz="3200" dirty="0"/>
              <a:t>__</a:t>
            </a:r>
            <a:r>
              <a:rPr lang="en-US" sz="3200" dirty="0" smtClean="0"/>
              <a:t> </a:t>
            </a:r>
            <a:r>
              <a:rPr lang="en-US" sz="3200" dirty="0"/>
              <a:t>to harvest their rice and separate the grains from the rest of the plant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</a:t>
            </a:r>
            <a:r>
              <a:rPr lang="en-US" sz="3600" dirty="0" smtClean="0"/>
              <a:t>____________.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</a:t>
            </a:r>
            <a:r>
              <a:rPr lang="en-US" sz="3600" dirty="0" smtClean="0"/>
              <a:t>. A busy time when people cut and gather their crops is called </a:t>
            </a:r>
            <a:r>
              <a:rPr lang="en-US" sz="3600" dirty="0"/>
              <a:t>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 smtClean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MediumI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fields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drying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 smtClean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unloading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feeding pigs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  <a:endParaRPr lang="en-US" sz="6000" b="1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milking cows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topic of </a:t>
            </a:r>
            <a:r>
              <a:rPr lang="en-US" sz="3200"/>
              <a:t>the </a:t>
            </a:r>
            <a:r>
              <a:rPr lang="en-US" sz="3200" smtClean="0"/>
              <a:t>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</a:t>
            </a:r>
            <a:r>
              <a:rPr lang="en-US" sz="3200" smtClean="0"/>
              <a:t>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Learn new words by heart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Do </a:t>
            </a:r>
            <a:r>
              <a:rPr lang="en-US" sz="3200" dirty="0"/>
              <a:t>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Start preparing for the Project of the </a:t>
            </a:r>
            <a:r>
              <a:rPr lang="en-US" sz="3200" dirty="0" smtClean="0"/>
              <a:t>unit.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 smtClean="0"/>
              <a:t>gặt</a:t>
            </a:r>
            <a:r>
              <a:rPr lang="en-US" sz="4800" dirty="0" smtClean="0"/>
              <a:t> </a:t>
            </a:r>
            <a:r>
              <a:rPr lang="en-US" sz="4800" dirty="0" err="1" smtClean="0"/>
              <a:t>đập</a:t>
            </a:r>
            <a:r>
              <a:rPr lang="en-US" sz="4800" dirty="0" smtClean="0"/>
              <a:t> </a:t>
            </a:r>
            <a:r>
              <a:rPr lang="en-US" sz="4800" dirty="0" err="1" smtClean="0"/>
              <a:t>liên</a:t>
            </a:r>
            <a:r>
              <a:rPr lang="en-US" sz="4800" dirty="0" smtClean="0"/>
              <a:t> </a:t>
            </a:r>
            <a:r>
              <a:rPr lang="en-US" sz="4800" dirty="0" err="1" smtClean="0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</a:t>
            </a: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1455</Words>
  <Application>Microsoft Office PowerPoint</Application>
  <PresentationFormat>Widescreen</PresentationFormat>
  <Paragraphs>277</Paragraphs>
  <Slides>33</Slides>
  <Notes>26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.VnArabia</vt:lpstr>
      <vt:lpstr>Arial</vt:lpstr>
      <vt:lpstr>Berlin Sans FB</vt:lpstr>
      <vt:lpstr>Calibri</vt:lpstr>
      <vt:lpstr>Calibri Light</vt:lpstr>
      <vt:lpstr>Cambria</vt:lpstr>
      <vt:lpstr>Comic Sans MS</vt:lpstr>
      <vt:lpstr>ChronicaPro-Bold</vt:lpstr>
      <vt:lpstr>ChronicaPro-Book</vt:lpstr>
      <vt:lpstr>ChronicaProMediumIt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239</cp:revision>
  <dcterms:created xsi:type="dcterms:W3CDTF">2020-12-09T02:04:09Z</dcterms:created>
  <dcterms:modified xsi:type="dcterms:W3CDTF">2024-12-10T02:01:48Z</dcterms:modified>
</cp:coreProperties>
</file>