
<file path=[Content_Types].xml><?xml version="1.0" encoding="utf-8"?>
<Types xmlns="http://schemas.openxmlformats.org/package/2006/content-types">
  <Default Extension="gif" ContentType="image/gif"/>
  <Default Extension="jpeg" ContentType="image/jpeg"/>
  <Default Extension="jpg" ContentType="image/pn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0" r:id="rId3"/>
    <p:sldMasterId id="2147483683" r:id="rId4"/>
  </p:sldMasterIdLst>
  <p:notesMasterIdLst>
    <p:notesMasterId r:id="rId43"/>
  </p:notesMasterIdLst>
  <p:sldIdLst>
    <p:sldId id="327" r:id="rId5"/>
    <p:sldId id="629" r:id="rId6"/>
    <p:sldId id="395" r:id="rId7"/>
    <p:sldId id="396" r:id="rId8"/>
    <p:sldId id="397" r:id="rId9"/>
    <p:sldId id="398" r:id="rId10"/>
    <p:sldId id="412" r:id="rId11"/>
    <p:sldId id="413" r:id="rId12"/>
    <p:sldId id="278" r:id="rId13"/>
    <p:sldId id="305" r:id="rId14"/>
    <p:sldId id="11088853" r:id="rId15"/>
    <p:sldId id="11088854" r:id="rId16"/>
    <p:sldId id="11088856" r:id="rId17"/>
    <p:sldId id="696" r:id="rId18"/>
    <p:sldId id="417" r:id="rId19"/>
    <p:sldId id="418" r:id="rId20"/>
    <p:sldId id="456" r:id="rId21"/>
    <p:sldId id="457" r:id="rId22"/>
    <p:sldId id="470" r:id="rId23"/>
    <p:sldId id="426" r:id="rId24"/>
    <p:sldId id="429" r:id="rId25"/>
    <p:sldId id="430" r:id="rId26"/>
    <p:sldId id="432" r:id="rId27"/>
    <p:sldId id="466" r:id="rId28"/>
    <p:sldId id="439" r:id="rId29"/>
    <p:sldId id="475" r:id="rId30"/>
    <p:sldId id="462" r:id="rId31"/>
    <p:sldId id="662" r:id="rId32"/>
    <p:sldId id="11088857" r:id="rId33"/>
    <p:sldId id="514" r:id="rId34"/>
    <p:sldId id="515" r:id="rId35"/>
    <p:sldId id="516" r:id="rId36"/>
    <p:sldId id="518" r:id="rId37"/>
    <p:sldId id="519" r:id="rId38"/>
    <p:sldId id="692" r:id="rId39"/>
    <p:sldId id="691" r:id="rId40"/>
    <p:sldId id="479" r:id="rId41"/>
    <p:sldId id="69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27" autoAdjust="0"/>
    <p:restoredTop sz="94660"/>
  </p:normalViewPr>
  <p:slideViewPr>
    <p:cSldViewPr snapToGrid="0">
      <p:cViewPr varScale="1">
        <p:scale>
          <a:sx n="82" d="100"/>
          <a:sy n="82" d="100"/>
        </p:scale>
        <p:origin x="658"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3E188-0570-4573-A19F-FFAE2ED3524B}"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D2C9E8-394E-4E2D-9703-0ECE4D61F61D}" type="slidenum">
              <a:rPr lang="en-US" smtClean="0"/>
              <a:t>‹#›</a:t>
            </a:fld>
            <a:endParaRPr lang="en-US"/>
          </a:p>
        </p:txBody>
      </p:sp>
    </p:spTree>
    <p:extLst>
      <p:ext uri="{BB962C8B-B14F-4D97-AF65-F5344CB8AC3E}">
        <p14:creationId xmlns:p14="http://schemas.microsoft.com/office/powerpoint/2010/main" val="851668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306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AD1783-3463-4AAB-B3B9-D6F08FE1C9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693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9435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788287017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788287017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922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7E3D18-37EC-4442-B78D-90197EC1437C}"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07079-F9DB-4B0D-AD79-C5DEC491EDC0}" type="slidenum">
              <a:rPr lang="en-US" smtClean="0"/>
              <a:t>‹#›</a:t>
            </a:fld>
            <a:endParaRPr lang="en-US"/>
          </a:p>
        </p:txBody>
      </p:sp>
    </p:spTree>
    <p:extLst>
      <p:ext uri="{BB962C8B-B14F-4D97-AF65-F5344CB8AC3E}">
        <p14:creationId xmlns:p14="http://schemas.microsoft.com/office/powerpoint/2010/main" val="2476770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7E3D18-37EC-4442-B78D-90197EC1437C}"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07079-F9DB-4B0D-AD79-C5DEC491EDC0}" type="slidenum">
              <a:rPr lang="en-US" smtClean="0"/>
              <a:t>‹#›</a:t>
            </a:fld>
            <a:endParaRPr lang="en-US"/>
          </a:p>
        </p:txBody>
      </p:sp>
    </p:spTree>
    <p:extLst>
      <p:ext uri="{BB962C8B-B14F-4D97-AF65-F5344CB8AC3E}">
        <p14:creationId xmlns:p14="http://schemas.microsoft.com/office/powerpoint/2010/main" val="331460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7E3D18-37EC-4442-B78D-90197EC1437C}"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07079-F9DB-4B0D-AD79-C5DEC491EDC0}" type="slidenum">
              <a:rPr lang="en-US" smtClean="0"/>
              <a:t>‹#›</a:t>
            </a:fld>
            <a:endParaRPr lang="en-US"/>
          </a:p>
        </p:txBody>
      </p:sp>
    </p:spTree>
    <p:extLst>
      <p:ext uri="{BB962C8B-B14F-4D97-AF65-F5344CB8AC3E}">
        <p14:creationId xmlns:p14="http://schemas.microsoft.com/office/powerpoint/2010/main" val="3909890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5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74028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09117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3540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6476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A01127"/>
                </a:solidFill>
                <a:cs typeface="Arial"/>
                <a:sym typeface="Arial"/>
              </a:rPr>
              <a:pPr defTabSz="1219170">
                <a:buClr>
                  <a:srgbClr val="000000"/>
                </a:buClr>
                <a:defRPr/>
              </a:pPr>
              <a:t>‹#›</a:t>
            </a:fld>
            <a:endParaRPr lang="en" kern="0">
              <a:solidFill>
                <a:srgbClr val="A01127"/>
              </a:solidFill>
              <a:cs typeface="Arial"/>
              <a:sym typeface="Arial"/>
            </a:endParaRPr>
          </a:p>
        </p:txBody>
      </p:sp>
    </p:spTree>
    <p:extLst>
      <p:ext uri="{BB962C8B-B14F-4D97-AF65-F5344CB8AC3E}">
        <p14:creationId xmlns:p14="http://schemas.microsoft.com/office/powerpoint/2010/main" val="2470869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75249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4"/>
        <p:cNvGrpSpPr/>
        <p:nvPr/>
      </p:nvGrpSpPr>
      <p:grpSpPr>
        <a:xfrm>
          <a:off x="0" y="0"/>
          <a:ext cx="0" cy="0"/>
          <a:chOff x="0" y="0"/>
          <a:chExt cx="0" cy="0"/>
        </a:xfrm>
      </p:grpSpPr>
      <p:sp>
        <p:nvSpPr>
          <p:cNvPr id="215" name="Google Shape;215;p1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5"/>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415467" y="2480300"/>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415467" y="4661233"/>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4602000" y="2480300"/>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4602000" y="4661233"/>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7834067" y="2480300"/>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7834067" y="4661233"/>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415451" y="3032900"/>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4601984" y="3032900"/>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7834051" y="3032900"/>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415451" y="5151233"/>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4601984" y="5151233"/>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7834051" y="5151233"/>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327496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7E3D18-37EC-4442-B78D-90197EC1437C}"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07079-F9DB-4B0D-AD79-C5DEC491EDC0}" type="slidenum">
              <a:rPr lang="en-US" smtClean="0"/>
              <a:t>‹#›</a:t>
            </a:fld>
            <a:endParaRPr lang="en-US"/>
          </a:p>
        </p:txBody>
      </p:sp>
    </p:spTree>
    <p:extLst>
      <p:ext uri="{BB962C8B-B14F-4D97-AF65-F5344CB8AC3E}">
        <p14:creationId xmlns:p14="http://schemas.microsoft.com/office/powerpoint/2010/main" val="4284888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7E3D18-37EC-4442-B78D-90197EC1437C}"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07079-F9DB-4B0D-AD79-C5DEC491EDC0}" type="slidenum">
              <a:rPr lang="en-US" smtClean="0"/>
              <a:t>‹#›</a:t>
            </a:fld>
            <a:endParaRPr lang="en-US"/>
          </a:p>
        </p:txBody>
      </p:sp>
    </p:spTree>
    <p:extLst>
      <p:ext uri="{BB962C8B-B14F-4D97-AF65-F5344CB8AC3E}">
        <p14:creationId xmlns:p14="http://schemas.microsoft.com/office/powerpoint/2010/main" val="3234681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E240B7A-CA97-471B-A8EA-51F8DFCCDE1A}"/>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9F4A35A-8EA5-4ED4-AC29-7024DCF2312E}"/>
              </a:ext>
            </a:extLst>
          </p:cNvPr>
          <p:cNvSpPr>
            <a:spLocks noChangeArrowheads="1"/>
          </p:cNvSpPr>
          <p:nvPr/>
        </p:nvSpPr>
        <p:spPr bwMode="white">
          <a:xfrm>
            <a:off x="11988800" y="3175"/>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7B9F2371-75A2-41C5-884A-3A974580C695}"/>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FC5F7560-99D4-4ADE-987D-76FD55BD80B9}"/>
              </a:ext>
            </a:extLst>
          </p:cNvPr>
          <p:cNvSpPr>
            <a:spLocks noChangeArrowheads="1"/>
          </p:cNvSpPr>
          <p:nvPr/>
        </p:nvSpPr>
        <p:spPr bwMode="white">
          <a:xfrm>
            <a:off x="0" y="0"/>
            <a:ext cx="12192000" cy="25146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ABF5FD80-18C6-4D4F-879E-A809A9F5A7AF}"/>
              </a:ext>
            </a:extLst>
          </p:cNvPr>
          <p:cNvSpPr>
            <a:spLocks noChangeArrowheads="1"/>
          </p:cNvSpPr>
          <p:nvPr/>
        </p:nvSpPr>
        <p:spPr bwMode="auto">
          <a:xfrm>
            <a:off x="194735" y="6391277"/>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Straight Connector 10">
            <a:extLst>
              <a:ext uri="{FF2B5EF4-FFF2-40B4-BE49-F238E27FC236}">
                <a16:creationId xmlns:a16="http://schemas.microsoft.com/office/drawing/2014/main" id="{50F96200-3BC7-4787-9EA4-1400C08E99C6}"/>
              </a:ext>
            </a:extLst>
          </p:cNvPr>
          <p:cNvSpPr>
            <a:spLocks noChangeShapeType="1"/>
          </p:cNvSpPr>
          <p:nvPr/>
        </p:nvSpPr>
        <p:spPr bwMode="auto">
          <a:xfrm>
            <a:off x="207435" y="2419351"/>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2" name="Rectangle 11">
            <a:extLst>
              <a:ext uri="{FF2B5EF4-FFF2-40B4-BE49-F238E27FC236}">
                <a16:creationId xmlns:a16="http://schemas.microsoft.com/office/drawing/2014/main" id="{898DC64D-6454-4DFC-A2C5-EE54CDDD95AD}"/>
              </a:ext>
            </a:extLst>
          </p:cNvPr>
          <p:cNvSpPr>
            <a:spLocks noChangeArrowheads="1"/>
          </p:cNvSpPr>
          <p:nvPr/>
        </p:nvSpPr>
        <p:spPr bwMode="auto">
          <a:xfrm>
            <a:off x="203200" y="152400"/>
            <a:ext cx="11777133" cy="6546851"/>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3" name="Oval 12">
            <a:extLst>
              <a:ext uri="{FF2B5EF4-FFF2-40B4-BE49-F238E27FC236}">
                <a16:creationId xmlns:a16="http://schemas.microsoft.com/office/drawing/2014/main" id="{E061826E-CCBE-42C5-9B64-FD62DD4EA6C1}"/>
              </a:ext>
            </a:extLst>
          </p:cNvPr>
          <p:cNvSpPr/>
          <p:nvPr/>
        </p:nvSpPr>
        <p:spPr>
          <a:xfrm>
            <a:off x="5689600" y="2114551"/>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F2F50C39-4BEC-4B4A-A34A-A3709ED148FB}"/>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lang="en-US"/>
              <a:t>Click to edit Master subtitle style</a:t>
            </a:r>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11/25/2024</a:t>
            </a:fld>
            <a:endParaRPr lang="en-US"/>
          </a:p>
        </p:txBody>
      </p:sp>
      <p:sp>
        <p:nvSpPr>
          <p:cNvPr id="16" name="Footer Placeholder 16">
            <a:extLst>
              <a:ext uri="{FF2B5EF4-FFF2-40B4-BE49-F238E27FC236}">
                <a16:creationId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a16="http://schemas.microsoft.com/office/drawing/2014/main" id="{697EB540-8FA6-479A-89E1-45103D855C21}"/>
              </a:ext>
            </a:extLst>
          </p:cNvPr>
          <p:cNvSpPr>
            <a:spLocks noGrp="1"/>
          </p:cNvSpPr>
          <p:nvPr>
            <p:ph type="sldNum" sz="quarter" idx="12"/>
          </p:nvPr>
        </p:nvSpPr>
        <p:spPr>
          <a:xfrm>
            <a:off x="5791200" y="2198690"/>
            <a:ext cx="609600" cy="441325"/>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p14="http://schemas.microsoft.com/office/powerpoint/2010/main" val="137433368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402336" y="1527048"/>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11/25/2024</a:t>
            </a:fld>
            <a:endParaRPr lang="en-US"/>
          </a:p>
        </p:txBody>
      </p:sp>
      <p:sp>
        <p:nvSpPr>
          <p:cNvPr id="5" name="Footer Placeholder 4">
            <a:extLst>
              <a:ext uri="{FF2B5EF4-FFF2-40B4-BE49-F238E27FC236}">
                <a16:creationId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8A66257-C062-48C2-A1A0-7D24D30FAF0B}"/>
              </a:ext>
            </a:extLst>
          </p:cNvPr>
          <p:cNvSpPr>
            <a:spLocks noGrp="1"/>
          </p:cNvSpPr>
          <p:nvPr>
            <p:ph type="sldNum" sz="quarter" idx="12"/>
          </p:nvPr>
        </p:nvSpPr>
        <p:spPr>
          <a:xfrm>
            <a:off x="5816600" y="1027115"/>
            <a:ext cx="609600" cy="441325"/>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p14="http://schemas.microsoft.com/office/powerpoint/2010/main" val="41082450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9094BED-E924-468F-B954-61A81C5259CF}"/>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976CC911-972D-4984-BF74-BAFE7CC3E39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F31E37F7-0A01-4DBF-852C-12B46876D645}"/>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A75A9036-B876-4E73-85B7-DBAC2B116F7C}"/>
              </a:ext>
            </a:extLst>
          </p:cNvPr>
          <p:cNvSpPr>
            <a:spLocks noChangeArrowheads="1"/>
          </p:cNvSpPr>
          <p:nvPr/>
        </p:nvSpPr>
        <p:spPr bwMode="white">
          <a:xfrm>
            <a:off x="11988800" y="19051"/>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5">
            <a:extLst>
              <a:ext uri="{FF2B5EF4-FFF2-40B4-BE49-F238E27FC236}">
                <a16:creationId xmlns:a16="http://schemas.microsoft.com/office/drawing/2014/main" id="{089A3507-CADC-452F-9A0E-4E2492538844}"/>
              </a:ext>
            </a:extLst>
          </p:cNvPr>
          <p:cNvSpPr>
            <a:spLocks noChangeArrowheads="1"/>
          </p:cNvSpPr>
          <p:nvPr/>
        </p:nvSpPr>
        <p:spPr bwMode="white">
          <a:xfrm>
            <a:off x="203200" y="2286000"/>
            <a:ext cx="11777133" cy="304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6">
            <a:extLst>
              <a:ext uri="{FF2B5EF4-FFF2-40B4-BE49-F238E27FC236}">
                <a16:creationId xmlns:a16="http://schemas.microsoft.com/office/drawing/2014/main" id="{2BF03229-99EE-413D-83A0-DEA6F1FEB500}"/>
              </a:ext>
            </a:extLst>
          </p:cNvPr>
          <p:cNvSpPr>
            <a:spLocks noChangeArrowheads="1"/>
          </p:cNvSpPr>
          <p:nvPr/>
        </p:nvSpPr>
        <p:spPr bwMode="auto">
          <a:xfrm>
            <a:off x="207435" y="142875"/>
            <a:ext cx="11777133" cy="2139951"/>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D45C9FD5-851C-43E9-8BE7-2DF66B751C8F}"/>
              </a:ext>
            </a:extLst>
          </p:cNvPr>
          <p:cNvSpPr>
            <a:spLocks noChangeArrowheads="1"/>
          </p:cNvSpPr>
          <p:nvPr/>
        </p:nvSpPr>
        <p:spPr bwMode="auto">
          <a:xfrm>
            <a:off x="194735" y="6391277"/>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Rectangle 10">
            <a:extLst>
              <a:ext uri="{FF2B5EF4-FFF2-40B4-BE49-F238E27FC236}">
                <a16:creationId xmlns:a16="http://schemas.microsoft.com/office/drawing/2014/main" id="{960A26AD-D420-44D6-BB7E-8F92F9F9F8E1}"/>
              </a:ext>
            </a:extLst>
          </p:cNvPr>
          <p:cNvSpPr>
            <a:spLocks noChangeArrowheads="1"/>
          </p:cNvSpPr>
          <p:nvPr/>
        </p:nvSpPr>
        <p:spPr bwMode="auto">
          <a:xfrm>
            <a:off x="203200" y="152400"/>
            <a:ext cx="11777133" cy="6546851"/>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2" name="Straight Connector 11">
            <a:extLst>
              <a:ext uri="{FF2B5EF4-FFF2-40B4-BE49-F238E27FC236}">
                <a16:creationId xmlns:a16="http://schemas.microsoft.com/office/drawing/2014/main" id="{ED50DF45-BD20-427E-905C-2C86E7555097}"/>
              </a:ext>
            </a:extLst>
          </p:cNvPr>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3" name="Oval 12">
            <a:extLst>
              <a:ext uri="{FF2B5EF4-FFF2-40B4-BE49-F238E27FC236}">
                <a16:creationId xmlns:a16="http://schemas.microsoft.com/office/drawing/2014/main" id="{A5F476EC-68D7-4533-BCB3-A7BFC54A198A}"/>
              </a:ext>
            </a:extLst>
          </p:cNvPr>
          <p:cNvSpPr/>
          <p:nvPr/>
        </p:nvSpPr>
        <p:spPr>
          <a:xfrm>
            <a:off x="5689600" y="2114551"/>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987DBB26-658D-441A-AD7A-CB684AFE5ECB}"/>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1824568" y="2743201"/>
            <a:ext cx="8640232" cy="1673225"/>
          </a:xfrm>
        </p:spPr>
        <p:txBody>
          <a:bodyPr/>
          <a:lstStyle>
            <a:lvl1pPr marL="0" indent="0" algn="ctr">
              <a:buNone/>
              <a:defRPr sz="1600" b="1" cap="all" spc="251"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11/25/2024</a:t>
            </a:fld>
            <a:endParaRPr lang="en-US"/>
          </a:p>
        </p:txBody>
      </p:sp>
      <p:sp>
        <p:nvSpPr>
          <p:cNvPr id="17" name="Slide Number Placeholder 5">
            <a:extLst>
              <a:ext uri="{FF2B5EF4-FFF2-40B4-BE49-F238E27FC236}">
                <a16:creationId xmlns:a16="http://schemas.microsoft.com/office/drawing/2014/main" id="{98CA2BE8-CFF6-480F-A485-520A94AD2344}"/>
              </a:ext>
            </a:extLst>
          </p:cNvPr>
          <p:cNvSpPr>
            <a:spLocks noGrp="1"/>
          </p:cNvSpPr>
          <p:nvPr>
            <p:ph type="sldNum" sz="quarter" idx="12"/>
          </p:nvPr>
        </p:nvSpPr>
        <p:spPr>
          <a:xfrm>
            <a:off x="5791200" y="2198690"/>
            <a:ext cx="609600" cy="441325"/>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p14="http://schemas.microsoft.com/office/powerpoint/2010/main" val="7430192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98A6B83F-B14F-4A46-A6D5-BA4B4DD375B8}"/>
              </a:ext>
            </a:extLst>
          </p:cNvPr>
          <p:cNvSpPr>
            <a:spLocks noChangeShapeType="1"/>
          </p:cNvSpPr>
          <p:nvPr/>
        </p:nvSpPr>
        <p:spPr bwMode="auto">
          <a:xfrm flipV="1">
            <a:off x="6083302" y="1576389"/>
            <a:ext cx="12700" cy="4818063"/>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800"/>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CC083EE3-48C6-4BF5-8732-BFE56B71E444}"/>
              </a:ext>
            </a:extLst>
          </p:cNvPr>
          <p:cNvSpPr>
            <a:spLocks noGrp="1"/>
          </p:cNvSpPr>
          <p:nvPr>
            <p:ph type="dt" sz="half" idx="10"/>
          </p:nvPr>
        </p:nvSpPr>
        <p:spPr>
          <a:xfrm>
            <a:off x="7721602" y="6410327"/>
            <a:ext cx="4059767" cy="365125"/>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11/25/2024</a:t>
            </a:fld>
            <a:endParaRPr lang="en-US"/>
          </a:p>
        </p:txBody>
      </p:sp>
      <p:sp>
        <p:nvSpPr>
          <p:cNvPr id="7" name="Footer Placeholder 5">
            <a:extLst>
              <a:ext uri="{FF2B5EF4-FFF2-40B4-BE49-F238E27FC236}">
                <a16:creationId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p14="http://schemas.microsoft.com/office/powerpoint/2010/main" val="36869464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B290CDFB-9455-46AA-A737-75B196AB8181}"/>
              </a:ext>
            </a:extLst>
          </p:cNvPr>
          <p:cNvSpPr>
            <a:spLocks noChangeShapeType="1"/>
          </p:cNvSpPr>
          <p:nvPr/>
        </p:nvSpPr>
        <p:spPr bwMode="auto">
          <a:xfrm flipV="1">
            <a:off x="6096000" y="2200277"/>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800"/>
          </a:p>
        </p:txBody>
      </p:sp>
      <p:sp>
        <p:nvSpPr>
          <p:cNvPr id="8" name="Rectangle 20">
            <a:extLst>
              <a:ext uri="{FF2B5EF4-FFF2-40B4-BE49-F238E27FC236}">
                <a16:creationId xmlns:a16="http://schemas.microsoft.com/office/drawing/2014/main" id="{3A772B30-F462-46FD-9988-53E2C4D5AAEA}"/>
              </a:ext>
            </a:extLst>
          </p:cNvPr>
          <p:cNvSpPr>
            <a:spLocks noChangeArrowheads="1"/>
          </p:cNvSpPr>
          <p:nvPr/>
        </p:nvSpPr>
        <p:spPr bwMode="white">
          <a:xfrm>
            <a:off x="0" y="0"/>
            <a:ext cx="12192000" cy="1447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3">
            <a:extLst>
              <a:ext uri="{FF2B5EF4-FFF2-40B4-BE49-F238E27FC236}">
                <a16:creationId xmlns:a16="http://schemas.microsoft.com/office/drawing/2014/main" id="{16EBB694-1A5A-40C3-9730-03EF2FA2EE71}"/>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24">
            <a:extLst>
              <a:ext uri="{FF2B5EF4-FFF2-40B4-BE49-F238E27FC236}">
                <a16:creationId xmlns:a16="http://schemas.microsoft.com/office/drawing/2014/main" id="{6ED9D6AB-EB19-4471-BBD7-E3E9DA8CE11C}"/>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1" name="Rectangle 25">
            <a:extLst>
              <a:ext uri="{FF2B5EF4-FFF2-40B4-BE49-F238E27FC236}">
                <a16:creationId xmlns:a16="http://schemas.microsoft.com/office/drawing/2014/main" id="{24E639E8-D580-48ED-8F57-85E072646016}"/>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2" name="Rectangle 11">
            <a:extLst>
              <a:ext uri="{FF2B5EF4-FFF2-40B4-BE49-F238E27FC236}">
                <a16:creationId xmlns:a16="http://schemas.microsoft.com/office/drawing/2014/main" id="{17B0DDA2-61A7-4038-9BAF-4A8065F219ED}"/>
              </a:ext>
            </a:extLst>
          </p:cNvPr>
          <p:cNvSpPr/>
          <p:nvPr/>
        </p:nvSpPr>
        <p:spPr>
          <a:xfrm>
            <a:off x="203200" y="1371600"/>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3" name="Rectangle 12">
            <a:extLst>
              <a:ext uri="{FF2B5EF4-FFF2-40B4-BE49-F238E27FC236}">
                <a16:creationId xmlns:a16="http://schemas.microsoft.com/office/drawing/2014/main" id="{8B925DD2-EE88-4C00-BBAF-7045FFD652A7}"/>
              </a:ext>
            </a:extLst>
          </p:cNvPr>
          <p:cNvSpPr>
            <a:spLocks noChangeArrowheads="1"/>
          </p:cNvSpPr>
          <p:nvPr/>
        </p:nvSpPr>
        <p:spPr bwMode="auto">
          <a:xfrm>
            <a:off x="194735" y="6391275"/>
            <a:ext cx="11777133" cy="3111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4" name="Straight Connector 13">
            <a:extLst>
              <a:ext uri="{FF2B5EF4-FFF2-40B4-BE49-F238E27FC236}">
                <a16:creationId xmlns:a16="http://schemas.microsoft.com/office/drawing/2014/main" id="{378E0887-85BC-4C51-9122-D1865EF1A8C0}"/>
              </a:ext>
            </a:extLst>
          </p:cNvPr>
          <p:cNvSpPr>
            <a:spLocks noChangeShapeType="1"/>
          </p:cNvSpPr>
          <p:nvPr/>
        </p:nvSpPr>
        <p:spPr bwMode="auto">
          <a:xfrm>
            <a:off x="203200" y="1279525"/>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5" name="Rectangle 14">
            <a:extLst>
              <a:ext uri="{FF2B5EF4-FFF2-40B4-BE49-F238E27FC236}">
                <a16:creationId xmlns:a16="http://schemas.microsoft.com/office/drawing/2014/main" id="{62B4F4B8-6793-4A72-BDC6-8B50005B9A57}"/>
              </a:ext>
            </a:extLst>
          </p:cNvPr>
          <p:cNvSpPr>
            <a:spLocks noChangeArrowheads="1"/>
          </p:cNvSpPr>
          <p:nvPr/>
        </p:nvSpPr>
        <p:spPr bwMode="auto">
          <a:xfrm>
            <a:off x="203200" y="155575"/>
            <a:ext cx="11777133" cy="6546851"/>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6" name="Oval 15">
            <a:extLst>
              <a:ext uri="{FF2B5EF4-FFF2-40B4-BE49-F238E27FC236}">
                <a16:creationId xmlns:a16="http://schemas.microsoft.com/office/drawing/2014/main" id="{B7E8BA29-61DD-4251-8B21-843C7882EE14}"/>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7" name="Oval 16">
            <a:extLst>
              <a:ext uri="{FF2B5EF4-FFF2-40B4-BE49-F238E27FC236}">
                <a16:creationId xmlns:a16="http://schemas.microsoft.com/office/drawing/2014/main" id="{0D50C967-EB44-49A3-AF38-D89CA3279EEC}"/>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402336" y="1524001"/>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388442"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402336" y="2471383"/>
            <a:ext cx="5388864"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6400800" y="2471383"/>
            <a:ext cx="53848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11/25/2024</a:t>
            </a:fld>
            <a:endParaRPr lang="en-US"/>
          </a:p>
        </p:txBody>
      </p:sp>
      <p:sp>
        <p:nvSpPr>
          <p:cNvPr id="19" name="Footer Placeholder 7">
            <a:extLst>
              <a:ext uri="{FF2B5EF4-FFF2-40B4-BE49-F238E27FC236}">
                <a16:creationId xmlns:a16="http://schemas.microsoft.com/office/drawing/2014/main" id="{94CA8AD3-CDB2-4865-951D-733ACE3CCA35}"/>
              </a:ext>
            </a:extLst>
          </p:cNvPr>
          <p:cNvSpPr>
            <a:spLocks noGrp="1"/>
          </p:cNvSpPr>
          <p:nvPr>
            <p:ph type="ftr" sz="quarter" idx="11"/>
          </p:nvPr>
        </p:nvSpPr>
        <p:spPr>
          <a:xfrm>
            <a:off x="406400" y="6410327"/>
            <a:ext cx="4775200" cy="365125"/>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a16="http://schemas.microsoft.com/office/drawing/2014/main" id="{4323F88F-13A5-4978-A08B-27577073259B}"/>
              </a:ext>
            </a:extLst>
          </p:cNvPr>
          <p:cNvSpPr>
            <a:spLocks noGrp="1"/>
          </p:cNvSpPr>
          <p:nvPr>
            <p:ph type="sldNum" sz="quarter" idx="12"/>
          </p:nvPr>
        </p:nvSpPr>
        <p:spPr>
          <a:xfrm>
            <a:off x="5791200" y="1042990"/>
            <a:ext cx="609600" cy="441325"/>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p14="http://schemas.microsoft.com/office/powerpoint/2010/main" val="342020007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11/25/2024</a:t>
            </a:fld>
            <a:endParaRPr lang="en-US"/>
          </a:p>
        </p:txBody>
      </p:sp>
      <p:sp>
        <p:nvSpPr>
          <p:cNvPr id="4" name="Footer Placeholder 3">
            <a:extLst>
              <a:ext uri="{FF2B5EF4-FFF2-40B4-BE49-F238E27FC236}">
                <a16:creationId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41E96CB5-8D6C-4055-984C-88E85FBAF6DD}"/>
              </a:ext>
            </a:extLst>
          </p:cNvPr>
          <p:cNvSpPr>
            <a:spLocks noGrp="1"/>
          </p:cNvSpPr>
          <p:nvPr>
            <p:ph type="sldNum" sz="quarter" idx="12"/>
          </p:nvPr>
        </p:nvSpPr>
        <p:spPr>
          <a:xfrm>
            <a:off x="5791200" y="1036640"/>
            <a:ext cx="609600" cy="441325"/>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p14="http://schemas.microsoft.com/office/powerpoint/2010/main" val="1475688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5271EDC-96F6-4203-A006-387B126D9511}"/>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3" name="Rectangle 20">
            <a:extLst>
              <a:ext uri="{FF2B5EF4-FFF2-40B4-BE49-F238E27FC236}">
                <a16:creationId xmlns:a16="http://schemas.microsoft.com/office/drawing/2014/main" id="{5D22FE39-D7D8-42D3-8445-EB38066C322F}"/>
              </a:ext>
            </a:extLst>
          </p:cNvPr>
          <p:cNvSpPr>
            <a:spLocks noChangeArrowheads="1"/>
          </p:cNvSpPr>
          <p:nvPr/>
        </p:nvSpPr>
        <p:spPr bwMode="white">
          <a:xfrm>
            <a:off x="0" y="2"/>
            <a:ext cx="12192000" cy="15557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4" name="Rectangle 23">
            <a:extLst>
              <a:ext uri="{FF2B5EF4-FFF2-40B4-BE49-F238E27FC236}">
                <a16:creationId xmlns:a16="http://schemas.microsoft.com/office/drawing/2014/main" id="{81D56EBC-12BD-4A3E-ACB7-5D8EA6D655A4}"/>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4">
            <a:extLst>
              <a:ext uri="{FF2B5EF4-FFF2-40B4-BE49-F238E27FC236}">
                <a16:creationId xmlns:a16="http://schemas.microsoft.com/office/drawing/2014/main" id="{5EC4404C-3E92-474D-9BE6-F2B2153A34B4}"/>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5">
            <a:extLst>
              <a:ext uri="{FF2B5EF4-FFF2-40B4-BE49-F238E27FC236}">
                <a16:creationId xmlns:a16="http://schemas.microsoft.com/office/drawing/2014/main" id="{46607403-42AA-4A06-B2B1-847D88983496}"/>
              </a:ext>
            </a:extLst>
          </p:cNvPr>
          <p:cNvSpPr>
            <a:spLocks noChangeArrowheads="1"/>
          </p:cNvSpPr>
          <p:nvPr/>
        </p:nvSpPr>
        <p:spPr bwMode="auto">
          <a:xfrm>
            <a:off x="194735" y="6391277"/>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7" name="Rectangle 6">
            <a:extLst>
              <a:ext uri="{FF2B5EF4-FFF2-40B4-BE49-F238E27FC236}">
                <a16:creationId xmlns:a16="http://schemas.microsoft.com/office/drawing/2014/main" id="{8943054C-2C68-4B71-999C-FDFD6F9D617E}"/>
              </a:ext>
            </a:extLst>
          </p:cNvPr>
          <p:cNvSpPr>
            <a:spLocks noChangeArrowheads="1"/>
          </p:cNvSpPr>
          <p:nvPr/>
        </p:nvSpPr>
        <p:spPr bwMode="auto">
          <a:xfrm>
            <a:off x="203200" y="158749"/>
            <a:ext cx="11777133" cy="6546851"/>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8" name="Date Placeholder 1">
            <a:extLst>
              <a:ext uri="{FF2B5EF4-FFF2-40B4-BE49-F238E27FC236}">
                <a16:creationId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11/25/2024</a:t>
            </a:fld>
            <a:endParaRPr lang="en-US"/>
          </a:p>
        </p:txBody>
      </p:sp>
      <p:sp>
        <p:nvSpPr>
          <p:cNvPr id="9" name="Footer Placeholder 2">
            <a:extLst>
              <a:ext uri="{FF2B5EF4-FFF2-40B4-BE49-F238E27FC236}">
                <a16:creationId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a16="http://schemas.microsoft.com/office/drawing/2014/main" id="{608F6FFB-2CAF-40AE-86A1-59BEC4B319B6}"/>
              </a:ext>
            </a:extLst>
          </p:cNvPr>
          <p:cNvSpPr>
            <a:spLocks noGrp="1"/>
          </p:cNvSpPr>
          <p:nvPr>
            <p:ph type="sldNum" sz="quarter" idx="12"/>
          </p:nvPr>
        </p:nvSpPr>
        <p:spPr>
          <a:xfrm>
            <a:off x="5689600" y="6324602"/>
            <a:ext cx="812800" cy="441325"/>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p14="http://schemas.microsoft.com/office/powerpoint/2010/main" val="2605297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CD29BD-AF74-4DFA-AB25-F5879ADDAE69}"/>
              </a:ext>
            </a:extLst>
          </p:cNvPr>
          <p:cNvSpPr>
            <a:spLocks noChangeArrowheads="1"/>
          </p:cNvSpPr>
          <p:nvPr/>
        </p:nvSpPr>
        <p:spPr bwMode="auto">
          <a:xfrm>
            <a:off x="203200" y="152400"/>
            <a:ext cx="1177713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6" name="Rectangle 20">
            <a:extLst>
              <a:ext uri="{FF2B5EF4-FFF2-40B4-BE49-F238E27FC236}">
                <a16:creationId xmlns:a16="http://schemas.microsoft.com/office/drawing/2014/main" id="{FA65F445-B6FB-4CD0-AC19-DCEC9A4FC85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EB82C00-B0CB-404F-84D9-9053D02216B6}"/>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43CF2678-A6DC-4B34-84A6-895C39D12908}"/>
              </a:ext>
            </a:extLst>
          </p:cNvPr>
          <p:cNvSpPr>
            <a:spLocks noChangeArrowheads="1"/>
          </p:cNvSpPr>
          <p:nvPr/>
        </p:nvSpPr>
        <p:spPr bwMode="white">
          <a:xfrm>
            <a:off x="0" y="2"/>
            <a:ext cx="12192000" cy="11906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5DFDDC23-4646-4BCF-9805-3068C0B4D4F5}"/>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B71636A5-9C89-4219-82D7-6FD76BB3628E}"/>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1" name="Rectangle 10">
            <a:extLst>
              <a:ext uri="{FF2B5EF4-FFF2-40B4-BE49-F238E27FC236}">
                <a16:creationId xmlns:a16="http://schemas.microsoft.com/office/drawing/2014/main" id="{A629AA33-5C05-4D59-AFE5-F425723272FC}"/>
              </a:ext>
            </a:extLst>
          </p:cNvPr>
          <p:cNvSpPr>
            <a:spLocks noChangeArrowheads="1"/>
          </p:cNvSpPr>
          <p:nvPr/>
        </p:nvSpPr>
        <p:spPr bwMode="auto">
          <a:xfrm>
            <a:off x="203200" y="152400"/>
            <a:ext cx="11777133" cy="6546851"/>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2" name="Straight Connector 11">
            <a:extLst>
              <a:ext uri="{FF2B5EF4-FFF2-40B4-BE49-F238E27FC236}">
                <a16:creationId xmlns:a16="http://schemas.microsoft.com/office/drawing/2014/main" id="{CCF981E1-80B0-4C78-BE91-7E2496054BE9}"/>
              </a:ext>
            </a:extLst>
          </p:cNvPr>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3" name="Oval 12">
            <a:extLst>
              <a:ext uri="{FF2B5EF4-FFF2-40B4-BE49-F238E27FC236}">
                <a16:creationId xmlns:a16="http://schemas.microsoft.com/office/drawing/2014/main" id="{722EDC71-8590-4698-84A9-8F7F8EB5B782}"/>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BF2198C2-B359-45C5-A7E9-3D584E5B82C6}"/>
              </a:ext>
            </a:extLst>
          </p:cNvPr>
          <p:cNvSpPr/>
          <p:nvPr/>
        </p:nvSpPr>
        <p:spPr>
          <a:xfrm>
            <a:off x="1854200" y="323851"/>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Rectangle 14">
            <a:extLst>
              <a:ext uri="{FF2B5EF4-FFF2-40B4-BE49-F238E27FC236}">
                <a16:creationId xmlns:a16="http://schemas.microsoft.com/office/drawing/2014/main" id="{762D6C83-7869-4649-A648-93B0C38AEF39}"/>
              </a:ext>
            </a:extLst>
          </p:cNvPr>
          <p:cNvSpPr>
            <a:spLocks noChangeArrowheads="1"/>
          </p:cNvSpPr>
          <p:nvPr/>
        </p:nvSpPr>
        <p:spPr bwMode="auto">
          <a:xfrm>
            <a:off x="198968"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2" name="Title 1"/>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E23C46EE-568B-485F-BD58-01469AC65AD1}"/>
              </a:ext>
            </a:extLst>
          </p:cNvPr>
          <p:cNvSpPr>
            <a:spLocks noGrp="1"/>
          </p:cNvSpPr>
          <p:nvPr>
            <p:ph type="sldNum" sz="quarter" idx="10"/>
          </p:nvPr>
        </p:nvSpPr>
        <p:spPr>
          <a:xfrm>
            <a:off x="1828800" y="312740"/>
            <a:ext cx="609600" cy="441325"/>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11/25/2024</a:t>
            </a:fld>
            <a:endParaRPr lang="en-US"/>
          </a:p>
        </p:txBody>
      </p:sp>
      <p:sp>
        <p:nvSpPr>
          <p:cNvPr id="18" name="Footer Placeholder 5">
            <a:extLst>
              <a:ext uri="{FF2B5EF4-FFF2-40B4-BE49-F238E27FC236}">
                <a16:creationId xmlns:a16="http://schemas.microsoft.com/office/drawing/2014/main" id="{7A5B5985-0983-4257-8EFB-CC181ED06B59}"/>
              </a:ext>
            </a:extLst>
          </p:cNvPr>
          <p:cNvSpPr>
            <a:spLocks noGrp="1"/>
          </p:cNvSpPr>
          <p:nvPr>
            <p:ph type="ftr" sz="quarter" idx="12"/>
          </p:nvPr>
        </p:nvSpPr>
        <p:spPr>
          <a:xfrm>
            <a:off x="402169" y="6410328"/>
            <a:ext cx="4510617" cy="366713"/>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140075193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6144661-A0C8-4A79-8898-3D8F22E68916}"/>
              </a:ext>
            </a:extLst>
          </p:cNvPr>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6" name="Rectangle 20">
            <a:extLst>
              <a:ext uri="{FF2B5EF4-FFF2-40B4-BE49-F238E27FC236}">
                <a16:creationId xmlns:a16="http://schemas.microsoft.com/office/drawing/2014/main" id="{8CFE90E0-CE22-4265-9965-6CA6CEAC7115}"/>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3C8A33A-83FA-4DD2-A99C-4ADA808C18B8}"/>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E039EE11-2DEA-4587-A200-DDFCE1962C64}"/>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A14C2188-B6C9-4B9D-BC33-D875A7DB6724}"/>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87AE7475-F239-43A5-B2FA-D3832A70D25D}"/>
              </a:ext>
            </a:extLst>
          </p:cNvPr>
          <p:cNvSpPr>
            <a:spLocks noChangeArrowheads="1"/>
          </p:cNvSpPr>
          <p:nvPr/>
        </p:nvSpPr>
        <p:spPr bwMode="auto">
          <a:xfrm>
            <a:off x="203200" y="152402"/>
            <a:ext cx="11777133"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Rectangle 10">
            <a:extLst>
              <a:ext uri="{FF2B5EF4-FFF2-40B4-BE49-F238E27FC236}">
                <a16:creationId xmlns:a16="http://schemas.microsoft.com/office/drawing/2014/main" id="{32E96C10-2B85-4DE9-B98F-28291C4A921B}"/>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2" name="Rectangle 11">
            <a:extLst>
              <a:ext uri="{FF2B5EF4-FFF2-40B4-BE49-F238E27FC236}">
                <a16:creationId xmlns:a16="http://schemas.microsoft.com/office/drawing/2014/main" id="{BBD24BDA-9E54-47C7-A2B8-F0D215E66B1A}"/>
              </a:ext>
            </a:extLst>
          </p:cNvPr>
          <p:cNvSpPr>
            <a:spLocks noChangeArrowheads="1"/>
          </p:cNvSpPr>
          <p:nvPr/>
        </p:nvSpPr>
        <p:spPr bwMode="auto">
          <a:xfrm>
            <a:off x="203200" y="155575"/>
            <a:ext cx="11777133" cy="6546851"/>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3" name="Oval 12">
            <a:extLst>
              <a:ext uri="{FF2B5EF4-FFF2-40B4-BE49-F238E27FC236}">
                <a16:creationId xmlns:a16="http://schemas.microsoft.com/office/drawing/2014/main" id="{89F5E7DD-C847-4AF4-BD8D-24D7CCD5E543}"/>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A85F76E4-4AC3-45A5-84DF-4677DFA4C1B8}"/>
              </a:ext>
            </a:extLst>
          </p:cNvPr>
          <p:cNvSpPr/>
          <p:nvPr/>
        </p:nvSpPr>
        <p:spPr>
          <a:xfrm>
            <a:off x="1854200" y="323851"/>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Rectangle 14">
            <a:extLst>
              <a:ext uri="{FF2B5EF4-FFF2-40B4-BE49-F238E27FC236}">
                <a16:creationId xmlns:a16="http://schemas.microsoft.com/office/drawing/2014/main" id="{E687F69D-DFF7-42CE-B958-ADD8C897D360}"/>
              </a:ext>
            </a:extLst>
          </p:cNvPr>
          <p:cNvSpPr>
            <a:spLocks noChangeArrowheads="1"/>
          </p:cNvSpPr>
          <p:nvPr/>
        </p:nvSpPr>
        <p:spPr bwMode="auto">
          <a:xfrm>
            <a:off x="198968"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4000500" y="609600"/>
            <a:ext cx="7823200" cy="4267200"/>
          </a:xfrm>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86D26CDE-568D-4793-97E8-A9E44566FECE}"/>
              </a:ext>
            </a:extLst>
          </p:cNvPr>
          <p:cNvSpPr>
            <a:spLocks noGrp="1"/>
          </p:cNvSpPr>
          <p:nvPr>
            <p:ph type="sldNum" sz="quarter" idx="10"/>
          </p:nvPr>
        </p:nvSpPr>
        <p:spPr>
          <a:xfrm>
            <a:off x="1828800" y="312740"/>
            <a:ext cx="609600" cy="441325"/>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a16="http://schemas.microsoft.com/office/drawing/2014/main" id="{298AD908-02DA-49FC-B8E5-779A38ED49C2}"/>
              </a:ext>
            </a:extLst>
          </p:cNvPr>
          <p:cNvSpPr>
            <a:spLocks noGrp="1"/>
          </p:cNvSpPr>
          <p:nvPr>
            <p:ph type="dt" sz="half" idx="11"/>
          </p:nvPr>
        </p:nvSpPr>
        <p:spPr>
          <a:xfrm>
            <a:off x="7717369" y="6405564"/>
            <a:ext cx="4059767" cy="365125"/>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11/25/2024</a:t>
            </a:fld>
            <a:endParaRPr lang="en-US"/>
          </a:p>
        </p:txBody>
      </p:sp>
      <p:sp>
        <p:nvSpPr>
          <p:cNvPr id="18" name="Footer Placeholder 5">
            <a:extLst>
              <a:ext uri="{FF2B5EF4-FFF2-40B4-BE49-F238E27FC236}">
                <a16:creationId xmlns:a16="http://schemas.microsoft.com/office/drawing/2014/main" id="{F3031A62-B95A-40E8-A179-CB5B1580D15D}"/>
              </a:ext>
            </a:extLst>
          </p:cNvPr>
          <p:cNvSpPr>
            <a:spLocks noGrp="1"/>
          </p:cNvSpPr>
          <p:nvPr>
            <p:ph type="ftr" sz="quarter" idx="12"/>
          </p:nvPr>
        </p:nvSpPr>
        <p:spPr>
          <a:xfrm>
            <a:off x="402169" y="6410328"/>
            <a:ext cx="4779433" cy="366713"/>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1737750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7E3D18-37EC-4442-B78D-90197EC1437C}"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07079-F9DB-4B0D-AD79-C5DEC491EDC0}" type="slidenum">
              <a:rPr lang="en-US" smtClean="0"/>
              <a:t>‹#›</a:t>
            </a:fld>
            <a:endParaRPr lang="en-US"/>
          </a:p>
        </p:txBody>
      </p:sp>
    </p:spTree>
    <p:extLst>
      <p:ext uri="{BB962C8B-B14F-4D97-AF65-F5344CB8AC3E}">
        <p14:creationId xmlns:p14="http://schemas.microsoft.com/office/powerpoint/2010/main" val="1605146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11/25/2024</a:t>
            </a:fld>
            <a:endParaRPr lang="en-US"/>
          </a:p>
        </p:txBody>
      </p:sp>
      <p:sp>
        <p:nvSpPr>
          <p:cNvPr id="5" name="Footer Placeholder 4">
            <a:extLst>
              <a:ext uri="{FF2B5EF4-FFF2-40B4-BE49-F238E27FC236}">
                <a16:creationId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p14="http://schemas.microsoft.com/office/powerpoint/2010/main" val="93751065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189919C-DD9E-4A20-AE4C-DE235E3AFCF2}"/>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7F7F8E27-6882-46E2-872F-9BD1E8F12B76}"/>
              </a:ext>
            </a:extLst>
          </p:cNvPr>
          <p:cNvSpPr>
            <a:spLocks noChangeArrowheads="1"/>
          </p:cNvSpPr>
          <p:nvPr/>
        </p:nvSpPr>
        <p:spPr bwMode="white">
          <a:xfrm>
            <a:off x="9347200" y="0"/>
            <a:ext cx="28448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3605EF56-E29E-4FC8-82E7-5F1AD6475264}"/>
              </a:ext>
            </a:extLst>
          </p:cNvPr>
          <p:cNvSpPr>
            <a:spLocks noChangeArrowheads="1"/>
          </p:cNvSpPr>
          <p:nvPr/>
        </p:nvSpPr>
        <p:spPr bwMode="white">
          <a:xfrm>
            <a:off x="0" y="2"/>
            <a:ext cx="12192000" cy="15557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87DFE1A0-F508-4BC9-A0B3-3B23557053DA}"/>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7">
            <a:extLst>
              <a:ext uri="{FF2B5EF4-FFF2-40B4-BE49-F238E27FC236}">
                <a16:creationId xmlns:a16="http://schemas.microsoft.com/office/drawing/2014/main" id="{5EED9C51-419D-4328-A7FC-35CE6A4DF736}"/>
              </a:ext>
            </a:extLst>
          </p:cNvPr>
          <p:cNvSpPr>
            <a:spLocks noChangeArrowheads="1"/>
          </p:cNvSpPr>
          <p:nvPr/>
        </p:nvSpPr>
        <p:spPr bwMode="auto">
          <a:xfrm>
            <a:off x="194735" y="6391277"/>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9" name="Rectangle 8">
            <a:extLst>
              <a:ext uri="{FF2B5EF4-FFF2-40B4-BE49-F238E27FC236}">
                <a16:creationId xmlns:a16="http://schemas.microsoft.com/office/drawing/2014/main" id="{3B913402-FB00-477E-9615-24063AB498B0}"/>
              </a:ext>
            </a:extLst>
          </p:cNvPr>
          <p:cNvSpPr>
            <a:spLocks noChangeArrowheads="1"/>
          </p:cNvSpPr>
          <p:nvPr/>
        </p:nvSpPr>
        <p:spPr bwMode="auto">
          <a:xfrm>
            <a:off x="203200" y="155575"/>
            <a:ext cx="11777133" cy="6546851"/>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0" name="Straight Connector 9">
            <a:extLst>
              <a:ext uri="{FF2B5EF4-FFF2-40B4-BE49-F238E27FC236}">
                <a16:creationId xmlns:a16="http://schemas.microsoft.com/office/drawing/2014/main" id="{4FA0326B-92E7-449F-8B58-A0EE718FD763}"/>
              </a:ext>
            </a:extLst>
          </p:cNvPr>
          <p:cNvSpPr>
            <a:spLocks noChangeShapeType="1"/>
          </p:cNvSpPr>
          <p:nvPr/>
        </p:nvSpPr>
        <p:spPr bwMode="auto">
          <a:xfrm rot="5400000">
            <a:off x="6402389"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Oval 10">
            <a:extLst>
              <a:ext uri="{FF2B5EF4-FFF2-40B4-BE49-F238E27FC236}">
                <a16:creationId xmlns:a16="http://schemas.microsoft.com/office/drawing/2014/main" id="{EE35C34A-FA6D-4CB0-84A9-58E4D153C2F6}"/>
              </a:ext>
            </a:extLst>
          </p:cNvPr>
          <p:cNvSpPr/>
          <p:nvPr/>
        </p:nvSpPr>
        <p:spPr>
          <a:xfrm>
            <a:off x="9118600"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2" name="Oval 11">
            <a:extLst>
              <a:ext uri="{FF2B5EF4-FFF2-40B4-BE49-F238E27FC236}">
                <a16:creationId xmlns:a16="http://schemas.microsoft.com/office/drawing/2014/main" id="{627D1D88-7BC1-4ABE-A438-C6143628E168}"/>
              </a:ext>
            </a:extLst>
          </p:cNvPr>
          <p:cNvSpPr/>
          <p:nvPr/>
        </p:nvSpPr>
        <p:spPr>
          <a:xfrm>
            <a:off x="9245600" y="3021014"/>
            <a:ext cx="560917"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Vertical Text Placeholder 2"/>
          <p:cNvSpPr>
            <a:spLocks noGrp="1"/>
          </p:cNvSpPr>
          <p:nvPr>
            <p:ph type="body" orient="vert" idx="1"/>
          </p:nvPr>
        </p:nvSpPr>
        <p:spPr>
          <a:xfrm>
            <a:off x="406400" y="304801"/>
            <a:ext cx="8737600" cy="58213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9855200" y="304803"/>
            <a:ext cx="1930400" cy="5851525"/>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ADCA1A5-2C92-4AA6-A4C0-5F606A218FCC}"/>
              </a:ext>
            </a:extLst>
          </p:cNvPr>
          <p:cNvSpPr>
            <a:spLocks noGrp="1"/>
          </p:cNvSpPr>
          <p:nvPr>
            <p:ph type="sldNum" sz="quarter" idx="10"/>
          </p:nvPr>
        </p:nvSpPr>
        <p:spPr>
          <a:xfrm>
            <a:off x="9220200" y="3009902"/>
            <a:ext cx="609600" cy="441325"/>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11/25/2024</a:t>
            </a:fld>
            <a:endParaRPr lang="en-US"/>
          </a:p>
        </p:txBody>
      </p:sp>
      <p:sp>
        <p:nvSpPr>
          <p:cNvPr id="15" name="Footer Placeholder 4">
            <a:extLst>
              <a:ext uri="{FF2B5EF4-FFF2-40B4-BE49-F238E27FC236}">
                <a16:creationId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15058918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363496"/>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1390001"/>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5333183"/>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9" name="矩形 8"/>
          <p:cNvSpPr/>
          <p:nvPr userDrawn="1"/>
        </p:nvSpPr>
        <p:spPr>
          <a:xfrm>
            <a:off x="8880415" y="6431123"/>
            <a:ext cx="775136" cy="296876"/>
          </a:xfrm>
          <a:prstGeom prst="rect">
            <a:avLst/>
          </a:prstGeom>
        </p:spPr>
        <p:txBody>
          <a:bodyPr wrap="square">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模板下载：</a:t>
            </a:r>
            <a:r>
              <a:rPr kumimoji="0" lang="en-US" altLang="zh-CN" sz="133" b="0" i="0" u="none" strike="noStrike" kern="0" cap="none" spc="0" normalizeH="0" baseline="0" noProof="0" dirty="0">
                <a:ln>
                  <a:noFill/>
                </a:ln>
                <a:solidFill>
                  <a:prstClr val="white"/>
                </a:solidFill>
                <a:effectLst/>
                <a:uLnTx/>
                <a:uFillTx/>
              </a:rPr>
              <a:t>www.1ppt.com/moban/     </a:t>
            </a:r>
            <a:r>
              <a:rPr kumimoji="0" lang="zh-CN" altLang="en-US" sz="133" b="0" i="0" u="none" strike="noStrike" kern="0" cap="none" spc="0" normalizeH="0" baseline="0" noProof="0" dirty="0">
                <a:ln>
                  <a:noFill/>
                </a:ln>
                <a:solidFill>
                  <a:prstClr val="white"/>
                </a:solidFill>
                <a:effectLst/>
                <a:uLnTx/>
                <a:uFillTx/>
              </a:rPr>
              <a:t>行业</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a:t>
            </a:r>
            <a:r>
              <a:rPr kumimoji="0" lang="en-US" altLang="zh-CN" sz="133" b="0" i="0" u="none" strike="noStrike" kern="0" cap="none" spc="0" normalizeH="0" baseline="0" noProof="0" dirty="0">
                <a:ln>
                  <a:noFill/>
                </a:ln>
                <a:solidFill>
                  <a:prstClr val="white"/>
                </a:solidFill>
                <a:effectLst/>
                <a:uLnTx/>
                <a:uFillTx/>
              </a:rPr>
              <a:t>www.1ppt.com/hangye/ </a:t>
            </a:r>
          </a:p>
          <a:p>
            <a:pPr marL="0" marR="0" lvl="0" indent="0" defTabSz="914377"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节日</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a:t>
            </a:r>
            <a:r>
              <a:rPr kumimoji="0" lang="en-US" altLang="zh-CN" sz="133" b="0" i="0" u="none" strike="noStrike" kern="0" cap="none" spc="0" normalizeH="0" baseline="0" noProof="0" dirty="0">
                <a:ln>
                  <a:noFill/>
                </a:ln>
                <a:solidFill>
                  <a:prstClr val="white"/>
                </a:solidFill>
                <a:effectLst/>
                <a:uLnTx/>
                <a:uFillTx/>
              </a:rPr>
              <a:t>www.1ppt.com/jieri/           PPT</a:t>
            </a:r>
            <a:r>
              <a:rPr kumimoji="0" lang="zh-CN" altLang="en-US" sz="133" b="0" i="0" u="none" strike="noStrike" kern="0" cap="none" spc="0" normalizeH="0" baseline="0" noProof="0" dirty="0">
                <a:ln>
                  <a:noFill/>
                </a:ln>
                <a:solidFill>
                  <a:prstClr val="white"/>
                </a:solidFill>
                <a:effectLst/>
                <a:uLnTx/>
                <a:uFillTx/>
              </a:rPr>
              <a:t>素材下载：</a:t>
            </a:r>
            <a:r>
              <a:rPr kumimoji="0" lang="en-US" altLang="zh-CN" sz="133" b="0" i="0" u="none" strike="noStrike" kern="0" cap="none" spc="0" normalizeH="0" baseline="0" noProof="0" dirty="0">
                <a:ln>
                  <a:noFill/>
                </a:ln>
                <a:solidFill>
                  <a:prstClr val="white"/>
                </a:solidFill>
                <a:effectLst/>
                <a:uLnTx/>
                <a:uFillTx/>
              </a:rPr>
              <a:t>www.1ppt.com/sucai/</a:t>
            </a:r>
          </a:p>
          <a:p>
            <a:pPr marL="0" marR="0" lvl="0" indent="0" defTabSz="914377"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背景图片：</a:t>
            </a:r>
            <a:r>
              <a:rPr kumimoji="0" lang="en-US" altLang="zh-CN" sz="133" b="0" i="0" u="none" strike="noStrike" kern="0" cap="none" spc="0" normalizeH="0" baseline="0" noProof="0" dirty="0">
                <a:ln>
                  <a:noFill/>
                </a:ln>
                <a:solidFill>
                  <a:prstClr val="white"/>
                </a:solidFill>
                <a:effectLst/>
                <a:uLnTx/>
                <a:uFillTx/>
              </a:rPr>
              <a:t>www.1ppt.com/beijing/      PPT</a:t>
            </a:r>
            <a:r>
              <a:rPr kumimoji="0" lang="zh-CN" altLang="en-US" sz="133" b="0" i="0" u="none" strike="noStrike" kern="0" cap="none" spc="0" normalizeH="0" baseline="0" noProof="0" dirty="0">
                <a:ln>
                  <a:noFill/>
                </a:ln>
                <a:solidFill>
                  <a:prstClr val="white"/>
                </a:solidFill>
                <a:effectLst/>
                <a:uLnTx/>
                <a:uFillTx/>
              </a:rPr>
              <a:t>图表下载：</a:t>
            </a:r>
            <a:r>
              <a:rPr kumimoji="0" lang="en-US" altLang="zh-CN" sz="133" b="0" i="0" u="none" strike="noStrike" kern="0" cap="none" spc="0" normalizeH="0" baseline="0" noProof="0" dirty="0">
                <a:ln>
                  <a:noFill/>
                </a:ln>
                <a:solidFill>
                  <a:prstClr val="white"/>
                </a:solidFill>
                <a:effectLst/>
                <a:uLnTx/>
                <a:uFillTx/>
              </a:rPr>
              <a:t>www.1ppt.com/tubiao/      </a:t>
            </a:r>
          </a:p>
          <a:p>
            <a:pPr marL="0" marR="0" lvl="0" indent="0" defTabSz="914377"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优秀</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下载：</a:t>
            </a:r>
            <a:r>
              <a:rPr kumimoji="0" lang="en-US" altLang="zh-CN" sz="133" b="0" i="0" u="none" strike="noStrike" kern="0" cap="none" spc="0" normalizeH="0" baseline="0" noProof="0" dirty="0">
                <a:ln>
                  <a:noFill/>
                </a:ln>
                <a:solidFill>
                  <a:prstClr val="white"/>
                </a:solidFill>
                <a:effectLst/>
                <a:uLnTx/>
                <a:uFillTx/>
              </a:rPr>
              <a:t>www.1ppt.com/xiazai/        PPT</a:t>
            </a:r>
            <a:r>
              <a:rPr kumimoji="0" lang="zh-CN" altLang="en-US" sz="133" b="0" i="0" u="none" strike="noStrike" kern="0" cap="none" spc="0" normalizeH="0" baseline="0" noProof="0" dirty="0">
                <a:ln>
                  <a:noFill/>
                </a:ln>
                <a:solidFill>
                  <a:prstClr val="white"/>
                </a:solidFill>
                <a:effectLst/>
                <a:uLnTx/>
                <a:uFillTx/>
              </a:rPr>
              <a:t>教程： </a:t>
            </a:r>
            <a:r>
              <a:rPr kumimoji="0" lang="en-US" altLang="zh-CN" sz="133" b="0" i="0" u="none" strike="noStrike" kern="0" cap="none" spc="0" normalizeH="0" baseline="0" noProof="0" dirty="0">
                <a:ln>
                  <a:noFill/>
                </a:ln>
                <a:solidFill>
                  <a:prstClr val="white"/>
                </a:solidFill>
                <a:effectLst/>
                <a:uLnTx/>
                <a:uFillTx/>
              </a:rPr>
              <a:t>www.1ppt.com/powerpoint/      </a:t>
            </a:r>
          </a:p>
          <a:p>
            <a:pPr marL="0" marR="0" lvl="0" indent="0" defTabSz="914377"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Word</a:t>
            </a:r>
            <a:r>
              <a:rPr kumimoji="0" lang="zh-CN" altLang="en-US" sz="133" b="0" i="0" u="none" strike="noStrike" kern="0" cap="none" spc="0" normalizeH="0" baseline="0" noProof="0" dirty="0">
                <a:ln>
                  <a:noFill/>
                </a:ln>
                <a:solidFill>
                  <a:prstClr val="white"/>
                </a:solidFill>
                <a:effectLst/>
                <a:uLnTx/>
                <a:uFillTx/>
              </a:rPr>
              <a:t>教程： </a:t>
            </a:r>
            <a:r>
              <a:rPr kumimoji="0" lang="en-US" altLang="zh-CN" sz="133" b="0" i="0" u="none" strike="noStrike" kern="0" cap="none" spc="0" normalizeH="0" baseline="0" noProof="0" dirty="0">
                <a:ln>
                  <a:noFill/>
                </a:ln>
                <a:solidFill>
                  <a:prstClr val="white"/>
                </a:solidFill>
                <a:effectLst/>
                <a:uLnTx/>
                <a:uFillTx/>
              </a:rPr>
              <a:t>www.1ppt.com/word/              Excel</a:t>
            </a:r>
            <a:r>
              <a:rPr kumimoji="0" lang="zh-CN" altLang="en-US" sz="133" b="0" i="0" u="none" strike="noStrike" kern="0" cap="none" spc="0" normalizeH="0" baseline="0" noProof="0" dirty="0">
                <a:ln>
                  <a:noFill/>
                </a:ln>
                <a:solidFill>
                  <a:prstClr val="white"/>
                </a:solidFill>
                <a:effectLst/>
                <a:uLnTx/>
                <a:uFillTx/>
              </a:rPr>
              <a:t>教程：</a:t>
            </a:r>
            <a:r>
              <a:rPr kumimoji="0" lang="en-US" altLang="zh-CN" sz="133" b="0" i="0" u="none" strike="noStrike" kern="0" cap="none" spc="0" normalizeH="0" baseline="0" noProof="0" dirty="0">
                <a:ln>
                  <a:noFill/>
                </a:ln>
                <a:solidFill>
                  <a:prstClr val="white"/>
                </a:solidFill>
                <a:effectLst/>
                <a:uLnTx/>
                <a:uFillTx/>
              </a:rPr>
              <a:t>www.1ppt.com/excel/  </a:t>
            </a:r>
          </a:p>
          <a:p>
            <a:pPr marL="0" marR="0" lvl="0" indent="0" defTabSz="914377"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资料下载：</a:t>
            </a:r>
            <a:r>
              <a:rPr kumimoji="0" lang="en-US" altLang="zh-CN" sz="133" b="0" i="0" u="none" strike="noStrike" kern="0" cap="none" spc="0" normalizeH="0" baseline="0" noProof="0" dirty="0">
                <a:ln>
                  <a:noFill/>
                </a:ln>
                <a:solidFill>
                  <a:prstClr val="white"/>
                </a:solidFill>
                <a:effectLst/>
                <a:uLnTx/>
                <a:uFillTx/>
              </a:rPr>
              <a:t>www.1ppt.com/ziliao/                PPT</a:t>
            </a:r>
            <a:r>
              <a:rPr kumimoji="0" lang="zh-CN" altLang="en-US" sz="133" b="0" i="0" u="none" strike="noStrike" kern="0" cap="none" spc="0" normalizeH="0" baseline="0" noProof="0" dirty="0">
                <a:ln>
                  <a:noFill/>
                </a:ln>
                <a:solidFill>
                  <a:prstClr val="white"/>
                </a:solidFill>
                <a:effectLst/>
                <a:uLnTx/>
                <a:uFillTx/>
              </a:rPr>
              <a:t>课件下载：</a:t>
            </a:r>
            <a:r>
              <a:rPr kumimoji="0" lang="en-US" altLang="zh-CN" sz="133" b="0" i="0" u="none" strike="noStrike" kern="0" cap="none" spc="0" normalizeH="0" baseline="0" noProof="0" dirty="0">
                <a:ln>
                  <a:noFill/>
                </a:ln>
                <a:solidFill>
                  <a:prstClr val="white"/>
                </a:solidFill>
                <a:effectLst/>
                <a:uLnTx/>
                <a:uFillTx/>
              </a:rPr>
              <a:t>www.1ppt.com/kejian/ </a:t>
            </a:r>
          </a:p>
          <a:p>
            <a:pPr marL="0" marR="0" lvl="0" indent="0" defTabSz="914377"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范文下载：</a:t>
            </a:r>
            <a:r>
              <a:rPr kumimoji="0" lang="en-US" altLang="zh-CN" sz="133" b="0" i="0" u="none" strike="noStrike" kern="0" cap="none" spc="0" normalizeH="0" baseline="0" noProof="0" dirty="0">
                <a:ln>
                  <a:noFill/>
                </a:ln>
                <a:solidFill>
                  <a:prstClr val="white"/>
                </a:solidFill>
                <a:effectLst/>
                <a:uLnTx/>
                <a:uFillTx/>
              </a:rPr>
              <a:t>www.1ppt.com/fanwen/             </a:t>
            </a:r>
            <a:r>
              <a:rPr kumimoji="0" lang="zh-CN" altLang="en-US" sz="133" b="0" i="0" u="none" strike="noStrike" kern="0" cap="none" spc="0" normalizeH="0" baseline="0" noProof="0" dirty="0">
                <a:ln>
                  <a:noFill/>
                </a:ln>
                <a:solidFill>
                  <a:prstClr val="white"/>
                </a:solidFill>
                <a:effectLst/>
                <a:uLnTx/>
                <a:uFillTx/>
              </a:rPr>
              <a:t>试卷下载：</a:t>
            </a:r>
            <a:r>
              <a:rPr kumimoji="0" lang="en-US" altLang="zh-CN" sz="133" b="0" i="0" u="none" strike="noStrike" kern="0" cap="none" spc="0" normalizeH="0" baseline="0" noProof="0" dirty="0">
                <a:ln>
                  <a:noFill/>
                </a:ln>
                <a:solidFill>
                  <a:prstClr val="white"/>
                </a:solidFill>
                <a:effectLst/>
                <a:uLnTx/>
                <a:uFillTx/>
              </a:rPr>
              <a:t>www.1ppt.com/shiti/  </a:t>
            </a:r>
          </a:p>
          <a:p>
            <a:pPr marL="0" marR="0" lvl="0" indent="0" defTabSz="914377"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教案下载：</a:t>
            </a:r>
            <a:r>
              <a:rPr kumimoji="0" lang="en-US" altLang="zh-CN" sz="133" b="0" i="0" u="none" strike="noStrike" kern="0" cap="none" spc="0" normalizeH="0" baseline="0" noProof="0" dirty="0">
                <a:ln>
                  <a:noFill/>
                </a:ln>
                <a:solidFill>
                  <a:prstClr val="white"/>
                </a:solidFill>
                <a:effectLst/>
                <a:uLnTx/>
                <a:uFillTx/>
              </a:rPr>
              <a:t>www.1ppt.com/jiaoan/        </a:t>
            </a:r>
          </a:p>
          <a:p>
            <a:pPr marL="0" marR="0" lvl="0" indent="0" defTabSz="914377"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字体下载：</a:t>
            </a:r>
            <a:r>
              <a:rPr kumimoji="0" lang="en-US" altLang="zh-CN" sz="133" b="0" i="0" u="none" strike="noStrike" kern="0" cap="none" spc="0" normalizeH="0" baseline="0" noProof="0" dirty="0">
                <a:ln>
                  <a:noFill/>
                </a:ln>
                <a:solidFill>
                  <a:prstClr val="white"/>
                </a:solidFill>
                <a:effectLst/>
                <a:uLnTx/>
                <a:uFillTx/>
              </a:rPr>
              <a:t>www.1ppt.com/ziti/</a:t>
            </a:r>
          </a:p>
          <a:p>
            <a:pPr marL="0" marR="0" lvl="0" indent="0" defTabSz="914377"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 </a:t>
            </a:r>
            <a:endParaRPr kumimoji="0" lang="zh-CN" altLang="en-US" sz="133"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1488226584"/>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0090209"/>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192064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7841434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313991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7E3D18-37EC-4442-B78D-90197EC1437C}"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07079-F9DB-4B0D-AD79-C5DEC491EDC0}" type="slidenum">
              <a:rPr lang="en-US" smtClean="0"/>
              <a:t>‹#›</a:t>
            </a:fld>
            <a:endParaRPr lang="en-US"/>
          </a:p>
        </p:txBody>
      </p:sp>
    </p:spTree>
    <p:extLst>
      <p:ext uri="{BB962C8B-B14F-4D97-AF65-F5344CB8AC3E}">
        <p14:creationId xmlns:p14="http://schemas.microsoft.com/office/powerpoint/2010/main" val="3829275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511066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9811297"/>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97337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79584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7E3D18-37EC-4442-B78D-90197EC1437C}"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007079-F9DB-4B0D-AD79-C5DEC491EDC0}" type="slidenum">
              <a:rPr lang="en-US" smtClean="0"/>
              <a:t>‹#›</a:t>
            </a:fld>
            <a:endParaRPr lang="en-US"/>
          </a:p>
        </p:txBody>
      </p:sp>
    </p:spTree>
    <p:extLst>
      <p:ext uri="{BB962C8B-B14F-4D97-AF65-F5344CB8AC3E}">
        <p14:creationId xmlns:p14="http://schemas.microsoft.com/office/powerpoint/2010/main" val="1005789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7E3D18-37EC-4442-B78D-90197EC1437C}"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007079-F9DB-4B0D-AD79-C5DEC491EDC0}" type="slidenum">
              <a:rPr lang="en-US" smtClean="0"/>
              <a:t>‹#›</a:t>
            </a:fld>
            <a:endParaRPr lang="en-US"/>
          </a:p>
        </p:txBody>
      </p:sp>
    </p:spTree>
    <p:extLst>
      <p:ext uri="{BB962C8B-B14F-4D97-AF65-F5344CB8AC3E}">
        <p14:creationId xmlns:p14="http://schemas.microsoft.com/office/powerpoint/2010/main" val="1852962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7E3D18-37EC-4442-B78D-90197EC1437C}"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007079-F9DB-4B0D-AD79-C5DEC491EDC0}" type="slidenum">
              <a:rPr lang="en-US" smtClean="0"/>
              <a:t>‹#›</a:t>
            </a:fld>
            <a:endParaRPr lang="en-US"/>
          </a:p>
        </p:txBody>
      </p:sp>
    </p:spTree>
    <p:extLst>
      <p:ext uri="{BB962C8B-B14F-4D97-AF65-F5344CB8AC3E}">
        <p14:creationId xmlns:p14="http://schemas.microsoft.com/office/powerpoint/2010/main" val="241690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7E3D18-37EC-4442-B78D-90197EC1437C}"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07079-F9DB-4B0D-AD79-C5DEC491EDC0}" type="slidenum">
              <a:rPr lang="en-US" smtClean="0"/>
              <a:t>‹#›</a:t>
            </a:fld>
            <a:endParaRPr lang="en-US"/>
          </a:p>
        </p:txBody>
      </p:sp>
    </p:spTree>
    <p:extLst>
      <p:ext uri="{BB962C8B-B14F-4D97-AF65-F5344CB8AC3E}">
        <p14:creationId xmlns:p14="http://schemas.microsoft.com/office/powerpoint/2010/main" val="385678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7E3D18-37EC-4442-B78D-90197EC1437C}"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07079-F9DB-4B0D-AD79-C5DEC491EDC0}" type="slidenum">
              <a:rPr lang="en-US" smtClean="0"/>
              <a:t>‹#›</a:t>
            </a:fld>
            <a:endParaRPr lang="en-US"/>
          </a:p>
        </p:txBody>
      </p:sp>
    </p:spTree>
    <p:extLst>
      <p:ext uri="{BB962C8B-B14F-4D97-AF65-F5344CB8AC3E}">
        <p14:creationId xmlns:p14="http://schemas.microsoft.com/office/powerpoint/2010/main" val="3582919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E3D18-37EC-4442-B78D-90197EC1437C}" type="datetimeFigureOut">
              <a:rPr lang="en-US" smtClean="0"/>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07079-F9DB-4B0D-AD79-C5DEC491EDC0}" type="slidenum">
              <a:rPr lang="en-US" smtClean="0"/>
              <a:t>‹#›</a:t>
            </a:fld>
            <a:endParaRPr lang="en-US"/>
          </a:p>
        </p:txBody>
      </p:sp>
    </p:spTree>
    <p:extLst>
      <p:ext uri="{BB962C8B-B14F-4D97-AF65-F5344CB8AC3E}">
        <p14:creationId xmlns:p14="http://schemas.microsoft.com/office/powerpoint/2010/main" val="1225579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8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04909006"/>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EA9D3709-6061-43C6-9D21-6188E43BE29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1" name="Rectangle 15">
            <a:extLst>
              <a:ext uri="{FF2B5EF4-FFF2-40B4-BE49-F238E27FC236}">
                <a16:creationId xmlns:a16="http://schemas.microsoft.com/office/drawing/2014/main" id="{0FAFF44B-FF22-4B51-8106-5C23CEDE3E9E}"/>
              </a:ext>
            </a:extLst>
          </p:cNvPr>
          <p:cNvSpPr>
            <a:spLocks noChangeArrowheads="1"/>
          </p:cNvSpPr>
          <p:nvPr/>
        </p:nvSpPr>
        <p:spPr bwMode="white">
          <a:xfrm>
            <a:off x="0" y="2"/>
            <a:ext cx="12192000" cy="139382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2" name="Rectangle 17">
            <a:extLst>
              <a:ext uri="{FF2B5EF4-FFF2-40B4-BE49-F238E27FC236}">
                <a16:creationId xmlns:a16="http://schemas.microsoft.com/office/drawing/2014/main" id="{F3F54C7D-C6F1-4D8D-95B3-ACF91B6E203B}"/>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3" name="Rectangle 18">
            <a:extLst>
              <a:ext uri="{FF2B5EF4-FFF2-40B4-BE49-F238E27FC236}">
                <a16:creationId xmlns:a16="http://schemas.microsoft.com/office/drawing/2014/main" id="{E2BB73E7-B6DB-4F7B-8F03-822C8CF2762C}"/>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D862714F-9E61-4BAE-A666-31C1DB2942F0}"/>
              </a:ext>
            </a:extLst>
          </p:cNvPr>
          <p:cNvSpPr>
            <a:spLocks noChangeArrowheads="1"/>
          </p:cNvSpPr>
          <p:nvPr/>
        </p:nvSpPr>
        <p:spPr bwMode="auto">
          <a:xfrm>
            <a:off x="198968"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4" name="Date Placeholder 13">
            <a:extLst>
              <a:ext uri="{FF2B5EF4-FFF2-40B4-BE49-F238E27FC236}">
                <a16:creationId xmlns:a16="http://schemas.microsoft.com/office/drawing/2014/main" id="{1BABFD33-0CAD-43B4-A875-E989CCF95791}"/>
              </a:ext>
            </a:extLst>
          </p:cNvPr>
          <p:cNvSpPr>
            <a:spLocks noGrp="1"/>
          </p:cNvSpPr>
          <p:nvPr>
            <p:ph type="dt" sz="half" idx="2"/>
          </p:nvPr>
        </p:nvSpPr>
        <p:spPr>
          <a:xfrm>
            <a:off x="7721602" y="6405564"/>
            <a:ext cx="4059767" cy="365125"/>
          </a:xfrm>
          <a:prstGeom prst="rect">
            <a:avLst/>
          </a:prstGeom>
        </p:spPr>
        <p:txBody>
          <a:bodyPr vert="horz"/>
          <a:lstStyle>
            <a:lvl1pPr algn="r" eaLnBrk="1" fontAlgn="auto" latinLnBrk="0" hangingPunct="1">
              <a:spcBef>
                <a:spcPts val="0"/>
              </a:spcBef>
              <a:spcAft>
                <a:spcPts val="0"/>
              </a:spcAft>
              <a:defRPr kumimoji="0" sz="1400" b="0">
                <a:solidFill>
                  <a:srgbClr val="FFFFFF"/>
                </a:solidFill>
                <a:latin typeface="Georgia"/>
              </a:defRPr>
            </a:lvl1pPr>
          </a:lstStyle>
          <a:p>
            <a:pPr>
              <a:defRPr/>
            </a:pPr>
            <a:fld id="{366D9694-0B72-4092-BDFA-5F37AEE92F82}" type="datetimeFigureOut">
              <a:rPr lang="en-US"/>
              <a:pPr>
                <a:defRPr/>
              </a:pPr>
              <a:t>11/25/2024</a:t>
            </a:fld>
            <a:endParaRPr lang="en-US"/>
          </a:p>
        </p:txBody>
      </p:sp>
      <p:sp>
        <p:nvSpPr>
          <p:cNvPr id="3" name="Footer Placeholder 2">
            <a:extLst>
              <a:ext uri="{FF2B5EF4-FFF2-40B4-BE49-F238E27FC236}">
                <a16:creationId xmlns:a16="http://schemas.microsoft.com/office/drawing/2014/main" id="{471B60B5-7C7F-46F6-AB0A-BC9571183EE0}"/>
              </a:ext>
            </a:extLst>
          </p:cNvPr>
          <p:cNvSpPr>
            <a:spLocks noGrp="1"/>
          </p:cNvSpPr>
          <p:nvPr>
            <p:ph type="ftr" sz="quarter" idx="3"/>
          </p:nvPr>
        </p:nvSpPr>
        <p:spPr>
          <a:xfrm>
            <a:off x="406400" y="6410328"/>
            <a:ext cx="4775200" cy="366713"/>
          </a:xfrm>
          <a:prstGeom prst="rect">
            <a:avLst/>
          </a:prstGeom>
        </p:spPr>
        <p:txBody>
          <a:bodyPr vert="horz"/>
          <a:lstStyle>
            <a:lvl1pPr algn="l" eaLnBrk="1" fontAlgn="auto" latinLnBrk="0" hangingPunct="1">
              <a:spcBef>
                <a:spcPts val="0"/>
              </a:spcBef>
              <a:spcAft>
                <a:spcPts val="0"/>
              </a:spcAft>
              <a:defRPr kumimoji="0" sz="1200" b="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593DB849-6680-44E8-9F98-4570DB43AD27}"/>
              </a:ext>
            </a:extLst>
          </p:cNvPr>
          <p:cNvSpPr>
            <a:spLocks noChangeArrowheads="1"/>
          </p:cNvSpPr>
          <p:nvPr/>
        </p:nvSpPr>
        <p:spPr bwMode="auto">
          <a:xfrm>
            <a:off x="203200" y="155575"/>
            <a:ext cx="11777133" cy="6546851"/>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0" name="Straight Connector 9">
            <a:extLst>
              <a:ext uri="{FF2B5EF4-FFF2-40B4-BE49-F238E27FC236}">
                <a16:creationId xmlns:a16="http://schemas.microsoft.com/office/drawing/2014/main" id="{A35FF502-0D84-4F28-98B7-AD213DDF7EA8}"/>
              </a:ext>
            </a:extLst>
          </p:cNvPr>
          <p:cNvSpPr>
            <a:spLocks noChangeShapeType="1"/>
          </p:cNvSpPr>
          <p:nvPr/>
        </p:nvSpPr>
        <p:spPr bwMode="auto">
          <a:xfrm>
            <a:off x="203200" y="1276351"/>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2" name="Oval 11">
            <a:extLst>
              <a:ext uri="{FF2B5EF4-FFF2-40B4-BE49-F238E27FC236}">
                <a16:creationId xmlns:a16="http://schemas.microsoft.com/office/drawing/2014/main" id="{CEDC2C39-EF3D-4D0B-BE4B-597E00BF8E93}"/>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Oval 14">
            <a:extLst>
              <a:ext uri="{FF2B5EF4-FFF2-40B4-BE49-F238E27FC236}">
                <a16:creationId xmlns:a16="http://schemas.microsoft.com/office/drawing/2014/main" id="{6FDADEDA-F59B-4CFA-8EFB-53E5DC3ADBEF}"/>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23" name="Slide Number Placeholder 22">
            <a:extLst>
              <a:ext uri="{FF2B5EF4-FFF2-40B4-BE49-F238E27FC236}">
                <a16:creationId xmlns:a16="http://schemas.microsoft.com/office/drawing/2014/main" id="{16952C59-611F-4FB1-AA4A-7E3508EDBAC6}"/>
              </a:ext>
            </a:extLst>
          </p:cNvPr>
          <p:cNvSpPr>
            <a:spLocks noGrp="1"/>
          </p:cNvSpPr>
          <p:nvPr>
            <p:ph type="sldNum" sz="quarter" idx="4"/>
          </p:nvPr>
        </p:nvSpPr>
        <p:spPr>
          <a:xfrm>
            <a:off x="5791200" y="1039815"/>
            <a:ext cx="6096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a16="http://schemas.microsoft.com/office/drawing/2014/main" id="{CB242EB5-D66F-47C1-A2FE-D8C217EB2BA0}"/>
              </a:ext>
            </a:extLst>
          </p:cNvPr>
          <p:cNvSpPr>
            <a:spLocks noGrp="1"/>
          </p:cNvSpPr>
          <p:nvPr>
            <p:ph type="title"/>
          </p:nvPr>
        </p:nvSpPr>
        <p:spPr bwMode="auto">
          <a:xfrm>
            <a:off x="402167" y="228602"/>
            <a:ext cx="113792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a16="http://schemas.microsoft.com/office/drawing/2014/main" id="{930FE2F5-7C8B-4118-B3C5-6C68AA3F35BB}"/>
              </a:ext>
            </a:extLst>
          </p:cNvPr>
          <p:cNvSpPr>
            <a:spLocks noGrp="1"/>
          </p:cNvSpPr>
          <p:nvPr>
            <p:ph type="body" idx="1"/>
          </p:nvPr>
        </p:nvSpPr>
        <p:spPr bwMode="auto">
          <a:xfrm>
            <a:off x="402167" y="1524001"/>
            <a:ext cx="11379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76614201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189" algn="ctr" rtl="0" fontAlgn="base">
        <a:spcBef>
          <a:spcPct val="0"/>
        </a:spcBef>
        <a:spcAft>
          <a:spcPct val="0"/>
        </a:spcAft>
        <a:defRPr sz="3300">
          <a:solidFill>
            <a:srgbClr val="7B9899"/>
          </a:solidFill>
          <a:latin typeface="Georgia" pitchFamily="18" charset="0"/>
        </a:defRPr>
      </a:lvl6pPr>
      <a:lvl7pPr marL="914377" algn="ctr" rtl="0" fontAlgn="base">
        <a:spcBef>
          <a:spcPct val="0"/>
        </a:spcBef>
        <a:spcAft>
          <a:spcPct val="0"/>
        </a:spcAft>
        <a:defRPr sz="3300">
          <a:solidFill>
            <a:srgbClr val="7B9899"/>
          </a:solidFill>
          <a:latin typeface="Georgia" pitchFamily="18" charset="0"/>
        </a:defRPr>
      </a:lvl7pPr>
      <a:lvl8pPr marL="1371566" algn="ctr" rtl="0" fontAlgn="base">
        <a:spcBef>
          <a:spcPct val="0"/>
        </a:spcBef>
        <a:spcAft>
          <a:spcPct val="0"/>
        </a:spcAft>
        <a:defRPr sz="3300">
          <a:solidFill>
            <a:srgbClr val="7B9899"/>
          </a:solidFill>
          <a:latin typeface="Georgia" pitchFamily="18" charset="0"/>
        </a:defRPr>
      </a:lvl8pPr>
      <a:lvl9pPr marL="1828754" algn="ctr" rtl="0" fontAlgn="base">
        <a:spcBef>
          <a:spcPct val="0"/>
        </a:spcBef>
        <a:spcAft>
          <a:spcPct val="0"/>
        </a:spcAft>
        <a:defRPr sz="3300">
          <a:solidFill>
            <a:srgbClr val="7B9899"/>
          </a:solidFill>
          <a:latin typeface="Georgia" pitchFamily="18" charset="0"/>
        </a:defRPr>
      </a:lvl9pPr>
    </p:titleStyle>
    <p:bodyStyle>
      <a:lvl1pPr marL="273044" indent="-273044"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74" indent="-273044"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05" indent="-228594"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35" indent="-228594"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566" indent="-228594"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879" indent="-182875"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192" indent="-182875"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067" indent="-182875"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381" indent="-182875"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2024/11/25</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2495348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slide" Target="slide24.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slide" Target="slide23.xml"/><Relationship Id="rId5" Type="http://schemas.openxmlformats.org/officeDocument/2006/relationships/slide" Target="slide26.xml"/><Relationship Id="rId10" Type="http://schemas.openxmlformats.org/officeDocument/2006/relationships/slide" Target="slide25.xml"/><Relationship Id="rId4" Type="http://schemas.openxmlformats.org/officeDocument/2006/relationships/slide" Target="slide19.xml"/><Relationship Id="rId9" Type="http://schemas.openxmlformats.org/officeDocument/2006/relationships/image" Target="../media/image27.svg"/><Relationship Id="rId1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audio" Target="../media/audio3.wav"/><Relationship Id="rId1" Type="http://schemas.openxmlformats.org/officeDocument/2006/relationships/slideLayout" Target="../slideLayouts/slideLayout17.xml"/><Relationship Id="rId5"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22.xml"/><Relationship Id="rId7" Type="http://schemas.openxmlformats.org/officeDocument/2006/relationships/image" Target="../media/image6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5.wav"/><Relationship Id="rId7" Type="http://schemas.openxmlformats.org/officeDocument/2006/relationships/image" Target="../media/image75.png"/><Relationship Id="rId2" Type="http://schemas.openxmlformats.org/officeDocument/2006/relationships/audio" Target="../media/audio4.wav"/><Relationship Id="rId1" Type="http://schemas.openxmlformats.org/officeDocument/2006/relationships/slideLayout" Target="../slideLayouts/slideLayout2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5.wav"/><Relationship Id="rId7" Type="http://schemas.openxmlformats.org/officeDocument/2006/relationships/image" Target="../media/image76.png"/><Relationship Id="rId2" Type="http://schemas.openxmlformats.org/officeDocument/2006/relationships/audio" Target="../media/audio4.wav"/><Relationship Id="rId1" Type="http://schemas.openxmlformats.org/officeDocument/2006/relationships/slideLayout" Target="../slideLayouts/slideLayout2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5.wav"/><Relationship Id="rId7" Type="http://schemas.openxmlformats.org/officeDocument/2006/relationships/image" Target="../media/image81.png"/><Relationship Id="rId2" Type="http://schemas.openxmlformats.org/officeDocument/2006/relationships/audio" Target="../media/audio4.wav"/><Relationship Id="rId1" Type="http://schemas.openxmlformats.org/officeDocument/2006/relationships/slideLayout" Target="../slideLayouts/slideLayout22.xml"/><Relationship Id="rId6" Type="http://schemas.openxmlformats.org/officeDocument/2006/relationships/image" Target="../media/image80.png"/><Relationship Id="rId5" Type="http://schemas.openxmlformats.org/officeDocument/2006/relationships/image" Target="../media/image73.png"/><Relationship Id="rId4" Type="http://schemas.openxmlformats.org/officeDocument/2006/relationships/image" Target="../media/image72.jpeg"/><Relationship Id="rId9"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5.wav"/><Relationship Id="rId7" Type="http://schemas.openxmlformats.org/officeDocument/2006/relationships/image" Target="../media/image77.png"/><Relationship Id="rId2" Type="http://schemas.openxmlformats.org/officeDocument/2006/relationships/audio" Target="../media/audio4.wav"/><Relationship Id="rId1" Type="http://schemas.openxmlformats.org/officeDocument/2006/relationships/slideLayout" Target="../slideLayouts/slideLayout22.xml"/><Relationship Id="rId6" Type="http://schemas.openxmlformats.org/officeDocument/2006/relationships/image" Target="../media/image76.png"/><Relationship Id="rId5" Type="http://schemas.openxmlformats.org/officeDocument/2006/relationships/image" Target="../media/image82.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4.jpe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gi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slide" Target="slide8.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4.xml"/><Relationship Id="rId5" Type="http://schemas.openxmlformats.org/officeDocument/2006/relationships/image" Target="../media/image10.GIF"/><Relationship Id="rId4" Type="http://schemas.openxmlformats.org/officeDocument/2006/relationships/audio" Target="../media/audio1.wav"/><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Vector phông nền xanh sân khấu hoa sen trang trí"/>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7162" name="Picture 10" descr="Hình nền Powerpoint làm Slide chào hỏi 7 - Dạy học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
            <a:ext cx="10198403" cy="70865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73603" y="5257800"/>
            <a:ext cx="8001000" cy="553998"/>
          </a:xfrm>
          <a:prstGeom prst="rect">
            <a:avLst/>
          </a:prstGeom>
          <a:noFill/>
        </p:spPr>
        <p:txBody>
          <a:bodyPr wrap="squar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pPr algn="ctr" fontAlgn="base">
              <a:spcBef>
                <a:spcPct val="0"/>
              </a:spcBef>
              <a:spcAft>
                <a:spcPct val="0"/>
              </a:spcAft>
              <a:defRPr/>
            </a:pPr>
            <a:r>
              <a:rPr lang="en-US" altLang="en-US" sz="3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3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viên</a:t>
            </a:r>
            <a:r>
              <a:rPr lang="en-US" altLang="en-US" sz="3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NGUYỄN THỊ THUÝ</a:t>
            </a:r>
          </a:p>
        </p:txBody>
      </p:sp>
      <p:sp>
        <p:nvSpPr>
          <p:cNvPr id="3" name="TextBox 2">
            <a:extLst>
              <a:ext uri="{FF2B5EF4-FFF2-40B4-BE49-F238E27FC236}">
                <a16:creationId xmlns:a16="http://schemas.microsoft.com/office/drawing/2014/main" id="{06CE398E-E965-49A3-A76D-F906A2A1E7B0}"/>
              </a:ext>
            </a:extLst>
          </p:cNvPr>
          <p:cNvSpPr txBox="1"/>
          <p:nvPr/>
        </p:nvSpPr>
        <p:spPr>
          <a:xfrm>
            <a:off x="2808514" y="2099387"/>
            <a:ext cx="8075690" cy="1200329"/>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CHÀO MỪNG QUÝ THẦY CÔ GIÁO 	       VỀ DỰ GIỜ THĂM LỚP</a:t>
            </a:r>
          </a:p>
        </p:txBody>
      </p:sp>
    </p:spTree>
    <p:extLst>
      <p:ext uri="{BB962C8B-B14F-4D97-AF65-F5344CB8AC3E}">
        <p14:creationId xmlns:p14="http://schemas.microsoft.com/office/powerpoint/2010/main" val="3508438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8136"/>
            <a:ext cx="12191999" cy="361539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297" y="4067684"/>
            <a:ext cx="4458901" cy="22487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2480" y="4234374"/>
            <a:ext cx="5797772" cy="1688123"/>
          </a:xfrm>
          <a:prstGeom prst="rect">
            <a:avLst/>
          </a:prstGeom>
        </p:spPr>
      </p:pic>
    </p:spTree>
    <p:extLst>
      <p:ext uri="{BB962C8B-B14F-4D97-AF65-F5344CB8AC3E}">
        <p14:creationId xmlns:p14="http://schemas.microsoft.com/office/powerpoint/2010/main" val="256528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318783"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774" y="2"/>
            <a:ext cx="1874743" cy="11254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54" y="1"/>
            <a:ext cx="1801047" cy="14489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2642" y="4600137"/>
            <a:ext cx="2499359" cy="225786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6898" y="252829"/>
            <a:ext cx="4318783" cy="1125416"/>
          </a:xfrm>
          <a:prstGeom prst="rect">
            <a:avLst/>
          </a:prstGeom>
        </p:spPr>
      </p:pic>
      <p:sp>
        <p:nvSpPr>
          <p:cNvPr id="4" name="TextBox 3">
            <a:extLst>
              <a:ext uri="{FF2B5EF4-FFF2-40B4-BE49-F238E27FC236}">
                <a16:creationId xmlns:a16="http://schemas.microsoft.com/office/drawing/2014/main" id="{A5264E3C-15A2-C947-1D7A-4259A50AA5B4}"/>
              </a:ext>
            </a:extLst>
          </p:cNvPr>
          <p:cNvSpPr txBox="1"/>
          <p:nvPr/>
        </p:nvSpPr>
        <p:spPr>
          <a:xfrm>
            <a:off x="4450702" y="2028867"/>
            <a:ext cx="7741298" cy="1569660"/>
          </a:xfrm>
          <a:prstGeom prst="rect">
            <a:avLst/>
          </a:prstGeom>
          <a:noFill/>
        </p:spPr>
        <p:txBody>
          <a:bodyPr wrap="square" rtlCol="0">
            <a:spAutoFit/>
          </a:bodyPr>
          <a:lstStyle/>
          <a:p>
            <a:endParaRPr lang="en-US" sz="3200" b="1" dirty="0">
              <a:latin typeface="Times New Roman" panose="02020603050405020304" pitchFamily="18" charset="0"/>
              <a:cs typeface="Times New Roman" panose="02020603050405020304" pitchFamily="18" charset="0"/>
            </a:endParaRPr>
          </a:p>
          <a:p>
            <a:pPr marL="380990" indent="-380990">
              <a:buFontTx/>
              <a:buChar char="-"/>
            </a:pP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minh</a:t>
            </a:r>
            <a:r>
              <a:rPr lang="en-US" sz="3200" b="1" dirty="0">
                <a:latin typeface="Times New Roman" panose="02020603050405020304" pitchFamily="18" charset="0"/>
                <a:cs typeface="Times New Roman" panose="02020603050405020304" pitchFamily="18" charset="0"/>
              </a:rPr>
              <a:t> Trung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kỉ</a:t>
            </a:r>
            <a:r>
              <a:rPr lang="en-US" sz="3200" b="1" dirty="0">
                <a:latin typeface="Times New Roman" panose="02020603050405020304" pitchFamily="18" charset="0"/>
                <a:cs typeface="Times New Roman" panose="02020603050405020304" pitchFamily="18" charset="0"/>
              </a:rPr>
              <a:t> VII.  </a:t>
            </a:r>
          </a:p>
        </p:txBody>
      </p:sp>
    </p:spTree>
    <p:extLst>
      <p:ext uri="{BB962C8B-B14F-4D97-AF65-F5344CB8AC3E}">
        <p14:creationId xmlns:p14="http://schemas.microsoft.com/office/powerpoint/2010/main" val="2807932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5" name="Picture 4">
            <a:extLst>
              <a:ext uri="{FF2B5EF4-FFF2-40B4-BE49-F238E27FC236}">
                <a16:creationId xmlns:a16="http://schemas.microsoft.com/office/drawing/2014/main" id="{9DCA2A80-F7C0-6F49-BF38-0006A8B98CD5}"/>
              </a:ext>
            </a:extLst>
          </p:cNvPr>
          <p:cNvPicPr>
            <a:picLocks noChangeAspect="1"/>
          </p:cNvPicPr>
          <p:nvPr/>
        </p:nvPicPr>
        <p:blipFill>
          <a:blip r:embed="rId3"/>
          <a:stretch>
            <a:fillRect/>
          </a:stretch>
        </p:blipFill>
        <p:spPr>
          <a:xfrm>
            <a:off x="38100" y="295296"/>
            <a:ext cx="12192000" cy="5218304"/>
          </a:xfrm>
          <a:prstGeom prst="rect">
            <a:avLst/>
          </a:prstGeom>
        </p:spPr>
      </p:pic>
      <p:sp>
        <p:nvSpPr>
          <p:cNvPr id="1477" name="Google Shape;1477;p48"/>
          <p:cNvSpPr txBox="1">
            <a:spLocks noGrp="1"/>
          </p:cNvSpPr>
          <p:nvPr>
            <p:ph type="title"/>
          </p:nvPr>
        </p:nvSpPr>
        <p:spPr>
          <a:xfrm>
            <a:off x="1746126" y="2108200"/>
            <a:ext cx="7501348" cy="2388827"/>
          </a:xfrm>
          <a:prstGeom prst="rect">
            <a:avLst/>
          </a:prstGeom>
        </p:spPr>
        <p:txBody>
          <a:bodyPr spcFirstLastPara="1" vert="horz" wrap="square" lIns="121900" tIns="121900" rIns="121900" bIns="121900" rtlCol="0" anchor="ctr" anchorCtr="0">
            <a:noAutofit/>
          </a:bodyPr>
          <a:lstStyle/>
          <a:p>
            <a:pPr algn="ctr" eaLnBrk="0" fontAlgn="base" hangingPunct="0">
              <a:spcBef>
                <a:spcPct val="0"/>
              </a:spcBef>
              <a:spcAft>
                <a:spcPct val="0"/>
              </a:spcAft>
              <a:buClrTx/>
            </a:pPr>
            <a:r>
              <a:rPr lang="en-US" altLang="vi-VN" sz="5867" dirty="0">
                <a:solidFill>
                  <a:srgbClr val="FF0000"/>
                </a:solidFill>
                <a:latin typeface="Times New Roman" panose="02020603050405020304" pitchFamily="18" charset="0"/>
              </a:rPr>
              <a:t>IV. </a:t>
            </a:r>
            <a:r>
              <a:rPr lang="en-US" altLang="vi-VN" sz="5867" dirty="0" err="1">
                <a:solidFill>
                  <a:srgbClr val="FF0000"/>
                </a:solidFill>
                <a:latin typeface="Times New Roman" panose="02020603050405020304" pitchFamily="18" charset="0"/>
              </a:rPr>
              <a:t>Một</a:t>
            </a:r>
            <a:r>
              <a:rPr lang="en-US" altLang="vi-VN" sz="5867" dirty="0">
                <a:solidFill>
                  <a:srgbClr val="FF0000"/>
                </a:solidFill>
                <a:latin typeface="Times New Roman" panose="02020603050405020304" pitchFamily="18" charset="0"/>
              </a:rPr>
              <a:t> </a:t>
            </a:r>
            <a:r>
              <a:rPr lang="en-US" altLang="vi-VN" sz="5867" dirty="0" err="1">
                <a:solidFill>
                  <a:srgbClr val="FF0000"/>
                </a:solidFill>
                <a:latin typeface="Times New Roman" panose="02020603050405020304" pitchFamily="18" charset="0"/>
              </a:rPr>
              <a:t>số</a:t>
            </a:r>
            <a:r>
              <a:rPr lang="en-US" altLang="vi-VN" sz="5867" dirty="0">
                <a:solidFill>
                  <a:srgbClr val="FF0000"/>
                </a:solidFill>
                <a:latin typeface="Times New Roman" panose="02020603050405020304" pitchFamily="18" charset="0"/>
              </a:rPr>
              <a:t> </a:t>
            </a:r>
            <a:r>
              <a:rPr lang="en-US" altLang="vi-VN" sz="5867" dirty="0" err="1">
                <a:solidFill>
                  <a:srgbClr val="FF0000"/>
                </a:solidFill>
                <a:latin typeface="Times New Roman" panose="02020603050405020304" pitchFamily="18" charset="0"/>
              </a:rPr>
              <a:t>thành</a:t>
            </a:r>
            <a:r>
              <a:rPr lang="en-US" altLang="vi-VN" sz="5867" dirty="0">
                <a:solidFill>
                  <a:srgbClr val="FF0000"/>
                </a:solidFill>
                <a:latin typeface="Times New Roman" panose="02020603050405020304" pitchFamily="18" charset="0"/>
              </a:rPr>
              <a:t> </a:t>
            </a:r>
            <a:r>
              <a:rPr lang="en-US" altLang="vi-VN" sz="5867" dirty="0" err="1">
                <a:solidFill>
                  <a:srgbClr val="FF0000"/>
                </a:solidFill>
                <a:latin typeface="Times New Roman" panose="02020603050405020304" pitchFamily="18" charset="0"/>
              </a:rPr>
              <a:t>tựu</a:t>
            </a:r>
            <a:r>
              <a:rPr lang="en-US" altLang="vi-VN" sz="5867" dirty="0">
                <a:solidFill>
                  <a:srgbClr val="FF0000"/>
                </a:solidFill>
                <a:latin typeface="Times New Roman" panose="02020603050405020304" pitchFamily="18" charset="0"/>
              </a:rPr>
              <a:t> </a:t>
            </a:r>
            <a:r>
              <a:rPr lang="en-US" altLang="vi-VN" sz="5867" dirty="0" err="1">
                <a:solidFill>
                  <a:srgbClr val="FF0000"/>
                </a:solidFill>
                <a:latin typeface="Times New Roman" panose="02020603050405020304" pitchFamily="18" charset="0"/>
              </a:rPr>
              <a:t>văn</a:t>
            </a:r>
            <a:r>
              <a:rPr lang="en-US" altLang="vi-VN" sz="5867" dirty="0">
                <a:solidFill>
                  <a:srgbClr val="FF0000"/>
                </a:solidFill>
                <a:latin typeface="Times New Roman" panose="02020603050405020304" pitchFamily="18" charset="0"/>
              </a:rPr>
              <a:t> </a:t>
            </a:r>
            <a:r>
              <a:rPr lang="en-US" altLang="vi-VN" sz="5867" dirty="0" err="1">
                <a:solidFill>
                  <a:srgbClr val="FF0000"/>
                </a:solidFill>
                <a:latin typeface="Times New Roman" panose="02020603050405020304" pitchFamily="18" charset="0"/>
              </a:rPr>
              <a:t>minh</a:t>
            </a:r>
            <a:r>
              <a:rPr lang="en-US" altLang="vi-VN" sz="5867" dirty="0">
                <a:solidFill>
                  <a:srgbClr val="FF0000"/>
                </a:solidFill>
                <a:latin typeface="Times New Roman" panose="02020603050405020304" pitchFamily="18" charset="0"/>
              </a:rPr>
              <a:t> </a:t>
            </a:r>
            <a:r>
              <a:rPr lang="en-US" altLang="vi-VN" sz="5867" dirty="0" err="1">
                <a:solidFill>
                  <a:srgbClr val="FF0000"/>
                </a:solidFill>
                <a:latin typeface="Times New Roman" panose="02020603050405020304" pitchFamily="18" charset="0"/>
              </a:rPr>
              <a:t>Trung</a:t>
            </a:r>
            <a:r>
              <a:rPr lang="en-US" altLang="vi-VN" sz="5867" dirty="0">
                <a:solidFill>
                  <a:srgbClr val="FF0000"/>
                </a:solidFill>
                <a:latin typeface="Times New Roman" panose="02020603050405020304" pitchFamily="18" charset="0"/>
              </a:rPr>
              <a:t> </a:t>
            </a:r>
            <a:r>
              <a:rPr lang="en-US" altLang="vi-VN" sz="5867" dirty="0" err="1">
                <a:solidFill>
                  <a:srgbClr val="FF0000"/>
                </a:solidFill>
                <a:latin typeface="Times New Roman" panose="02020603050405020304" pitchFamily="18" charset="0"/>
              </a:rPr>
              <a:t>Quốc</a:t>
            </a:r>
            <a:r>
              <a:rPr lang="en-US" altLang="vi-VN" sz="5867" dirty="0">
                <a:solidFill>
                  <a:srgbClr val="FF0000"/>
                </a:solidFill>
                <a:latin typeface="Times New Roman" panose="02020603050405020304" pitchFamily="18" charset="0"/>
              </a:rPr>
              <a:t>.</a:t>
            </a:r>
          </a:p>
        </p:txBody>
      </p:sp>
      <p:pic>
        <p:nvPicPr>
          <p:cNvPr id="6" name="Picture 6">
            <a:extLst>
              <a:ext uri="{FF2B5EF4-FFF2-40B4-BE49-F238E27FC236}">
                <a16:creationId xmlns:a16="http://schemas.microsoft.com/office/drawing/2014/main" id="{1D175EF8-EF63-0546-9252-739324B56F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93" b="60175"/>
          <a:stretch/>
        </p:blipFill>
        <p:spPr bwMode="auto">
          <a:xfrm>
            <a:off x="46095" y="5405237"/>
            <a:ext cx="3400061" cy="14527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E7424C8-0E73-1A4F-8F64-475C069A4B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93" b="60175"/>
          <a:stretch/>
        </p:blipFill>
        <p:spPr bwMode="auto">
          <a:xfrm flipH="1">
            <a:off x="8791939" y="5303973"/>
            <a:ext cx="3400061" cy="14527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1477"/>
                                            </p:tgtEl>
                                            <p:attrNameLst>
                                              <p:attrName>style.visibility</p:attrName>
                                            </p:attrNameLst>
                                          </p:cBhvr>
                                          <p:to>
                                            <p:strVal val="visible"/>
                                          </p:to>
                                        </p:set>
                                        <p:anim calcmode="lin" valueType="num" p14:bounceEnd="50000">
                                          <p:cBhvr additive="base">
                                            <p:cTn id="7" dur="500" fill="hold"/>
                                            <p:tgtEl>
                                              <p:spTgt spid="147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7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4" presetClass="emph" presetSubtype="0" repeatCount="3000" fill="hold" grpId="1" nodeType="after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477"/>
                                            </p:tgtEl>
                                            <p:attrNameLst>
                                              <p:attrName>ppt_x</p:attrName>
                                              <p:attrName>ppt_y</p:attrName>
                                            </p:attrNameLst>
                                          </p:cBhvr>
                                        </p:animMotion>
                                        <p:animRot by="1500000">
                                          <p:cBhvr>
                                            <p:cTn id="12" dur="125" fill="hold">
                                              <p:stCondLst>
                                                <p:cond delay="0"/>
                                              </p:stCondLst>
                                            </p:cTn>
                                            <p:tgtEl>
                                              <p:spTgt spid="1477"/>
                                            </p:tgtEl>
                                            <p:attrNameLst>
                                              <p:attrName>r</p:attrName>
                                            </p:attrNameLst>
                                          </p:cBhvr>
                                        </p:animRot>
                                        <p:animRot by="-1500000">
                                          <p:cBhvr>
                                            <p:cTn id="13" dur="125" fill="hold">
                                              <p:stCondLst>
                                                <p:cond delay="125"/>
                                              </p:stCondLst>
                                            </p:cTn>
                                            <p:tgtEl>
                                              <p:spTgt spid="1477"/>
                                            </p:tgtEl>
                                            <p:attrNameLst>
                                              <p:attrName>r</p:attrName>
                                            </p:attrNameLst>
                                          </p:cBhvr>
                                        </p:animRot>
                                        <p:animRot by="-1500000">
                                          <p:cBhvr>
                                            <p:cTn id="14" dur="125" fill="hold">
                                              <p:stCondLst>
                                                <p:cond delay="250"/>
                                              </p:stCondLst>
                                            </p:cTn>
                                            <p:tgtEl>
                                              <p:spTgt spid="1477"/>
                                            </p:tgtEl>
                                            <p:attrNameLst>
                                              <p:attrName>r</p:attrName>
                                            </p:attrNameLst>
                                          </p:cBhvr>
                                        </p:animRot>
                                        <p:animRot by="1500000">
                                          <p:cBhvr>
                                            <p:cTn id="15" dur="125" fill="hold">
                                              <p:stCondLst>
                                                <p:cond delay="375"/>
                                              </p:stCondLst>
                                            </p:cTn>
                                            <p:tgtEl>
                                              <p:spTgt spid="14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477"/>
                                            </p:tgtEl>
                                            <p:attrNameLst>
                                              <p:attrName>style.visibility</p:attrName>
                                            </p:attrNameLst>
                                          </p:cBhvr>
                                          <p:to>
                                            <p:strVal val="visible"/>
                                          </p:to>
                                        </p:set>
                                        <p:anim calcmode="lin" valueType="num">
                                          <p:cBhvr additive="base">
                                            <p:cTn id="7" dur="500" fill="hold"/>
                                            <p:tgtEl>
                                              <p:spTgt spid="1477"/>
                                            </p:tgtEl>
                                            <p:attrNameLst>
                                              <p:attrName>ppt_x</p:attrName>
                                            </p:attrNameLst>
                                          </p:cBhvr>
                                          <p:tavLst>
                                            <p:tav tm="0">
                                              <p:val>
                                                <p:strVal val="#ppt_x"/>
                                              </p:val>
                                            </p:tav>
                                            <p:tav tm="100000">
                                              <p:val>
                                                <p:strVal val="#ppt_x"/>
                                              </p:val>
                                            </p:tav>
                                          </p:tavLst>
                                        </p:anim>
                                        <p:anim calcmode="lin" valueType="num">
                                          <p:cBhvr additive="base">
                                            <p:cTn id="8" dur="500" fill="hold"/>
                                            <p:tgtEl>
                                              <p:spTgt spid="147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4" presetClass="emph" presetSubtype="0" repeatCount="3000" fill="hold" grpId="1" nodeType="after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477"/>
                                            </p:tgtEl>
                                            <p:attrNameLst>
                                              <p:attrName>ppt_x</p:attrName>
                                              <p:attrName>ppt_y</p:attrName>
                                            </p:attrNameLst>
                                          </p:cBhvr>
                                        </p:animMotion>
                                        <p:animRot by="1500000">
                                          <p:cBhvr>
                                            <p:cTn id="12" dur="125" fill="hold">
                                              <p:stCondLst>
                                                <p:cond delay="0"/>
                                              </p:stCondLst>
                                            </p:cTn>
                                            <p:tgtEl>
                                              <p:spTgt spid="1477"/>
                                            </p:tgtEl>
                                            <p:attrNameLst>
                                              <p:attrName>r</p:attrName>
                                            </p:attrNameLst>
                                          </p:cBhvr>
                                        </p:animRot>
                                        <p:animRot by="-1500000">
                                          <p:cBhvr>
                                            <p:cTn id="13" dur="125" fill="hold">
                                              <p:stCondLst>
                                                <p:cond delay="125"/>
                                              </p:stCondLst>
                                            </p:cTn>
                                            <p:tgtEl>
                                              <p:spTgt spid="1477"/>
                                            </p:tgtEl>
                                            <p:attrNameLst>
                                              <p:attrName>r</p:attrName>
                                            </p:attrNameLst>
                                          </p:cBhvr>
                                        </p:animRot>
                                        <p:animRot by="-1500000">
                                          <p:cBhvr>
                                            <p:cTn id="14" dur="125" fill="hold">
                                              <p:stCondLst>
                                                <p:cond delay="250"/>
                                              </p:stCondLst>
                                            </p:cTn>
                                            <p:tgtEl>
                                              <p:spTgt spid="1477"/>
                                            </p:tgtEl>
                                            <p:attrNameLst>
                                              <p:attrName>r</p:attrName>
                                            </p:attrNameLst>
                                          </p:cBhvr>
                                        </p:animRot>
                                        <p:animRot by="1500000">
                                          <p:cBhvr>
                                            <p:cTn id="15" dur="125" fill="hold">
                                              <p:stCondLst>
                                                <p:cond delay="375"/>
                                              </p:stCondLst>
                                            </p:cTn>
                                            <p:tgtEl>
                                              <p:spTgt spid="14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7"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44"/>
          <p:cNvSpPr txBox="1">
            <a:spLocks noGrp="1"/>
          </p:cNvSpPr>
          <p:nvPr>
            <p:ph type="title"/>
          </p:nvPr>
        </p:nvSpPr>
        <p:spPr>
          <a:xfrm>
            <a:off x="-50724" y="1"/>
            <a:ext cx="12192000" cy="987783"/>
          </a:xfrm>
          <a:prstGeom prst="rect">
            <a:avLst/>
          </a:prstGeom>
          <a:noFill/>
        </p:spPr>
        <p:txBody>
          <a:bodyPr spcFirstLastPara="1" wrap="square" lIns="121900" tIns="121900" rIns="121900" bIns="121900" anchor="t" anchorCtr="0">
            <a:noAutofit/>
          </a:bodyPr>
          <a:lstStyle/>
          <a:p>
            <a:pPr algn="ctr"/>
            <a:r>
              <a:rPr lang="en-US" sz="4800" dirty="0">
                <a:latin typeface="Times New Roman" panose="02020603050405020304" pitchFamily="18" charset="0"/>
                <a:cs typeface="Times New Roman" panose="02020603050405020304" pitchFamily="18" charset="0"/>
              </a:rPr>
              <a:t>IV.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tựu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Quốc</a:t>
            </a:r>
            <a:r>
              <a:rPr lang="en-US" sz="4800" dirty="0">
                <a:latin typeface="Times New Roman" panose="02020603050405020304" pitchFamily="18" charset="0"/>
                <a:cs typeface="Times New Roman" panose="02020603050405020304" pitchFamily="18" charset="0"/>
              </a:rPr>
              <a:t>.</a:t>
            </a:r>
            <a:endParaRPr sz="4800" dirty="0">
              <a:latin typeface="Times New Roman" panose="02020603050405020304" pitchFamily="18" charset="0"/>
              <a:cs typeface="Times New Roman" panose="02020603050405020304" pitchFamily="18" charset="0"/>
            </a:endParaRPr>
          </a:p>
        </p:txBody>
      </p:sp>
      <p:sp>
        <p:nvSpPr>
          <p:cNvPr id="1342" name="Google Shape;1342;p44"/>
          <p:cNvSpPr txBox="1">
            <a:spLocks noGrp="1"/>
          </p:cNvSpPr>
          <p:nvPr>
            <p:ph type="subTitle" idx="1"/>
          </p:nvPr>
        </p:nvSpPr>
        <p:spPr>
          <a:xfrm>
            <a:off x="1354539" y="2825383"/>
            <a:ext cx="2498427" cy="715447"/>
          </a:xfrm>
          <a:prstGeom prst="rect">
            <a:avLst/>
          </a:prstGeom>
        </p:spPr>
        <p:txBody>
          <a:bodyPr spcFirstLastPara="1" wrap="square" lIns="121900" tIns="121900" rIns="121900" bIns="121900" anchor="t" anchorCtr="0">
            <a:noAutofit/>
          </a:bodyPr>
          <a:lstStyle/>
          <a:p>
            <a:r>
              <a:rPr lang="x-none" sz="3733" u="sng" dirty="0">
                <a:solidFill>
                  <a:srgbClr val="C00000"/>
                </a:solidFill>
                <a:latin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Tư tưởng</a:t>
            </a:r>
          </a:p>
        </p:txBody>
      </p:sp>
      <p:sp>
        <p:nvSpPr>
          <p:cNvPr id="1343" name="Google Shape;1343;p44"/>
          <p:cNvSpPr txBox="1">
            <a:spLocks noGrp="1"/>
          </p:cNvSpPr>
          <p:nvPr>
            <p:ph type="subTitle" idx="2"/>
          </p:nvPr>
        </p:nvSpPr>
        <p:spPr>
          <a:xfrm>
            <a:off x="9190261" y="5156755"/>
            <a:ext cx="2988000" cy="763599"/>
          </a:xfrm>
          <a:prstGeom prst="rect">
            <a:avLst/>
          </a:prstGeom>
        </p:spPr>
        <p:txBody>
          <a:bodyPr spcFirstLastPara="1" wrap="square" lIns="121900" tIns="121900" rIns="121900" bIns="121900" anchor="t" anchorCtr="0">
            <a:noAutofit/>
          </a:bodyPr>
          <a:lstStyle/>
          <a:p>
            <a:pPr marL="0" indent="0"/>
            <a:r>
              <a:rPr lang="en-US" sz="3733" u="sng" dirty="0" err="1">
                <a:solidFill>
                  <a:srgbClr val="C00000"/>
                </a:solidFill>
                <a:latin typeface="Times New Roman" panose="02020603050405020304" pitchFamily="18"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Kiến</a:t>
            </a:r>
            <a:r>
              <a:rPr lang="en-US" sz="3733" u="sng" dirty="0">
                <a:solidFill>
                  <a:srgbClr val="C00000"/>
                </a:solidFill>
                <a:latin typeface="Times New Roman" panose="02020603050405020304" pitchFamily="18"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 </a:t>
            </a:r>
            <a:r>
              <a:rPr lang="en-US" sz="3733" u="sng" dirty="0" err="1">
                <a:solidFill>
                  <a:srgbClr val="C00000"/>
                </a:solidFill>
                <a:latin typeface="Times New Roman" panose="02020603050405020304" pitchFamily="18"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trúc</a:t>
            </a:r>
            <a:endParaRPr sz="3733" u="sng" dirty="0">
              <a:solidFill>
                <a:srgbClr val="C00000"/>
              </a:solidFill>
              <a:latin typeface="Times New Roman" panose="02020603050405020304" pitchFamily="18"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endParaRPr>
          </a:p>
        </p:txBody>
      </p:sp>
      <p:sp>
        <p:nvSpPr>
          <p:cNvPr id="1344" name="Google Shape;1344;p44"/>
          <p:cNvSpPr txBox="1">
            <a:spLocks noGrp="1"/>
          </p:cNvSpPr>
          <p:nvPr>
            <p:ph type="subTitle" idx="3"/>
          </p:nvPr>
        </p:nvSpPr>
        <p:spPr>
          <a:xfrm>
            <a:off x="8412397" y="2761896"/>
            <a:ext cx="2072820" cy="667105"/>
          </a:xfrm>
          <a:prstGeom prst="rect">
            <a:avLst/>
          </a:prstGeom>
        </p:spPr>
        <p:txBody>
          <a:bodyPr spcFirstLastPara="1" wrap="square" lIns="121900" tIns="121900" rIns="121900" bIns="121900" anchor="t" anchorCtr="0">
            <a:noAutofit/>
          </a:bodyPr>
          <a:lstStyle/>
          <a:p>
            <a:pPr marL="0" indent="0"/>
            <a:r>
              <a:rPr lang="vi-VN" sz="3733" u="sng" dirty="0">
                <a:solidFill>
                  <a:srgbClr val="C00000"/>
                </a:solidFill>
                <a:latin typeface="Times New Roman" panose="02020603050405020304" pitchFamily="18"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Văn học</a:t>
            </a:r>
            <a:endParaRPr sz="3733" u="sng" dirty="0">
              <a:solidFill>
                <a:srgbClr val="C00000"/>
              </a:solidFill>
              <a:latin typeface="Times New Roman" panose="02020603050405020304" pitchFamily="18"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endParaRPr>
          </a:p>
        </p:txBody>
      </p:sp>
      <p:sp>
        <p:nvSpPr>
          <p:cNvPr id="1345" name="Google Shape;1345;p44"/>
          <p:cNvSpPr txBox="1">
            <a:spLocks noGrp="1"/>
          </p:cNvSpPr>
          <p:nvPr>
            <p:ph type="subTitle" idx="4"/>
          </p:nvPr>
        </p:nvSpPr>
        <p:spPr>
          <a:xfrm>
            <a:off x="-90980" y="5172117"/>
            <a:ext cx="1810704" cy="591775"/>
          </a:xfrm>
          <a:prstGeom prst="rect">
            <a:avLst/>
          </a:prstGeom>
        </p:spPr>
        <p:txBody>
          <a:bodyPr spcFirstLastPara="1" wrap="square" lIns="121900" tIns="121900" rIns="121900" bIns="121900" anchor="t" anchorCtr="0">
            <a:noAutofit/>
          </a:bodyPr>
          <a:lstStyle/>
          <a:p>
            <a:r>
              <a:rPr lang="x-none" sz="3733" u="sng" dirty="0">
                <a:solidFill>
                  <a:srgbClr val="C00000"/>
                </a:solidFill>
                <a:latin typeface="Times New Roman" panose="02020603050405020304" pitchFamily="18"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Sử học</a:t>
            </a:r>
          </a:p>
        </p:txBody>
      </p:sp>
      <p:sp>
        <p:nvSpPr>
          <p:cNvPr id="1346" name="Google Shape;1346;p44"/>
          <p:cNvSpPr txBox="1">
            <a:spLocks noGrp="1"/>
          </p:cNvSpPr>
          <p:nvPr>
            <p:ph type="subTitle" idx="5"/>
          </p:nvPr>
        </p:nvSpPr>
        <p:spPr>
          <a:xfrm>
            <a:off x="5174493" y="2845995"/>
            <a:ext cx="2113772" cy="715447"/>
          </a:xfrm>
          <a:prstGeom prst="rect">
            <a:avLst/>
          </a:prstGeom>
        </p:spPr>
        <p:txBody>
          <a:bodyPr spcFirstLastPara="1" wrap="square" lIns="121900" tIns="121900" rIns="121900" bIns="121900" anchor="t" anchorCtr="0">
            <a:noAutofit/>
          </a:bodyPr>
          <a:lstStyle/>
          <a:p>
            <a:pPr marL="0" indent="0"/>
            <a:r>
              <a:rPr lang="en-US" sz="3733" u="sng" dirty="0" err="1">
                <a:solidFill>
                  <a:srgbClr val="C00000"/>
                </a:solidFill>
                <a:latin typeface="Times New Roman" panose="02020603050405020304" pitchFamily="18"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Chữ</a:t>
            </a:r>
            <a:r>
              <a:rPr lang="en-US" sz="3733" u="sng" dirty="0">
                <a:solidFill>
                  <a:srgbClr val="C00000"/>
                </a:solidFill>
                <a:latin typeface="Times New Roman" panose="02020603050405020304" pitchFamily="18"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 </a:t>
            </a:r>
            <a:r>
              <a:rPr lang="en-US" sz="3733" u="sng" dirty="0" err="1">
                <a:solidFill>
                  <a:srgbClr val="C00000"/>
                </a:solidFill>
                <a:latin typeface="Times New Roman" panose="02020603050405020304" pitchFamily="18"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viết</a:t>
            </a:r>
            <a:endParaRPr sz="3733" u="sng" dirty="0">
              <a:solidFill>
                <a:srgbClr val="C00000"/>
              </a:solidFill>
              <a:latin typeface="Times New Roman" panose="02020603050405020304" pitchFamily="18"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endParaRPr>
          </a:p>
        </p:txBody>
      </p:sp>
      <p:sp>
        <p:nvSpPr>
          <p:cNvPr id="1347" name="Google Shape;1347;p44"/>
          <p:cNvSpPr txBox="1">
            <a:spLocks noGrp="1"/>
          </p:cNvSpPr>
          <p:nvPr>
            <p:ph type="subTitle" idx="6"/>
          </p:nvPr>
        </p:nvSpPr>
        <p:spPr>
          <a:xfrm>
            <a:off x="3029356" y="5227520"/>
            <a:ext cx="2024009" cy="748237"/>
          </a:xfrm>
          <a:prstGeom prst="rect">
            <a:avLst/>
          </a:prstGeom>
        </p:spPr>
        <p:txBody>
          <a:bodyPr spcFirstLastPara="1" wrap="square" lIns="121900" tIns="121900" rIns="121900" bIns="121900" anchor="t" anchorCtr="0">
            <a:noAutofit/>
          </a:bodyPr>
          <a:lstStyle/>
          <a:p>
            <a:r>
              <a:rPr lang="x-none" sz="3733" u="sng" dirty="0">
                <a:solidFill>
                  <a:srgbClr val="C00000"/>
                </a:solidFill>
                <a:latin typeface="Times New Roman" panose="02020603050405020304" pitchFamily="18"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Y học</a:t>
            </a:r>
          </a:p>
        </p:txBody>
      </p:sp>
      <p:grpSp>
        <p:nvGrpSpPr>
          <p:cNvPr id="14" name="Group 13">
            <a:extLst>
              <a:ext uri="{FF2B5EF4-FFF2-40B4-BE49-F238E27FC236}">
                <a16:creationId xmlns:a16="http://schemas.microsoft.com/office/drawing/2014/main" id="{9EA498B0-345C-C244-999B-BA7D6C8D8CC2}"/>
              </a:ext>
            </a:extLst>
          </p:cNvPr>
          <p:cNvGrpSpPr/>
          <p:nvPr/>
        </p:nvGrpSpPr>
        <p:grpSpPr>
          <a:xfrm>
            <a:off x="2118930" y="1363268"/>
            <a:ext cx="1380333" cy="1286648"/>
            <a:chOff x="1936550" y="1017725"/>
            <a:chExt cx="491100" cy="491100"/>
          </a:xfrm>
        </p:grpSpPr>
        <p:sp>
          <p:nvSpPr>
            <p:cNvPr id="1355" name="Google Shape;1355;p44"/>
            <p:cNvSpPr/>
            <p:nvPr/>
          </p:nvSpPr>
          <p:spPr>
            <a:xfrm>
              <a:off x="1936550" y="1017725"/>
              <a:ext cx="491100" cy="4911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3733"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1356" name="Google Shape;1356;p44"/>
            <p:cNvGrpSpPr/>
            <p:nvPr/>
          </p:nvGrpSpPr>
          <p:grpSpPr>
            <a:xfrm>
              <a:off x="2014248" y="1081144"/>
              <a:ext cx="335706" cy="364258"/>
              <a:chOff x="-42778750" y="2320125"/>
              <a:chExt cx="285125" cy="309375"/>
            </a:xfrm>
          </p:grpSpPr>
          <p:sp>
            <p:nvSpPr>
              <p:cNvPr id="1357" name="Google Shape;1357;p44"/>
              <p:cNvSpPr/>
              <p:nvPr/>
            </p:nvSpPr>
            <p:spPr>
              <a:xfrm>
                <a:off x="-42778750" y="2320125"/>
                <a:ext cx="285125" cy="309375"/>
              </a:xfrm>
              <a:custGeom>
                <a:avLst/>
                <a:gdLst/>
                <a:ahLst/>
                <a:cxnLst/>
                <a:rect l="l" t="t" r="r" b="b"/>
                <a:pathLst>
                  <a:path w="11405" h="12375" extrusionOk="0">
                    <a:moveTo>
                      <a:pt x="5654" y="815"/>
                    </a:moveTo>
                    <a:cubicBezTo>
                      <a:pt x="5920" y="815"/>
                      <a:pt x="6185" y="965"/>
                      <a:pt x="6459" y="1253"/>
                    </a:cubicBezTo>
                    <a:cubicBezTo>
                      <a:pt x="6711" y="1568"/>
                      <a:pt x="6963" y="1978"/>
                      <a:pt x="7120" y="2419"/>
                    </a:cubicBezTo>
                    <a:cubicBezTo>
                      <a:pt x="6616" y="2545"/>
                      <a:pt x="6144" y="2734"/>
                      <a:pt x="5671" y="2923"/>
                    </a:cubicBezTo>
                    <a:cubicBezTo>
                      <a:pt x="5198" y="2734"/>
                      <a:pt x="4726" y="2545"/>
                      <a:pt x="4190" y="2419"/>
                    </a:cubicBezTo>
                    <a:cubicBezTo>
                      <a:pt x="4348" y="2072"/>
                      <a:pt x="4568" y="1663"/>
                      <a:pt x="4789" y="1348"/>
                    </a:cubicBezTo>
                    <a:cubicBezTo>
                      <a:pt x="5083" y="988"/>
                      <a:pt x="5368" y="815"/>
                      <a:pt x="5654" y="815"/>
                    </a:cubicBezTo>
                    <a:close/>
                    <a:moveTo>
                      <a:pt x="3938" y="3238"/>
                    </a:moveTo>
                    <a:cubicBezTo>
                      <a:pt x="4159" y="3332"/>
                      <a:pt x="4411" y="3364"/>
                      <a:pt x="4600" y="3427"/>
                    </a:cubicBezTo>
                    <a:cubicBezTo>
                      <a:pt x="4285" y="3616"/>
                      <a:pt x="4033" y="3774"/>
                      <a:pt x="3781" y="3900"/>
                    </a:cubicBezTo>
                    <a:cubicBezTo>
                      <a:pt x="3844" y="3679"/>
                      <a:pt x="3907" y="3427"/>
                      <a:pt x="3938" y="3238"/>
                    </a:cubicBezTo>
                    <a:close/>
                    <a:moveTo>
                      <a:pt x="7341" y="3238"/>
                    </a:moveTo>
                    <a:cubicBezTo>
                      <a:pt x="7435" y="3490"/>
                      <a:pt x="7467" y="3711"/>
                      <a:pt x="7498" y="3963"/>
                    </a:cubicBezTo>
                    <a:cubicBezTo>
                      <a:pt x="7246" y="3805"/>
                      <a:pt x="6963" y="3616"/>
                      <a:pt x="6679" y="3490"/>
                    </a:cubicBezTo>
                    <a:cubicBezTo>
                      <a:pt x="6868" y="3364"/>
                      <a:pt x="7120" y="3301"/>
                      <a:pt x="7341" y="3238"/>
                    </a:cubicBezTo>
                    <a:close/>
                    <a:moveTo>
                      <a:pt x="2340" y="2993"/>
                    </a:moveTo>
                    <a:cubicBezTo>
                      <a:pt x="2618" y="2993"/>
                      <a:pt x="2897" y="3021"/>
                      <a:pt x="3151" y="3049"/>
                    </a:cubicBezTo>
                    <a:cubicBezTo>
                      <a:pt x="3025" y="3522"/>
                      <a:pt x="2899" y="3994"/>
                      <a:pt x="2867" y="4593"/>
                    </a:cubicBezTo>
                    <a:cubicBezTo>
                      <a:pt x="2457" y="4908"/>
                      <a:pt x="2048" y="5223"/>
                      <a:pt x="1670" y="5569"/>
                    </a:cubicBezTo>
                    <a:cubicBezTo>
                      <a:pt x="1040" y="4782"/>
                      <a:pt x="473" y="3616"/>
                      <a:pt x="1355" y="3175"/>
                    </a:cubicBezTo>
                    <a:cubicBezTo>
                      <a:pt x="1651" y="3036"/>
                      <a:pt x="1995" y="2993"/>
                      <a:pt x="2340" y="2993"/>
                    </a:cubicBezTo>
                    <a:close/>
                    <a:moveTo>
                      <a:pt x="8935" y="3013"/>
                    </a:moveTo>
                    <a:cubicBezTo>
                      <a:pt x="9678" y="3013"/>
                      <a:pt x="10397" y="3218"/>
                      <a:pt x="10397" y="3868"/>
                    </a:cubicBezTo>
                    <a:cubicBezTo>
                      <a:pt x="10397" y="4435"/>
                      <a:pt x="9956" y="5097"/>
                      <a:pt x="9609" y="5569"/>
                    </a:cubicBezTo>
                    <a:cubicBezTo>
                      <a:pt x="9294" y="5254"/>
                      <a:pt x="8884" y="4908"/>
                      <a:pt x="8412" y="4593"/>
                    </a:cubicBezTo>
                    <a:cubicBezTo>
                      <a:pt x="8349" y="4089"/>
                      <a:pt x="8254" y="3553"/>
                      <a:pt x="8160" y="3080"/>
                    </a:cubicBezTo>
                    <a:cubicBezTo>
                      <a:pt x="8400" y="3039"/>
                      <a:pt x="8669" y="3013"/>
                      <a:pt x="8935" y="3013"/>
                    </a:cubicBezTo>
                    <a:close/>
                    <a:moveTo>
                      <a:pt x="8538" y="5695"/>
                    </a:moveTo>
                    <a:cubicBezTo>
                      <a:pt x="8727" y="5853"/>
                      <a:pt x="8884" y="6010"/>
                      <a:pt x="9042" y="6168"/>
                    </a:cubicBezTo>
                    <a:cubicBezTo>
                      <a:pt x="8884" y="6325"/>
                      <a:pt x="8695" y="6483"/>
                      <a:pt x="8538" y="6640"/>
                    </a:cubicBezTo>
                    <a:lnTo>
                      <a:pt x="8538" y="5695"/>
                    </a:lnTo>
                    <a:close/>
                    <a:moveTo>
                      <a:pt x="2741" y="5727"/>
                    </a:moveTo>
                    <a:lnTo>
                      <a:pt x="2741" y="6672"/>
                    </a:lnTo>
                    <a:cubicBezTo>
                      <a:pt x="2552" y="6514"/>
                      <a:pt x="2394" y="6357"/>
                      <a:pt x="2237" y="6199"/>
                    </a:cubicBezTo>
                    <a:cubicBezTo>
                      <a:pt x="2426" y="6010"/>
                      <a:pt x="2583" y="5884"/>
                      <a:pt x="2741" y="5727"/>
                    </a:cubicBezTo>
                    <a:close/>
                    <a:moveTo>
                      <a:pt x="5671" y="3837"/>
                    </a:moveTo>
                    <a:cubicBezTo>
                      <a:pt x="6364" y="4152"/>
                      <a:pt x="7026" y="4561"/>
                      <a:pt x="7656" y="5002"/>
                    </a:cubicBezTo>
                    <a:cubicBezTo>
                      <a:pt x="7750" y="5821"/>
                      <a:pt x="7750" y="6609"/>
                      <a:pt x="7656" y="7334"/>
                    </a:cubicBezTo>
                    <a:cubicBezTo>
                      <a:pt x="7026" y="7775"/>
                      <a:pt x="6364" y="8184"/>
                      <a:pt x="5671" y="8531"/>
                    </a:cubicBezTo>
                    <a:cubicBezTo>
                      <a:pt x="4946" y="8216"/>
                      <a:pt x="4285" y="7806"/>
                      <a:pt x="3655" y="7334"/>
                    </a:cubicBezTo>
                    <a:cubicBezTo>
                      <a:pt x="3560" y="6609"/>
                      <a:pt x="3560" y="5821"/>
                      <a:pt x="3655" y="5002"/>
                    </a:cubicBezTo>
                    <a:cubicBezTo>
                      <a:pt x="3970" y="4782"/>
                      <a:pt x="4285" y="4593"/>
                      <a:pt x="4631" y="4404"/>
                    </a:cubicBezTo>
                    <a:cubicBezTo>
                      <a:pt x="4978" y="4183"/>
                      <a:pt x="5356" y="3994"/>
                      <a:pt x="5671" y="3837"/>
                    </a:cubicBezTo>
                    <a:close/>
                    <a:moveTo>
                      <a:pt x="3781" y="8436"/>
                    </a:moveTo>
                    <a:lnTo>
                      <a:pt x="3781" y="8436"/>
                    </a:lnTo>
                    <a:cubicBezTo>
                      <a:pt x="3907" y="8531"/>
                      <a:pt x="4033" y="8594"/>
                      <a:pt x="4222" y="8688"/>
                    </a:cubicBezTo>
                    <a:cubicBezTo>
                      <a:pt x="4241" y="8641"/>
                      <a:pt x="4248" y="8625"/>
                      <a:pt x="4250" y="8625"/>
                    </a:cubicBezTo>
                    <a:lnTo>
                      <a:pt x="4250" y="8625"/>
                    </a:lnTo>
                    <a:cubicBezTo>
                      <a:pt x="4252" y="8625"/>
                      <a:pt x="4233" y="8679"/>
                      <a:pt x="4225" y="8690"/>
                    </a:cubicBezTo>
                    <a:lnTo>
                      <a:pt x="4225" y="8690"/>
                    </a:lnTo>
                    <a:cubicBezTo>
                      <a:pt x="4224" y="8689"/>
                      <a:pt x="4223" y="8689"/>
                      <a:pt x="4222" y="8688"/>
                    </a:cubicBezTo>
                    <a:lnTo>
                      <a:pt x="4222" y="8688"/>
                    </a:lnTo>
                    <a:cubicBezTo>
                      <a:pt x="4222" y="8691"/>
                      <a:pt x="4222" y="8692"/>
                      <a:pt x="4223" y="8692"/>
                    </a:cubicBezTo>
                    <a:cubicBezTo>
                      <a:pt x="4223" y="8692"/>
                      <a:pt x="4224" y="8691"/>
                      <a:pt x="4225" y="8690"/>
                    </a:cubicBezTo>
                    <a:lnTo>
                      <a:pt x="4225" y="8690"/>
                    </a:lnTo>
                    <a:cubicBezTo>
                      <a:pt x="4350" y="8753"/>
                      <a:pt x="4475" y="8846"/>
                      <a:pt x="4631" y="8909"/>
                    </a:cubicBezTo>
                    <a:cubicBezTo>
                      <a:pt x="4411" y="9003"/>
                      <a:pt x="4159" y="9066"/>
                      <a:pt x="3970" y="9129"/>
                    </a:cubicBezTo>
                    <a:cubicBezTo>
                      <a:pt x="3907" y="8909"/>
                      <a:pt x="3844" y="8688"/>
                      <a:pt x="3781" y="8436"/>
                    </a:cubicBezTo>
                    <a:close/>
                    <a:moveTo>
                      <a:pt x="7498" y="8499"/>
                    </a:moveTo>
                    <a:cubicBezTo>
                      <a:pt x="7467" y="8688"/>
                      <a:pt x="7435" y="8909"/>
                      <a:pt x="7341" y="9161"/>
                    </a:cubicBezTo>
                    <a:cubicBezTo>
                      <a:pt x="7120" y="9066"/>
                      <a:pt x="6868" y="9035"/>
                      <a:pt x="6679" y="8972"/>
                    </a:cubicBezTo>
                    <a:cubicBezTo>
                      <a:pt x="6994" y="8814"/>
                      <a:pt x="7278" y="8625"/>
                      <a:pt x="7498" y="8499"/>
                    </a:cubicBezTo>
                    <a:close/>
                    <a:moveTo>
                      <a:pt x="1638" y="6798"/>
                    </a:moveTo>
                    <a:cubicBezTo>
                      <a:pt x="1985" y="7145"/>
                      <a:pt x="2394" y="7491"/>
                      <a:pt x="2836" y="7775"/>
                    </a:cubicBezTo>
                    <a:cubicBezTo>
                      <a:pt x="2899" y="8279"/>
                      <a:pt x="2993" y="8814"/>
                      <a:pt x="3088" y="9287"/>
                    </a:cubicBezTo>
                    <a:cubicBezTo>
                      <a:pt x="2848" y="9347"/>
                      <a:pt x="2583" y="9369"/>
                      <a:pt x="2309" y="9369"/>
                    </a:cubicBezTo>
                    <a:cubicBezTo>
                      <a:pt x="2150" y="9369"/>
                      <a:pt x="1989" y="9361"/>
                      <a:pt x="1827" y="9350"/>
                    </a:cubicBezTo>
                    <a:cubicBezTo>
                      <a:pt x="1103" y="9224"/>
                      <a:pt x="725" y="8846"/>
                      <a:pt x="945" y="8090"/>
                    </a:cubicBezTo>
                    <a:cubicBezTo>
                      <a:pt x="1040" y="7649"/>
                      <a:pt x="1323" y="7239"/>
                      <a:pt x="1638" y="6798"/>
                    </a:cubicBezTo>
                    <a:close/>
                    <a:moveTo>
                      <a:pt x="9641" y="6830"/>
                    </a:moveTo>
                    <a:cubicBezTo>
                      <a:pt x="9987" y="7271"/>
                      <a:pt x="10428" y="7932"/>
                      <a:pt x="10428" y="8531"/>
                    </a:cubicBezTo>
                    <a:cubicBezTo>
                      <a:pt x="10405" y="9192"/>
                      <a:pt x="9707" y="9391"/>
                      <a:pt x="8988" y="9391"/>
                    </a:cubicBezTo>
                    <a:cubicBezTo>
                      <a:pt x="8713" y="9391"/>
                      <a:pt x="8435" y="9362"/>
                      <a:pt x="8191" y="9318"/>
                    </a:cubicBezTo>
                    <a:cubicBezTo>
                      <a:pt x="8286" y="8846"/>
                      <a:pt x="8412" y="8373"/>
                      <a:pt x="8443" y="7806"/>
                    </a:cubicBezTo>
                    <a:cubicBezTo>
                      <a:pt x="8853" y="7491"/>
                      <a:pt x="9294" y="7176"/>
                      <a:pt x="9641" y="6830"/>
                    </a:cubicBezTo>
                    <a:close/>
                    <a:moveTo>
                      <a:pt x="5671" y="9444"/>
                    </a:moveTo>
                    <a:cubicBezTo>
                      <a:pt x="6144" y="9633"/>
                      <a:pt x="6616" y="9822"/>
                      <a:pt x="7120" y="9948"/>
                    </a:cubicBezTo>
                    <a:cubicBezTo>
                      <a:pt x="6868" y="10453"/>
                      <a:pt x="6522" y="11177"/>
                      <a:pt x="6049" y="11429"/>
                    </a:cubicBezTo>
                    <a:cubicBezTo>
                      <a:pt x="5909" y="11527"/>
                      <a:pt x="5782" y="11569"/>
                      <a:pt x="5659" y="11569"/>
                    </a:cubicBezTo>
                    <a:cubicBezTo>
                      <a:pt x="5504" y="11569"/>
                      <a:pt x="5356" y="11503"/>
                      <a:pt x="5198" y="11398"/>
                    </a:cubicBezTo>
                    <a:cubicBezTo>
                      <a:pt x="4757" y="11083"/>
                      <a:pt x="4411" y="10453"/>
                      <a:pt x="4222" y="9948"/>
                    </a:cubicBezTo>
                    <a:cubicBezTo>
                      <a:pt x="4694" y="9822"/>
                      <a:pt x="5198" y="9633"/>
                      <a:pt x="5671" y="9444"/>
                    </a:cubicBezTo>
                    <a:close/>
                    <a:moveTo>
                      <a:pt x="5689" y="1"/>
                    </a:moveTo>
                    <a:cubicBezTo>
                      <a:pt x="5142" y="1"/>
                      <a:pt x="4663" y="283"/>
                      <a:pt x="4285" y="686"/>
                    </a:cubicBezTo>
                    <a:cubicBezTo>
                      <a:pt x="3907" y="1127"/>
                      <a:pt x="3623" y="1663"/>
                      <a:pt x="3434" y="2261"/>
                    </a:cubicBezTo>
                    <a:cubicBezTo>
                      <a:pt x="3054" y="2197"/>
                      <a:pt x="2712" y="2168"/>
                      <a:pt x="2405" y="2168"/>
                    </a:cubicBezTo>
                    <a:cubicBezTo>
                      <a:pt x="753" y="2168"/>
                      <a:pt x="126" y="3018"/>
                      <a:pt x="126" y="3868"/>
                    </a:cubicBezTo>
                    <a:cubicBezTo>
                      <a:pt x="126" y="4687"/>
                      <a:pt x="630" y="5538"/>
                      <a:pt x="1166" y="6168"/>
                    </a:cubicBezTo>
                    <a:cubicBezTo>
                      <a:pt x="788" y="6640"/>
                      <a:pt x="441" y="7176"/>
                      <a:pt x="221" y="7775"/>
                    </a:cubicBezTo>
                    <a:cubicBezTo>
                      <a:pt x="0" y="8499"/>
                      <a:pt x="126" y="9224"/>
                      <a:pt x="693" y="9696"/>
                    </a:cubicBezTo>
                    <a:cubicBezTo>
                      <a:pt x="1155" y="10078"/>
                      <a:pt x="1784" y="10204"/>
                      <a:pt x="2416" y="10204"/>
                    </a:cubicBezTo>
                    <a:cubicBezTo>
                      <a:pt x="2775" y="10204"/>
                      <a:pt x="3135" y="10163"/>
                      <a:pt x="3466" y="10106"/>
                    </a:cubicBezTo>
                    <a:lnTo>
                      <a:pt x="3812" y="10925"/>
                    </a:lnTo>
                    <a:cubicBezTo>
                      <a:pt x="4442" y="12059"/>
                      <a:pt x="5135" y="12374"/>
                      <a:pt x="5702" y="12374"/>
                    </a:cubicBezTo>
                    <a:cubicBezTo>
                      <a:pt x="6837" y="12374"/>
                      <a:pt x="7593" y="11177"/>
                      <a:pt x="8002" y="10106"/>
                    </a:cubicBezTo>
                    <a:cubicBezTo>
                      <a:pt x="8317" y="10159"/>
                      <a:pt x="8660" y="10194"/>
                      <a:pt x="9004" y="10194"/>
                    </a:cubicBezTo>
                    <a:cubicBezTo>
                      <a:pt x="9690" y="10194"/>
                      <a:pt x="10376" y="10054"/>
                      <a:pt x="10838" y="9633"/>
                    </a:cubicBezTo>
                    <a:cubicBezTo>
                      <a:pt x="11310" y="9161"/>
                      <a:pt x="11373" y="8531"/>
                      <a:pt x="11216" y="7901"/>
                    </a:cubicBezTo>
                    <a:cubicBezTo>
                      <a:pt x="10995" y="7302"/>
                      <a:pt x="10617" y="6703"/>
                      <a:pt x="10208" y="6199"/>
                    </a:cubicBezTo>
                    <a:cubicBezTo>
                      <a:pt x="10838" y="5443"/>
                      <a:pt x="11405" y="4435"/>
                      <a:pt x="11184" y="3490"/>
                    </a:cubicBezTo>
                    <a:cubicBezTo>
                      <a:pt x="10995" y="2765"/>
                      <a:pt x="10397" y="2387"/>
                      <a:pt x="9641" y="2230"/>
                    </a:cubicBezTo>
                    <a:cubicBezTo>
                      <a:pt x="9406" y="2175"/>
                      <a:pt x="9153" y="2150"/>
                      <a:pt x="8895" y="2150"/>
                    </a:cubicBezTo>
                    <a:cubicBezTo>
                      <a:pt x="8565" y="2150"/>
                      <a:pt x="8226" y="2191"/>
                      <a:pt x="7908" y="2261"/>
                    </a:cubicBezTo>
                    <a:cubicBezTo>
                      <a:pt x="7593" y="1348"/>
                      <a:pt x="6994" y="340"/>
                      <a:pt x="6112" y="56"/>
                    </a:cubicBezTo>
                    <a:cubicBezTo>
                      <a:pt x="5967" y="18"/>
                      <a:pt x="5826" y="1"/>
                      <a:pt x="568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37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58" name="Google Shape;1358;p44"/>
              <p:cNvSpPr/>
              <p:nvPr/>
            </p:nvSpPr>
            <p:spPr>
              <a:xfrm>
                <a:off x="-42667700" y="2443600"/>
                <a:ext cx="62250" cy="61475"/>
              </a:xfrm>
              <a:custGeom>
                <a:avLst/>
                <a:gdLst/>
                <a:ahLst/>
                <a:cxnLst/>
                <a:rect l="l" t="t" r="r" b="b"/>
                <a:pathLst>
                  <a:path w="2490" h="2459" extrusionOk="0">
                    <a:moveTo>
                      <a:pt x="1249" y="858"/>
                    </a:moveTo>
                    <a:cubicBezTo>
                      <a:pt x="1468" y="858"/>
                      <a:pt x="1639" y="1027"/>
                      <a:pt x="1639" y="1260"/>
                    </a:cubicBezTo>
                    <a:cubicBezTo>
                      <a:pt x="1607" y="1418"/>
                      <a:pt x="1481" y="1575"/>
                      <a:pt x="1323" y="1670"/>
                    </a:cubicBezTo>
                    <a:cubicBezTo>
                      <a:pt x="1285" y="1681"/>
                      <a:pt x="1248" y="1686"/>
                      <a:pt x="1211" y="1686"/>
                    </a:cubicBezTo>
                    <a:cubicBezTo>
                      <a:pt x="1040" y="1686"/>
                      <a:pt x="897" y="1569"/>
                      <a:pt x="819" y="1386"/>
                    </a:cubicBezTo>
                    <a:cubicBezTo>
                      <a:pt x="756" y="1134"/>
                      <a:pt x="851" y="945"/>
                      <a:pt x="1103" y="882"/>
                    </a:cubicBezTo>
                    <a:cubicBezTo>
                      <a:pt x="1153" y="866"/>
                      <a:pt x="1202" y="858"/>
                      <a:pt x="1249" y="858"/>
                    </a:cubicBezTo>
                    <a:close/>
                    <a:moveTo>
                      <a:pt x="1229" y="0"/>
                    </a:moveTo>
                    <a:cubicBezTo>
                      <a:pt x="567" y="0"/>
                      <a:pt x="0" y="567"/>
                      <a:pt x="0" y="1229"/>
                    </a:cubicBezTo>
                    <a:cubicBezTo>
                      <a:pt x="0" y="1874"/>
                      <a:pt x="509" y="2459"/>
                      <a:pt x="1177" y="2459"/>
                    </a:cubicBezTo>
                    <a:cubicBezTo>
                      <a:pt x="1194" y="2459"/>
                      <a:pt x="1211" y="2458"/>
                      <a:pt x="1229" y="2458"/>
                    </a:cubicBezTo>
                    <a:cubicBezTo>
                      <a:pt x="1891" y="2458"/>
                      <a:pt x="2489" y="1891"/>
                      <a:pt x="2489" y="1229"/>
                    </a:cubicBezTo>
                    <a:cubicBezTo>
                      <a:pt x="2426" y="567"/>
                      <a:pt x="1891" y="0"/>
                      <a:pt x="12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3733" kern="0">
                  <a:solidFill>
                    <a:srgbClr val="000000"/>
                  </a:solidFill>
                  <a:latin typeface="Times New Roman" panose="02020603050405020304" pitchFamily="18" charset="0"/>
                  <a:cs typeface="Times New Roman" panose="02020603050405020304" pitchFamily="18" charset="0"/>
                  <a:sym typeface="Arial"/>
                </a:endParaRPr>
              </a:p>
            </p:txBody>
          </p:sp>
        </p:grpSp>
      </p:grpSp>
      <p:grpSp>
        <p:nvGrpSpPr>
          <p:cNvPr id="16" name="Group 15">
            <a:extLst>
              <a:ext uri="{FF2B5EF4-FFF2-40B4-BE49-F238E27FC236}">
                <a16:creationId xmlns:a16="http://schemas.microsoft.com/office/drawing/2014/main" id="{3D5719C5-30E6-E248-BE5C-8E3ED08CB52D}"/>
              </a:ext>
            </a:extLst>
          </p:cNvPr>
          <p:cNvGrpSpPr/>
          <p:nvPr/>
        </p:nvGrpSpPr>
        <p:grpSpPr>
          <a:xfrm>
            <a:off x="8692740" y="1363268"/>
            <a:ext cx="1408067" cy="1286648"/>
            <a:chOff x="6716350" y="1050622"/>
            <a:chExt cx="491100" cy="491100"/>
          </a:xfrm>
        </p:grpSpPr>
        <p:sp>
          <p:nvSpPr>
            <p:cNvPr id="1359" name="Google Shape;1359;p44"/>
            <p:cNvSpPr/>
            <p:nvPr/>
          </p:nvSpPr>
          <p:spPr>
            <a:xfrm>
              <a:off x="6716350" y="1050622"/>
              <a:ext cx="491100" cy="4911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1362" name="Google Shape;1362;p44"/>
            <p:cNvSpPr/>
            <p:nvPr/>
          </p:nvSpPr>
          <p:spPr>
            <a:xfrm>
              <a:off x="6775571" y="1125973"/>
              <a:ext cx="373766" cy="340357"/>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3733"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15" name="Group 14">
            <a:extLst>
              <a:ext uri="{FF2B5EF4-FFF2-40B4-BE49-F238E27FC236}">
                <a16:creationId xmlns:a16="http://schemas.microsoft.com/office/drawing/2014/main" id="{7965C210-4DC1-0542-99C1-95FEB81BF3D3}"/>
              </a:ext>
            </a:extLst>
          </p:cNvPr>
          <p:cNvGrpSpPr/>
          <p:nvPr/>
        </p:nvGrpSpPr>
        <p:grpSpPr>
          <a:xfrm>
            <a:off x="5479955" y="1363268"/>
            <a:ext cx="1380333" cy="1286648"/>
            <a:chOff x="4253703" y="1172413"/>
            <a:chExt cx="491100" cy="491100"/>
          </a:xfrm>
        </p:grpSpPr>
        <p:sp>
          <p:nvSpPr>
            <p:cNvPr id="1360" name="Google Shape;1360;p44"/>
            <p:cNvSpPr/>
            <p:nvPr/>
          </p:nvSpPr>
          <p:spPr>
            <a:xfrm>
              <a:off x="4253703" y="1172413"/>
              <a:ext cx="491100" cy="4911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37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7" name="Google Shape;15036;p73"/>
            <p:cNvSpPr/>
            <p:nvPr/>
          </p:nvSpPr>
          <p:spPr>
            <a:xfrm>
              <a:off x="4341784" y="1247254"/>
              <a:ext cx="348301" cy="341418"/>
            </a:xfrm>
            <a:custGeom>
              <a:avLst/>
              <a:gdLst/>
              <a:ahLst/>
              <a:cxnLst/>
              <a:rect l="l" t="t" r="r" b="b"/>
              <a:pathLst>
                <a:path w="19787" h="19396" extrusionOk="0">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chemeClr val="bg2"/>
            </a:solidFill>
            <a:ln>
              <a:noFill/>
            </a:ln>
          </p:spPr>
          <p:txBody>
            <a:bodyPr spcFirstLastPara="1" wrap="square" lIns="121900" tIns="121900" rIns="121900" bIns="121900" anchor="ctr" anchorCtr="0">
              <a:noAutofit/>
            </a:bodyPr>
            <a:lstStyle/>
            <a:p>
              <a:pPr defTabSz="1219170">
                <a:defRPr/>
              </a:pPr>
              <a:endParaRPr sz="3733" kern="0">
                <a:solidFill>
                  <a:srgbClr val="435D74"/>
                </a:solidFill>
                <a:latin typeface="Times New Roman" panose="02020603050405020304" pitchFamily="18"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786F366E-FA7A-644C-A653-AADC66476798}"/>
              </a:ext>
            </a:extLst>
          </p:cNvPr>
          <p:cNvGrpSpPr/>
          <p:nvPr/>
        </p:nvGrpSpPr>
        <p:grpSpPr>
          <a:xfrm>
            <a:off x="3444307" y="3706993"/>
            <a:ext cx="1386015" cy="1194739"/>
            <a:chOff x="6732889" y="2952961"/>
            <a:chExt cx="491100" cy="491100"/>
          </a:xfrm>
        </p:grpSpPr>
        <p:sp>
          <p:nvSpPr>
            <p:cNvPr id="1365" name="Google Shape;1365;p44"/>
            <p:cNvSpPr/>
            <p:nvPr/>
          </p:nvSpPr>
          <p:spPr>
            <a:xfrm>
              <a:off x="6732889" y="2952961"/>
              <a:ext cx="491100" cy="4911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1361" name="Google Shape;1361;p44"/>
            <p:cNvSpPr/>
            <p:nvPr/>
          </p:nvSpPr>
          <p:spPr>
            <a:xfrm>
              <a:off x="6789608" y="3011996"/>
              <a:ext cx="375591" cy="373030"/>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3733" b="1" kern="0">
                <a:solidFill>
                  <a:srgbClr val="C00000"/>
                </a:solidFill>
                <a:latin typeface="Times New Roman" panose="02020603050405020304" pitchFamily="18"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F273C105-59EF-B446-9992-76D7B5A69F75}"/>
              </a:ext>
            </a:extLst>
          </p:cNvPr>
          <p:cNvGrpSpPr/>
          <p:nvPr/>
        </p:nvGrpSpPr>
        <p:grpSpPr>
          <a:xfrm>
            <a:off x="199367" y="3706993"/>
            <a:ext cx="1386015" cy="1251360"/>
            <a:chOff x="4309913" y="2942971"/>
            <a:chExt cx="491100" cy="491100"/>
          </a:xfrm>
        </p:grpSpPr>
        <p:sp>
          <p:nvSpPr>
            <p:cNvPr id="1364" name="Google Shape;1364;p44"/>
            <p:cNvSpPr/>
            <p:nvPr/>
          </p:nvSpPr>
          <p:spPr>
            <a:xfrm>
              <a:off x="4309913" y="2942971"/>
              <a:ext cx="491100" cy="4911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3733" b="1" kern="0">
                <a:solidFill>
                  <a:srgbClr val="C00000"/>
                </a:solidFill>
                <a:latin typeface="Times New Roman" panose="02020603050405020304" pitchFamily="18" charset="0"/>
                <a:cs typeface="Times New Roman" panose="02020603050405020304" pitchFamily="18" charset="0"/>
                <a:sym typeface="Arial"/>
              </a:endParaRPr>
            </a:p>
          </p:txBody>
        </p:sp>
        <p:grpSp>
          <p:nvGrpSpPr>
            <p:cNvPr id="38" name="Google Shape;14862;p73"/>
            <p:cNvGrpSpPr/>
            <p:nvPr/>
          </p:nvGrpSpPr>
          <p:grpSpPr>
            <a:xfrm>
              <a:off x="4385659" y="3018437"/>
              <a:ext cx="340168" cy="340168"/>
              <a:chOff x="5648375" y="238125"/>
              <a:chExt cx="483125" cy="483125"/>
            </a:xfrm>
            <a:solidFill>
              <a:schemeClr val="bg2"/>
            </a:solidFill>
          </p:grpSpPr>
          <p:sp>
            <p:nvSpPr>
              <p:cNvPr id="39" name="Google Shape;14863;p73"/>
              <p:cNvSpPr/>
              <p:nvPr/>
            </p:nvSpPr>
            <p:spPr>
              <a:xfrm>
                <a:off x="5648375" y="238125"/>
                <a:ext cx="483125" cy="483125"/>
              </a:xfrm>
              <a:custGeom>
                <a:avLst/>
                <a:gdLst/>
                <a:ahLst/>
                <a:cxnLst/>
                <a:rect l="l" t="t" r="r" b="b"/>
                <a:pathLst>
                  <a:path w="19325" h="19325" extrusionOk="0">
                    <a:moveTo>
                      <a:pt x="4001" y="1132"/>
                    </a:moveTo>
                    <a:cubicBezTo>
                      <a:pt x="4315" y="1132"/>
                      <a:pt x="4569" y="1386"/>
                      <a:pt x="4569" y="1700"/>
                    </a:cubicBezTo>
                    <a:lnTo>
                      <a:pt x="4569" y="3965"/>
                    </a:lnTo>
                    <a:cubicBezTo>
                      <a:pt x="4569" y="4276"/>
                      <a:pt x="4315" y="4529"/>
                      <a:pt x="4001" y="4529"/>
                    </a:cubicBezTo>
                    <a:cubicBezTo>
                      <a:pt x="3687" y="4529"/>
                      <a:pt x="3436" y="4276"/>
                      <a:pt x="3436" y="3965"/>
                    </a:cubicBezTo>
                    <a:lnTo>
                      <a:pt x="3436" y="1700"/>
                    </a:lnTo>
                    <a:cubicBezTo>
                      <a:pt x="3436" y="1386"/>
                      <a:pt x="3687" y="1132"/>
                      <a:pt x="4001" y="1132"/>
                    </a:cubicBezTo>
                    <a:close/>
                    <a:moveTo>
                      <a:pt x="9662" y="1132"/>
                    </a:moveTo>
                    <a:cubicBezTo>
                      <a:pt x="9976" y="1132"/>
                      <a:pt x="10230" y="1386"/>
                      <a:pt x="10230" y="1700"/>
                    </a:cubicBezTo>
                    <a:lnTo>
                      <a:pt x="10230" y="3965"/>
                    </a:lnTo>
                    <a:cubicBezTo>
                      <a:pt x="10230" y="4276"/>
                      <a:pt x="9976" y="4529"/>
                      <a:pt x="9662" y="4529"/>
                    </a:cubicBezTo>
                    <a:cubicBezTo>
                      <a:pt x="9348" y="4529"/>
                      <a:pt x="9098" y="4276"/>
                      <a:pt x="9098" y="3965"/>
                    </a:cubicBezTo>
                    <a:lnTo>
                      <a:pt x="9098" y="1700"/>
                    </a:lnTo>
                    <a:cubicBezTo>
                      <a:pt x="9098" y="1386"/>
                      <a:pt x="9348" y="1132"/>
                      <a:pt x="9662" y="1132"/>
                    </a:cubicBezTo>
                    <a:close/>
                    <a:moveTo>
                      <a:pt x="15324" y="1132"/>
                    </a:moveTo>
                    <a:cubicBezTo>
                      <a:pt x="15638" y="1132"/>
                      <a:pt x="15891" y="1386"/>
                      <a:pt x="15891" y="1700"/>
                    </a:cubicBezTo>
                    <a:lnTo>
                      <a:pt x="15891" y="3965"/>
                    </a:lnTo>
                    <a:cubicBezTo>
                      <a:pt x="15891" y="4276"/>
                      <a:pt x="15638" y="4529"/>
                      <a:pt x="15324" y="4529"/>
                    </a:cubicBezTo>
                    <a:cubicBezTo>
                      <a:pt x="15010" y="4529"/>
                      <a:pt x="14759" y="4276"/>
                      <a:pt x="14759" y="3965"/>
                    </a:cubicBezTo>
                    <a:lnTo>
                      <a:pt x="14759" y="1700"/>
                    </a:lnTo>
                    <a:cubicBezTo>
                      <a:pt x="14759" y="1386"/>
                      <a:pt x="15010" y="1132"/>
                      <a:pt x="15324" y="1132"/>
                    </a:cubicBezTo>
                    <a:close/>
                    <a:moveTo>
                      <a:pt x="17628" y="3397"/>
                    </a:moveTo>
                    <a:cubicBezTo>
                      <a:pt x="17939" y="3397"/>
                      <a:pt x="18192" y="3651"/>
                      <a:pt x="18192" y="3965"/>
                    </a:cubicBezTo>
                    <a:lnTo>
                      <a:pt x="18192" y="6833"/>
                    </a:lnTo>
                    <a:lnTo>
                      <a:pt x="1132" y="6833"/>
                    </a:lnTo>
                    <a:lnTo>
                      <a:pt x="1132" y="3965"/>
                    </a:lnTo>
                    <a:cubicBezTo>
                      <a:pt x="1132" y="3651"/>
                      <a:pt x="1386" y="3397"/>
                      <a:pt x="1700" y="3397"/>
                    </a:cubicBezTo>
                    <a:lnTo>
                      <a:pt x="2304" y="3397"/>
                    </a:lnTo>
                    <a:lnTo>
                      <a:pt x="2304" y="3965"/>
                    </a:lnTo>
                    <a:cubicBezTo>
                      <a:pt x="2304" y="4901"/>
                      <a:pt x="3062" y="5661"/>
                      <a:pt x="4001" y="5661"/>
                    </a:cubicBezTo>
                    <a:cubicBezTo>
                      <a:pt x="4940" y="5661"/>
                      <a:pt x="5701" y="4901"/>
                      <a:pt x="5701" y="3965"/>
                    </a:cubicBezTo>
                    <a:lnTo>
                      <a:pt x="5701" y="3397"/>
                    </a:lnTo>
                    <a:lnTo>
                      <a:pt x="7965" y="3397"/>
                    </a:lnTo>
                    <a:lnTo>
                      <a:pt x="7965" y="3965"/>
                    </a:lnTo>
                    <a:cubicBezTo>
                      <a:pt x="7965" y="4901"/>
                      <a:pt x="8723" y="5661"/>
                      <a:pt x="9662" y="5661"/>
                    </a:cubicBezTo>
                    <a:cubicBezTo>
                      <a:pt x="10601" y="5661"/>
                      <a:pt x="11362" y="4901"/>
                      <a:pt x="11362" y="3965"/>
                    </a:cubicBezTo>
                    <a:lnTo>
                      <a:pt x="11362" y="3397"/>
                    </a:lnTo>
                    <a:lnTo>
                      <a:pt x="13627" y="3397"/>
                    </a:lnTo>
                    <a:lnTo>
                      <a:pt x="13627" y="3965"/>
                    </a:lnTo>
                    <a:cubicBezTo>
                      <a:pt x="13627" y="4901"/>
                      <a:pt x="14385" y="5661"/>
                      <a:pt x="15324" y="5661"/>
                    </a:cubicBezTo>
                    <a:cubicBezTo>
                      <a:pt x="16263" y="5661"/>
                      <a:pt x="17024" y="4901"/>
                      <a:pt x="17024" y="3965"/>
                    </a:cubicBezTo>
                    <a:lnTo>
                      <a:pt x="17024" y="3397"/>
                    </a:lnTo>
                    <a:close/>
                    <a:moveTo>
                      <a:pt x="18192" y="7965"/>
                    </a:moveTo>
                    <a:lnTo>
                      <a:pt x="18192" y="17628"/>
                    </a:lnTo>
                    <a:cubicBezTo>
                      <a:pt x="18192" y="17939"/>
                      <a:pt x="17939" y="18192"/>
                      <a:pt x="17628" y="18192"/>
                    </a:cubicBezTo>
                    <a:lnTo>
                      <a:pt x="1700" y="18192"/>
                    </a:lnTo>
                    <a:cubicBezTo>
                      <a:pt x="1386" y="18192"/>
                      <a:pt x="1132" y="17939"/>
                      <a:pt x="1132" y="17628"/>
                    </a:cubicBezTo>
                    <a:lnTo>
                      <a:pt x="1132" y="7965"/>
                    </a:lnTo>
                    <a:close/>
                    <a:moveTo>
                      <a:pt x="4001" y="0"/>
                    </a:moveTo>
                    <a:cubicBezTo>
                      <a:pt x="3062" y="0"/>
                      <a:pt x="2304" y="761"/>
                      <a:pt x="2304" y="1700"/>
                    </a:cubicBezTo>
                    <a:lnTo>
                      <a:pt x="2304" y="2265"/>
                    </a:lnTo>
                    <a:lnTo>
                      <a:pt x="1700" y="2265"/>
                    </a:lnTo>
                    <a:cubicBezTo>
                      <a:pt x="761" y="2265"/>
                      <a:pt x="0" y="3025"/>
                      <a:pt x="0" y="3965"/>
                    </a:cubicBezTo>
                    <a:lnTo>
                      <a:pt x="0" y="17628"/>
                    </a:lnTo>
                    <a:cubicBezTo>
                      <a:pt x="0" y="18564"/>
                      <a:pt x="761" y="19324"/>
                      <a:pt x="1700" y="19324"/>
                    </a:cubicBezTo>
                    <a:lnTo>
                      <a:pt x="17628" y="19324"/>
                    </a:lnTo>
                    <a:cubicBezTo>
                      <a:pt x="18564" y="19324"/>
                      <a:pt x="19325" y="18564"/>
                      <a:pt x="19325" y="17628"/>
                    </a:cubicBezTo>
                    <a:lnTo>
                      <a:pt x="19325" y="3965"/>
                    </a:lnTo>
                    <a:cubicBezTo>
                      <a:pt x="19325" y="3025"/>
                      <a:pt x="18564" y="2265"/>
                      <a:pt x="17628" y="2265"/>
                    </a:cubicBezTo>
                    <a:lnTo>
                      <a:pt x="17024" y="2265"/>
                    </a:lnTo>
                    <a:lnTo>
                      <a:pt x="17024" y="1700"/>
                    </a:lnTo>
                    <a:cubicBezTo>
                      <a:pt x="17024" y="761"/>
                      <a:pt x="16263" y="0"/>
                      <a:pt x="15324" y="0"/>
                    </a:cubicBezTo>
                    <a:cubicBezTo>
                      <a:pt x="14385" y="0"/>
                      <a:pt x="13627" y="761"/>
                      <a:pt x="13627" y="1700"/>
                    </a:cubicBezTo>
                    <a:lnTo>
                      <a:pt x="13627" y="2265"/>
                    </a:lnTo>
                    <a:lnTo>
                      <a:pt x="11362" y="2265"/>
                    </a:lnTo>
                    <a:lnTo>
                      <a:pt x="11362" y="1700"/>
                    </a:lnTo>
                    <a:cubicBezTo>
                      <a:pt x="11362" y="761"/>
                      <a:pt x="10601" y="0"/>
                      <a:pt x="9662" y="0"/>
                    </a:cubicBezTo>
                    <a:cubicBezTo>
                      <a:pt x="8723" y="0"/>
                      <a:pt x="7965" y="761"/>
                      <a:pt x="7965" y="1700"/>
                    </a:cubicBezTo>
                    <a:lnTo>
                      <a:pt x="7965" y="2265"/>
                    </a:lnTo>
                    <a:lnTo>
                      <a:pt x="5701" y="2265"/>
                    </a:lnTo>
                    <a:lnTo>
                      <a:pt x="5701" y="1700"/>
                    </a:lnTo>
                    <a:cubicBezTo>
                      <a:pt x="5701" y="761"/>
                      <a:pt x="4940" y="0"/>
                      <a:pt x="4001" y="0"/>
                    </a:cubicBezTo>
                    <a:close/>
                  </a:path>
                </a:pathLst>
              </a:custGeom>
              <a:grpFill/>
              <a:ln>
                <a:noFill/>
              </a:ln>
            </p:spPr>
            <p:txBody>
              <a:bodyPr spcFirstLastPara="1" wrap="square" lIns="121900" tIns="121900" rIns="121900" bIns="121900" anchor="ctr" anchorCtr="0">
                <a:noAutofit/>
              </a:bodyPr>
              <a:lstStyle/>
              <a:p>
                <a:pPr defTabSz="1219170">
                  <a:defRPr/>
                </a:pPr>
                <a:endParaRPr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40" name="Google Shape;14864;p73"/>
              <p:cNvSpPr/>
              <p:nvPr/>
            </p:nvSpPr>
            <p:spPr>
              <a:xfrm>
                <a:off x="5705950" y="465550"/>
                <a:ext cx="84875" cy="28325"/>
              </a:xfrm>
              <a:custGeom>
                <a:avLst/>
                <a:gdLst/>
                <a:ahLst/>
                <a:cxnLst/>
                <a:rect l="l" t="t" r="r" b="b"/>
                <a:pathLst>
                  <a:path w="3395" h="1133" extrusionOk="0">
                    <a:moveTo>
                      <a:pt x="566" y="1"/>
                    </a:moveTo>
                    <a:cubicBezTo>
                      <a:pt x="252" y="1"/>
                      <a:pt x="1" y="251"/>
                      <a:pt x="1" y="565"/>
                    </a:cubicBezTo>
                    <a:cubicBezTo>
                      <a:pt x="1" y="879"/>
                      <a:pt x="252" y="1133"/>
                      <a:pt x="566" y="1133"/>
                    </a:cubicBezTo>
                    <a:lnTo>
                      <a:pt x="2830" y="1133"/>
                    </a:lnTo>
                    <a:cubicBezTo>
                      <a:pt x="3144" y="1133"/>
                      <a:pt x="3395" y="879"/>
                      <a:pt x="3395" y="565"/>
                    </a:cubicBezTo>
                    <a:cubicBezTo>
                      <a:pt x="3395" y="251"/>
                      <a:pt x="3144" y="1"/>
                      <a:pt x="2830" y="1"/>
                    </a:cubicBezTo>
                    <a:close/>
                  </a:path>
                </a:pathLst>
              </a:custGeom>
              <a:grpFill/>
              <a:ln>
                <a:noFill/>
              </a:ln>
            </p:spPr>
            <p:txBody>
              <a:bodyPr spcFirstLastPara="1" wrap="square" lIns="121900" tIns="121900" rIns="121900" bIns="121900" anchor="ctr" anchorCtr="0">
                <a:noAutofit/>
              </a:bodyPr>
              <a:lstStyle/>
              <a:p>
                <a:pPr defTabSz="1219170">
                  <a:defRPr/>
                </a:pPr>
                <a:endParaRPr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41" name="Google Shape;14865;p73"/>
              <p:cNvSpPr/>
              <p:nvPr/>
            </p:nvSpPr>
            <p:spPr>
              <a:xfrm>
                <a:off x="5847500" y="465550"/>
                <a:ext cx="84875" cy="28325"/>
              </a:xfrm>
              <a:custGeom>
                <a:avLst/>
                <a:gdLst/>
                <a:ahLst/>
                <a:cxnLst/>
                <a:rect l="l" t="t" r="r" b="b"/>
                <a:pathLst>
                  <a:path w="3395" h="1133" extrusionOk="0">
                    <a:moveTo>
                      <a:pt x="565" y="1"/>
                    </a:moveTo>
                    <a:cubicBezTo>
                      <a:pt x="251" y="1"/>
                      <a:pt x="0" y="251"/>
                      <a:pt x="0" y="565"/>
                    </a:cubicBezTo>
                    <a:cubicBezTo>
                      <a:pt x="0" y="879"/>
                      <a:pt x="251" y="1133"/>
                      <a:pt x="565" y="1133"/>
                    </a:cubicBezTo>
                    <a:lnTo>
                      <a:pt x="2830" y="1133"/>
                    </a:lnTo>
                    <a:cubicBezTo>
                      <a:pt x="3144" y="1133"/>
                      <a:pt x="3394" y="879"/>
                      <a:pt x="3394" y="565"/>
                    </a:cubicBezTo>
                    <a:cubicBezTo>
                      <a:pt x="3394" y="251"/>
                      <a:pt x="3144" y="1"/>
                      <a:pt x="2830" y="1"/>
                    </a:cubicBezTo>
                    <a:close/>
                  </a:path>
                </a:pathLst>
              </a:custGeom>
              <a:grpFill/>
              <a:ln>
                <a:noFill/>
              </a:ln>
            </p:spPr>
            <p:txBody>
              <a:bodyPr spcFirstLastPara="1" wrap="square" lIns="121900" tIns="121900" rIns="121900" bIns="121900" anchor="ctr" anchorCtr="0">
                <a:noAutofit/>
              </a:bodyPr>
              <a:lstStyle/>
              <a:p>
                <a:pPr defTabSz="1219170">
                  <a:defRPr/>
                </a:pPr>
                <a:endParaRPr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42" name="Google Shape;14866;p73"/>
              <p:cNvSpPr/>
              <p:nvPr/>
            </p:nvSpPr>
            <p:spPr>
              <a:xfrm>
                <a:off x="5989025" y="465550"/>
                <a:ext cx="84875" cy="28325"/>
              </a:xfrm>
              <a:custGeom>
                <a:avLst/>
                <a:gdLst/>
                <a:ahLst/>
                <a:cxnLst/>
                <a:rect l="l" t="t" r="r" b="b"/>
                <a:pathLst>
                  <a:path w="3395" h="1133" extrusionOk="0">
                    <a:moveTo>
                      <a:pt x="565" y="1"/>
                    </a:moveTo>
                    <a:cubicBezTo>
                      <a:pt x="251" y="1"/>
                      <a:pt x="1" y="251"/>
                      <a:pt x="1" y="565"/>
                    </a:cubicBezTo>
                    <a:cubicBezTo>
                      <a:pt x="1" y="879"/>
                      <a:pt x="251" y="1133"/>
                      <a:pt x="565" y="1133"/>
                    </a:cubicBezTo>
                    <a:lnTo>
                      <a:pt x="2830" y="1133"/>
                    </a:lnTo>
                    <a:cubicBezTo>
                      <a:pt x="3144" y="1133"/>
                      <a:pt x="3395" y="879"/>
                      <a:pt x="3395" y="565"/>
                    </a:cubicBezTo>
                    <a:cubicBezTo>
                      <a:pt x="3395" y="251"/>
                      <a:pt x="3144" y="1"/>
                      <a:pt x="2830" y="1"/>
                    </a:cubicBezTo>
                    <a:close/>
                  </a:path>
                </a:pathLst>
              </a:custGeom>
              <a:grpFill/>
              <a:ln>
                <a:noFill/>
              </a:ln>
            </p:spPr>
            <p:txBody>
              <a:bodyPr spcFirstLastPara="1" wrap="square" lIns="121900" tIns="121900" rIns="121900" bIns="121900" anchor="ctr" anchorCtr="0">
                <a:noAutofit/>
              </a:bodyPr>
              <a:lstStyle/>
              <a:p>
                <a:pPr defTabSz="1219170">
                  <a:defRPr/>
                </a:pPr>
                <a:endParaRPr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43" name="Google Shape;14867;p73"/>
              <p:cNvSpPr/>
              <p:nvPr/>
            </p:nvSpPr>
            <p:spPr>
              <a:xfrm>
                <a:off x="5705950" y="550475"/>
                <a:ext cx="84875" cy="28325"/>
              </a:xfrm>
              <a:custGeom>
                <a:avLst/>
                <a:gdLst/>
                <a:ahLst/>
                <a:cxnLst/>
                <a:rect l="l" t="t" r="r" b="b"/>
                <a:pathLst>
                  <a:path w="3395" h="1133" extrusionOk="0">
                    <a:moveTo>
                      <a:pt x="566" y="0"/>
                    </a:moveTo>
                    <a:cubicBezTo>
                      <a:pt x="252" y="0"/>
                      <a:pt x="1" y="251"/>
                      <a:pt x="1" y="565"/>
                    </a:cubicBezTo>
                    <a:cubicBezTo>
                      <a:pt x="1" y="879"/>
                      <a:pt x="252" y="1133"/>
                      <a:pt x="566" y="1133"/>
                    </a:cubicBezTo>
                    <a:lnTo>
                      <a:pt x="2830" y="1133"/>
                    </a:lnTo>
                    <a:cubicBezTo>
                      <a:pt x="3144" y="1133"/>
                      <a:pt x="3395" y="879"/>
                      <a:pt x="3395" y="565"/>
                    </a:cubicBezTo>
                    <a:cubicBezTo>
                      <a:pt x="3395" y="251"/>
                      <a:pt x="3144" y="0"/>
                      <a:pt x="2830" y="0"/>
                    </a:cubicBezTo>
                    <a:close/>
                  </a:path>
                </a:pathLst>
              </a:custGeom>
              <a:grpFill/>
              <a:ln>
                <a:noFill/>
              </a:ln>
            </p:spPr>
            <p:txBody>
              <a:bodyPr spcFirstLastPara="1" wrap="square" lIns="121900" tIns="121900" rIns="121900" bIns="121900" anchor="ctr" anchorCtr="0">
                <a:noAutofit/>
              </a:bodyPr>
              <a:lstStyle/>
              <a:p>
                <a:pPr defTabSz="1219170">
                  <a:defRPr/>
                </a:pPr>
                <a:endParaRPr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44" name="Google Shape;14868;p73"/>
              <p:cNvSpPr/>
              <p:nvPr/>
            </p:nvSpPr>
            <p:spPr>
              <a:xfrm>
                <a:off x="5847500" y="550475"/>
                <a:ext cx="84875" cy="28325"/>
              </a:xfrm>
              <a:custGeom>
                <a:avLst/>
                <a:gdLst/>
                <a:ahLst/>
                <a:cxnLst/>
                <a:rect l="l" t="t" r="r" b="b"/>
                <a:pathLst>
                  <a:path w="3395" h="1133" extrusionOk="0">
                    <a:moveTo>
                      <a:pt x="565" y="0"/>
                    </a:moveTo>
                    <a:cubicBezTo>
                      <a:pt x="251" y="0"/>
                      <a:pt x="0" y="251"/>
                      <a:pt x="0" y="565"/>
                    </a:cubicBezTo>
                    <a:cubicBezTo>
                      <a:pt x="0" y="879"/>
                      <a:pt x="251" y="1133"/>
                      <a:pt x="565" y="1133"/>
                    </a:cubicBezTo>
                    <a:lnTo>
                      <a:pt x="2830" y="1133"/>
                    </a:lnTo>
                    <a:cubicBezTo>
                      <a:pt x="3144" y="1133"/>
                      <a:pt x="3394" y="879"/>
                      <a:pt x="3394" y="565"/>
                    </a:cubicBezTo>
                    <a:cubicBezTo>
                      <a:pt x="3394" y="251"/>
                      <a:pt x="3144" y="0"/>
                      <a:pt x="2830" y="0"/>
                    </a:cubicBezTo>
                    <a:close/>
                  </a:path>
                </a:pathLst>
              </a:custGeom>
              <a:grpFill/>
              <a:ln>
                <a:noFill/>
              </a:ln>
            </p:spPr>
            <p:txBody>
              <a:bodyPr spcFirstLastPara="1" wrap="square" lIns="121900" tIns="121900" rIns="121900" bIns="121900" anchor="ctr" anchorCtr="0">
                <a:noAutofit/>
              </a:bodyPr>
              <a:lstStyle/>
              <a:p>
                <a:pPr defTabSz="1219170">
                  <a:defRPr/>
                </a:pPr>
                <a:endParaRPr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45" name="Google Shape;14869;p73"/>
              <p:cNvSpPr/>
              <p:nvPr/>
            </p:nvSpPr>
            <p:spPr>
              <a:xfrm>
                <a:off x="5989025" y="550475"/>
                <a:ext cx="84875" cy="28325"/>
              </a:xfrm>
              <a:custGeom>
                <a:avLst/>
                <a:gdLst/>
                <a:ahLst/>
                <a:cxnLst/>
                <a:rect l="l" t="t" r="r" b="b"/>
                <a:pathLst>
                  <a:path w="3395" h="1133" extrusionOk="0">
                    <a:moveTo>
                      <a:pt x="565" y="0"/>
                    </a:moveTo>
                    <a:cubicBezTo>
                      <a:pt x="251" y="0"/>
                      <a:pt x="1" y="251"/>
                      <a:pt x="1" y="565"/>
                    </a:cubicBezTo>
                    <a:cubicBezTo>
                      <a:pt x="1" y="879"/>
                      <a:pt x="251" y="1133"/>
                      <a:pt x="565" y="1133"/>
                    </a:cubicBezTo>
                    <a:lnTo>
                      <a:pt x="2830" y="1133"/>
                    </a:lnTo>
                    <a:cubicBezTo>
                      <a:pt x="3144" y="1133"/>
                      <a:pt x="3395" y="879"/>
                      <a:pt x="3395" y="565"/>
                    </a:cubicBezTo>
                    <a:cubicBezTo>
                      <a:pt x="3395" y="251"/>
                      <a:pt x="3144" y="0"/>
                      <a:pt x="2830" y="0"/>
                    </a:cubicBezTo>
                    <a:close/>
                  </a:path>
                </a:pathLst>
              </a:custGeom>
              <a:grpFill/>
              <a:ln>
                <a:noFill/>
              </a:ln>
            </p:spPr>
            <p:txBody>
              <a:bodyPr spcFirstLastPara="1" wrap="square" lIns="121900" tIns="121900" rIns="121900" bIns="121900" anchor="ctr" anchorCtr="0">
                <a:noAutofit/>
              </a:bodyPr>
              <a:lstStyle/>
              <a:p>
                <a:pPr defTabSz="1219170">
                  <a:defRPr/>
                </a:pPr>
                <a:endParaRPr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46" name="Google Shape;14870;p73"/>
              <p:cNvSpPr/>
              <p:nvPr/>
            </p:nvSpPr>
            <p:spPr>
              <a:xfrm>
                <a:off x="5705950" y="636300"/>
                <a:ext cx="84875" cy="28325"/>
              </a:xfrm>
              <a:custGeom>
                <a:avLst/>
                <a:gdLst/>
                <a:ahLst/>
                <a:cxnLst/>
                <a:rect l="l" t="t" r="r" b="b"/>
                <a:pathLst>
                  <a:path w="3395" h="1133" extrusionOk="0">
                    <a:moveTo>
                      <a:pt x="566" y="1"/>
                    </a:moveTo>
                    <a:cubicBezTo>
                      <a:pt x="252" y="1"/>
                      <a:pt x="1" y="254"/>
                      <a:pt x="1" y="568"/>
                    </a:cubicBezTo>
                    <a:cubicBezTo>
                      <a:pt x="1" y="879"/>
                      <a:pt x="252" y="1133"/>
                      <a:pt x="566" y="1133"/>
                    </a:cubicBezTo>
                    <a:lnTo>
                      <a:pt x="2830" y="1133"/>
                    </a:lnTo>
                    <a:cubicBezTo>
                      <a:pt x="3144" y="1133"/>
                      <a:pt x="3395" y="879"/>
                      <a:pt x="3395" y="568"/>
                    </a:cubicBezTo>
                    <a:cubicBezTo>
                      <a:pt x="3395" y="254"/>
                      <a:pt x="3144" y="1"/>
                      <a:pt x="2830" y="1"/>
                    </a:cubicBezTo>
                    <a:close/>
                  </a:path>
                </a:pathLst>
              </a:custGeom>
              <a:grpFill/>
              <a:ln>
                <a:noFill/>
              </a:ln>
            </p:spPr>
            <p:txBody>
              <a:bodyPr spcFirstLastPara="1" wrap="square" lIns="121900" tIns="121900" rIns="121900" bIns="121900" anchor="ctr" anchorCtr="0">
                <a:noAutofit/>
              </a:bodyPr>
              <a:lstStyle/>
              <a:p>
                <a:pPr defTabSz="1219170">
                  <a:defRPr/>
                </a:pPr>
                <a:endParaRPr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47" name="Google Shape;14871;p73"/>
              <p:cNvSpPr/>
              <p:nvPr/>
            </p:nvSpPr>
            <p:spPr>
              <a:xfrm>
                <a:off x="5847500" y="636300"/>
                <a:ext cx="84875" cy="28325"/>
              </a:xfrm>
              <a:custGeom>
                <a:avLst/>
                <a:gdLst/>
                <a:ahLst/>
                <a:cxnLst/>
                <a:rect l="l" t="t" r="r" b="b"/>
                <a:pathLst>
                  <a:path w="3395" h="1133" extrusionOk="0">
                    <a:moveTo>
                      <a:pt x="565" y="1"/>
                    </a:moveTo>
                    <a:cubicBezTo>
                      <a:pt x="251" y="1"/>
                      <a:pt x="0" y="254"/>
                      <a:pt x="0" y="568"/>
                    </a:cubicBezTo>
                    <a:cubicBezTo>
                      <a:pt x="0" y="879"/>
                      <a:pt x="251" y="1133"/>
                      <a:pt x="565" y="1133"/>
                    </a:cubicBezTo>
                    <a:lnTo>
                      <a:pt x="2830" y="1133"/>
                    </a:lnTo>
                    <a:cubicBezTo>
                      <a:pt x="3144" y="1133"/>
                      <a:pt x="3394" y="879"/>
                      <a:pt x="3394" y="568"/>
                    </a:cubicBezTo>
                    <a:cubicBezTo>
                      <a:pt x="3394" y="254"/>
                      <a:pt x="3144" y="1"/>
                      <a:pt x="2830" y="1"/>
                    </a:cubicBezTo>
                    <a:close/>
                  </a:path>
                </a:pathLst>
              </a:custGeom>
              <a:grpFill/>
              <a:ln>
                <a:noFill/>
              </a:ln>
            </p:spPr>
            <p:txBody>
              <a:bodyPr spcFirstLastPara="1" wrap="square" lIns="121900" tIns="121900" rIns="121900" bIns="121900" anchor="ctr" anchorCtr="0">
                <a:noAutofit/>
              </a:bodyPr>
              <a:lstStyle/>
              <a:p>
                <a:pPr defTabSz="1219170">
                  <a:defRPr/>
                </a:pPr>
                <a:endParaRPr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48" name="Google Shape;14872;p73"/>
              <p:cNvSpPr/>
              <p:nvPr/>
            </p:nvSpPr>
            <p:spPr>
              <a:xfrm>
                <a:off x="5989025" y="636300"/>
                <a:ext cx="84875" cy="28325"/>
              </a:xfrm>
              <a:custGeom>
                <a:avLst/>
                <a:gdLst/>
                <a:ahLst/>
                <a:cxnLst/>
                <a:rect l="l" t="t" r="r" b="b"/>
                <a:pathLst>
                  <a:path w="3395" h="1133" extrusionOk="0">
                    <a:moveTo>
                      <a:pt x="565" y="1"/>
                    </a:moveTo>
                    <a:cubicBezTo>
                      <a:pt x="251" y="1"/>
                      <a:pt x="1" y="254"/>
                      <a:pt x="1" y="568"/>
                    </a:cubicBezTo>
                    <a:cubicBezTo>
                      <a:pt x="1" y="879"/>
                      <a:pt x="251" y="1133"/>
                      <a:pt x="565" y="1133"/>
                    </a:cubicBezTo>
                    <a:lnTo>
                      <a:pt x="2830" y="1133"/>
                    </a:lnTo>
                    <a:cubicBezTo>
                      <a:pt x="3144" y="1133"/>
                      <a:pt x="3395" y="879"/>
                      <a:pt x="3395" y="568"/>
                    </a:cubicBezTo>
                    <a:cubicBezTo>
                      <a:pt x="3395" y="254"/>
                      <a:pt x="3144" y="1"/>
                      <a:pt x="2830" y="1"/>
                    </a:cubicBezTo>
                    <a:close/>
                  </a:path>
                </a:pathLst>
              </a:custGeom>
              <a:grpFill/>
              <a:ln>
                <a:noFill/>
              </a:ln>
            </p:spPr>
            <p:txBody>
              <a:bodyPr spcFirstLastPara="1" wrap="square" lIns="121900" tIns="121900" rIns="121900" bIns="121900" anchor="ctr" anchorCtr="0">
                <a:noAutofit/>
              </a:bodyPr>
              <a:lstStyle/>
              <a:p>
                <a:pPr defTabSz="1219170">
                  <a:defRPr/>
                </a:pPr>
                <a:endParaRPr sz="3733" b="1" kern="0">
                  <a:solidFill>
                    <a:srgbClr val="C00000"/>
                  </a:solidFill>
                  <a:latin typeface="Times New Roman" panose="02020603050405020304" pitchFamily="18" charset="0"/>
                  <a:cs typeface="Times New Roman" panose="02020603050405020304" pitchFamily="18" charset="0"/>
                  <a:sym typeface="Arial"/>
                </a:endParaRPr>
              </a:p>
            </p:txBody>
          </p:sp>
        </p:grpSp>
      </p:grpSp>
      <p:grpSp>
        <p:nvGrpSpPr>
          <p:cNvPr id="19" name="Group 18">
            <a:extLst>
              <a:ext uri="{FF2B5EF4-FFF2-40B4-BE49-F238E27FC236}">
                <a16:creationId xmlns:a16="http://schemas.microsoft.com/office/drawing/2014/main" id="{1495B261-A475-2F44-8C77-4B8ACCE04744}"/>
              </a:ext>
            </a:extLst>
          </p:cNvPr>
          <p:cNvGrpSpPr/>
          <p:nvPr/>
        </p:nvGrpSpPr>
        <p:grpSpPr>
          <a:xfrm>
            <a:off x="9934187" y="3706993"/>
            <a:ext cx="1476347" cy="1251361"/>
            <a:chOff x="1920013" y="2942971"/>
            <a:chExt cx="491100" cy="491100"/>
          </a:xfrm>
        </p:grpSpPr>
        <p:sp>
          <p:nvSpPr>
            <p:cNvPr id="1363" name="Google Shape;1363;p44"/>
            <p:cNvSpPr/>
            <p:nvPr/>
          </p:nvSpPr>
          <p:spPr>
            <a:xfrm>
              <a:off x="1920013" y="2942971"/>
              <a:ext cx="491100" cy="4911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49" name="Google Shape;16420;p77"/>
            <p:cNvSpPr/>
            <p:nvPr/>
          </p:nvSpPr>
          <p:spPr>
            <a:xfrm>
              <a:off x="2037604" y="3012233"/>
              <a:ext cx="299783" cy="317174"/>
            </a:xfrm>
            <a:custGeom>
              <a:avLst/>
              <a:gdLst/>
              <a:ahLst/>
              <a:cxnLst/>
              <a:rect l="l" t="t" r="r" b="b"/>
              <a:pathLst>
                <a:path w="14147" h="14155" extrusionOk="0">
                  <a:moveTo>
                    <a:pt x="7058" y="891"/>
                  </a:moveTo>
                  <a:lnTo>
                    <a:pt x="11311" y="3285"/>
                  </a:lnTo>
                  <a:lnTo>
                    <a:pt x="2805" y="3285"/>
                  </a:lnTo>
                  <a:lnTo>
                    <a:pt x="7058" y="891"/>
                  </a:lnTo>
                  <a:close/>
                  <a:moveTo>
                    <a:pt x="12886" y="4136"/>
                  </a:moveTo>
                  <a:cubicBezTo>
                    <a:pt x="13107" y="4136"/>
                    <a:pt x="13264" y="4325"/>
                    <a:pt x="13264" y="4545"/>
                  </a:cubicBezTo>
                  <a:lnTo>
                    <a:pt x="13264" y="4986"/>
                  </a:lnTo>
                  <a:lnTo>
                    <a:pt x="851" y="4986"/>
                  </a:lnTo>
                  <a:lnTo>
                    <a:pt x="851" y="4545"/>
                  </a:lnTo>
                  <a:cubicBezTo>
                    <a:pt x="851" y="4325"/>
                    <a:pt x="1040" y="4136"/>
                    <a:pt x="1261" y="4136"/>
                  </a:cubicBezTo>
                  <a:close/>
                  <a:moveTo>
                    <a:pt x="3309" y="5806"/>
                  </a:moveTo>
                  <a:lnTo>
                    <a:pt x="3309" y="9996"/>
                  </a:lnTo>
                  <a:lnTo>
                    <a:pt x="2490" y="9996"/>
                  </a:lnTo>
                  <a:lnTo>
                    <a:pt x="2490" y="5806"/>
                  </a:lnTo>
                  <a:close/>
                  <a:moveTo>
                    <a:pt x="5798" y="5806"/>
                  </a:moveTo>
                  <a:lnTo>
                    <a:pt x="5798" y="9996"/>
                  </a:lnTo>
                  <a:lnTo>
                    <a:pt x="4128" y="9996"/>
                  </a:lnTo>
                  <a:lnTo>
                    <a:pt x="4128" y="5806"/>
                  </a:lnTo>
                  <a:close/>
                  <a:moveTo>
                    <a:pt x="7499" y="5806"/>
                  </a:moveTo>
                  <a:lnTo>
                    <a:pt x="7499" y="9996"/>
                  </a:lnTo>
                  <a:lnTo>
                    <a:pt x="6617" y="9996"/>
                  </a:lnTo>
                  <a:lnTo>
                    <a:pt x="6617" y="5806"/>
                  </a:lnTo>
                  <a:close/>
                  <a:moveTo>
                    <a:pt x="9956" y="5806"/>
                  </a:moveTo>
                  <a:lnTo>
                    <a:pt x="9956" y="9996"/>
                  </a:lnTo>
                  <a:lnTo>
                    <a:pt x="8286" y="9996"/>
                  </a:lnTo>
                  <a:lnTo>
                    <a:pt x="8286" y="5806"/>
                  </a:lnTo>
                  <a:close/>
                  <a:moveTo>
                    <a:pt x="11626" y="5806"/>
                  </a:moveTo>
                  <a:lnTo>
                    <a:pt x="11626" y="9996"/>
                  </a:lnTo>
                  <a:lnTo>
                    <a:pt x="10807" y="9996"/>
                  </a:lnTo>
                  <a:lnTo>
                    <a:pt x="10807" y="5806"/>
                  </a:lnTo>
                  <a:close/>
                  <a:moveTo>
                    <a:pt x="12004" y="10815"/>
                  </a:moveTo>
                  <a:cubicBezTo>
                    <a:pt x="12256" y="10815"/>
                    <a:pt x="12445" y="11004"/>
                    <a:pt x="12445" y="11256"/>
                  </a:cubicBezTo>
                  <a:lnTo>
                    <a:pt x="12445" y="11634"/>
                  </a:lnTo>
                  <a:lnTo>
                    <a:pt x="1670" y="11634"/>
                  </a:lnTo>
                  <a:lnTo>
                    <a:pt x="1670" y="11256"/>
                  </a:lnTo>
                  <a:cubicBezTo>
                    <a:pt x="1670" y="11004"/>
                    <a:pt x="1859" y="10815"/>
                    <a:pt x="2048" y="10815"/>
                  </a:cubicBezTo>
                  <a:close/>
                  <a:moveTo>
                    <a:pt x="12886" y="12422"/>
                  </a:moveTo>
                  <a:cubicBezTo>
                    <a:pt x="13107" y="12422"/>
                    <a:pt x="13264" y="12642"/>
                    <a:pt x="13264" y="12863"/>
                  </a:cubicBezTo>
                  <a:lnTo>
                    <a:pt x="13264" y="13304"/>
                  </a:lnTo>
                  <a:lnTo>
                    <a:pt x="851" y="13304"/>
                  </a:lnTo>
                  <a:lnTo>
                    <a:pt x="851" y="12863"/>
                  </a:lnTo>
                  <a:cubicBezTo>
                    <a:pt x="851" y="12642"/>
                    <a:pt x="1040" y="12422"/>
                    <a:pt x="1261" y="12422"/>
                  </a:cubicBezTo>
                  <a:close/>
                  <a:moveTo>
                    <a:pt x="7058" y="1"/>
                  </a:moveTo>
                  <a:cubicBezTo>
                    <a:pt x="6987" y="1"/>
                    <a:pt x="6916" y="24"/>
                    <a:pt x="6869" y="72"/>
                  </a:cubicBezTo>
                  <a:lnTo>
                    <a:pt x="1103" y="3348"/>
                  </a:lnTo>
                  <a:cubicBezTo>
                    <a:pt x="473" y="3411"/>
                    <a:pt x="1" y="3915"/>
                    <a:pt x="1" y="4545"/>
                  </a:cubicBezTo>
                  <a:lnTo>
                    <a:pt x="1" y="5365"/>
                  </a:lnTo>
                  <a:cubicBezTo>
                    <a:pt x="1" y="5617"/>
                    <a:pt x="221" y="5806"/>
                    <a:pt x="442" y="5806"/>
                  </a:cubicBezTo>
                  <a:lnTo>
                    <a:pt x="1702" y="5806"/>
                  </a:lnTo>
                  <a:lnTo>
                    <a:pt x="1702" y="10059"/>
                  </a:lnTo>
                  <a:cubicBezTo>
                    <a:pt x="1229" y="10216"/>
                    <a:pt x="883" y="10689"/>
                    <a:pt x="883" y="11256"/>
                  </a:cubicBezTo>
                  <a:lnTo>
                    <a:pt x="883" y="11729"/>
                  </a:lnTo>
                  <a:cubicBezTo>
                    <a:pt x="410" y="11886"/>
                    <a:pt x="64" y="12359"/>
                    <a:pt x="64" y="12894"/>
                  </a:cubicBezTo>
                  <a:lnTo>
                    <a:pt x="64" y="13713"/>
                  </a:lnTo>
                  <a:cubicBezTo>
                    <a:pt x="64" y="13965"/>
                    <a:pt x="253" y="14154"/>
                    <a:pt x="473" y="14154"/>
                  </a:cubicBezTo>
                  <a:lnTo>
                    <a:pt x="13768" y="14154"/>
                  </a:lnTo>
                  <a:cubicBezTo>
                    <a:pt x="13989" y="14154"/>
                    <a:pt x="14146" y="13965"/>
                    <a:pt x="14146" y="13713"/>
                  </a:cubicBezTo>
                  <a:lnTo>
                    <a:pt x="14146" y="12894"/>
                  </a:lnTo>
                  <a:cubicBezTo>
                    <a:pt x="14146" y="12359"/>
                    <a:pt x="13800" y="11918"/>
                    <a:pt x="13327" y="11729"/>
                  </a:cubicBezTo>
                  <a:lnTo>
                    <a:pt x="13327" y="11256"/>
                  </a:lnTo>
                  <a:cubicBezTo>
                    <a:pt x="13327" y="10689"/>
                    <a:pt x="12981" y="10248"/>
                    <a:pt x="12508" y="10059"/>
                  </a:cubicBezTo>
                  <a:lnTo>
                    <a:pt x="12508" y="5806"/>
                  </a:lnTo>
                  <a:lnTo>
                    <a:pt x="13768" y="5806"/>
                  </a:lnTo>
                  <a:cubicBezTo>
                    <a:pt x="13989" y="5806"/>
                    <a:pt x="14146" y="5617"/>
                    <a:pt x="14146" y="5396"/>
                  </a:cubicBezTo>
                  <a:lnTo>
                    <a:pt x="14146" y="4545"/>
                  </a:lnTo>
                  <a:cubicBezTo>
                    <a:pt x="14115" y="3915"/>
                    <a:pt x="13642" y="3380"/>
                    <a:pt x="13012" y="3348"/>
                  </a:cubicBezTo>
                  <a:lnTo>
                    <a:pt x="7247" y="72"/>
                  </a:lnTo>
                  <a:cubicBezTo>
                    <a:pt x="7200" y="24"/>
                    <a:pt x="7129" y="1"/>
                    <a:pt x="7058" y="1"/>
                  </a:cubicBezTo>
                  <a:close/>
                </a:path>
              </a:pathLst>
            </a:custGeom>
            <a:solidFill>
              <a:schemeClr val="bg2"/>
            </a:solidFill>
            <a:ln>
              <a:noFill/>
            </a:ln>
          </p:spPr>
          <p:txBody>
            <a:bodyPr spcFirstLastPara="1" wrap="square" lIns="121900" tIns="121900" rIns="121900" bIns="121900" anchor="ctr" anchorCtr="0">
              <a:noAutofit/>
            </a:bodyPr>
            <a:lstStyle/>
            <a:p>
              <a:pPr defTabSz="1219170">
                <a:defRPr/>
              </a:pPr>
              <a:endParaRPr sz="3733" b="1" kern="0">
                <a:solidFill>
                  <a:srgbClr val="C00000"/>
                </a:solidFill>
                <a:latin typeface="Times New Roman" panose="02020603050405020304" pitchFamily="18" charset="0"/>
                <a:cs typeface="Times New Roman" panose="02020603050405020304" pitchFamily="18" charset="0"/>
                <a:sym typeface="Arial"/>
              </a:endParaRPr>
            </a:p>
          </p:txBody>
        </p:sp>
      </p:grpSp>
      <p:grpSp>
        <p:nvGrpSpPr>
          <p:cNvPr id="22" name="Group 21">
            <a:extLst>
              <a:ext uri="{FF2B5EF4-FFF2-40B4-BE49-F238E27FC236}">
                <a16:creationId xmlns:a16="http://schemas.microsoft.com/office/drawing/2014/main" id="{72721FD4-CDB4-754D-BB4D-8A18EBF1A92E}"/>
              </a:ext>
            </a:extLst>
          </p:cNvPr>
          <p:cNvGrpSpPr/>
          <p:nvPr/>
        </p:nvGrpSpPr>
        <p:grpSpPr>
          <a:xfrm>
            <a:off x="6689247" y="3706993"/>
            <a:ext cx="1386015" cy="1251361"/>
            <a:chOff x="5349940" y="3029260"/>
            <a:chExt cx="1039511" cy="878635"/>
          </a:xfrm>
        </p:grpSpPr>
        <p:sp>
          <p:nvSpPr>
            <p:cNvPr id="57" name="Google Shape;1360;p44">
              <a:extLst>
                <a:ext uri="{FF2B5EF4-FFF2-40B4-BE49-F238E27FC236}">
                  <a16:creationId xmlns:a16="http://schemas.microsoft.com/office/drawing/2014/main" id="{9CC79E23-8C96-2B44-8D0E-D0B42CE807DA}"/>
                </a:ext>
              </a:extLst>
            </p:cNvPr>
            <p:cNvSpPr/>
            <p:nvPr/>
          </p:nvSpPr>
          <p:spPr>
            <a:xfrm>
              <a:off x="5349940" y="3029260"/>
              <a:ext cx="1039511" cy="878635"/>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3733" b="1" kern="0" dirty="0">
                <a:solidFill>
                  <a:srgbClr val="C00000"/>
                </a:solidFill>
                <a:latin typeface="Times New Roman" panose="02020603050405020304" pitchFamily="18" charset="0"/>
                <a:cs typeface="Times New Roman" panose="02020603050405020304" pitchFamily="18" charset="0"/>
                <a:sym typeface="Arial"/>
              </a:endParaRPr>
            </a:p>
          </p:txBody>
        </p:sp>
        <p:pic>
          <p:nvPicPr>
            <p:cNvPr id="21" name="Graphic 20" descr="Single gear">
              <a:extLst>
                <a:ext uri="{FF2B5EF4-FFF2-40B4-BE49-F238E27FC236}">
                  <a16:creationId xmlns:a16="http://schemas.microsoft.com/office/drawing/2014/main" id="{646850CB-DF0B-B04E-855F-0901F6106B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97199" y="3098786"/>
              <a:ext cx="766642" cy="766642"/>
            </a:xfrm>
            <a:prstGeom prst="rect">
              <a:avLst/>
            </a:prstGeom>
          </p:spPr>
        </p:pic>
      </p:grpSp>
      <p:sp>
        <p:nvSpPr>
          <p:cNvPr id="61" name="Google Shape;1347;p44">
            <a:hlinkClick r:id="rId10" action="ppaction://hlinksldjump"/>
            <a:extLst>
              <a:ext uri="{FF2B5EF4-FFF2-40B4-BE49-F238E27FC236}">
                <a16:creationId xmlns:a16="http://schemas.microsoft.com/office/drawing/2014/main" id="{092A5B91-AD20-D441-AA08-8A0B44483AC6}"/>
              </a:ext>
            </a:extLst>
          </p:cNvPr>
          <p:cNvSpPr txBox="1">
            <a:spLocks/>
          </p:cNvSpPr>
          <p:nvPr/>
        </p:nvSpPr>
        <p:spPr>
          <a:xfrm>
            <a:off x="6096001" y="5172116"/>
            <a:ext cx="2316396" cy="74823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600"/>
              <a:buFont typeface="PT Serif"/>
              <a:buNone/>
              <a:defRPr sz="1600" b="1" i="0" u="none" strike="noStrike" cap="none">
                <a:solidFill>
                  <a:schemeClr val="dk2"/>
                </a:solidFill>
                <a:latin typeface="PT Serif"/>
                <a:ea typeface="PT Serif"/>
                <a:cs typeface="PT Serif"/>
                <a:sym typeface="PT Serif"/>
              </a:defRPr>
            </a:lvl1pPr>
            <a:lvl2pPr marL="914400" marR="0" lvl="1" indent="-317500" algn="ctr" rtl="0">
              <a:lnSpc>
                <a:spcPct val="100000"/>
              </a:lnSpc>
              <a:spcBef>
                <a:spcPts val="0"/>
              </a:spcBef>
              <a:spcAft>
                <a:spcPts val="0"/>
              </a:spcAft>
              <a:buClr>
                <a:schemeClr val="dk2"/>
              </a:buClr>
              <a:buSzPts val="1600"/>
              <a:buFont typeface="PT Serif"/>
              <a:buNone/>
              <a:defRPr sz="1600" b="1" i="0" u="none" strike="noStrike" cap="none">
                <a:solidFill>
                  <a:schemeClr val="dk2"/>
                </a:solidFill>
                <a:latin typeface="PT Serif"/>
                <a:ea typeface="PT Serif"/>
                <a:cs typeface="PT Serif"/>
                <a:sym typeface="PT Serif"/>
              </a:defRPr>
            </a:lvl2pPr>
            <a:lvl3pPr marL="1371600" marR="0" lvl="2" indent="-317500" algn="ctr" rtl="0">
              <a:lnSpc>
                <a:spcPct val="100000"/>
              </a:lnSpc>
              <a:spcBef>
                <a:spcPts val="0"/>
              </a:spcBef>
              <a:spcAft>
                <a:spcPts val="0"/>
              </a:spcAft>
              <a:buClr>
                <a:schemeClr val="dk2"/>
              </a:buClr>
              <a:buSzPts val="1600"/>
              <a:buFont typeface="PT Serif"/>
              <a:buNone/>
              <a:defRPr sz="1600" b="1" i="0" u="none" strike="noStrike" cap="none">
                <a:solidFill>
                  <a:schemeClr val="dk2"/>
                </a:solidFill>
                <a:latin typeface="PT Serif"/>
                <a:ea typeface="PT Serif"/>
                <a:cs typeface="PT Serif"/>
                <a:sym typeface="PT Serif"/>
              </a:defRPr>
            </a:lvl3pPr>
            <a:lvl4pPr marL="1828800" marR="0" lvl="3" indent="-317500" algn="ctr" rtl="0">
              <a:lnSpc>
                <a:spcPct val="100000"/>
              </a:lnSpc>
              <a:spcBef>
                <a:spcPts val="0"/>
              </a:spcBef>
              <a:spcAft>
                <a:spcPts val="0"/>
              </a:spcAft>
              <a:buClr>
                <a:schemeClr val="dk2"/>
              </a:buClr>
              <a:buSzPts val="1600"/>
              <a:buFont typeface="PT Serif"/>
              <a:buNone/>
              <a:defRPr sz="1600" b="1" i="0" u="none" strike="noStrike" cap="none">
                <a:solidFill>
                  <a:schemeClr val="dk2"/>
                </a:solidFill>
                <a:latin typeface="PT Serif"/>
                <a:ea typeface="PT Serif"/>
                <a:cs typeface="PT Serif"/>
                <a:sym typeface="PT Serif"/>
              </a:defRPr>
            </a:lvl4pPr>
            <a:lvl5pPr marL="2286000" marR="0" lvl="4" indent="-317500" algn="ctr" rtl="0">
              <a:lnSpc>
                <a:spcPct val="100000"/>
              </a:lnSpc>
              <a:spcBef>
                <a:spcPts val="0"/>
              </a:spcBef>
              <a:spcAft>
                <a:spcPts val="0"/>
              </a:spcAft>
              <a:buClr>
                <a:schemeClr val="dk2"/>
              </a:buClr>
              <a:buSzPts val="1600"/>
              <a:buFont typeface="PT Serif"/>
              <a:buNone/>
              <a:defRPr sz="1600" b="1" i="0" u="none" strike="noStrike" cap="none">
                <a:solidFill>
                  <a:schemeClr val="dk2"/>
                </a:solidFill>
                <a:latin typeface="PT Serif"/>
                <a:ea typeface="PT Serif"/>
                <a:cs typeface="PT Serif"/>
                <a:sym typeface="PT Serif"/>
              </a:defRPr>
            </a:lvl5pPr>
            <a:lvl6pPr marL="2743200" marR="0" lvl="5" indent="-317500" algn="ctr" rtl="0">
              <a:lnSpc>
                <a:spcPct val="100000"/>
              </a:lnSpc>
              <a:spcBef>
                <a:spcPts val="0"/>
              </a:spcBef>
              <a:spcAft>
                <a:spcPts val="0"/>
              </a:spcAft>
              <a:buClr>
                <a:schemeClr val="dk2"/>
              </a:buClr>
              <a:buSzPts val="1600"/>
              <a:buFont typeface="PT Serif"/>
              <a:buNone/>
              <a:defRPr sz="1600" b="1" i="0" u="none" strike="noStrike" cap="none">
                <a:solidFill>
                  <a:schemeClr val="dk2"/>
                </a:solidFill>
                <a:latin typeface="PT Serif"/>
                <a:ea typeface="PT Serif"/>
                <a:cs typeface="PT Serif"/>
                <a:sym typeface="PT Serif"/>
              </a:defRPr>
            </a:lvl6pPr>
            <a:lvl7pPr marL="3200400" marR="0" lvl="6" indent="-317500" algn="ctr" rtl="0">
              <a:lnSpc>
                <a:spcPct val="100000"/>
              </a:lnSpc>
              <a:spcBef>
                <a:spcPts val="0"/>
              </a:spcBef>
              <a:spcAft>
                <a:spcPts val="0"/>
              </a:spcAft>
              <a:buClr>
                <a:schemeClr val="dk2"/>
              </a:buClr>
              <a:buSzPts val="1600"/>
              <a:buFont typeface="PT Serif"/>
              <a:buNone/>
              <a:defRPr sz="1600" b="1" i="0" u="none" strike="noStrike" cap="none">
                <a:solidFill>
                  <a:schemeClr val="dk2"/>
                </a:solidFill>
                <a:latin typeface="PT Serif"/>
                <a:ea typeface="PT Serif"/>
                <a:cs typeface="PT Serif"/>
                <a:sym typeface="PT Serif"/>
              </a:defRPr>
            </a:lvl7pPr>
            <a:lvl8pPr marL="3657600" marR="0" lvl="7" indent="-317500" algn="ctr" rtl="0">
              <a:lnSpc>
                <a:spcPct val="100000"/>
              </a:lnSpc>
              <a:spcBef>
                <a:spcPts val="0"/>
              </a:spcBef>
              <a:spcAft>
                <a:spcPts val="0"/>
              </a:spcAft>
              <a:buClr>
                <a:schemeClr val="dk2"/>
              </a:buClr>
              <a:buSzPts val="1600"/>
              <a:buFont typeface="PT Serif"/>
              <a:buNone/>
              <a:defRPr sz="1600" b="1" i="0" u="none" strike="noStrike" cap="none">
                <a:solidFill>
                  <a:schemeClr val="dk2"/>
                </a:solidFill>
                <a:latin typeface="PT Serif"/>
                <a:ea typeface="PT Serif"/>
                <a:cs typeface="PT Serif"/>
                <a:sym typeface="PT Serif"/>
              </a:defRPr>
            </a:lvl8pPr>
            <a:lvl9pPr marL="4114800" marR="0" lvl="8" indent="-317500" algn="ctr" rtl="0">
              <a:lnSpc>
                <a:spcPct val="100000"/>
              </a:lnSpc>
              <a:spcBef>
                <a:spcPts val="0"/>
              </a:spcBef>
              <a:spcAft>
                <a:spcPts val="0"/>
              </a:spcAft>
              <a:buClr>
                <a:schemeClr val="dk2"/>
              </a:buClr>
              <a:buSzPts val="1600"/>
              <a:buFont typeface="PT Serif"/>
              <a:buNone/>
              <a:defRPr sz="1600" b="1" i="0" u="none" strike="noStrike" cap="none">
                <a:solidFill>
                  <a:schemeClr val="dk2"/>
                </a:solidFill>
                <a:latin typeface="PT Serif"/>
                <a:ea typeface="PT Serif"/>
                <a:cs typeface="PT Serif"/>
                <a:sym typeface="PT Serif"/>
              </a:defRPr>
            </a:lvl9pPr>
          </a:lstStyle>
          <a:p>
            <a:pPr marL="609585" indent="-457189" defTabSz="1219170">
              <a:buClr>
                <a:srgbClr val="A01127"/>
              </a:buClr>
            </a:pPr>
            <a:r>
              <a:rPr lang="x-none" sz="3733" u="sng" kern="0" dirty="0">
                <a:solidFill>
                  <a:srgbClr val="C00000"/>
                </a:solidFill>
                <a:latin typeface="Times New Roman" panose="02020603050405020304" pitchFamily="18" charset="0"/>
                <a:cs typeface="Times New Roman" panose="02020603050405020304" pitchFamily="18" charset="0"/>
              </a:rPr>
              <a:t>Kỹ thuật</a:t>
            </a:r>
          </a:p>
        </p:txBody>
      </p:sp>
    </p:spTree>
    <p:extLst>
      <p:ext uri="{BB962C8B-B14F-4D97-AF65-F5344CB8AC3E}">
        <p14:creationId xmlns:p14="http://schemas.microsoft.com/office/powerpoint/2010/main" val="80388687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41"/>
                                            </p:tgtEl>
                                            <p:attrNameLst>
                                              <p:attrName>style.visibility</p:attrName>
                                            </p:attrNameLst>
                                          </p:cBhvr>
                                          <p:to>
                                            <p:strVal val="visible"/>
                                          </p:to>
                                        </p:set>
                                        <p:animEffect transition="in" filter="barn(outVertical)">
                                          <p:cBhvr>
                                            <p:cTn id="7" dur="500"/>
                                            <p:tgtEl>
                                              <p:spTgt spid="1341"/>
                                            </p:tgtEl>
                                          </p:cBhvr>
                                        </p:animEffect>
                                      </p:childTnLst>
                                    </p:cTn>
                                  </p:par>
                                </p:childTnLst>
                              </p:cTn>
                            </p:par>
                            <p:par>
                              <p:cTn id="8" fill="hold">
                                <p:stCondLst>
                                  <p:cond delay="500"/>
                                </p:stCondLst>
                                <p:childTnLst>
                                  <p:par>
                                    <p:cTn id="9" presetID="2" presetClass="entr" presetSubtype="1" fill="hold" nodeType="after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par>
                              <p:cTn id="13" fill="hold">
                                <p:stCondLst>
                                  <p:cond delay="1000"/>
                                </p:stCondLst>
                                <p:childTnLst>
                                  <p:par>
                                    <p:cTn id="14" presetID="2" presetClass="entr" presetSubtype="1" fill="hold" nodeType="afterEffect" p14:presetBounceEnd="50000">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14:bounceEnd="50000">
                                          <p:cBhvr additive="base">
                                            <p:cTn id="16"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par>
                              <p:cTn id="18" fill="hold">
                                <p:stCondLst>
                                  <p:cond delay="1500"/>
                                </p:stCondLst>
                                <p:childTnLst>
                                  <p:par>
                                    <p:cTn id="19" presetID="2" presetClass="entr" presetSubtype="1" fill="hold" nodeType="afterEffect" p14:presetBounceEnd="50000">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14:bounceEnd="50000">
                                          <p:cBhvr additive="base">
                                            <p:cTn id="21"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14:bounceEnd="50000">
                                          <p:cBhvr additive="base">
                                            <p:cTn id="26"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whoosh.wav"/>
                                            </p:tgtEl>
                                          </p:cMediaNode>
                                        </p:audio>
                                      </p:subTnLst>
                                    </p:cTn>
                                  </p:par>
                                </p:childTnLst>
                              </p:cTn>
                            </p:par>
                            <p:par>
                              <p:cTn id="28" fill="hold">
                                <p:stCondLst>
                                  <p:cond delay="2500"/>
                                </p:stCondLst>
                                <p:childTnLst>
                                  <p:par>
                                    <p:cTn id="29" presetID="2" presetClass="entr" presetSubtype="1" fill="hold" nodeType="afterEffect" p14:presetBounceEnd="50000">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14:bounceEnd="50000">
                                          <p:cBhvr additive="base">
                                            <p:cTn id="3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par>
                              <p:cTn id="33" fill="hold">
                                <p:stCondLst>
                                  <p:cond delay="3000"/>
                                </p:stCondLst>
                                <p:childTnLst>
                                  <p:par>
                                    <p:cTn id="34" presetID="2" presetClass="entr" presetSubtype="1" fill="hold" nodeType="afterEffect" p14:presetBounceEnd="50000">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14:bounceEnd="50000">
                                          <p:cBhvr additive="base">
                                            <p:cTn id="36"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whoosh.wav"/>
                                            </p:tgtEl>
                                          </p:cMediaNode>
                                        </p:audio>
                                      </p:subTnLst>
                                    </p:cTn>
                                  </p:par>
                                </p:childTnLst>
                              </p:cTn>
                            </p:par>
                            <p:par>
                              <p:cTn id="38" fill="hold">
                                <p:stCondLst>
                                  <p:cond delay="3500"/>
                                </p:stCondLst>
                                <p:childTnLst>
                                  <p:par>
                                    <p:cTn id="39" presetID="2" presetClass="entr" presetSubtype="1" fill="hold" nodeType="afterEffect" p14:presetBounceEnd="50000">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14:bounceEnd="50000">
                                          <p:cBhvr additive="base">
                                            <p:cTn id="41"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wav"/>
                                            </p:tgtEl>
                                          </p:cMediaNode>
                                        </p:audio>
                                      </p:subTnLst>
                                    </p:cTn>
                                  </p:par>
                                </p:childTnLst>
                              </p:cTn>
                            </p:par>
                            <p:par>
                              <p:cTn id="43" fill="hold">
                                <p:stCondLst>
                                  <p:cond delay="4000"/>
                                </p:stCondLst>
                                <p:childTnLst>
                                  <p:par>
                                    <p:cTn id="44" presetID="16" presetClass="entr" presetSubtype="37" fill="hold" grpId="0" nodeType="afterEffect">
                                      <p:stCondLst>
                                        <p:cond delay="0"/>
                                      </p:stCondLst>
                                      <p:childTnLst>
                                        <p:set>
                                          <p:cBhvr>
                                            <p:cTn id="45" dur="1" fill="hold">
                                              <p:stCondLst>
                                                <p:cond delay="0"/>
                                              </p:stCondLst>
                                            </p:cTn>
                                            <p:tgtEl>
                                              <p:spTgt spid="1342">
                                                <p:txEl>
                                                  <p:pRg st="0" end="0"/>
                                                </p:txEl>
                                              </p:spTgt>
                                            </p:tgtEl>
                                            <p:attrNameLst>
                                              <p:attrName>style.visibility</p:attrName>
                                            </p:attrNameLst>
                                          </p:cBhvr>
                                          <p:to>
                                            <p:strVal val="visible"/>
                                          </p:to>
                                        </p:set>
                                        <p:animEffect transition="in" filter="barn(outVertical)">
                                          <p:cBhvr>
                                            <p:cTn id="46" dur="500"/>
                                            <p:tgtEl>
                                              <p:spTgt spid="1342">
                                                <p:txEl>
                                                  <p:pRg st="0" end="0"/>
                                                </p:txEl>
                                              </p:spTgt>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1346">
                                                <p:txEl>
                                                  <p:pRg st="0" end="0"/>
                                                </p:txEl>
                                              </p:spTgt>
                                            </p:tgtEl>
                                            <p:attrNameLst>
                                              <p:attrName>style.visibility</p:attrName>
                                            </p:attrNameLst>
                                          </p:cBhvr>
                                          <p:to>
                                            <p:strVal val="visible"/>
                                          </p:to>
                                        </p:set>
                                        <p:animEffect transition="in" filter="barn(outVertical)">
                                          <p:cBhvr>
                                            <p:cTn id="49" dur="500"/>
                                            <p:tgtEl>
                                              <p:spTgt spid="1346">
                                                <p:txEl>
                                                  <p:pRg st="0" end="0"/>
                                                </p:txEl>
                                              </p:spTgt>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1344">
                                                <p:txEl>
                                                  <p:pRg st="0" end="0"/>
                                                </p:txEl>
                                              </p:spTgt>
                                            </p:tgtEl>
                                            <p:attrNameLst>
                                              <p:attrName>style.visibility</p:attrName>
                                            </p:attrNameLst>
                                          </p:cBhvr>
                                          <p:to>
                                            <p:strVal val="visible"/>
                                          </p:to>
                                        </p:set>
                                        <p:animEffect transition="in" filter="barn(outVertical)">
                                          <p:cBhvr>
                                            <p:cTn id="52" dur="500"/>
                                            <p:tgtEl>
                                              <p:spTgt spid="1344">
                                                <p:txEl>
                                                  <p:pRg st="0" end="0"/>
                                                </p:txEl>
                                              </p:spTgt>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1343">
                                                <p:txEl>
                                                  <p:pRg st="0" end="0"/>
                                                </p:txEl>
                                              </p:spTgt>
                                            </p:tgtEl>
                                            <p:attrNameLst>
                                              <p:attrName>style.visibility</p:attrName>
                                            </p:attrNameLst>
                                          </p:cBhvr>
                                          <p:to>
                                            <p:strVal val="visible"/>
                                          </p:to>
                                        </p:set>
                                        <p:animEffect transition="in" filter="barn(outVertical)">
                                          <p:cBhvr>
                                            <p:cTn id="55" dur="500"/>
                                            <p:tgtEl>
                                              <p:spTgt spid="1343">
                                                <p:txEl>
                                                  <p:pRg st="0" end="0"/>
                                                </p:txEl>
                                              </p:spTgt>
                                            </p:tgtEl>
                                          </p:cBhvr>
                                        </p:animEffect>
                                      </p:childTnLst>
                                    </p:cTn>
                                  </p:par>
                                  <p:par>
                                    <p:cTn id="56" presetID="16" presetClass="entr" presetSubtype="37"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barn(outVertical)">
                                          <p:cBhvr>
                                            <p:cTn id="58" dur="500"/>
                                            <p:tgtEl>
                                              <p:spTgt spid="61"/>
                                            </p:tgtEl>
                                          </p:cBhvr>
                                        </p:animEffect>
                                      </p:childTnLst>
                                    </p:cTn>
                                  </p:par>
                                  <p:par>
                                    <p:cTn id="59" presetID="16" presetClass="entr" presetSubtype="37" fill="hold" grpId="0" nodeType="withEffect">
                                      <p:stCondLst>
                                        <p:cond delay="0"/>
                                      </p:stCondLst>
                                      <p:childTnLst>
                                        <p:set>
                                          <p:cBhvr>
                                            <p:cTn id="60" dur="1" fill="hold">
                                              <p:stCondLst>
                                                <p:cond delay="0"/>
                                              </p:stCondLst>
                                            </p:cTn>
                                            <p:tgtEl>
                                              <p:spTgt spid="1347">
                                                <p:txEl>
                                                  <p:pRg st="0" end="0"/>
                                                </p:txEl>
                                              </p:spTgt>
                                            </p:tgtEl>
                                            <p:attrNameLst>
                                              <p:attrName>style.visibility</p:attrName>
                                            </p:attrNameLst>
                                          </p:cBhvr>
                                          <p:to>
                                            <p:strVal val="visible"/>
                                          </p:to>
                                        </p:set>
                                        <p:animEffect transition="in" filter="barn(outVertical)">
                                          <p:cBhvr>
                                            <p:cTn id="61" dur="500"/>
                                            <p:tgtEl>
                                              <p:spTgt spid="1347">
                                                <p:txEl>
                                                  <p:pRg st="0" end="0"/>
                                                </p:txEl>
                                              </p:spTgt>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1345">
                                                <p:txEl>
                                                  <p:pRg st="0" end="0"/>
                                                </p:txEl>
                                              </p:spTgt>
                                            </p:tgtEl>
                                            <p:attrNameLst>
                                              <p:attrName>style.visibility</p:attrName>
                                            </p:attrNameLst>
                                          </p:cBhvr>
                                          <p:to>
                                            <p:strVal val="visible"/>
                                          </p:to>
                                        </p:set>
                                        <p:animEffect transition="in" filter="barn(outVertical)">
                                          <p:cBhvr>
                                            <p:cTn id="64" dur="500"/>
                                            <p:tgtEl>
                                              <p:spTgt spid="13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 grpId="0"/>
          <p:bldP spid="1342" grpId="0" build="p"/>
          <p:bldP spid="1343" grpId="0" build="p"/>
          <p:bldP spid="1344" grpId="0" build="p"/>
          <p:bldP spid="1345" grpId="0" build="p"/>
          <p:bldP spid="1346" grpId="0" build="p"/>
          <p:bldP spid="1347" grpId="0" build="p"/>
          <p:bldP spid="6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41"/>
                                            </p:tgtEl>
                                            <p:attrNameLst>
                                              <p:attrName>style.visibility</p:attrName>
                                            </p:attrNameLst>
                                          </p:cBhvr>
                                          <p:to>
                                            <p:strVal val="visible"/>
                                          </p:to>
                                        </p:set>
                                        <p:animEffect transition="in" filter="barn(outVertical)">
                                          <p:cBhvr>
                                            <p:cTn id="7" dur="500"/>
                                            <p:tgtEl>
                                              <p:spTgt spid="1341"/>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4" name="whoosh.wav"/>
                                            </p:tgtEl>
                                          </p:cMediaNode>
                                        </p:audio>
                                      </p:sub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4" name="whoosh.wav"/>
                                            </p:tgtEl>
                                          </p:cMediaNode>
                                        </p:audio>
                                      </p:subTnLst>
                                    </p:cTn>
                                  </p:par>
                                </p:childTnLst>
                              </p:cTn>
                            </p:par>
                            <p:par>
                              <p:cTn id="18" fill="hold">
                                <p:stCondLst>
                                  <p:cond delay="1500"/>
                                </p:stCondLst>
                                <p:childTnLst>
                                  <p:par>
                                    <p:cTn id="19" presetID="2" presetClass="entr" presetSubtype="1"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4" name="whoosh.wav"/>
                                            </p:tgtEl>
                                          </p:cMediaNode>
                                        </p:audio>
                                      </p:sub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4" name="whoosh.wav"/>
                                            </p:tgtEl>
                                          </p:cMediaNode>
                                        </p:audio>
                                      </p:subTnLst>
                                    </p:cTn>
                                  </p:par>
                                </p:childTnLst>
                              </p:cTn>
                            </p:par>
                            <p:par>
                              <p:cTn id="28" fill="hold">
                                <p:stCondLst>
                                  <p:cond delay="2500"/>
                                </p:stCondLst>
                                <p:childTnLst>
                                  <p:par>
                                    <p:cTn id="29" presetID="2" presetClass="entr" presetSubtype="1"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4" name="whoosh.wav"/>
                                            </p:tgtEl>
                                          </p:cMediaNode>
                                        </p:audio>
                                      </p:sub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14" name="whoosh.wav"/>
                                            </p:tgtEl>
                                          </p:cMediaNode>
                                        </p:audio>
                                      </p:subTnLst>
                                    </p:cTn>
                                  </p:par>
                                </p:childTnLst>
                              </p:cTn>
                            </p:par>
                            <p:par>
                              <p:cTn id="38" fill="hold">
                                <p:stCondLst>
                                  <p:cond delay="3500"/>
                                </p:stCondLst>
                                <p:childTnLst>
                                  <p:par>
                                    <p:cTn id="39" presetID="2" presetClass="entr" presetSubtype="1"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14" name="whoosh.wav"/>
                                            </p:tgtEl>
                                          </p:cMediaNode>
                                        </p:audio>
                                      </p:subTnLst>
                                    </p:cTn>
                                  </p:par>
                                </p:childTnLst>
                              </p:cTn>
                            </p:par>
                            <p:par>
                              <p:cTn id="43" fill="hold">
                                <p:stCondLst>
                                  <p:cond delay="4000"/>
                                </p:stCondLst>
                                <p:childTnLst>
                                  <p:par>
                                    <p:cTn id="44" presetID="16" presetClass="entr" presetSubtype="37" fill="hold" grpId="0" nodeType="afterEffect">
                                      <p:stCondLst>
                                        <p:cond delay="0"/>
                                      </p:stCondLst>
                                      <p:childTnLst>
                                        <p:set>
                                          <p:cBhvr>
                                            <p:cTn id="45" dur="1" fill="hold">
                                              <p:stCondLst>
                                                <p:cond delay="0"/>
                                              </p:stCondLst>
                                            </p:cTn>
                                            <p:tgtEl>
                                              <p:spTgt spid="1342">
                                                <p:txEl>
                                                  <p:pRg st="0" end="0"/>
                                                </p:txEl>
                                              </p:spTgt>
                                            </p:tgtEl>
                                            <p:attrNameLst>
                                              <p:attrName>style.visibility</p:attrName>
                                            </p:attrNameLst>
                                          </p:cBhvr>
                                          <p:to>
                                            <p:strVal val="visible"/>
                                          </p:to>
                                        </p:set>
                                        <p:animEffect transition="in" filter="barn(outVertical)">
                                          <p:cBhvr>
                                            <p:cTn id="46" dur="500"/>
                                            <p:tgtEl>
                                              <p:spTgt spid="1342">
                                                <p:txEl>
                                                  <p:pRg st="0" end="0"/>
                                                </p:txEl>
                                              </p:spTgt>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1346">
                                                <p:txEl>
                                                  <p:pRg st="0" end="0"/>
                                                </p:txEl>
                                              </p:spTgt>
                                            </p:tgtEl>
                                            <p:attrNameLst>
                                              <p:attrName>style.visibility</p:attrName>
                                            </p:attrNameLst>
                                          </p:cBhvr>
                                          <p:to>
                                            <p:strVal val="visible"/>
                                          </p:to>
                                        </p:set>
                                        <p:animEffect transition="in" filter="barn(outVertical)">
                                          <p:cBhvr>
                                            <p:cTn id="49" dur="500"/>
                                            <p:tgtEl>
                                              <p:spTgt spid="1346">
                                                <p:txEl>
                                                  <p:pRg st="0" end="0"/>
                                                </p:txEl>
                                              </p:spTgt>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1344">
                                                <p:txEl>
                                                  <p:pRg st="0" end="0"/>
                                                </p:txEl>
                                              </p:spTgt>
                                            </p:tgtEl>
                                            <p:attrNameLst>
                                              <p:attrName>style.visibility</p:attrName>
                                            </p:attrNameLst>
                                          </p:cBhvr>
                                          <p:to>
                                            <p:strVal val="visible"/>
                                          </p:to>
                                        </p:set>
                                        <p:animEffect transition="in" filter="barn(outVertical)">
                                          <p:cBhvr>
                                            <p:cTn id="52" dur="500"/>
                                            <p:tgtEl>
                                              <p:spTgt spid="1344">
                                                <p:txEl>
                                                  <p:pRg st="0" end="0"/>
                                                </p:txEl>
                                              </p:spTgt>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1343">
                                                <p:txEl>
                                                  <p:pRg st="0" end="0"/>
                                                </p:txEl>
                                              </p:spTgt>
                                            </p:tgtEl>
                                            <p:attrNameLst>
                                              <p:attrName>style.visibility</p:attrName>
                                            </p:attrNameLst>
                                          </p:cBhvr>
                                          <p:to>
                                            <p:strVal val="visible"/>
                                          </p:to>
                                        </p:set>
                                        <p:animEffect transition="in" filter="barn(outVertical)">
                                          <p:cBhvr>
                                            <p:cTn id="55" dur="500"/>
                                            <p:tgtEl>
                                              <p:spTgt spid="1343">
                                                <p:txEl>
                                                  <p:pRg st="0" end="0"/>
                                                </p:txEl>
                                              </p:spTgt>
                                            </p:tgtEl>
                                          </p:cBhvr>
                                        </p:animEffect>
                                      </p:childTnLst>
                                    </p:cTn>
                                  </p:par>
                                  <p:par>
                                    <p:cTn id="56" presetID="16" presetClass="entr" presetSubtype="37"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barn(outVertical)">
                                          <p:cBhvr>
                                            <p:cTn id="58" dur="500"/>
                                            <p:tgtEl>
                                              <p:spTgt spid="61"/>
                                            </p:tgtEl>
                                          </p:cBhvr>
                                        </p:animEffect>
                                      </p:childTnLst>
                                    </p:cTn>
                                  </p:par>
                                  <p:par>
                                    <p:cTn id="59" presetID="16" presetClass="entr" presetSubtype="37" fill="hold" grpId="0" nodeType="withEffect">
                                      <p:stCondLst>
                                        <p:cond delay="0"/>
                                      </p:stCondLst>
                                      <p:childTnLst>
                                        <p:set>
                                          <p:cBhvr>
                                            <p:cTn id="60" dur="1" fill="hold">
                                              <p:stCondLst>
                                                <p:cond delay="0"/>
                                              </p:stCondLst>
                                            </p:cTn>
                                            <p:tgtEl>
                                              <p:spTgt spid="1347">
                                                <p:txEl>
                                                  <p:pRg st="0" end="0"/>
                                                </p:txEl>
                                              </p:spTgt>
                                            </p:tgtEl>
                                            <p:attrNameLst>
                                              <p:attrName>style.visibility</p:attrName>
                                            </p:attrNameLst>
                                          </p:cBhvr>
                                          <p:to>
                                            <p:strVal val="visible"/>
                                          </p:to>
                                        </p:set>
                                        <p:animEffect transition="in" filter="barn(outVertical)">
                                          <p:cBhvr>
                                            <p:cTn id="61" dur="500"/>
                                            <p:tgtEl>
                                              <p:spTgt spid="1347">
                                                <p:txEl>
                                                  <p:pRg st="0" end="0"/>
                                                </p:txEl>
                                              </p:spTgt>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1345">
                                                <p:txEl>
                                                  <p:pRg st="0" end="0"/>
                                                </p:txEl>
                                              </p:spTgt>
                                            </p:tgtEl>
                                            <p:attrNameLst>
                                              <p:attrName>style.visibility</p:attrName>
                                            </p:attrNameLst>
                                          </p:cBhvr>
                                          <p:to>
                                            <p:strVal val="visible"/>
                                          </p:to>
                                        </p:set>
                                        <p:animEffect transition="in" filter="barn(outVertical)">
                                          <p:cBhvr>
                                            <p:cTn id="64" dur="500"/>
                                            <p:tgtEl>
                                              <p:spTgt spid="13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 grpId="0"/>
          <p:bldP spid="1342" grpId="0" build="p"/>
          <p:bldP spid="1343" grpId="0" build="p"/>
          <p:bldP spid="1344" grpId="0" build="p"/>
          <p:bldP spid="1345" grpId="0" build="p"/>
          <p:bldP spid="1346" grpId="0" build="p"/>
          <p:bldP spid="1347" grpId="0" build="p"/>
          <p:bldP spid="6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883A03C-1215-3146-9BF6-786DE45E36EA}"/>
              </a:ext>
            </a:extLst>
          </p:cNvPr>
          <p:cNvSpPr/>
          <p:nvPr/>
        </p:nvSpPr>
        <p:spPr>
          <a:xfrm>
            <a:off x="3437467" y="179689"/>
            <a:ext cx="1562384" cy="1150163"/>
          </a:xfrm>
          <a:prstGeom prst="roundRect">
            <a:avLst>
              <a:gd name="adj" fmla="val 50000"/>
            </a:avLst>
          </a:prstGeom>
          <a:solidFill>
            <a:schemeClr val="accent5">
              <a:lumMod val="40000"/>
              <a:lumOff val="60000"/>
            </a:schemeClr>
          </a:solidFill>
          <a:effectLst>
            <a:glow rad="139700">
              <a:schemeClr val="accent4">
                <a:satMod val="175000"/>
                <a:alpha val="40000"/>
              </a:schemeClr>
            </a:glow>
            <a:reflection blurRad="6350" stA="50000" endA="300" endPos="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vi-VN" sz="2667" b="1" dirty="0">
                <a:latin typeface="Times New Roman" panose="02020603050405020304" pitchFamily="18" charset="0"/>
                <a:cs typeface="Times New Roman" panose="02020603050405020304" pitchFamily="18" charset="0"/>
              </a:rPr>
              <a:t>Nhóm 1</a:t>
            </a:r>
            <a:endParaRPr lang="x-none" sz="2667" b="1" dirty="0">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6D480C45-3CA9-F542-A701-99FFF97017B4}"/>
              </a:ext>
            </a:extLst>
          </p:cNvPr>
          <p:cNvGrpSpPr/>
          <p:nvPr/>
        </p:nvGrpSpPr>
        <p:grpSpPr>
          <a:xfrm>
            <a:off x="5016786" y="148697"/>
            <a:ext cx="6702948" cy="1374892"/>
            <a:chOff x="3762589" y="111523"/>
            <a:chExt cx="5027211" cy="1031169"/>
          </a:xfrm>
        </p:grpSpPr>
        <p:sp>
          <p:nvSpPr>
            <p:cNvPr id="3" name="Rounded Rectangle 2">
              <a:extLst>
                <a:ext uri="{FF2B5EF4-FFF2-40B4-BE49-F238E27FC236}">
                  <a16:creationId xmlns:a16="http://schemas.microsoft.com/office/drawing/2014/main" id="{7BC016BD-6E27-6C4A-AEFB-69B366205AC5}"/>
                </a:ext>
              </a:extLst>
            </p:cNvPr>
            <p:cNvSpPr/>
            <p:nvPr/>
          </p:nvSpPr>
          <p:spPr>
            <a:xfrm>
              <a:off x="3762589" y="134767"/>
              <a:ext cx="5027211" cy="1007925"/>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x-none" sz="3733"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831B615-90ED-1147-AC73-CCB0C129DDA8}"/>
                </a:ext>
              </a:extLst>
            </p:cNvPr>
            <p:cNvSpPr/>
            <p:nvPr/>
          </p:nvSpPr>
          <p:spPr>
            <a:xfrm>
              <a:off x="3829120" y="111523"/>
              <a:ext cx="4894148" cy="930928"/>
            </a:xfrm>
            <a:prstGeom prst="rect">
              <a:avLst/>
            </a:prstGeom>
          </p:spPr>
          <p:txBody>
            <a:bodyPr wrap="square">
              <a:spAutoFit/>
            </a:bodyPr>
            <a:lstStyle/>
            <a:p>
              <a:pPr algn="ctr"/>
              <a:r>
                <a:rPr lang="x-none" sz="3733" dirty="0">
                  <a:latin typeface="Times New Roman" panose="02020603050405020304" pitchFamily="18" charset="0"/>
                  <a:cs typeface="Times New Roman" panose="02020603050405020304" pitchFamily="18" charset="0"/>
                </a:rPr>
                <a:t>Trình bày về những thành tựu về tư tưởng và chữ viết.</a:t>
              </a:r>
              <a:endParaRPr lang="x-none" sz="3733" dirty="0"/>
            </a:p>
          </p:txBody>
        </p:sp>
      </p:grpSp>
      <p:sp>
        <p:nvSpPr>
          <p:cNvPr id="12" name="Rectangle 11">
            <a:extLst>
              <a:ext uri="{FF2B5EF4-FFF2-40B4-BE49-F238E27FC236}">
                <a16:creationId xmlns:a16="http://schemas.microsoft.com/office/drawing/2014/main" id="{F994360B-E827-C743-9A0B-BC503ED68423}"/>
              </a:ext>
            </a:extLst>
          </p:cNvPr>
          <p:cNvSpPr/>
          <p:nvPr/>
        </p:nvSpPr>
        <p:spPr>
          <a:xfrm>
            <a:off x="114016" y="615599"/>
            <a:ext cx="2946400" cy="2585323"/>
          </a:xfrm>
          <a:prstGeom prst="rect">
            <a:avLst/>
          </a:prstGeom>
          <a:noFill/>
        </p:spPr>
        <p:txBody>
          <a:bodyPr wrap="square" lIns="121920" tIns="60960" rIns="121920" bIns="60960">
            <a:spAutoFit/>
          </a:bodyPr>
          <a:lstStyle/>
          <a:p>
            <a:pPr algn="ctr"/>
            <a:r>
              <a:rPr lang="en-US" sz="8000" b="1" dirty="0" err="1">
                <a:ln w="0"/>
                <a:solidFill>
                  <a:srgbClr val="FF0000"/>
                </a:solidFill>
                <a:effectLst>
                  <a:reflection blurRad="6350" stA="53000" endA="300" endPos="35500" dir="5400000" sy="-90000" algn="bl" rotWithShape="0"/>
                </a:effectLst>
                <a:latin typeface="Snell Roundhand Black" panose="02000603080000090004" pitchFamily="2" charset="77"/>
              </a:rPr>
              <a:t>Thảo</a:t>
            </a:r>
            <a:r>
              <a:rPr lang="en-US" sz="8000" b="1" dirty="0">
                <a:ln w="0"/>
                <a:solidFill>
                  <a:srgbClr val="FF0000"/>
                </a:solidFill>
                <a:effectLst>
                  <a:reflection blurRad="6350" stA="53000" endA="300" endPos="35500" dir="5400000" sy="-90000" algn="bl" rotWithShape="0"/>
                </a:effectLst>
                <a:latin typeface="Snell Roundhand Black" panose="02000603080000090004" pitchFamily="2" charset="77"/>
              </a:rPr>
              <a:t> </a:t>
            </a:r>
            <a:r>
              <a:rPr lang="en-US" sz="8000" b="1" dirty="0" err="1">
                <a:ln w="0"/>
                <a:solidFill>
                  <a:srgbClr val="FF0000"/>
                </a:solidFill>
                <a:effectLst>
                  <a:reflection blurRad="6350" stA="53000" endA="300" endPos="35500" dir="5400000" sy="-90000" algn="bl" rotWithShape="0"/>
                </a:effectLst>
                <a:latin typeface="Snell Roundhand Black" panose="02000603080000090004" pitchFamily="2" charset="77"/>
              </a:rPr>
              <a:t>luận</a:t>
            </a:r>
            <a:endParaRPr lang="en-US" sz="8000" b="1" dirty="0">
              <a:ln w="0"/>
              <a:solidFill>
                <a:srgbClr val="FF0000"/>
              </a:solidFill>
              <a:effectLst>
                <a:reflection blurRad="6350" stA="53000" endA="300" endPos="35500" dir="5400000" sy="-90000" algn="bl" rotWithShape="0"/>
              </a:effectLst>
              <a:latin typeface="Snell Roundhand Black" panose="02000603080000090004" pitchFamily="2" charset="77"/>
            </a:endParaRPr>
          </a:p>
        </p:txBody>
      </p:sp>
      <p:grpSp>
        <p:nvGrpSpPr>
          <p:cNvPr id="25" name="Group 24">
            <a:extLst>
              <a:ext uri="{FF2B5EF4-FFF2-40B4-BE49-F238E27FC236}">
                <a16:creationId xmlns:a16="http://schemas.microsoft.com/office/drawing/2014/main" id="{FC3C2034-B845-A444-9D36-3F71DC62CFA9}"/>
              </a:ext>
            </a:extLst>
          </p:cNvPr>
          <p:cNvGrpSpPr/>
          <p:nvPr/>
        </p:nvGrpSpPr>
        <p:grpSpPr>
          <a:xfrm>
            <a:off x="4938517" y="1889029"/>
            <a:ext cx="6781216" cy="1363131"/>
            <a:chOff x="3703888" y="1416772"/>
            <a:chExt cx="5085912" cy="1022348"/>
          </a:xfrm>
        </p:grpSpPr>
        <p:sp>
          <p:nvSpPr>
            <p:cNvPr id="15" name="Rounded Rectangle 14">
              <a:extLst>
                <a:ext uri="{FF2B5EF4-FFF2-40B4-BE49-F238E27FC236}">
                  <a16:creationId xmlns:a16="http://schemas.microsoft.com/office/drawing/2014/main" id="{06785EFD-8551-6346-A7B7-E00F685BD96D}"/>
                </a:ext>
              </a:extLst>
            </p:cNvPr>
            <p:cNvSpPr/>
            <p:nvPr/>
          </p:nvSpPr>
          <p:spPr>
            <a:xfrm>
              <a:off x="3762589" y="1431195"/>
              <a:ext cx="5027211" cy="1007925"/>
            </a:xfrm>
            <a:prstGeom prst="roundRect">
              <a:avLst/>
            </a:prstGeom>
            <a:solidFill>
              <a:schemeClr val="accent4">
                <a:lumMod val="60000"/>
                <a:lumOff val="4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x-none" sz="3733"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6521ED45-4B6C-654A-BB13-F0FE29680556}"/>
                </a:ext>
              </a:extLst>
            </p:cNvPr>
            <p:cNvSpPr/>
            <p:nvPr/>
          </p:nvSpPr>
          <p:spPr>
            <a:xfrm>
              <a:off x="3703888" y="1416772"/>
              <a:ext cx="5027211" cy="930928"/>
            </a:xfrm>
            <a:prstGeom prst="rect">
              <a:avLst/>
            </a:prstGeom>
          </p:spPr>
          <p:txBody>
            <a:bodyPr wrap="square">
              <a:spAutoFit/>
            </a:bodyPr>
            <a:lstStyle/>
            <a:p>
              <a:pPr algn="ctr"/>
              <a:r>
                <a:rPr lang="x-none" sz="3733" dirty="0">
                  <a:latin typeface="Times New Roman" panose="02020603050405020304" pitchFamily="18" charset="0"/>
                  <a:cs typeface="Times New Roman" panose="02020603050405020304" pitchFamily="18" charset="0"/>
                </a:rPr>
                <a:t>Trình bày về những thành tựu về văn học và sử học. </a:t>
              </a:r>
              <a:endParaRPr lang="x-none" sz="3733" dirty="0"/>
            </a:p>
          </p:txBody>
        </p:sp>
      </p:grpSp>
      <p:grpSp>
        <p:nvGrpSpPr>
          <p:cNvPr id="26" name="Group 25">
            <a:extLst>
              <a:ext uri="{FF2B5EF4-FFF2-40B4-BE49-F238E27FC236}">
                <a16:creationId xmlns:a16="http://schemas.microsoft.com/office/drawing/2014/main" id="{FCC4CA96-A0CF-2340-9D51-EB60E1F2D511}"/>
              </a:ext>
            </a:extLst>
          </p:cNvPr>
          <p:cNvGrpSpPr/>
          <p:nvPr/>
        </p:nvGrpSpPr>
        <p:grpSpPr>
          <a:xfrm>
            <a:off x="5016786" y="3636833"/>
            <a:ext cx="6702948" cy="1343900"/>
            <a:chOff x="3762589" y="2727623"/>
            <a:chExt cx="5027211" cy="1007925"/>
          </a:xfrm>
        </p:grpSpPr>
        <p:sp>
          <p:nvSpPr>
            <p:cNvPr id="17" name="Rounded Rectangle 16">
              <a:extLst>
                <a:ext uri="{FF2B5EF4-FFF2-40B4-BE49-F238E27FC236}">
                  <a16:creationId xmlns:a16="http://schemas.microsoft.com/office/drawing/2014/main" id="{59A2CFCB-E965-CA4E-AB7E-F9151C00BFCA}"/>
                </a:ext>
              </a:extLst>
            </p:cNvPr>
            <p:cNvSpPr/>
            <p:nvPr/>
          </p:nvSpPr>
          <p:spPr>
            <a:xfrm>
              <a:off x="3762589" y="2727623"/>
              <a:ext cx="5027211" cy="1007925"/>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x-none" sz="3733"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24260107-48ED-B84A-910D-93722510477D}"/>
                </a:ext>
              </a:extLst>
            </p:cNvPr>
            <p:cNvSpPr/>
            <p:nvPr/>
          </p:nvSpPr>
          <p:spPr>
            <a:xfrm>
              <a:off x="3841820" y="2727624"/>
              <a:ext cx="4861058" cy="930928"/>
            </a:xfrm>
            <a:prstGeom prst="rect">
              <a:avLst/>
            </a:prstGeom>
          </p:spPr>
          <p:txBody>
            <a:bodyPr wrap="square">
              <a:spAutoFit/>
            </a:bodyPr>
            <a:lstStyle/>
            <a:p>
              <a:pPr algn="ctr"/>
              <a:r>
                <a:rPr lang="x-none" sz="3733" dirty="0">
                  <a:latin typeface="Times New Roman" panose="02020603050405020304" pitchFamily="18" charset="0"/>
                  <a:cs typeface="Times New Roman" panose="02020603050405020304" pitchFamily="18" charset="0"/>
                </a:rPr>
                <a:t>Trình bày về những thành tựu về y học, kỹ thuật.</a:t>
              </a:r>
              <a:endParaRPr lang="x-none" sz="3733" dirty="0"/>
            </a:p>
          </p:txBody>
        </p:sp>
      </p:grpSp>
      <p:grpSp>
        <p:nvGrpSpPr>
          <p:cNvPr id="27" name="Group 26">
            <a:extLst>
              <a:ext uri="{FF2B5EF4-FFF2-40B4-BE49-F238E27FC236}">
                <a16:creationId xmlns:a16="http://schemas.microsoft.com/office/drawing/2014/main" id="{B87E80B8-5A0E-E642-ACFE-6FF5124670E2}"/>
              </a:ext>
            </a:extLst>
          </p:cNvPr>
          <p:cNvGrpSpPr/>
          <p:nvPr/>
        </p:nvGrpSpPr>
        <p:grpSpPr>
          <a:xfrm>
            <a:off x="5016786" y="5349905"/>
            <a:ext cx="6702948" cy="1359396"/>
            <a:chOff x="3762589" y="4012429"/>
            <a:chExt cx="5027211" cy="1019547"/>
          </a:xfrm>
        </p:grpSpPr>
        <p:sp>
          <p:nvSpPr>
            <p:cNvPr id="19" name="Rounded Rectangle 18">
              <a:extLst>
                <a:ext uri="{FF2B5EF4-FFF2-40B4-BE49-F238E27FC236}">
                  <a16:creationId xmlns:a16="http://schemas.microsoft.com/office/drawing/2014/main" id="{310AB709-8A02-DC46-B34A-CCB9EE4143A6}"/>
                </a:ext>
              </a:extLst>
            </p:cNvPr>
            <p:cNvSpPr/>
            <p:nvPr/>
          </p:nvSpPr>
          <p:spPr>
            <a:xfrm>
              <a:off x="3762589" y="4024051"/>
              <a:ext cx="5027211" cy="1007925"/>
            </a:xfrm>
            <a:prstGeom prst="roundRect">
              <a:avLst/>
            </a:prstGeom>
            <a:solidFill>
              <a:schemeClr val="accent4">
                <a:lumMod val="60000"/>
                <a:lumOff val="4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x-none" sz="3733"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7EF2D165-E1F5-4544-A948-DFE1F1EC802E}"/>
                </a:ext>
              </a:extLst>
            </p:cNvPr>
            <p:cNvSpPr/>
            <p:nvPr/>
          </p:nvSpPr>
          <p:spPr>
            <a:xfrm>
              <a:off x="3829120" y="4012429"/>
              <a:ext cx="4861058" cy="930928"/>
            </a:xfrm>
            <a:prstGeom prst="rect">
              <a:avLst/>
            </a:prstGeom>
          </p:spPr>
          <p:txBody>
            <a:bodyPr wrap="square">
              <a:spAutoFit/>
            </a:bodyPr>
            <a:lstStyle/>
            <a:p>
              <a:pPr algn="ctr"/>
              <a:r>
                <a:rPr lang="x-none" sz="3733" dirty="0">
                  <a:latin typeface="Times New Roman" panose="02020603050405020304" pitchFamily="18" charset="0"/>
                  <a:cs typeface="Times New Roman" panose="02020603050405020304" pitchFamily="18" charset="0"/>
                </a:rPr>
                <a:t>Trình bày về những thành tựu về kiến trúc.</a:t>
              </a:r>
              <a:endParaRPr lang="x-none" sz="3733" dirty="0"/>
            </a:p>
          </p:txBody>
        </p:sp>
      </p:grpSp>
      <p:sp>
        <p:nvSpPr>
          <p:cNvPr id="21" name="Rounded Rectangle 20">
            <a:extLst>
              <a:ext uri="{FF2B5EF4-FFF2-40B4-BE49-F238E27FC236}">
                <a16:creationId xmlns:a16="http://schemas.microsoft.com/office/drawing/2014/main" id="{31BC5855-53D8-3748-AD5C-92415E771F53}"/>
              </a:ext>
            </a:extLst>
          </p:cNvPr>
          <p:cNvSpPr/>
          <p:nvPr/>
        </p:nvSpPr>
        <p:spPr>
          <a:xfrm>
            <a:off x="3454400" y="1908260"/>
            <a:ext cx="1562384" cy="1150163"/>
          </a:xfrm>
          <a:prstGeom prst="roundRect">
            <a:avLst>
              <a:gd name="adj" fmla="val 50000"/>
            </a:avLst>
          </a:prstGeom>
          <a:solidFill>
            <a:schemeClr val="bg1">
              <a:lumMod val="95000"/>
            </a:schemeClr>
          </a:solidFill>
          <a:effectLst>
            <a:glow rad="139700">
              <a:schemeClr val="accent4">
                <a:satMod val="175000"/>
                <a:alpha val="40000"/>
              </a:schemeClr>
            </a:glow>
            <a:reflection blurRad="6350" stA="50000" endA="300" endPos="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vi-VN" sz="2667" b="1" dirty="0">
                <a:latin typeface="Times New Roman" panose="02020603050405020304" pitchFamily="18" charset="0"/>
                <a:cs typeface="Times New Roman" panose="02020603050405020304" pitchFamily="18" charset="0"/>
              </a:rPr>
              <a:t>Nhóm 2</a:t>
            </a:r>
            <a:endParaRPr lang="x-none" sz="2667" b="1" dirty="0">
              <a:latin typeface="Times New Roman" panose="02020603050405020304" pitchFamily="18" charset="0"/>
              <a:cs typeface="Times New Roman" panose="02020603050405020304" pitchFamily="18" charset="0"/>
            </a:endParaRPr>
          </a:p>
        </p:txBody>
      </p:sp>
      <p:sp>
        <p:nvSpPr>
          <p:cNvPr id="22" name="Rounded Rectangle 21">
            <a:extLst>
              <a:ext uri="{FF2B5EF4-FFF2-40B4-BE49-F238E27FC236}">
                <a16:creationId xmlns:a16="http://schemas.microsoft.com/office/drawing/2014/main" id="{901359EF-D66C-BF40-B6CE-50274A043BC4}"/>
              </a:ext>
            </a:extLst>
          </p:cNvPr>
          <p:cNvSpPr/>
          <p:nvPr/>
        </p:nvSpPr>
        <p:spPr>
          <a:xfrm>
            <a:off x="3471333" y="3636831"/>
            <a:ext cx="1562384" cy="1150163"/>
          </a:xfrm>
          <a:prstGeom prst="roundRect">
            <a:avLst>
              <a:gd name="adj" fmla="val 50000"/>
            </a:avLst>
          </a:prstGeom>
          <a:solidFill>
            <a:srgbClr val="00B0F0"/>
          </a:solidFill>
          <a:effectLst>
            <a:glow rad="139700">
              <a:schemeClr val="accent4">
                <a:satMod val="175000"/>
                <a:alpha val="40000"/>
              </a:schemeClr>
            </a:glow>
            <a:reflection blurRad="6350" stA="50000" endA="300" endPos="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vi-VN" sz="2667" b="1" dirty="0">
                <a:latin typeface="Times New Roman" panose="02020603050405020304" pitchFamily="18" charset="0"/>
                <a:cs typeface="Times New Roman" panose="02020603050405020304" pitchFamily="18" charset="0"/>
              </a:rPr>
              <a:t>Nhóm 3</a:t>
            </a:r>
            <a:endParaRPr lang="x-none" sz="2667" b="1" dirty="0">
              <a:latin typeface="Times New Roman" panose="02020603050405020304" pitchFamily="18" charset="0"/>
              <a:cs typeface="Times New Roman" panose="02020603050405020304" pitchFamily="18" charset="0"/>
            </a:endParaRPr>
          </a:p>
        </p:txBody>
      </p:sp>
      <p:sp>
        <p:nvSpPr>
          <p:cNvPr id="23" name="Rounded Rectangle 22">
            <a:extLst>
              <a:ext uri="{FF2B5EF4-FFF2-40B4-BE49-F238E27FC236}">
                <a16:creationId xmlns:a16="http://schemas.microsoft.com/office/drawing/2014/main" id="{4E1AEA60-4767-D443-99F9-6AC315070D84}"/>
              </a:ext>
            </a:extLst>
          </p:cNvPr>
          <p:cNvSpPr/>
          <p:nvPr/>
        </p:nvSpPr>
        <p:spPr>
          <a:xfrm>
            <a:off x="3410048" y="5471885"/>
            <a:ext cx="1562384" cy="1150163"/>
          </a:xfrm>
          <a:prstGeom prst="roundRect">
            <a:avLst>
              <a:gd name="adj" fmla="val 50000"/>
            </a:avLst>
          </a:prstGeom>
          <a:solidFill>
            <a:schemeClr val="accent4">
              <a:lumMod val="60000"/>
              <a:lumOff val="40000"/>
            </a:schemeClr>
          </a:solidFill>
          <a:effectLst>
            <a:glow rad="139700">
              <a:schemeClr val="accent4">
                <a:satMod val="175000"/>
                <a:alpha val="40000"/>
              </a:schemeClr>
            </a:glow>
            <a:reflection blurRad="6350" stA="50000" endA="300" endPos="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vi-VN" sz="2667" b="1" dirty="0">
                <a:latin typeface="Times New Roman" panose="02020603050405020304" pitchFamily="18" charset="0"/>
                <a:cs typeface="Times New Roman" panose="02020603050405020304" pitchFamily="18" charset="0"/>
              </a:rPr>
              <a:t>Nhóm 4</a:t>
            </a:r>
            <a:endParaRPr lang="x-none" sz="2667" b="1" dirty="0">
              <a:latin typeface="Times New Roman" panose="02020603050405020304" pitchFamily="18" charset="0"/>
              <a:cs typeface="Times New Roman" panose="02020603050405020304" pitchFamily="18" charset="0"/>
            </a:endParaRPr>
          </a:p>
        </p:txBody>
      </p:sp>
      <p:pic>
        <p:nvPicPr>
          <p:cNvPr id="28" name="Picture 2" descr="GIFs For Powerpoint Presentation - 100 Pieces of GIF Animation">
            <a:extLst>
              <a:ext uri="{FF2B5EF4-FFF2-40B4-BE49-F238E27FC236}">
                <a16:creationId xmlns:a16="http://schemas.microsoft.com/office/drawing/2014/main" id="{565908A4-ED3D-5C4D-A314-6201BA1FB8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08" r="8858" b="9928"/>
          <a:stretch/>
        </p:blipFill>
        <p:spPr bwMode="auto">
          <a:xfrm>
            <a:off x="0" y="2891202"/>
            <a:ext cx="3554912" cy="382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234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par>
                              <p:cTn id="11" fill="hold">
                                <p:stCondLst>
                                  <p:cond delay="500"/>
                                </p:stCondLst>
                                <p:childTnLst>
                                  <p:par>
                                    <p:cTn id="12" presetID="2" presetClass="entr" presetSubtype="1" fill="hold" grpId="0" nodeType="afterEffect" p14:presetBounceEnd="50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50000">
                                          <p:cBhvr additive="base">
                                            <p:cTn id="14"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push.wav"/>
                                            </p:tgtEl>
                                          </p:cMediaNode>
                                        </p:audio>
                                      </p:subTnLst>
                                    </p:cTn>
                                  </p:par>
                                  <p:par>
                                    <p:cTn id="16" presetID="2" presetClass="entr" presetSubtype="2" fill="hold" nodeType="withEffect" p14:presetBounceEnd="50000">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14:bounceEnd="50000">
                                          <p:cBhvr additive="base">
                                            <p:cTn id="18" dur="500" fill="hold"/>
                                            <p:tgtEl>
                                              <p:spTgt spid="24"/>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4"/>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1" fill="hold" grpId="0" nodeType="afterEffect" p14:presetBounceEnd="50000">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14:bounceEnd="50000">
                                          <p:cBhvr additive="base">
                                            <p:cTn id="23"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par>
                                    <p:cTn id="25" presetID="2" presetClass="entr" presetSubtype="2" fill="hold" nodeType="withEffect" p14:presetBounceEnd="50000">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14:bounceEnd="50000">
                                          <p:cBhvr additive="base">
                                            <p:cTn id="27"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 presetClass="entr" presetSubtype="1" fill="hold" grpId="0" nodeType="afterEffect" p14:presetBounceEnd="50000">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14:bounceEnd="50000">
                                          <p:cBhvr additive="base">
                                            <p:cTn id="32"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push.wav"/>
                                            </p:tgtEl>
                                          </p:cMediaNode>
                                        </p:audio>
                                      </p:subTnLst>
                                    </p:cTn>
                                  </p:par>
                                  <p:par>
                                    <p:cTn id="34" presetID="2" presetClass="entr" presetSubtype="2" fill="hold" nodeType="withEffect" p14:presetBounceEnd="50000">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14:bounceEnd="50000">
                                          <p:cBhvr additive="base">
                                            <p:cTn id="36" dur="500" fill="hold"/>
                                            <p:tgtEl>
                                              <p:spTgt spid="26"/>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26"/>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2" presetClass="entr" presetSubtype="1" fill="hold" grpId="0" nodeType="afterEffect" p14:presetBounceEnd="50000">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14:bounceEnd="50000">
                                          <p:cBhvr additive="base">
                                            <p:cTn id="41"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2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push.wav"/>
                                            </p:tgtEl>
                                          </p:cMediaNode>
                                        </p:audio>
                                      </p:subTnLst>
                                    </p:cTn>
                                  </p:par>
                                  <p:par>
                                    <p:cTn id="43" presetID="2" presetClass="entr" presetSubtype="2" fill="hold" nodeType="withEffect" p14:presetBounceEnd="50000">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14:bounceEnd="50000">
                                          <p:cBhvr additive="base">
                                            <p:cTn id="45" dur="500" fill="hold"/>
                                            <p:tgtEl>
                                              <p:spTgt spid="27"/>
                                            </p:tgtEl>
                                            <p:attrNameLst>
                                              <p:attrName>ppt_x</p:attrName>
                                            </p:attrNameLst>
                                          </p:cBhvr>
                                          <p:tavLst>
                                            <p:tav tm="0">
                                              <p:val>
                                                <p:strVal val="1+#ppt_w/2"/>
                                              </p:val>
                                            </p:tav>
                                            <p:tav tm="100000">
                                              <p:val>
                                                <p:strVal val="#ppt_x"/>
                                              </p:val>
                                            </p:tav>
                                          </p:tavLst>
                                        </p:anim>
                                        <p:anim calcmode="lin" valueType="num" p14:bounceEnd="50000">
                                          <p:cBhvr additive="base">
                                            <p:cTn id="46" dur="500" fill="hold"/>
                                            <p:tgtEl>
                                              <p:spTgt spid="27"/>
                                            </p:tgtEl>
                                            <p:attrNameLst>
                                              <p:attrName>ppt_y</p:attrName>
                                            </p:attrNameLst>
                                          </p:cBhvr>
                                          <p:tavLst>
                                            <p:tav tm="0">
                                              <p:val>
                                                <p:strVal val="#ppt_y"/>
                                              </p:val>
                                            </p:tav>
                                            <p:tav tm="100000">
                                              <p:val>
                                                <p:strVal val="#ppt_y"/>
                                              </p:val>
                                            </p:tav>
                                          </p:tavLst>
                                        </p:anim>
                                      </p:childTnLst>
                                    </p:cTn>
                                  </p:par>
                                </p:childTnLst>
                              </p:cTn>
                            </p:par>
                            <p:par>
                              <p:cTn id="47" fill="hold">
                                <p:stCondLst>
                                  <p:cond delay="2500"/>
                                </p:stCondLst>
                                <p:childTnLst>
                                  <p:par>
                                    <p:cTn id="48" presetID="36" presetClass="emph" presetSubtype="0" repeatCount="5000" fill="hold" grpId="1" nodeType="afterEffect">
                                      <p:stCondLst>
                                        <p:cond delay="0"/>
                                      </p:stCondLst>
                                      <p:iterate type="lt">
                                        <p:tmPct val="10000"/>
                                      </p:iterate>
                                      <p:childTnLst>
                                        <p:animScale>
                                          <p:cBhvr>
                                            <p:cTn id="49" dur="500" autoRev="1" fill="hold">
                                              <p:stCondLst>
                                                <p:cond delay="0"/>
                                              </p:stCondLst>
                                            </p:cTn>
                                            <p:tgtEl>
                                              <p:spTgt spid="12"/>
                                            </p:tgtEl>
                                          </p:cBhvr>
                                          <p:to x="80000" y="100000"/>
                                        </p:animScale>
                                        <p:anim by="(#ppt_w*0.10)" calcmode="lin" valueType="num">
                                          <p:cBhvr>
                                            <p:cTn id="50" dur="500" autoRev="1" fill="hold">
                                              <p:stCondLst>
                                                <p:cond delay="0"/>
                                              </p:stCondLst>
                                            </p:cTn>
                                            <p:tgtEl>
                                              <p:spTgt spid="12"/>
                                            </p:tgtEl>
                                            <p:attrNameLst>
                                              <p:attrName>ppt_x</p:attrName>
                                            </p:attrNameLst>
                                          </p:cBhvr>
                                        </p:anim>
                                        <p:anim by="(-#ppt_w*0.10)" calcmode="lin" valueType="num">
                                          <p:cBhvr>
                                            <p:cTn id="51" dur="500" autoRev="1" fill="hold">
                                              <p:stCondLst>
                                                <p:cond delay="0"/>
                                              </p:stCondLst>
                                            </p:cTn>
                                            <p:tgtEl>
                                              <p:spTgt spid="12"/>
                                            </p:tgtEl>
                                            <p:attrNameLst>
                                              <p:attrName>ppt_y</p:attrName>
                                            </p:attrNameLst>
                                          </p:cBhvr>
                                        </p:anim>
                                        <p:animRot by="-480000">
                                          <p:cBhvr>
                                            <p:cTn id="52" dur="500" autoRev="1"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2" grpId="1"/>
          <p:bldP spid="21" grpId="0" animBg="1"/>
          <p:bldP spid="22"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par>
                              <p:cTn id="11" fill="hold">
                                <p:stCondLst>
                                  <p:cond delay="500"/>
                                </p:stCondLst>
                                <p:childTnLst>
                                  <p:par>
                                    <p:cTn id="12" presetID="2" presetClass="entr" presetSubtype="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push.wav"/>
                                            </p:tgtEl>
                                          </p:cMediaNode>
                                        </p:audio>
                                      </p:subTnLst>
                                    </p:cTn>
                                  </p:par>
                                  <p:par>
                                    <p:cTn id="16" presetID="2" presetClass="entr" presetSubtype="2"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1+#ppt_w/2"/>
                                              </p:val>
                                            </p:tav>
                                            <p:tav tm="100000">
                                              <p:val>
                                                <p:strVal val="#ppt_x"/>
                                              </p:val>
                                            </p:tav>
                                          </p:tavLst>
                                        </p:anim>
                                        <p:anim calcmode="lin" valueType="num">
                                          <p:cBhvr additive="base">
                                            <p:cTn id="19" dur="500" fill="hold"/>
                                            <p:tgtEl>
                                              <p:spTgt spid="24"/>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push.wav"/>
                                            </p:tgtEl>
                                          </p:cMediaNode>
                                        </p:audio>
                                      </p:subTnLst>
                                    </p:cTn>
                                  </p:par>
                                  <p:par>
                                    <p:cTn id="25" presetID="2" presetClass="entr" presetSubtype="2"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1+#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 presetClass="entr" presetSubtype="1"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5" name="push.wav"/>
                                            </p:tgtEl>
                                          </p:cMediaNode>
                                        </p:audio>
                                      </p:subTnLst>
                                    </p:cTn>
                                  </p:par>
                                  <p:par>
                                    <p:cTn id="34" presetID="2" presetClass="entr" presetSubtype="2"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1+#ppt_w/2"/>
                                              </p:val>
                                            </p:tav>
                                            <p:tav tm="100000">
                                              <p:val>
                                                <p:strVal val="#ppt_x"/>
                                              </p:val>
                                            </p:tav>
                                          </p:tavLst>
                                        </p:anim>
                                        <p:anim calcmode="lin" valueType="num">
                                          <p:cBhvr additive="base">
                                            <p:cTn id="37" dur="500" fill="hold"/>
                                            <p:tgtEl>
                                              <p:spTgt spid="26"/>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2" presetClass="entr" presetSubtype="1"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5" name="push.wav"/>
                                            </p:tgtEl>
                                          </p:cMediaNode>
                                        </p:audio>
                                      </p:subTnLst>
                                    </p:cTn>
                                  </p:par>
                                  <p:par>
                                    <p:cTn id="43" presetID="2" presetClass="entr" presetSubtype="2"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1+#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childTnLst>
                              </p:cTn>
                            </p:par>
                            <p:par>
                              <p:cTn id="47" fill="hold">
                                <p:stCondLst>
                                  <p:cond delay="2500"/>
                                </p:stCondLst>
                                <p:childTnLst>
                                  <p:par>
                                    <p:cTn id="48" presetID="36" presetClass="emph" presetSubtype="0" repeatCount="5000" fill="hold" grpId="1" nodeType="afterEffect">
                                      <p:stCondLst>
                                        <p:cond delay="0"/>
                                      </p:stCondLst>
                                      <p:iterate type="lt">
                                        <p:tmPct val="10000"/>
                                      </p:iterate>
                                      <p:childTnLst>
                                        <p:animScale>
                                          <p:cBhvr>
                                            <p:cTn id="49" dur="500" autoRev="1" fill="hold">
                                              <p:stCondLst>
                                                <p:cond delay="0"/>
                                              </p:stCondLst>
                                            </p:cTn>
                                            <p:tgtEl>
                                              <p:spTgt spid="12"/>
                                            </p:tgtEl>
                                          </p:cBhvr>
                                          <p:to x="80000" y="100000"/>
                                        </p:animScale>
                                        <p:anim by="(#ppt_w*0.10)" calcmode="lin" valueType="num">
                                          <p:cBhvr>
                                            <p:cTn id="50" dur="500" autoRev="1" fill="hold">
                                              <p:stCondLst>
                                                <p:cond delay="0"/>
                                              </p:stCondLst>
                                            </p:cTn>
                                            <p:tgtEl>
                                              <p:spTgt spid="12"/>
                                            </p:tgtEl>
                                            <p:attrNameLst>
                                              <p:attrName>ppt_x</p:attrName>
                                            </p:attrNameLst>
                                          </p:cBhvr>
                                        </p:anim>
                                        <p:anim by="(-#ppt_w*0.10)" calcmode="lin" valueType="num">
                                          <p:cBhvr>
                                            <p:cTn id="51" dur="500" autoRev="1" fill="hold">
                                              <p:stCondLst>
                                                <p:cond delay="0"/>
                                              </p:stCondLst>
                                            </p:cTn>
                                            <p:tgtEl>
                                              <p:spTgt spid="12"/>
                                            </p:tgtEl>
                                            <p:attrNameLst>
                                              <p:attrName>ppt_y</p:attrName>
                                            </p:attrNameLst>
                                          </p:cBhvr>
                                        </p:anim>
                                        <p:animRot by="-480000">
                                          <p:cBhvr>
                                            <p:cTn id="52" dur="500" autoRev="1"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2" grpId="1"/>
          <p:bldP spid="21" grpId="0" animBg="1"/>
          <p:bldP spid="22" grpId="0" animBg="1"/>
          <p:bldP spid="23"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37240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0461" y="3724009"/>
            <a:ext cx="5861539" cy="313399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52475"/>
            <a:ext cx="6330461" cy="1589651"/>
          </a:xfrm>
          <a:prstGeom prst="rect">
            <a:avLst/>
          </a:prstGeom>
        </p:spPr>
      </p:pic>
    </p:spTree>
    <p:extLst>
      <p:ext uri="{BB962C8B-B14F-4D97-AF65-F5344CB8AC3E}">
        <p14:creationId xmlns:p14="http://schemas.microsoft.com/office/powerpoint/2010/main" val="153911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472332"/>
            <a:ext cx="12191999" cy="139270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2542"/>
            <a:ext cx="12191999" cy="5289452"/>
          </a:xfrm>
          <a:prstGeom prst="rect">
            <a:avLst/>
          </a:prstGeom>
        </p:spPr>
      </p:pic>
    </p:spTree>
    <p:extLst>
      <p:ext uri="{BB962C8B-B14F-4D97-AF65-F5344CB8AC3E}">
        <p14:creationId xmlns:p14="http://schemas.microsoft.com/office/powerpoint/2010/main" val="377316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34"/>
            <a:ext cx="12192000" cy="685096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642" y="1594225"/>
            <a:ext cx="6649330" cy="866525"/>
          </a:xfrm>
          <a:prstGeom prst="rect">
            <a:avLst/>
          </a:prstGeom>
        </p:spPr>
      </p:pic>
      <p:pic>
        <p:nvPicPr>
          <p:cNvPr id="9" name="Picture 8">
            <a:extLst>
              <a:ext uri="{FF2B5EF4-FFF2-40B4-BE49-F238E27FC236}">
                <a16:creationId xmlns:a16="http://schemas.microsoft.com/office/drawing/2014/main" id="{A57CFDA0-2C53-4520-8797-D678BC7D9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85" y="2715065"/>
            <a:ext cx="6639950" cy="3348110"/>
          </a:xfrm>
          <a:prstGeom prst="rect">
            <a:avLst/>
          </a:prstGeom>
        </p:spPr>
      </p:pic>
      <p:sp>
        <p:nvSpPr>
          <p:cNvPr id="6" name="TextBox 5"/>
          <p:cNvSpPr txBox="1"/>
          <p:nvPr/>
        </p:nvSpPr>
        <p:spPr>
          <a:xfrm>
            <a:off x="1118381" y="3317204"/>
            <a:ext cx="5549705" cy="1292662"/>
          </a:xfrm>
          <a:prstGeom prst="rect">
            <a:avLst/>
          </a:prstGeom>
          <a:noFill/>
        </p:spPr>
        <p:txBody>
          <a:bodyPr wrap="square" rtlCol="0">
            <a:spAutoFit/>
          </a:bodyPr>
          <a:lstStyle/>
          <a:p>
            <a:pPr algn="ctr">
              <a:spcAft>
                <a:spcPts val="0"/>
              </a:spcAft>
            </a:pP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Em</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có</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đồng</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ý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quan</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điểm</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Tiên</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học</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lễ</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hậu</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học</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văn</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không</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Lí</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giải</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sự</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lựa</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chọn</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của</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em</a:t>
            </a:r>
            <a:r>
              <a:rPr lang="en-US" sz="26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870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018584" cy="27291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29132"/>
            <a:ext cx="7751299" cy="22367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4874" y="0"/>
            <a:ext cx="2869809" cy="142894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8585" y="1428949"/>
            <a:ext cx="3934266" cy="137863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8585" y="3980554"/>
            <a:ext cx="3460652" cy="1970681"/>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8394" y="4851436"/>
            <a:ext cx="2316480" cy="1961377"/>
          </a:xfrm>
          <a:prstGeom prst="rect">
            <a:avLst/>
          </a:prstGeom>
        </p:spPr>
      </p:pic>
    </p:spTree>
    <p:extLst>
      <p:ext uri="{BB962C8B-B14F-4D97-AF65-F5344CB8AC3E}">
        <p14:creationId xmlns:p14="http://schemas.microsoft.com/office/powerpoint/2010/main" val="61531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427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10" name="Title 9">
            <a:extLst>
              <a:ext uri="{FF2B5EF4-FFF2-40B4-BE49-F238E27FC236}">
                <a16:creationId xmlns:a16="http://schemas.microsoft.com/office/drawing/2014/main" id="{8CDD2C44-DBB0-3841-9425-4B68CEC00A7A}"/>
              </a:ext>
            </a:extLst>
          </p:cNvPr>
          <p:cNvSpPr>
            <a:spLocks noGrp="1"/>
          </p:cNvSpPr>
          <p:nvPr>
            <p:ph type="title"/>
          </p:nvPr>
        </p:nvSpPr>
        <p:spPr>
          <a:xfrm>
            <a:off x="1828801" y="1120882"/>
            <a:ext cx="6197599" cy="4616233"/>
          </a:xfrm>
          <a:prstGeom prst="rect">
            <a:avLst/>
          </a:prstGeom>
        </p:spPr>
        <p:txBody>
          <a:bodyPr wrap="square">
            <a:spAutoFit/>
          </a:bodyPr>
          <a:lstStyle/>
          <a:p>
            <a:pPr algn="ctr"/>
            <a:r>
              <a:rPr lang="en-US" sz="10666" b="1" dirty="0">
                <a:solidFill>
                  <a:srgbClr val="A01127"/>
                </a:solidFill>
                <a:latin typeface="PT Serif"/>
                <a:sym typeface="PT Serif"/>
              </a:rPr>
              <a:t> </a:t>
            </a:r>
            <a:br>
              <a:rPr lang="en-US" sz="10666" b="1" dirty="0">
                <a:solidFill>
                  <a:srgbClr val="A01127"/>
                </a:solidFill>
                <a:latin typeface="PT Serif"/>
                <a:sym typeface="PT Serif"/>
              </a:rPr>
            </a:br>
            <a:r>
              <a:rPr lang="en-US" sz="10666" b="1" dirty="0" err="1">
                <a:solidFill>
                  <a:srgbClr val="A01127"/>
                </a:solidFill>
                <a:latin typeface="PT Serif"/>
                <a:sym typeface="PT Serif"/>
              </a:rPr>
              <a:t>Khởi</a:t>
            </a:r>
            <a:r>
              <a:rPr lang="en-US" sz="10666" b="1" dirty="0">
                <a:solidFill>
                  <a:srgbClr val="A01127"/>
                </a:solidFill>
                <a:latin typeface="PT Serif"/>
                <a:sym typeface="PT Serif"/>
              </a:rPr>
              <a:t> </a:t>
            </a:r>
            <a:r>
              <a:rPr lang="en-US" sz="10666" b="1" dirty="0" err="1">
                <a:solidFill>
                  <a:srgbClr val="A01127"/>
                </a:solidFill>
                <a:latin typeface="PT Serif"/>
                <a:sym typeface="PT Serif"/>
              </a:rPr>
              <a:t>Động</a:t>
            </a:r>
            <a:endParaRPr lang="x-none" sz="11733" b="1"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48D9C63C-97FA-6543-BDB6-C2700DD30754}"/>
              </a:ext>
            </a:extLst>
          </p:cNvPr>
          <p:cNvPicPr>
            <a:picLocks noChangeAspect="1"/>
          </p:cNvPicPr>
          <p:nvPr/>
        </p:nvPicPr>
        <p:blipFill>
          <a:blip r:embed="rId3"/>
          <a:stretch>
            <a:fillRect/>
          </a:stretch>
        </p:blipFill>
        <p:spPr>
          <a:xfrm>
            <a:off x="7653866" y="1"/>
            <a:ext cx="3725333" cy="6426199"/>
          </a:xfrm>
          <a:prstGeom prst="rect">
            <a:avLst/>
          </a:prstGeom>
        </p:spPr>
      </p:pic>
      <p:pic>
        <p:nvPicPr>
          <p:cNvPr id="5" name="Picture 4">
            <a:extLst>
              <a:ext uri="{FF2B5EF4-FFF2-40B4-BE49-F238E27FC236}">
                <a16:creationId xmlns:a16="http://schemas.microsoft.com/office/drawing/2014/main" id="{20E0A4A9-01D8-884E-BC37-5F3176FBC5F2}"/>
              </a:ext>
            </a:extLst>
          </p:cNvPr>
          <p:cNvPicPr>
            <a:picLocks noChangeAspect="1"/>
          </p:cNvPicPr>
          <p:nvPr/>
        </p:nvPicPr>
        <p:blipFill>
          <a:blip r:embed="rId4"/>
          <a:stretch>
            <a:fillRect/>
          </a:stretch>
        </p:blipFill>
        <p:spPr>
          <a:xfrm>
            <a:off x="609600" y="279400"/>
            <a:ext cx="1930400" cy="1930400"/>
          </a:xfrm>
          <a:prstGeom prst="rect">
            <a:avLst/>
          </a:prstGeom>
        </p:spPr>
      </p:pic>
    </p:spTree>
    <p:extLst>
      <p:ext uri="{BB962C8B-B14F-4D97-AF65-F5344CB8AC3E}">
        <p14:creationId xmlns:p14="http://schemas.microsoft.com/office/powerpoint/2010/main" val="53375967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par>
                              <p:cTn id="25" fill="hold">
                                <p:stCondLst>
                                  <p:cond delay="850"/>
                                </p:stCondLst>
                                <p:childTnLst>
                                  <p:par>
                                    <p:cTn id="26" presetID="34" presetClass="emph" presetSubtype="0" repeatCount="2000" fill="hold" grpId="1" nodeType="afterEffect">
                                      <p:stCondLst>
                                        <p:cond delay="0"/>
                                      </p:stCondLst>
                                      <p:iterate type="lt">
                                        <p:tmPct val="10000"/>
                                      </p:iterate>
                                      <p:childTnLst>
                                        <p:animMotion origin="layout" path="M -3.33333E-6 0.07222 L -3.33333E-6 1.11111E-6 " pathEditMode="relative" rAng="0" ptsTypes="AA">
                                          <p:cBhvr>
                                            <p:cTn id="27" dur="500" accel="50000" decel="50000" autoRev="1" fill="hold">
                                              <p:stCondLst>
                                                <p:cond delay="0"/>
                                              </p:stCondLst>
                                            </p:cTn>
                                            <p:tgtEl>
                                              <p:spTgt spid="10"/>
                                            </p:tgtEl>
                                            <p:attrNameLst>
                                              <p:attrName>ppt_x</p:attrName>
                                              <p:attrName>ppt_y</p:attrName>
                                            </p:attrNameLst>
                                          </p:cBhvr>
                                          <p:rCtr x="0" y="-3611"/>
                                        </p:animMotion>
                                        <p:animRot by="1500000">
                                          <p:cBhvr>
                                            <p:cTn id="28" dur="250" fill="hold">
                                              <p:stCondLst>
                                                <p:cond delay="0"/>
                                              </p:stCondLst>
                                            </p:cTn>
                                            <p:tgtEl>
                                              <p:spTgt spid="10"/>
                                            </p:tgtEl>
                                            <p:attrNameLst>
                                              <p:attrName>r</p:attrName>
                                            </p:attrNameLst>
                                          </p:cBhvr>
                                        </p:animRot>
                                        <p:animRot by="-1500000">
                                          <p:cBhvr>
                                            <p:cTn id="29" dur="250" fill="hold">
                                              <p:stCondLst>
                                                <p:cond delay="250"/>
                                              </p:stCondLst>
                                            </p:cTn>
                                            <p:tgtEl>
                                              <p:spTgt spid="10"/>
                                            </p:tgtEl>
                                            <p:attrNameLst>
                                              <p:attrName>r</p:attrName>
                                            </p:attrNameLst>
                                          </p:cBhvr>
                                        </p:animRot>
                                        <p:animRot by="-1500000">
                                          <p:cBhvr>
                                            <p:cTn id="30" dur="250" fill="hold">
                                              <p:stCondLst>
                                                <p:cond delay="500"/>
                                              </p:stCondLst>
                                            </p:cTn>
                                            <p:tgtEl>
                                              <p:spTgt spid="10"/>
                                            </p:tgtEl>
                                            <p:attrNameLst>
                                              <p:attrName>r</p:attrName>
                                            </p:attrNameLst>
                                          </p:cBhvr>
                                        </p:animRot>
                                        <p:animRot by="1500000">
                                          <p:cBhvr>
                                            <p:cTn id="31" dur="250" fill="hold">
                                              <p:stCondLst>
                                                <p:cond delay="75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par>
                              <p:cTn id="25" fill="hold">
                                <p:stCondLst>
                                  <p:cond delay="850"/>
                                </p:stCondLst>
                                <p:childTnLst>
                                  <p:par>
                                    <p:cTn id="26" presetID="34" presetClass="emph" presetSubtype="0" repeatCount="2000" fill="hold" grpId="1" nodeType="afterEffect">
                                      <p:stCondLst>
                                        <p:cond delay="0"/>
                                      </p:stCondLst>
                                      <p:iterate type="lt">
                                        <p:tmPct val="10000"/>
                                      </p:iterate>
                                      <p:childTnLst>
                                        <p:animMotion origin="layout" path="M -3.33333E-6 0.07222 L -3.33333E-6 1.11111E-6 " pathEditMode="relative" rAng="0" ptsTypes="AA">
                                          <p:cBhvr>
                                            <p:cTn id="27" dur="500" accel="50000" decel="50000" autoRev="1" fill="hold">
                                              <p:stCondLst>
                                                <p:cond delay="0"/>
                                              </p:stCondLst>
                                            </p:cTn>
                                            <p:tgtEl>
                                              <p:spTgt spid="10"/>
                                            </p:tgtEl>
                                            <p:attrNameLst>
                                              <p:attrName>ppt_x</p:attrName>
                                              <p:attrName>ppt_y</p:attrName>
                                            </p:attrNameLst>
                                          </p:cBhvr>
                                          <p:rCtr x="0" y="-3611"/>
                                        </p:animMotion>
                                        <p:animRot by="1500000">
                                          <p:cBhvr>
                                            <p:cTn id="28" dur="250" fill="hold">
                                              <p:stCondLst>
                                                <p:cond delay="0"/>
                                              </p:stCondLst>
                                            </p:cTn>
                                            <p:tgtEl>
                                              <p:spTgt spid="10"/>
                                            </p:tgtEl>
                                            <p:attrNameLst>
                                              <p:attrName>r</p:attrName>
                                            </p:attrNameLst>
                                          </p:cBhvr>
                                        </p:animRot>
                                        <p:animRot by="-1500000">
                                          <p:cBhvr>
                                            <p:cTn id="29" dur="250" fill="hold">
                                              <p:stCondLst>
                                                <p:cond delay="250"/>
                                              </p:stCondLst>
                                            </p:cTn>
                                            <p:tgtEl>
                                              <p:spTgt spid="10"/>
                                            </p:tgtEl>
                                            <p:attrNameLst>
                                              <p:attrName>r</p:attrName>
                                            </p:attrNameLst>
                                          </p:cBhvr>
                                        </p:animRot>
                                        <p:animRot by="-1500000">
                                          <p:cBhvr>
                                            <p:cTn id="30" dur="250" fill="hold">
                                              <p:stCondLst>
                                                <p:cond delay="500"/>
                                              </p:stCondLst>
                                            </p:cTn>
                                            <p:tgtEl>
                                              <p:spTgt spid="10"/>
                                            </p:tgtEl>
                                            <p:attrNameLst>
                                              <p:attrName>r</p:attrName>
                                            </p:attrNameLst>
                                          </p:cBhvr>
                                        </p:animRot>
                                        <p:animRot by="1500000">
                                          <p:cBhvr>
                                            <p:cTn id="31" dur="250" fill="hold">
                                              <p:stCondLst>
                                                <p:cond delay="75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997612" cy="53457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4573"/>
            <a:ext cx="4234375" cy="490962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3804" y="640081"/>
            <a:ext cx="3903058" cy="448759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534573"/>
            <a:ext cx="3962401" cy="459310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1725" y="5219114"/>
            <a:ext cx="8370276" cy="1638886"/>
          </a:xfrm>
          <a:prstGeom prst="rect">
            <a:avLst/>
          </a:prstGeom>
        </p:spPr>
      </p:pic>
    </p:spTree>
    <p:extLst>
      <p:ext uri="{BB962C8B-B14F-4D97-AF65-F5344CB8AC3E}">
        <p14:creationId xmlns:p14="http://schemas.microsoft.com/office/powerpoint/2010/main" val="8661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0621" y="323556"/>
            <a:ext cx="4314092" cy="6175717"/>
          </a:xfrm>
          <a:prstGeom prst="rect">
            <a:avLst/>
          </a:prstGeom>
        </p:spPr>
      </p:pic>
      <p:pic>
        <p:nvPicPr>
          <p:cNvPr id="3" name="Picture 2"/>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82880" y="160499"/>
            <a:ext cx="1899138" cy="64135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91770"/>
            <a:ext cx="7202659" cy="829995"/>
          </a:xfrm>
          <a:prstGeom prst="rect">
            <a:avLst/>
          </a:prstGeom>
        </p:spPr>
      </p:pic>
      <p:pic>
        <p:nvPicPr>
          <p:cNvPr id="6" name="Picture 5"/>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2387991"/>
            <a:ext cx="7385537" cy="1350497"/>
          </a:xfrm>
          <a:prstGeom prst="rect">
            <a:avLst/>
          </a:prstGeom>
        </p:spPr>
      </p:pic>
      <p:pic>
        <p:nvPicPr>
          <p:cNvPr id="7" name="Picture 6"/>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4304715"/>
            <a:ext cx="7385537" cy="2194558"/>
          </a:xfrm>
          <a:prstGeom prst="rect">
            <a:avLst/>
          </a:prstGeom>
        </p:spPr>
      </p:pic>
    </p:spTree>
    <p:extLst>
      <p:ext uri="{BB962C8B-B14F-4D97-AF65-F5344CB8AC3E}">
        <p14:creationId xmlns:p14="http://schemas.microsoft.com/office/powerpoint/2010/main" val="16045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404" y="0"/>
            <a:ext cx="4375052" cy="4121833"/>
          </a:xfrm>
          <a:prstGeom prst="rect">
            <a:avLst/>
          </a:prstGeom>
        </p:spPr>
      </p:pic>
      <p:sp>
        <p:nvSpPr>
          <p:cNvPr id="6" name="Rectangle 1"/>
          <p:cNvSpPr>
            <a:spLocks noChangeArrowheads="1"/>
          </p:cNvSpPr>
          <p:nvPr/>
        </p:nvSpPr>
        <p:spPr bwMode="auto">
          <a:xfrm>
            <a:off x="900333" y="4740813"/>
            <a:ext cx="10353822" cy="116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533400" indent="-522288">
              <a:lnSpc>
                <a:spcPct val="90000"/>
              </a:lnSpc>
              <a:spcBef>
                <a:spcPts val="1000"/>
              </a:spcBef>
              <a:buFont typeface="Arial" panose="020B0604020202020204" pitchFamily="34" charset="0"/>
              <a:buChar char="•"/>
              <a:tabLst>
                <a:tab pos="533400"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 pos="95170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3400"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 pos="95170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3400"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 pos="95170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3400"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 pos="95170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3400"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 pos="951706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3400"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 pos="951706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3400"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 pos="951706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3400"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 pos="951706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3400"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 pos="9517063" algn="l"/>
              </a:tabLst>
              <a:defRPr>
                <a:solidFill>
                  <a:schemeClr val="tx1"/>
                </a:solidFill>
                <a:latin typeface="Calibri" panose="020F0502020204030204" pitchFamily="34" charset="0"/>
              </a:defRPr>
            </a:lvl9pPr>
          </a:lstStyle>
          <a:p>
            <a:pPr eaLnBrk="1" hangingPunct="1">
              <a:lnSpc>
                <a:spcPct val="100000"/>
              </a:lnSpc>
              <a:spcBef>
                <a:spcPts val="900"/>
              </a:spcBef>
              <a:buFontTx/>
              <a:buNone/>
            </a:pPr>
            <a:r>
              <a:rPr lang="pt-BR" altLang="vi-VN" sz="4000" b="1" i="1" dirty="0">
                <a:solidFill>
                  <a:srgbClr val="FFFF00"/>
                </a:solidFill>
                <a:latin typeface="Times New Roman" panose="02020603050405020304" pitchFamily="18" charset="0"/>
                <a:cs typeface="Times New Roman" panose="02020603050405020304" pitchFamily="18" charset="0"/>
              </a:rPr>
              <a:t> </a:t>
            </a:r>
            <a:r>
              <a:rPr lang="pt-BR" altLang="vi-VN" sz="3200" dirty="0">
                <a:solidFill>
                  <a:srgbClr val="000000"/>
                </a:solidFill>
                <a:latin typeface="Times New Roman" panose="02020603050405020304" pitchFamily="18" charset="0"/>
                <a:cs typeface="Times New Roman" panose="02020603050405020304" pitchFamily="18" charset="0"/>
              </a:rPr>
              <a:t>Người đặt nền móng </a:t>
            </a:r>
            <a:r>
              <a:rPr lang="pt-BR" altLang="vi-VN" sz="3200" dirty="0">
                <a:solidFill>
                  <a:srgbClr val="FF0000"/>
                </a:solidFill>
                <a:latin typeface="Times New Roman" panose="02020603050405020304" pitchFamily="18" charset="0"/>
                <a:cs typeface="Times New Roman" panose="02020603050405020304" pitchFamily="18" charset="0"/>
              </a:rPr>
              <a:t>sử học của Trung Quốc </a:t>
            </a:r>
            <a:r>
              <a:rPr lang="pt-BR" altLang="vi-VN" sz="3200" dirty="0">
                <a:solidFill>
                  <a:srgbClr val="000000"/>
                </a:solidFill>
                <a:latin typeface="Times New Roman" panose="02020603050405020304" pitchFamily="18" charset="0"/>
                <a:cs typeface="Times New Roman" panose="02020603050405020304" pitchFamily="18" charset="0"/>
              </a:rPr>
              <a:t>là Tư Mã Thiên với bộ “Sử kí”.</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623" y="0"/>
            <a:ext cx="4037427" cy="4121833"/>
          </a:xfrm>
          <a:prstGeom prst="rect">
            <a:avLst/>
          </a:prstGeom>
        </p:spPr>
      </p:pic>
      <p:sp>
        <p:nvSpPr>
          <p:cNvPr id="2" name="TextBox 1"/>
          <p:cNvSpPr txBox="1"/>
          <p:nvPr/>
        </p:nvSpPr>
        <p:spPr>
          <a:xfrm>
            <a:off x="196949" y="267287"/>
            <a:ext cx="1617784" cy="584775"/>
          </a:xfrm>
          <a:prstGeom prst="rect">
            <a:avLst/>
          </a:prstGeom>
          <a:solidFill>
            <a:srgbClr val="92D050"/>
          </a:solidFill>
        </p:spPr>
        <p:txBody>
          <a:bodyPr wrap="square" rtlCol="0">
            <a:spAutoFit/>
          </a:bodyPr>
          <a:lstStyle/>
          <a:p>
            <a:r>
              <a:rPr lang="en-US" sz="3200" dirty="0"/>
              <a:t>SỬ HỌC</a:t>
            </a:r>
          </a:p>
        </p:txBody>
      </p:sp>
    </p:spTree>
    <p:extLst>
      <p:ext uri="{BB962C8B-B14F-4D97-AF65-F5344CB8AC3E}">
        <p14:creationId xmlns:p14="http://schemas.microsoft.com/office/powerpoint/2010/main" val="85786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 y="5092504"/>
            <a:ext cx="12191999" cy="176549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4982270"/>
          </a:xfrm>
          <a:prstGeom prst="rect">
            <a:avLst/>
          </a:prstGeom>
        </p:spPr>
      </p:pic>
    </p:spTree>
    <p:extLst>
      <p:ext uri="{BB962C8B-B14F-4D97-AF65-F5344CB8AC3E}">
        <p14:creationId xmlns:p14="http://schemas.microsoft.com/office/powerpoint/2010/main" val="385413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769" y="0"/>
            <a:ext cx="9158068" cy="48392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769" y="5317589"/>
            <a:ext cx="6217920" cy="70338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146" y="5317588"/>
            <a:ext cx="1927275" cy="703381"/>
          </a:xfrm>
          <a:prstGeom prst="rect">
            <a:avLst/>
          </a:prstGeom>
        </p:spPr>
      </p:pic>
    </p:spTree>
    <p:extLst>
      <p:ext uri="{BB962C8B-B14F-4D97-AF65-F5344CB8AC3E}">
        <p14:creationId xmlns:p14="http://schemas.microsoft.com/office/powerpoint/2010/main" val="4082820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6858001"/>
          </a:xfrm>
          <a:prstGeom prst="rect">
            <a:avLst/>
          </a:prstGeom>
        </p:spPr>
      </p:pic>
    </p:spTree>
    <p:extLst>
      <p:ext uri="{BB962C8B-B14F-4D97-AF65-F5344CB8AC3E}">
        <p14:creationId xmlns:p14="http://schemas.microsoft.com/office/powerpoint/2010/main" val="3185024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ă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316394"/>
          </a:xfrm>
          <a:prstGeom prst="rect">
            <a:avLst/>
          </a:prstGeom>
        </p:spPr>
      </p:pic>
    </p:spTree>
    <p:extLst>
      <p:ext uri="{BB962C8B-B14F-4D97-AF65-F5344CB8AC3E}">
        <p14:creationId xmlns:p14="http://schemas.microsoft.com/office/powerpoint/2010/main" val="347352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95E187B-44E7-4A87-818D-56D71418598D}"/>
              </a:ext>
            </a:extLst>
          </p:cNvPr>
          <p:cNvGraphicFramePr>
            <a:graphicFrameLocks noGrp="1"/>
          </p:cNvGraphicFramePr>
          <p:nvPr/>
        </p:nvGraphicFramePr>
        <p:xfrm>
          <a:off x="367647" y="719666"/>
          <a:ext cx="8144760" cy="5705664"/>
        </p:xfrm>
        <a:graphic>
          <a:graphicData uri="http://schemas.openxmlformats.org/drawingml/2006/table">
            <a:tbl>
              <a:tblPr firstRow="1" bandRow="1">
                <a:tableStyleId>{5C22544A-7EE6-4342-B048-85BDC9FD1C3A}</a:tableStyleId>
              </a:tblPr>
              <a:tblGrid>
                <a:gridCol w="1656731">
                  <a:extLst>
                    <a:ext uri="{9D8B030D-6E8A-4147-A177-3AD203B41FA5}">
                      <a16:colId xmlns:a16="http://schemas.microsoft.com/office/drawing/2014/main" val="567051505"/>
                    </a:ext>
                  </a:extLst>
                </a:gridCol>
                <a:gridCol w="6488029">
                  <a:extLst>
                    <a:ext uri="{9D8B030D-6E8A-4147-A177-3AD203B41FA5}">
                      <a16:colId xmlns:a16="http://schemas.microsoft.com/office/drawing/2014/main" val="1975470230"/>
                    </a:ext>
                  </a:extLst>
                </a:gridCol>
              </a:tblGrid>
              <a:tr h="713208">
                <a:tc>
                  <a:txBody>
                    <a:bodyPr/>
                    <a:lstStyle/>
                    <a:p>
                      <a:pPr algn="ctr"/>
                      <a:r>
                        <a:rPr lang="en-US" sz="2800" dirty="0" err="1">
                          <a:latin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tựu</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863146"/>
                  </a:ext>
                </a:extLst>
              </a:tr>
              <a:tr h="713208">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1205813"/>
                  </a:ext>
                </a:extLst>
              </a:tr>
              <a:tr h="713208">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3702841"/>
                  </a:ext>
                </a:extLst>
              </a:tr>
              <a:tr h="713208">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4877699"/>
                  </a:ext>
                </a:extLst>
              </a:tr>
              <a:tr h="713208">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43221"/>
                  </a:ext>
                </a:extLst>
              </a:tr>
              <a:tr h="713208">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9578421"/>
                  </a:ext>
                </a:extLst>
              </a:tr>
              <a:tr h="713208">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0226983"/>
                  </a:ext>
                </a:extLst>
              </a:tr>
              <a:tr h="713208">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4195053"/>
                  </a:ext>
                </a:extLst>
              </a:tr>
            </a:tbl>
          </a:graphicData>
        </a:graphic>
      </p:graphicFrame>
      <p:sp>
        <p:nvSpPr>
          <p:cNvPr id="8" name="TextBox 7">
            <a:extLst>
              <a:ext uri="{FF2B5EF4-FFF2-40B4-BE49-F238E27FC236}">
                <a16:creationId xmlns:a16="http://schemas.microsoft.com/office/drawing/2014/main" id="{B4FF8EB2-7B97-4BDE-B062-055281957352}"/>
              </a:ext>
            </a:extLst>
          </p:cNvPr>
          <p:cNvSpPr txBox="1"/>
          <p:nvPr/>
        </p:nvSpPr>
        <p:spPr>
          <a:xfrm>
            <a:off x="188539" y="1435216"/>
            <a:ext cx="1998483" cy="523220"/>
          </a:xfrm>
          <a:prstGeom prst="rect">
            <a:avLst/>
          </a:prstGeom>
          <a:noFill/>
        </p:spPr>
        <p:txBody>
          <a:bodyPr wrap="square" rtlCol="0">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T</a:t>
            </a:r>
            <a:r>
              <a:rPr lang="vi-VN" sz="2800" dirty="0">
                <a:solidFill>
                  <a:srgbClr val="FF0000"/>
                </a:solidFill>
                <a:latin typeface="Times New Roman" panose="02020603050405020304" pitchFamily="18" charset="0"/>
                <a:cs typeface="Times New Roman" panose="02020603050405020304" pitchFamily="18" charset="0"/>
              </a:rPr>
              <a:t>ư</a:t>
            </a:r>
            <a:r>
              <a:rPr lang="en-US" sz="2800" dirty="0">
                <a:solidFill>
                  <a:srgbClr val="FF0000"/>
                </a:solidFill>
                <a:latin typeface="Times New Roman" panose="02020603050405020304" pitchFamily="18" charset="0"/>
                <a:cs typeface="Times New Roman" panose="02020603050405020304" pitchFamily="18" charset="0"/>
              </a:rPr>
              <a:t> t</a:t>
            </a:r>
            <a:r>
              <a:rPr lang="vi-VN" sz="2800" dirty="0">
                <a:solidFill>
                  <a:srgbClr val="FF0000"/>
                </a:solidFill>
                <a:latin typeface="Times New Roman" panose="02020603050405020304" pitchFamily="18" charset="0"/>
                <a:cs typeface="Times New Roman" panose="02020603050405020304" pitchFamily="18" charset="0"/>
              </a:rPr>
              <a:t>ư</a:t>
            </a:r>
            <a:r>
              <a:rPr lang="en-US" sz="2800" dirty="0" err="1">
                <a:solidFill>
                  <a:srgbClr val="FF0000"/>
                </a:solidFill>
                <a:latin typeface="Times New Roman" panose="02020603050405020304" pitchFamily="18" charset="0"/>
                <a:cs typeface="Times New Roman" panose="02020603050405020304" pitchFamily="18" charset="0"/>
              </a:rPr>
              <a:t>ởng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28BF256-DB89-47FD-8D32-F7236BE1D2BC}"/>
              </a:ext>
            </a:extLst>
          </p:cNvPr>
          <p:cNvSpPr txBox="1"/>
          <p:nvPr/>
        </p:nvSpPr>
        <p:spPr>
          <a:xfrm>
            <a:off x="188539" y="2150766"/>
            <a:ext cx="1998483" cy="523220"/>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41BD00D-6C81-4F10-8AF4-329D368277EF}"/>
              </a:ext>
            </a:extLst>
          </p:cNvPr>
          <p:cNvSpPr txBox="1"/>
          <p:nvPr/>
        </p:nvSpPr>
        <p:spPr>
          <a:xfrm>
            <a:off x="188539" y="2905780"/>
            <a:ext cx="1998483" cy="523220"/>
          </a:xfrm>
          <a:prstGeom prst="rect">
            <a:avLst/>
          </a:prstGeom>
          <a:noFill/>
        </p:spPr>
        <p:txBody>
          <a:bodyPr wrap="square" rtlCol="0">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Y </a:t>
            </a:r>
            <a:r>
              <a:rPr lang="en-US" sz="2800" dirty="0" err="1">
                <a:solidFill>
                  <a:srgbClr val="FF0000"/>
                </a:solidFill>
                <a:latin typeface="Times New Roman" panose="02020603050405020304" pitchFamily="18" charset="0"/>
                <a:cs typeface="Times New Roman" panose="02020603050405020304" pitchFamily="18" charset="0"/>
              </a:rPr>
              <a:t>học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DF68552-CCEC-4F9C-9F95-30BACEFBDD7C}"/>
              </a:ext>
            </a:extLst>
          </p:cNvPr>
          <p:cNvSpPr txBox="1"/>
          <p:nvPr/>
        </p:nvSpPr>
        <p:spPr>
          <a:xfrm>
            <a:off x="216820" y="3623087"/>
            <a:ext cx="1998483" cy="523220"/>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Kĩ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thuật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EE89E6A-CD17-4F7B-BD2C-28EC68F4E26A}"/>
              </a:ext>
            </a:extLst>
          </p:cNvPr>
          <p:cNvSpPr txBox="1"/>
          <p:nvPr/>
        </p:nvSpPr>
        <p:spPr>
          <a:xfrm>
            <a:off x="197965" y="4329210"/>
            <a:ext cx="1998483" cy="523220"/>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EDDDD0D1-DEDF-4B40-A9D8-80908359602D}"/>
              </a:ext>
            </a:extLst>
          </p:cNvPr>
          <p:cNvSpPr txBox="1"/>
          <p:nvPr/>
        </p:nvSpPr>
        <p:spPr>
          <a:xfrm>
            <a:off x="188538" y="5025872"/>
            <a:ext cx="1998483" cy="523220"/>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Chữ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102067F-BCF3-4C50-9434-4EAF24118A6B}"/>
              </a:ext>
            </a:extLst>
          </p:cNvPr>
          <p:cNvSpPr txBox="1"/>
          <p:nvPr/>
        </p:nvSpPr>
        <p:spPr>
          <a:xfrm>
            <a:off x="188539" y="5722534"/>
            <a:ext cx="1998483" cy="523220"/>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Kiến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trúc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8043308-F54F-4775-A328-2090CD9AC9E8}"/>
              </a:ext>
            </a:extLst>
          </p:cNvPr>
          <p:cNvSpPr txBox="1"/>
          <p:nvPr/>
        </p:nvSpPr>
        <p:spPr>
          <a:xfrm>
            <a:off x="8704085" y="2321332"/>
            <a:ext cx="3311946" cy="523220"/>
          </a:xfrm>
          <a:prstGeom prst="rect">
            <a:avLst/>
          </a:prstGeom>
          <a:noFill/>
        </p:spPr>
        <p:txBody>
          <a:bodyPr wrap="square" rtlCol="0">
            <a:spAutoFit/>
          </a:bodyPr>
          <a:lstStyle/>
          <a:p>
            <a:pPr algn="ctr"/>
            <a:r>
              <a:rPr lang="en-US" sz="2800" dirty="0" err="1">
                <a:solidFill>
                  <a:srgbClr val="0000FF"/>
                </a:solidFill>
                <a:latin typeface="Times New Roman" panose="02020603050405020304" pitchFamily="18" charset="0"/>
                <a:cs typeface="Times New Roman" panose="02020603050405020304" pitchFamily="18" charset="0"/>
              </a:rPr>
              <a:t>Nho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giáo-Khổng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Tử</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AB3024D-6275-4DC1-AB0E-FA76E04E0035}"/>
              </a:ext>
            </a:extLst>
          </p:cNvPr>
          <p:cNvSpPr txBox="1"/>
          <p:nvPr/>
        </p:nvSpPr>
        <p:spPr>
          <a:xfrm>
            <a:off x="999242" y="75256"/>
            <a:ext cx="9360816" cy="523220"/>
          </a:xfrm>
          <a:prstGeom prst="rect">
            <a:avLst/>
          </a:prstGeom>
          <a:noFill/>
        </p:spPr>
        <p:txBody>
          <a:bodyPr wrap="square" rtlCol="0">
            <a:spAutoFit/>
          </a:bodyPr>
          <a:lstStyle/>
          <a:p>
            <a:pPr algn="ctr"/>
            <a:r>
              <a:rPr lang="en-US" sz="2800" i="1" dirty="0" err="1">
                <a:solidFill>
                  <a:srgbClr val="FF0000"/>
                </a:solidFill>
                <a:latin typeface="Times New Roman" panose="02020603050405020304" pitchFamily="18" charset="0"/>
                <a:cs typeface="Times New Roman" panose="02020603050405020304" pitchFamily="18" charset="0"/>
              </a:rPr>
              <a:t>Sắp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xếp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các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từ</a:t>
            </a:r>
            <a:r>
              <a:rPr lang="en-US" sz="2800" i="1" dirty="0">
                <a:solidFill>
                  <a:srgbClr val="FF0000"/>
                </a:solidFill>
                <a:latin typeface="Times New Roman" panose="02020603050405020304" pitchFamily="18" charset="0"/>
                <a:cs typeface="Times New Roman" panose="02020603050405020304" pitchFamily="18" charset="0"/>
              </a:rPr>
              <a:t> r</a:t>
            </a:r>
            <a:r>
              <a:rPr lang="vi-VN" sz="2800" i="1" dirty="0">
                <a:solidFill>
                  <a:srgbClr val="FF0000"/>
                </a:solidFill>
                <a:latin typeface="Times New Roman" panose="02020603050405020304" pitchFamily="18" charset="0"/>
                <a:cs typeface="Times New Roman" panose="02020603050405020304" pitchFamily="18" charset="0"/>
              </a:rPr>
              <a:t>ơ</a:t>
            </a:r>
            <a:r>
              <a:rPr lang="en-US" sz="2800" i="1" dirty="0" err="1">
                <a:solidFill>
                  <a:srgbClr val="FF0000"/>
                </a:solidFill>
                <a:latin typeface="Times New Roman" panose="02020603050405020304" pitchFamily="18" charset="0"/>
                <a:cs typeface="Times New Roman" panose="02020603050405020304" pitchFamily="18" charset="0"/>
              </a:rPr>
              <a:t>i</a:t>
            </a:r>
            <a:r>
              <a:rPr lang="en-US" sz="2800" i="1" dirty="0">
                <a:solidFill>
                  <a:srgbClr val="FF0000"/>
                </a:solidFill>
                <a:latin typeface="Times New Roman" panose="02020603050405020304" pitchFamily="18" charset="0"/>
                <a:cs typeface="Times New Roman" panose="02020603050405020304" pitchFamily="18" charset="0"/>
              </a:rPr>
              <a:t> ở </a:t>
            </a:r>
            <a:r>
              <a:rPr lang="en-US" sz="2800" i="1" dirty="0" err="1">
                <a:solidFill>
                  <a:srgbClr val="FF0000"/>
                </a:solidFill>
                <a:latin typeface="Times New Roman" panose="02020603050405020304" pitchFamily="18" charset="0"/>
                <a:cs typeface="Times New Roman" panose="02020603050405020304" pitchFamily="18" charset="0"/>
              </a:rPr>
              <a:t>bên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vào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bảng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phù</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hợp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các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lĩnh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vực</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25DD864-1BE3-452A-AFCC-CDB7D1BD5661}"/>
              </a:ext>
            </a:extLst>
          </p:cNvPr>
          <p:cNvSpPr txBox="1"/>
          <p:nvPr/>
        </p:nvSpPr>
        <p:spPr>
          <a:xfrm>
            <a:off x="8704085" y="2887792"/>
            <a:ext cx="3311946" cy="523220"/>
          </a:xfrm>
          <a:prstGeom prst="rect">
            <a:avLst/>
          </a:prstGeom>
          <a:noFill/>
        </p:spPr>
        <p:txBody>
          <a:bodyPr wrap="square" rtlCol="0">
            <a:spAutoFit/>
          </a:bodyPr>
          <a:lstStyle/>
          <a:p>
            <a:pPr algn="ctr"/>
            <a:r>
              <a:rPr lang="en-US" sz="2800" dirty="0" err="1">
                <a:solidFill>
                  <a:srgbClr val="0000FF"/>
                </a:solidFill>
                <a:latin typeface="Times New Roman" panose="02020603050405020304" pitchFamily="18" charset="0"/>
                <a:cs typeface="Times New Roman" panose="02020603050405020304" pitchFamily="18" charset="0"/>
              </a:rPr>
              <a:t>Sử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Kí-Tư</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Thiên</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839B3C2-08E8-4EF7-94B2-D49F3007CF10}"/>
              </a:ext>
            </a:extLst>
          </p:cNvPr>
          <p:cNvSpPr txBox="1"/>
          <p:nvPr/>
        </p:nvSpPr>
        <p:spPr>
          <a:xfrm>
            <a:off x="8663234" y="1809909"/>
            <a:ext cx="3311946" cy="523220"/>
          </a:xfrm>
          <a:prstGeom prst="rect">
            <a:avLst/>
          </a:prstGeom>
          <a:noFill/>
        </p:spPr>
        <p:txBody>
          <a:bodyPr wrap="square" rtlCol="0">
            <a:spAutoFit/>
          </a:bodyPr>
          <a:lstStyle/>
          <a:p>
            <a:pPr algn="ctr"/>
            <a:r>
              <a:rPr lang="en-US" sz="2800" dirty="0" err="1">
                <a:solidFill>
                  <a:srgbClr val="0000FF"/>
                </a:solidFill>
                <a:latin typeface="Times New Roman" panose="02020603050405020304" pitchFamily="18" charset="0"/>
                <a:cs typeface="Times New Roman" panose="02020603050405020304" pitchFamily="18" charset="0"/>
              </a:rPr>
              <a:t>Châm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cứu</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4320D78-F216-4B49-AC6A-B5EA1289F86A}"/>
              </a:ext>
            </a:extLst>
          </p:cNvPr>
          <p:cNvSpPr txBox="1"/>
          <p:nvPr/>
        </p:nvSpPr>
        <p:spPr>
          <a:xfrm>
            <a:off x="8663234" y="1316919"/>
            <a:ext cx="3311946" cy="523220"/>
          </a:xfrm>
          <a:prstGeom prst="rect">
            <a:avLst/>
          </a:prstGeom>
          <a:noFill/>
        </p:spPr>
        <p:txBody>
          <a:bodyPr wrap="square" rtlCol="0">
            <a:spAutoFit/>
          </a:bodyPr>
          <a:lstStyle/>
          <a:p>
            <a:pPr algn="ctr"/>
            <a:r>
              <a:rPr lang="en-US" sz="2800" dirty="0" err="1">
                <a:solidFill>
                  <a:srgbClr val="0000FF"/>
                </a:solidFill>
                <a:latin typeface="Times New Roman" panose="02020603050405020304" pitchFamily="18" charset="0"/>
                <a:cs typeface="Times New Roman" panose="02020603050405020304" pitchFamily="18" charset="0"/>
              </a:rPr>
              <a:t>Bấm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huyệt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2B6972B-E07E-4AD6-AFB6-02104FCE0196}"/>
              </a:ext>
            </a:extLst>
          </p:cNvPr>
          <p:cNvSpPr txBox="1"/>
          <p:nvPr/>
        </p:nvSpPr>
        <p:spPr>
          <a:xfrm>
            <a:off x="8704085" y="3339394"/>
            <a:ext cx="3311946" cy="523220"/>
          </a:xfrm>
          <a:prstGeom prst="rect">
            <a:avLst/>
          </a:prstGeom>
          <a:noFill/>
        </p:spPr>
        <p:txBody>
          <a:bodyPr wrap="square" rtlCol="0">
            <a:spAutoFit/>
          </a:bodyPr>
          <a:lstStyle/>
          <a:p>
            <a:pPr algn="ctr"/>
            <a:r>
              <a:rPr lang="en-US" sz="2800" dirty="0" err="1">
                <a:solidFill>
                  <a:srgbClr val="0000FF"/>
                </a:solidFill>
                <a:latin typeface="Times New Roman" panose="02020603050405020304" pitchFamily="18" charset="0"/>
                <a:cs typeface="Times New Roman" panose="02020603050405020304" pitchFamily="18" charset="0"/>
              </a:rPr>
              <a:t>Thảo</a:t>
            </a:r>
            <a:r>
              <a:rPr lang="en-US" sz="2800" dirty="0">
                <a:solidFill>
                  <a:srgbClr val="0000FF"/>
                </a:solidFill>
                <a:latin typeface="Times New Roman" panose="02020603050405020304" pitchFamily="18" charset="0"/>
                <a:cs typeface="Times New Roman" panose="02020603050405020304" pitchFamily="18" charset="0"/>
              </a:rPr>
              <a:t> d</a:t>
            </a:r>
            <a:r>
              <a:rPr lang="vi-VN" sz="2800" dirty="0">
                <a:solidFill>
                  <a:srgbClr val="0000FF"/>
                </a:solidFill>
                <a:latin typeface="Times New Roman" panose="02020603050405020304" pitchFamily="18" charset="0"/>
                <a:cs typeface="Times New Roman" panose="02020603050405020304" pitchFamily="18" charset="0"/>
              </a:rPr>
              <a:t>ư</a:t>
            </a:r>
            <a:r>
              <a:rPr lang="en-US" sz="2800" dirty="0" err="1">
                <a:solidFill>
                  <a:srgbClr val="0000FF"/>
                </a:solidFill>
                <a:latin typeface="Times New Roman" panose="02020603050405020304" pitchFamily="18" charset="0"/>
                <a:cs typeface="Times New Roman" panose="02020603050405020304" pitchFamily="18" charset="0"/>
              </a:rPr>
              <a:t>ợc</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F3121229-C9AA-461B-AEEC-AF3C9D958862}"/>
              </a:ext>
            </a:extLst>
          </p:cNvPr>
          <p:cNvSpPr txBox="1"/>
          <p:nvPr/>
        </p:nvSpPr>
        <p:spPr>
          <a:xfrm>
            <a:off x="8818777" y="3878286"/>
            <a:ext cx="3311946" cy="523220"/>
          </a:xfrm>
          <a:prstGeom prst="rect">
            <a:avLst/>
          </a:prstGeom>
          <a:noFill/>
        </p:spPr>
        <p:txBody>
          <a:bodyPr wrap="square" rtlCol="0">
            <a:spAutoFit/>
          </a:bodyPr>
          <a:lstStyle/>
          <a:p>
            <a:pPr algn="ctr"/>
            <a:r>
              <a:rPr lang="en-US" sz="2800" dirty="0" err="1">
                <a:solidFill>
                  <a:srgbClr val="0000FF"/>
                </a:solidFill>
                <a:latin typeface="Times New Roman" panose="02020603050405020304" pitchFamily="18" charset="0"/>
                <a:cs typeface="Times New Roman" panose="02020603050405020304" pitchFamily="18" charset="0"/>
              </a:rPr>
              <a:t>Dệt</a:t>
            </a:r>
            <a:r>
              <a:rPr lang="en-US" sz="2800" dirty="0">
                <a:solidFill>
                  <a:srgbClr val="0000FF"/>
                </a:solidFill>
                <a:latin typeface="Times New Roman" panose="02020603050405020304" pitchFamily="18" charset="0"/>
                <a:cs typeface="Times New Roman" panose="02020603050405020304" pitchFamily="18" charset="0"/>
              </a:rPr>
              <a:t> t</a:t>
            </a:r>
            <a:r>
              <a:rPr lang="vi-VN" sz="2800" dirty="0">
                <a:solidFill>
                  <a:srgbClr val="0000FF"/>
                </a:solidFill>
                <a:latin typeface="Times New Roman" panose="02020603050405020304" pitchFamily="18" charset="0"/>
                <a:cs typeface="Times New Roman" panose="02020603050405020304" pitchFamily="18" charset="0"/>
              </a:rPr>
              <a:t>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lụa</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30FB962-619D-4EE6-B501-0A012A296114}"/>
              </a:ext>
            </a:extLst>
          </p:cNvPr>
          <p:cNvSpPr txBox="1"/>
          <p:nvPr/>
        </p:nvSpPr>
        <p:spPr>
          <a:xfrm>
            <a:off x="8872194" y="5991197"/>
            <a:ext cx="3311946" cy="523220"/>
          </a:xfrm>
          <a:prstGeom prst="rect">
            <a:avLst/>
          </a:prstGeom>
          <a:noFill/>
        </p:spPr>
        <p:txBody>
          <a:bodyPr wrap="square" rtlCol="0">
            <a:spAutoFit/>
          </a:bodyPr>
          <a:lstStyle/>
          <a:p>
            <a:pPr algn="ctr"/>
            <a:r>
              <a:rPr lang="en-US" sz="2800" dirty="0" err="1">
                <a:solidFill>
                  <a:srgbClr val="0000FF"/>
                </a:solidFill>
                <a:latin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giấy</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AF17A3E-3EB7-4B39-8F62-5AABFB93D884}"/>
              </a:ext>
            </a:extLst>
          </p:cNvPr>
          <p:cNvSpPr txBox="1"/>
          <p:nvPr/>
        </p:nvSpPr>
        <p:spPr>
          <a:xfrm>
            <a:off x="8785784" y="4740033"/>
            <a:ext cx="3311946" cy="523220"/>
          </a:xfrm>
          <a:prstGeom prst="rect">
            <a:avLst/>
          </a:prstGeom>
          <a:noFill/>
        </p:spPr>
        <p:txBody>
          <a:bodyPr wrap="square" rtlCol="0">
            <a:spAutoFit/>
          </a:bodyPr>
          <a:lstStyle/>
          <a:p>
            <a:pPr algn="ctr"/>
            <a:r>
              <a:rPr lang="en-US" sz="2800" dirty="0" err="1">
                <a:solidFill>
                  <a:srgbClr val="0000FF"/>
                </a:solidFill>
                <a:latin typeface="Times New Roman" panose="02020603050405020304" pitchFamily="18" charset="0"/>
                <a:cs typeface="Times New Roman" panose="02020603050405020304" pitchFamily="18" charset="0"/>
              </a:rPr>
              <a:t>Địa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D10E7D93-E9A7-407B-B24F-B621EAB77BAF}"/>
              </a:ext>
            </a:extLst>
          </p:cNvPr>
          <p:cNvSpPr txBox="1"/>
          <p:nvPr/>
        </p:nvSpPr>
        <p:spPr>
          <a:xfrm>
            <a:off x="8777926" y="5203521"/>
            <a:ext cx="3311946" cy="523220"/>
          </a:xfrm>
          <a:prstGeom prst="rect">
            <a:avLst/>
          </a:prstGeom>
          <a:noFill/>
        </p:spPr>
        <p:txBody>
          <a:bodyPr wrap="square" rtlCol="0">
            <a:spAutoFit/>
          </a:bodyPr>
          <a:lstStyle/>
          <a:p>
            <a:pPr algn="ctr"/>
            <a:r>
              <a:rPr lang="en-US" sz="2800" dirty="0" err="1">
                <a:solidFill>
                  <a:srgbClr val="0000FF"/>
                </a:solidFill>
                <a:latin typeface="Times New Roman" panose="02020603050405020304" pitchFamily="18" charset="0"/>
                <a:cs typeface="Times New Roman" panose="02020603050405020304" pitchFamily="18" charset="0"/>
              </a:rPr>
              <a:t>Kinh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0A8705A1-BC2D-4C67-AA1D-DC843AC94B7D}"/>
              </a:ext>
            </a:extLst>
          </p:cNvPr>
          <p:cNvSpPr txBox="1"/>
          <p:nvPr/>
        </p:nvSpPr>
        <p:spPr>
          <a:xfrm>
            <a:off x="8825060" y="5608874"/>
            <a:ext cx="3311946" cy="523220"/>
          </a:xfrm>
          <a:prstGeom prst="rect">
            <a:avLst/>
          </a:prstGeom>
          <a:noFill/>
        </p:spPr>
        <p:txBody>
          <a:bodyPr wrap="square" rtlCol="0">
            <a:spAutoFit/>
          </a:bodyPr>
          <a:lstStyle/>
          <a:p>
            <a:pPr algn="ctr"/>
            <a:r>
              <a:rPr lang="en-US" sz="2800" dirty="0">
                <a:solidFill>
                  <a:srgbClr val="0000FF"/>
                </a:solidFill>
                <a:latin typeface="Times New Roman" panose="02020603050405020304" pitchFamily="18" charset="0"/>
                <a:cs typeface="Times New Roman" panose="02020603050405020304" pitchFamily="18" charset="0"/>
              </a:rPr>
              <a:t>T</a:t>
            </a:r>
            <a:r>
              <a:rPr lang="vi-VN" sz="2800" dirty="0">
                <a:solidFill>
                  <a:srgbClr val="0000FF"/>
                </a:solidFill>
                <a:latin typeface="Times New Roman" panose="02020603050405020304" pitchFamily="18" charset="0"/>
                <a:cs typeface="Times New Roman" panose="02020603050405020304" pitchFamily="18" charset="0"/>
              </a:rPr>
              <a:t>ư</a:t>
            </a:r>
            <a:r>
              <a:rPr lang="en-US" sz="2800" dirty="0" err="1">
                <a:solidFill>
                  <a:srgbClr val="0000FF"/>
                </a:solidFill>
                <a:latin typeface="Times New Roman" panose="02020603050405020304" pitchFamily="18" charset="0"/>
                <a:cs typeface="Times New Roman" panose="02020603050405020304" pitchFamily="18" charset="0"/>
              </a:rPr>
              <a:t>ợng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4AA74878-7931-4C81-B5C5-5C59D97CB179}"/>
              </a:ext>
            </a:extLst>
          </p:cNvPr>
          <p:cNvSpPr txBox="1"/>
          <p:nvPr/>
        </p:nvSpPr>
        <p:spPr>
          <a:xfrm>
            <a:off x="8704085" y="4297978"/>
            <a:ext cx="3311946" cy="523220"/>
          </a:xfrm>
          <a:prstGeom prst="rect">
            <a:avLst/>
          </a:prstGeom>
          <a:noFill/>
        </p:spPr>
        <p:txBody>
          <a:bodyPr wrap="square" rtlCol="0">
            <a:spAutoFit/>
          </a:bodyPr>
          <a:lstStyle/>
          <a:p>
            <a:pPr algn="ctr"/>
            <a:r>
              <a:rPr lang="en-US" sz="2800" dirty="0" err="1">
                <a:solidFill>
                  <a:srgbClr val="0000FF"/>
                </a:solidFill>
                <a:latin typeface="Times New Roman" panose="02020603050405020304" pitchFamily="18" charset="0"/>
                <a:cs typeface="Times New Roman" panose="02020603050405020304" pitchFamily="18" charset="0"/>
              </a:rPr>
              <a:t>Vạn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lý</a:t>
            </a:r>
            <a:r>
              <a:rPr lang="en-US" sz="2800" dirty="0">
                <a:solidFill>
                  <a:srgbClr val="0000FF"/>
                </a:solidFill>
                <a:latin typeface="Times New Roman" panose="02020603050405020304" pitchFamily="18" charset="0"/>
                <a:cs typeface="Times New Roman" panose="02020603050405020304" pitchFamily="18" charset="0"/>
              </a:rPr>
              <a:t> tr</a:t>
            </a:r>
            <a:r>
              <a:rPr lang="vi-VN" sz="2800" dirty="0">
                <a:solidFill>
                  <a:srgbClr val="0000FF"/>
                </a:solidFill>
                <a:latin typeface="Times New Roman" panose="02020603050405020304" pitchFamily="18" charset="0"/>
                <a:cs typeface="Times New Roman" panose="02020603050405020304" pitchFamily="18" charset="0"/>
              </a:rPr>
              <a:t>ư</a:t>
            </a:r>
            <a:r>
              <a:rPr lang="en-US" sz="2800" dirty="0" err="1">
                <a:solidFill>
                  <a:srgbClr val="0000FF"/>
                </a:solidFill>
                <a:latin typeface="Times New Roman" panose="02020603050405020304" pitchFamily="18" charset="0"/>
                <a:cs typeface="Times New Roman" panose="02020603050405020304" pitchFamily="18" charset="0"/>
              </a:rPr>
              <a:t>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thành</a:t>
            </a:r>
            <a:endParaRPr lang="en-US" sz="2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799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4.16667E-7 -3.7037E-7 L -0.43763 -0.11597 " pathEditMode="relative" rAng="0" ptsTypes="AA">
                                      <p:cBhvr>
                                        <p:cTn id="6" dur="2000" fill="hold"/>
                                        <p:tgtEl>
                                          <p:spTgt spid="15"/>
                                        </p:tgtEl>
                                        <p:attrNameLst>
                                          <p:attrName>ppt_x</p:attrName>
                                          <p:attrName>ppt_y</p:attrName>
                                        </p:attrNameLst>
                                      </p:cBhvr>
                                      <p:rCtr x="-21888" y="-5810"/>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4.16667E-7 7.40741E-7 L -0.43685 -0.09722 " pathEditMode="relative" rAng="0" ptsTypes="AA">
                                      <p:cBhvr>
                                        <p:cTn id="10" dur="2000" fill="hold"/>
                                        <p:tgtEl>
                                          <p:spTgt spid="17"/>
                                        </p:tgtEl>
                                        <p:attrNameLst>
                                          <p:attrName>ppt_x</p:attrName>
                                          <p:attrName>ppt_y</p:attrName>
                                        </p:attrNameLst>
                                      </p:cBhvr>
                                      <p:rCtr x="-21849" y="-4861"/>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4.16667E-6 -2.59259E-6 L -0.61367 0.22547 " pathEditMode="relative" rAng="0" ptsTypes="AA">
                                      <p:cBhvr>
                                        <p:cTn id="14" dur="2000" fill="hold"/>
                                        <p:tgtEl>
                                          <p:spTgt spid="19"/>
                                        </p:tgtEl>
                                        <p:attrNameLst>
                                          <p:attrName>ppt_x</p:attrName>
                                          <p:attrName>ppt_y</p:attrName>
                                        </p:attrNameLst>
                                      </p:cBhvr>
                                      <p:rCtr x="-30690" y="11273"/>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4.16667E-6 -3.33333E-6 L -0.44349 0.15348 " pathEditMode="relative" rAng="0" ptsTypes="AA">
                                      <p:cBhvr>
                                        <p:cTn id="18" dur="2000" fill="hold"/>
                                        <p:tgtEl>
                                          <p:spTgt spid="18"/>
                                        </p:tgtEl>
                                        <p:attrNameLst>
                                          <p:attrName>ppt_x</p:attrName>
                                          <p:attrName>ppt_y</p:attrName>
                                        </p:attrNameLst>
                                      </p:cBhvr>
                                      <p:rCtr x="-22174" y="7662"/>
                                    </p:animMotion>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grpId="0" nodeType="clickEffect">
                                  <p:stCondLst>
                                    <p:cond delay="0"/>
                                  </p:stCondLst>
                                  <p:childTnLst>
                                    <p:animMotion origin="layout" path="M 4.16667E-7 0 L -0.28451 -0.06458 " pathEditMode="relative" rAng="0" ptsTypes="AA">
                                      <p:cBhvr>
                                        <p:cTn id="22" dur="2000" fill="hold"/>
                                        <p:tgtEl>
                                          <p:spTgt spid="20"/>
                                        </p:tgtEl>
                                        <p:attrNameLst>
                                          <p:attrName>ppt_x</p:attrName>
                                          <p:attrName>ppt_y</p:attrName>
                                        </p:attrNameLst>
                                      </p:cBhvr>
                                      <p:rCtr x="-14232" y="-3241"/>
                                    </p:animMotion>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0" nodeType="clickEffect">
                                  <p:stCondLst>
                                    <p:cond delay="0"/>
                                  </p:stCondLst>
                                  <p:childTnLst>
                                    <p:animMotion origin="layout" path="M -4.58333E-6 -3.7037E-6 L -0.61015 -0.04421 " pathEditMode="relative" rAng="0" ptsTypes="AA">
                                      <p:cBhvr>
                                        <p:cTn id="26" dur="2000" fill="hold"/>
                                        <p:tgtEl>
                                          <p:spTgt spid="21"/>
                                        </p:tgtEl>
                                        <p:attrNameLst>
                                          <p:attrName>ppt_x</p:attrName>
                                          <p:attrName>ppt_y</p:attrName>
                                        </p:attrNameLst>
                                      </p:cBhvr>
                                      <p:rCtr x="-30508" y="-2222"/>
                                    </p:animMotion>
                                  </p:childTnLst>
                                </p:cTn>
                              </p:par>
                            </p:childTnLst>
                          </p:cTn>
                        </p:par>
                      </p:childTnLst>
                    </p:cTn>
                  </p:par>
                  <p:par>
                    <p:cTn id="27" fill="hold">
                      <p:stCondLst>
                        <p:cond delay="indefinite"/>
                      </p:stCondLst>
                      <p:childTnLst>
                        <p:par>
                          <p:cTn id="28" fill="hold">
                            <p:stCondLst>
                              <p:cond delay="0"/>
                            </p:stCondLst>
                            <p:childTnLst>
                              <p:par>
                                <p:cTn id="29" presetID="35" presetClass="path" presetSubtype="0" accel="50000" decel="50000" fill="hold" grpId="0" nodeType="clickEffect">
                                  <p:stCondLst>
                                    <p:cond delay="0"/>
                                  </p:stCondLst>
                                  <p:childTnLst>
                                    <p:animMotion origin="layout" path="M -1.66667E-6 4.44444E-6 L -0.45612 -0.34862 " pathEditMode="relative" rAng="0" ptsTypes="AA">
                                      <p:cBhvr>
                                        <p:cTn id="30" dur="2000" fill="hold"/>
                                        <p:tgtEl>
                                          <p:spTgt spid="22"/>
                                        </p:tgtEl>
                                        <p:attrNameLst>
                                          <p:attrName>ppt_x</p:attrName>
                                          <p:attrName>ppt_y</p:attrName>
                                        </p:attrNameLst>
                                      </p:cBhvr>
                                      <p:rCtr x="-22813" y="-17431"/>
                                    </p:animMotion>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grpId="0" nodeType="clickEffect">
                                  <p:stCondLst>
                                    <p:cond delay="0"/>
                                  </p:stCondLst>
                                  <p:childTnLst>
                                    <p:animMotion origin="layout" path="M -2.08333E-7 3.33333E-6 L -0.27161 -0.16412 " pathEditMode="relative" rAng="0" ptsTypes="AA">
                                      <p:cBhvr>
                                        <p:cTn id="34" dur="2000" fill="hold"/>
                                        <p:tgtEl>
                                          <p:spTgt spid="23"/>
                                        </p:tgtEl>
                                        <p:attrNameLst>
                                          <p:attrName>ppt_x</p:attrName>
                                          <p:attrName>ppt_y</p:attrName>
                                        </p:attrNameLst>
                                      </p:cBhvr>
                                      <p:rCtr x="-13581" y="-8218"/>
                                    </p:animMotion>
                                  </p:child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grpId="0" nodeType="clickEffect">
                                  <p:stCondLst>
                                    <p:cond delay="0"/>
                                  </p:stCondLst>
                                  <p:childTnLst>
                                    <p:animMotion origin="layout" path="M 8.33333E-7 7.40741E-7 L -0.41966 -0.12338 " pathEditMode="relative" rAng="0" ptsTypes="AA">
                                      <p:cBhvr>
                                        <p:cTn id="38" dur="2000" fill="hold"/>
                                        <p:tgtEl>
                                          <p:spTgt spid="24"/>
                                        </p:tgtEl>
                                        <p:attrNameLst>
                                          <p:attrName>ppt_x</p:attrName>
                                          <p:attrName>ppt_y</p:attrName>
                                        </p:attrNameLst>
                                      </p:cBhvr>
                                      <p:rCtr x="-20990" y="-6181"/>
                                    </p:animMotion>
                                  </p:childTnLst>
                                </p:cTn>
                              </p:par>
                            </p:childTnLst>
                          </p:cTn>
                        </p:par>
                      </p:childTnLst>
                    </p:cTn>
                  </p:par>
                  <p:par>
                    <p:cTn id="39" fill="hold">
                      <p:stCondLst>
                        <p:cond delay="indefinite"/>
                      </p:stCondLst>
                      <p:childTnLst>
                        <p:par>
                          <p:cTn id="40" fill="hold">
                            <p:stCondLst>
                              <p:cond delay="0"/>
                            </p:stCondLst>
                            <p:childTnLst>
                              <p:par>
                                <p:cTn id="41" presetID="35" presetClass="path" presetSubtype="0" accel="50000" decel="50000" fill="hold" grpId="0" nodeType="clickEffect">
                                  <p:stCondLst>
                                    <p:cond delay="0"/>
                                  </p:stCondLst>
                                  <p:childTnLst>
                                    <p:animMotion origin="layout" path="M 4.58333E-6 1.48148E-6 L -0.42891 -0.07639 " pathEditMode="relative" rAng="0" ptsTypes="AA">
                                      <p:cBhvr>
                                        <p:cTn id="42" dur="2000" fill="hold"/>
                                        <p:tgtEl>
                                          <p:spTgt spid="25"/>
                                        </p:tgtEl>
                                        <p:attrNameLst>
                                          <p:attrName>ppt_x</p:attrName>
                                          <p:attrName>ppt_y</p:attrName>
                                        </p:attrNameLst>
                                      </p:cBhvr>
                                      <p:rCtr x="-21445" y="-3819"/>
                                    </p:animMotion>
                                  </p:childTnLst>
                                </p:cTn>
                              </p:par>
                            </p:childTnLst>
                          </p:cTn>
                        </p:par>
                      </p:childTnLst>
                    </p:cTn>
                  </p:par>
                  <p:par>
                    <p:cTn id="43" fill="hold">
                      <p:stCondLst>
                        <p:cond delay="indefinite"/>
                      </p:stCondLst>
                      <p:childTnLst>
                        <p:par>
                          <p:cTn id="44" fill="hold">
                            <p:stCondLst>
                              <p:cond delay="0"/>
                            </p:stCondLst>
                            <p:childTnLst>
                              <p:par>
                                <p:cTn id="45" presetID="35" presetClass="path" presetSubtype="0" accel="50000" decel="50000" fill="hold" grpId="0" nodeType="clickEffect">
                                  <p:stCondLst>
                                    <p:cond delay="0"/>
                                  </p:stCondLst>
                                  <p:childTnLst>
                                    <p:animMotion origin="layout" path="M 4.16667E-7 -4.81481E-6 L -0.43294 0.21436 " pathEditMode="relative" rAng="0" ptsTypes="AA">
                                      <p:cBhvr>
                                        <p:cTn id="46" dur="2000" fill="hold"/>
                                        <p:tgtEl>
                                          <p:spTgt spid="26"/>
                                        </p:tgtEl>
                                        <p:attrNameLst>
                                          <p:attrName>ppt_x</p:attrName>
                                          <p:attrName>ppt_y</p:attrName>
                                        </p:attrNameLst>
                                      </p:cBhvr>
                                      <p:rCtr x="-21654" y="10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p:bldP spid="22" grpId="0"/>
      <p:bldP spid="23" grpId="0"/>
      <p:bldP spid="24" grpId="0"/>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2634634" y="578084"/>
            <a:ext cx="7416799" cy="1122400"/>
          </a:xfrm>
        </p:spPr>
        <p:txBody>
          <a:bodyPr/>
          <a:lstStyle/>
          <a:p>
            <a:pPr algn="ctr"/>
            <a:r>
              <a:rPr lang="x-none" sz="7200" dirty="0">
                <a:latin typeface="Times New Roman" panose="02020603050405020304" pitchFamily="18" charset="0"/>
                <a:cs typeface="Times New Roman" panose="02020603050405020304" pitchFamily="18" charset="0"/>
              </a:rPr>
              <a:t>LUYỆN 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a16="http://schemas.microsoft.com/office/drawing/2014/main" id="{E743E037-9833-4549-B895-78E36182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44462"/>
            <a:ext cx="70072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E3FDA2-A989-4FB8-A98E-584717B8C837}"/>
              </a:ext>
            </a:extLst>
          </p:cNvPr>
          <p:cNvSpPr txBox="1">
            <a:spLocks noChangeArrowheads="1"/>
          </p:cNvSpPr>
          <p:nvPr/>
        </p:nvSpPr>
        <p:spPr bwMode="auto">
          <a:xfrm>
            <a:off x="2595679" y="311865"/>
            <a:ext cx="2369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914377" fontAlgn="base">
              <a:spcBef>
                <a:spcPct val="0"/>
              </a:spcBef>
              <a:spcAft>
                <a:spcPct val="0"/>
              </a:spcAft>
              <a:buClrTx/>
              <a:buSzTx/>
              <a:buNone/>
              <a:defRPr/>
            </a:pPr>
            <a:r>
              <a:rPr lang="en-US" altLang="vi-VN" sz="4000" b="1" dirty="0">
                <a:solidFill>
                  <a:srgbClr val="CC0066"/>
                </a:solidFill>
                <a:latin typeface="UVN Bach Tuyet Nang" panose="02090907080705020403" pitchFamily="18" charset="0"/>
                <a:cs typeface="Arial" panose="020B0604020202020204" pitchFamily="34" charset="0"/>
                <a:sym typeface="Arial"/>
              </a:rPr>
              <a:t>TÂY DU KÝ</a:t>
            </a:r>
          </a:p>
        </p:txBody>
      </p:sp>
      <p:pic>
        <p:nvPicPr>
          <p:cNvPr id="7" name="Picture 11" descr="C:\Users\ADMIN\Desktop\Tai nguyen thiet ke tro choi\Angry birds epic birds\1505573783630 (2).png">
            <a:extLst>
              <a:ext uri="{FF2B5EF4-FFF2-40B4-BE49-F238E27FC236}">
                <a16:creationId xmlns:a16="http://schemas.microsoft.com/office/drawing/2014/main" id="{8121D6CE-6789-4549-9E53-53DB9DC4A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5041" y="7937"/>
            <a:ext cx="2096961" cy="153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a16="http://schemas.microsoft.com/office/drawing/2014/main" id="{095012D5-E32E-4C95-BEFD-7F131F0F50F1}"/>
              </a:ext>
            </a:extLst>
          </p:cNvPr>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914377" fontAlgn="base">
              <a:spcBef>
                <a:spcPct val="0"/>
              </a:spcBef>
              <a:spcAft>
                <a:spcPct val="0"/>
              </a:spcAft>
              <a:buClrTx/>
              <a:buSzTx/>
              <a:buNone/>
              <a:defRPr/>
            </a:pPr>
            <a:endParaRPr lang="vi-VN" altLang="vi-VN" sz="1800">
              <a:solidFill>
                <a:srgbClr val="000000"/>
              </a:solidFill>
              <a:cs typeface="Arial"/>
              <a:sym typeface="Arial"/>
            </a:endParaRPr>
          </a:p>
        </p:txBody>
      </p:sp>
      <p:pic>
        <p:nvPicPr>
          <p:cNvPr id="39943" name="Picture 3">
            <a:extLst>
              <a:ext uri="{FF2B5EF4-FFF2-40B4-BE49-F238E27FC236}">
                <a16:creationId xmlns:a16="http://schemas.microsoft.com/office/drawing/2014/main" id="{EBFD8416-34F2-4F43-927E-933349879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488081" y="3945955"/>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a16="http://schemas.microsoft.com/office/drawing/2014/main" id="{7ACF7C00-5C42-4F50-A104-583B6E817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064" y="4708525"/>
            <a:ext cx="731861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a16="http://schemas.microsoft.com/office/drawing/2014/main" id="{4EE2CDDF-8DBF-4B4F-A4D2-24C3AE2CF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0749" y="4289425"/>
            <a:ext cx="619125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F37FA5-B6E0-4444-8DF0-5964F90C543A}"/>
              </a:ext>
            </a:extLst>
          </p:cNvPr>
          <p:cNvSpPr txBox="1">
            <a:spLocks noChangeArrowheads="1"/>
          </p:cNvSpPr>
          <p:nvPr/>
        </p:nvSpPr>
        <p:spPr bwMode="auto">
          <a:xfrm>
            <a:off x="26461" y="5502461"/>
            <a:ext cx="12165539" cy="142199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914377" fontAlgn="base">
              <a:lnSpc>
                <a:spcPct val="150000"/>
              </a:lnSpc>
              <a:spcBef>
                <a:spcPct val="0"/>
              </a:spcBef>
              <a:spcAft>
                <a:spcPct val="0"/>
              </a:spcAft>
              <a:buClrTx/>
              <a:buSzTx/>
              <a:buNone/>
              <a:defRPr/>
            </a:pPr>
            <a:r>
              <a:rPr lang="en-US" altLang="vi-VN" sz="2000" b="1" dirty="0">
                <a:solidFill>
                  <a:srgbClr val="000000"/>
                </a:solidFill>
                <a:latin typeface="Times New Roman" panose="02020603050405020304" pitchFamily="18" charset="0"/>
                <a:cs typeface="Times New Roman" panose="02020603050405020304" pitchFamily="18" charset="0"/>
                <a:sym typeface="Arial"/>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a16="http://schemas.microsoft.com/office/drawing/2014/main" id="{19627F8E-88DA-284B-A0C8-C9A5041565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133"/>
          <a:stretch/>
        </p:blipFill>
        <p:spPr bwMode="auto">
          <a:xfrm>
            <a:off x="3096129" y="1570620"/>
            <a:ext cx="8175579" cy="4091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AC542ECE-D6B8-8F4E-9BF9-56628B988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255840" y="2197407"/>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165CD65-FD93-3449-B261-926959C6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3640564" y="3780603"/>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a16="http://schemas.microsoft.com/office/drawing/2014/main" id="{EAA4A97D-BB52-8543-BEF0-139E0E8667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6496" y="-1421508"/>
            <a:ext cx="812800" cy="812800"/>
          </a:xfrm>
          <a:prstGeom prst="rect">
            <a:avLst/>
          </a:prstGeom>
        </p:spPr>
      </p:pic>
    </p:spTree>
    <p:extLst>
      <p:ext uri="{BB962C8B-B14F-4D97-AF65-F5344CB8AC3E}">
        <p14:creationId xmlns:p14="http://schemas.microsoft.com/office/powerpoint/2010/main" val="1469819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8">
                <p:cTn id="32" fill="hold" display="0">
                  <p:stCondLst>
                    <p:cond delay="indefinite"/>
                  </p:stCondLst>
                  <p:endCondLst>
                    <p:cond evt="onStopAudio" delay="0">
                      <p:tgtEl>
                        <p:sldTgt/>
                      </p:tgtEl>
                    </p:cond>
                  </p:endCondLst>
                </p:cTn>
                <p:tgtEl>
                  <p:spTgt spid="2"/>
                </p:tgtEl>
              </p:cMediaNode>
            </p:audio>
          </p:childTnLst>
        </p:cTn>
      </p:par>
    </p:tnLst>
    <p:bldLst>
      <p:bldP spid="6"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62212" b="-2752"/>
          <a:stretch>
            <a:fillRect/>
          </a:stretch>
        </p:blipFill>
        <p:spPr>
          <a:xfrm>
            <a:off x="1528732" y="949"/>
            <a:ext cx="4605369" cy="704755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8692" y="-974833"/>
            <a:ext cx="1761897" cy="6059949"/>
          </a:xfrm>
          <a:prstGeom prst="rect">
            <a:avLst/>
          </a:prstGeom>
        </p:spPr>
      </p:pic>
      <p:grpSp>
        <p:nvGrpSpPr>
          <p:cNvPr id="11" name="Group 10"/>
          <p:cNvGrpSpPr/>
          <p:nvPr/>
        </p:nvGrpSpPr>
        <p:grpSpPr>
          <a:xfrm>
            <a:off x="4676775" y="3810001"/>
            <a:ext cx="4914900" cy="2819401"/>
            <a:chOff x="3152775" y="3810000"/>
            <a:chExt cx="4914900" cy="2819401"/>
          </a:xfrm>
        </p:grpSpPr>
        <p:sp>
          <p:nvSpPr>
            <p:cNvPr id="9" name="Cloud Callout 8"/>
            <p:cNvSpPr/>
            <p:nvPr/>
          </p:nvSpPr>
          <p:spPr>
            <a:xfrm>
              <a:off x="3152775" y="3810000"/>
              <a:ext cx="4914900" cy="2819401"/>
            </a:xfrm>
            <a:prstGeom prst="cloudCallout">
              <a:avLst>
                <a:gd name="adj1" fmla="val -1066"/>
                <a:gd name="adj2" fmla="val 211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Rectangle 9"/>
            <p:cNvSpPr/>
            <p:nvPr/>
          </p:nvSpPr>
          <p:spPr>
            <a:xfrm>
              <a:off x="3352800" y="6400800"/>
              <a:ext cx="12573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7476" r="85626" b="-2752"/>
          <a:stretch>
            <a:fillRect/>
          </a:stretch>
        </p:blipFill>
        <p:spPr>
          <a:xfrm>
            <a:off x="1524001" y="5791201"/>
            <a:ext cx="1885639" cy="1257299"/>
          </a:xfrm>
          <a:prstGeom prst="rect">
            <a:avLst/>
          </a:prstGeom>
        </p:spPr>
      </p:pic>
      <p:sp>
        <p:nvSpPr>
          <p:cNvPr id="15" name="Rectangle 14"/>
          <p:cNvSpPr/>
          <p:nvPr/>
        </p:nvSpPr>
        <p:spPr>
          <a:xfrm>
            <a:off x="6134100" y="762000"/>
            <a:ext cx="4533900" cy="609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p:cNvSpPr/>
          <p:nvPr/>
        </p:nvSpPr>
        <p:spPr>
          <a:xfrm>
            <a:off x="6148541" y="-3511"/>
            <a:ext cx="4533900" cy="76105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1">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 LỆ</a:t>
            </a:r>
          </a:p>
        </p:txBody>
      </p:sp>
      <p:sp>
        <p:nvSpPr>
          <p:cNvPr id="18" name="Rounded Rectangle 17">
            <a:hlinkClick r:id="" action="ppaction://noaction"/>
          </p:cNvPr>
          <p:cNvSpPr/>
          <p:nvPr/>
        </p:nvSpPr>
        <p:spPr>
          <a:xfrm>
            <a:off x="6441430" y="5601721"/>
            <a:ext cx="3850415" cy="10276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n w="28575">
                  <a:solidFill>
                    <a:prstClr val="black"/>
                  </a:solidFill>
                </a:ln>
                <a:solidFill>
                  <a:srgbClr val="FF0000"/>
                </a:solidFill>
                <a:latin typeface=".VnArabia" panose="020B7200000000000000" pitchFamily="34" charset="0"/>
              </a:rPr>
              <a:t>PLAY NOW</a:t>
            </a:r>
          </a:p>
        </p:txBody>
      </p:sp>
      <p:pic>
        <p:nvPicPr>
          <p:cNvPr id="19"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11297" y="-671549"/>
            <a:ext cx="609600" cy="609600"/>
          </a:xfrm>
          <a:prstGeom prst="rect">
            <a:avLst/>
          </a:prstGeom>
        </p:spPr>
      </p:pic>
      <p:sp>
        <p:nvSpPr>
          <p:cNvPr id="2" name="TextBox 1"/>
          <p:cNvSpPr txBox="1"/>
          <p:nvPr/>
        </p:nvSpPr>
        <p:spPr>
          <a:xfrm>
            <a:off x="6222899" y="1200112"/>
            <a:ext cx="4385187" cy="369332"/>
          </a:xfrm>
          <a:prstGeom prst="rect">
            <a:avLst/>
          </a:prstGeom>
          <a:noFill/>
        </p:spPr>
        <p:txBody>
          <a:bodyPr wrap="square" rtlCol="0">
            <a:spAutoFit/>
          </a:bodyPr>
          <a:lstStyle/>
          <a:p>
            <a:endParaRPr lang="en-US" dirty="0">
              <a:solidFill>
                <a:prstClr val="black"/>
              </a:solidFill>
              <a:latin typeface="Calibri" panose="020F0502020204030204"/>
            </a:endParaRPr>
          </a:p>
        </p:txBody>
      </p:sp>
      <p:sp>
        <p:nvSpPr>
          <p:cNvPr id="3" name="TextBox 2"/>
          <p:cNvSpPr txBox="1"/>
          <p:nvPr/>
        </p:nvSpPr>
        <p:spPr>
          <a:xfrm>
            <a:off x="6082482" y="1374966"/>
            <a:ext cx="4385187" cy="4031873"/>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Mỗi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chọn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ghép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ẩn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chứa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mỗi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ghép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hỏi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đúng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thì</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ghép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sẽ</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mở</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Sau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mở</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ghép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thì</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bức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sẽ</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xuất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hiện</a:t>
            </a:r>
            <a:r>
              <a:rPr lang="en-US" sz="32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6565452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19"/>
                                        </p:tgtEl>
                                      </p:cBhvr>
                                    </p:cmd>
                                  </p:childTnLst>
                                </p:cTn>
                              </p:par>
                            </p:childTnLst>
                          </p:cTn>
                        </p:par>
                        <p:par>
                          <p:cTn id="7" fill="hold">
                            <p:stCondLst>
                              <p:cond delay="6058"/>
                            </p:stCondLst>
                            <p:childTnLst>
                              <p:par>
                                <p:cTn id="8" presetID="45"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anim calcmode="lin" valueType="num">
                                      <p:cBhvr>
                                        <p:cTn id="11" dur="2000" fill="hold"/>
                                        <p:tgtEl>
                                          <p:spTgt spid="17"/>
                                        </p:tgtEl>
                                        <p:attrNameLst>
                                          <p:attrName>ppt_w</p:attrName>
                                        </p:attrNameLst>
                                      </p:cBhvr>
                                      <p:tavLst>
                                        <p:tav tm="0" fmla="#ppt_w*sin(2.5*pi*$)">
                                          <p:val>
                                            <p:fltVal val="0"/>
                                          </p:val>
                                        </p:tav>
                                        <p:tav tm="100000">
                                          <p:val>
                                            <p:fltVal val="1"/>
                                          </p:val>
                                        </p:tav>
                                      </p:tavLst>
                                    </p:anim>
                                    <p:anim calcmode="lin" valueType="num">
                                      <p:cBhvr>
                                        <p:cTn id="12" dur="2000" fill="hold"/>
                                        <p:tgtEl>
                                          <p:spTgt spid="17"/>
                                        </p:tgtEl>
                                        <p:attrNameLst>
                                          <p:attrName>ppt_h</p:attrName>
                                        </p:attrNameLst>
                                      </p:cBhvr>
                                      <p:tavLst>
                                        <p:tav tm="0">
                                          <p:val>
                                            <p:strVal val="#ppt_h"/>
                                          </p:val>
                                        </p:tav>
                                        <p:tav tm="100000">
                                          <p:val>
                                            <p:strVal val="#ppt_h"/>
                                          </p:val>
                                        </p:tav>
                                      </p:tavLst>
                                    </p:anim>
                                  </p:childTnLst>
                                </p:cTn>
                              </p:par>
                            </p:childTnLst>
                          </p:cTn>
                        </p:par>
                        <p:par>
                          <p:cTn id="13" fill="hold">
                            <p:stCondLst>
                              <p:cond delay="8058"/>
                            </p:stCondLst>
                            <p:childTnLst>
                              <p:par>
                                <p:cTn id="14" presetID="8"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amond(in)">
                                      <p:cBhvr>
                                        <p:cTn id="16" dur="2000"/>
                                        <p:tgtEl>
                                          <p:spTgt spid="3"/>
                                        </p:tgtEl>
                                      </p:cBhvr>
                                    </p:animEffect>
                                  </p:childTnLst>
                                </p:cTn>
                              </p:par>
                            </p:childTnLst>
                          </p:cTn>
                        </p:par>
                        <p:par>
                          <p:cTn id="17" fill="hold">
                            <p:stCondLst>
                              <p:cond delay="10058"/>
                            </p:stCondLst>
                            <p:childTnLst>
                              <p:par>
                                <p:cTn id="18" presetID="26"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80">
                                          <p:stCondLst>
                                            <p:cond delay="0"/>
                                          </p:stCondLst>
                                        </p:cTn>
                                        <p:tgtEl>
                                          <p:spTgt spid="18"/>
                                        </p:tgtEl>
                                      </p:cBhvr>
                                    </p:animEffect>
                                    <p:anim calcmode="lin" valueType="num">
                                      <p:cBhvr>
                                        <p:cTn id="2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6" dur="26">
                                          <p:stCondLst>
                                            <p:cond delay="650"/>
                                          </p:stCondLst>
                                        </p:cTn>
                                        <p:tgtEl>
                                          <p:spTgt spid="18"/>
                                        </p:tgtEl>
                                      </p:cBhvr>
                                      <p:to x="100000" y="60000"/>
                                    </p:animScale>
                                    <p:animScale>
                                      <p:cBhvr>
                                        <p:cTn id="27" dur="166" decel="50000">
                                          <p:stCondLst>
                                            <p:cond delay="676"/>
                                          </p:stCondLst>
                                        </p:cTn>
                                        <p:tgtEl>
                                          <p:spTgt spid="18"/>
                                        </p:tgtEl>
                                      </p:cBhvr>
                                      <p:to x="100000" y="100000"/>
                                    </p:animScale>
                                    <p:animScale>
                                      <p:cBhvr>
                                        <p:cTn id="28" dur="26">
                                          <p:stCondLst>
                                            <p:cond delay="1312"/>
                                          </p:stCondLst>
                                        </p:cTn>
                                        <p:tgtEl>
                                          <p:spTgt spid="18"/>
                                        </p:tgtEl>
                                      </p:cBhvr>
                                      <p:to x="100000" y="80000"/>
                                    </p:animScale>
                                    <p:animScale>
                                      <p:cBhvr>
                                        <p:cTn id="29" dur="166" decel="50000">
                                          <p:stCondLst>
                                            <p:cond delay="1338"/>
                                          </p:stCondLst>
                                        </p:cTn>
                                        <p:tgtEl>
                                          <p:spTgt spid="18"/>
                                        </p:tgtEl>
                                      </p:cBhvr>
                                      <p:to x="100000" y="100000"/>
                                    </p:animScale>
                                    <p:animScale>
                                      <p:cBhvr>
                                        <p:cTn id="30" dur="26">
                                          <p:stCondLst>
                                            <p:cond delay="1642"/>
                                          </p:stCondLst>
                                        </p:cTn>
                                        <p:tgtEl>
                                          <p:spTgt spid="18"/>
                                        </p:tgtEl>
                                      </p:cBhvr>
                                      <p:to x="100000" y="90000"/>
                                    </p:animScale>
                                    <p:animScale>
                                      <p:cBhvr>
                                        <p:cTn id="31" dur="166" decel="50000">
                                          <p:stCondLst>
                                            <p:cond delay="1668"/>
                                          </p:stCondLst>
                                        </p:cTn>
                                        <p:tgtEl>
                                          <p:spTgt spid="18"/>
                                        </p:tgtEl>
                                      </p:cBhvr>
                                      <p:to x="100000" y="100000"/>
                                    </p:animScale>
                                    <p:animScale>
                                      <p:cBhvr>
                                        <p:cTn id="32" dur="26">
                                          <p:stCondLst>
                                            <p:cond delay="1808"/>
                                          </p:stCondLst>
                                        </p:cTn>
                                        <p:tgtEl>
                                          <p:spTgt spid="18"/>
                                        </p:tgtEl>
                                      </p:cBhvr>
                                      <p:to x="100000" y="95000"/>
                                    </p:animScale>
                                    <p:animScale>
                                      <p:cBhvr>
                                        <p:cTn id="33"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9"/>
                </p:tgtEl>
              </p:cMediaNode>
            </p:audio>
          </p:childTnLst>
        </p:cTn>
      </p:par>
    </p:tnLst>
    <p:bldLst>
      <p:bldP spid="17" grpId="0" animBg="1"/>
      <p:bldP spid="18"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1987" name="TextBox 3">
            <a:extLst>
              <a:ext uri="{FF2B5EF4-FFF2-40B4-BE49-F238E27FC236}">
                <a16:creationId xmlns:a16="http://schemas.microsoft.com/office/drawing/2014/main" id="{16048C38-6856-42C8-B98D-3B00299021A4}"/>
              </a:ext>
            </a:extLst>
          </p:cNvPr>
          <p:cNvSpPr txBox="1">
            <a:spLocks noChangeArrowheads="1"/>
          </p:cNvSpPr>
          <p:nvPr/>
        </p:nvSpPr>
        <p:spPr bwMode="auto">
          <a:xfrm>
            <a:off x="38063" y="1002108"/>
            <a:ext cx="103708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914377" fontAlgn="base">
              <a:spcBef>
                <a:spcPct val="0"/>
              </a:spcBef>
              <a:spcAft>
                <a:spcPct val="0"/>
              </a:spcAft>
              <a:buClrTx/>
              <a:buSzTx/>
              <a:buNone/>
            </a:pPr>
            <a:r>
              <a:rPr lang="en-US" altLang="vi-VN" sz="3200" b="1" dirty="0" err="1">
                <a:solidFill>
                  <a:srgbClr val="0070C0"/>
                </a:solidFill>
                <a:latin typeface="Times New Roman" panose="02020603050405020304" pitchFamily="18" charset="0"/>
                <a:cs typeface="Times New Roman" panose="02020603050405020304" pitchFamily="18" charset="0"/>
                <a:sym typeface="Arial"/>
              </a:rPr>
              <a:t>Câu</a:t>
            </a:r>
            <a:r>
              <a:rPr lang="en-US" altLang="vi-VN" sz="3200" b="1" dirty="0">
                <a:solidFill>
                  <a:srgbClr val="0070C0"/>
                </a:solidFill>
                <a:latin typeface="Times New Roman" panose="02020603050405020304" pitchFamily="18" charset="0"/>
                <a:cs typeface="Times New Roman" panose="02020603050405020304" pitchFamily="18" charset="0"/>
                <a:sym typeface="Arial"/>
              </a:rPr>
              <a:t> 1: </a:t>
            </a:r>
            <a:r>
              <a:rPr lang="vi-VN" altLang="vi-VN" sz="3200" b="1" dirty="0">
                <a:solidFill>
                  <a:srgbClr val="0070C0"/>
                </a:solidFill>
                <a:latin typeface="Times New Roman" panose="02020603050405020304" pitchFamily="18" charset="0"/>
                <a:cs typeface="Times New Roman" panose="02020603050405020304" pitchFamily="18" charset="0"/>
                <a:sym typeface="Arial"/>
              </a:rPr>
              <a:t>Chữ viết thời kỳ </a:t>
            </a:r>
            <a:r>
              <a:rPr lang="en-US" altLang="vi-VN" sz="3200" b="1" dirty="0" err="1">
                <a:solidFill>
                  <a:srgbClr val="0070C0"/>
                </a:solidFill>
                <a:latin typeface="Times New Roman" panose="02020603050405020304" pitchFamily="18" charset="0"/>
                <a:cs typeface="Times New Roman" panose="02020603050405020304" pitchFamily="18" charset="0"/>
                <a:sym typeface="Arial"/>
              </a:rPr>
              <a:t>cổ</a:t>
            </a:r>
            <a:r>
              <a:rPr lang="en-US" altLang="vi-VN" sz="3200" b="1" dirty="0">
                <a:solidFill>
                  <a:srgbClr val="0070C0"/>
                </a:solidFill>
                <a:latin typeface="Times New Roman" panose="02020603050405020304" pitchFamily="18" charset="0"/>
                <a:cs typeface="Times New Roman" panose="02020603050405020304" pitchFamily="18" charset="0"/>
                <a:sym typeface="Arial"/>
              </a:rPr>
              <a:t> </a:t>
            </a:r>
            <a:r>
              <a:rPr lang="en-US" altLang="vi-VN" sz="3200" b="1" dirty="0" err="1">
                <a:solidFill>
                  <a:srgbClr val="0070C0"/>
                </a:solidFill>
                <a:latin typeface="Times New Roman" panose="02020603050405020304" pitchFamily="18" charset="0"/>
                <a:cs typeface="Times New Roman" panose="02020603050405020304" pitchFamily="18" charset="0"/>
                <a:sym typeface="Arial"/>
              </a:rPr>
              <a:t>đại</a:t>
            </a:r>
            <a:r>
              <a:rPr lang="vi-VN" altLang="vi-VN" sz="3200" b="1" dirty="0">
                <a:solidFill>
                  <a:srgbClr val="0070C0"/>
                </a:solidFill>
                <a:latin typeface="Times New Roman" panose="02020603050405020304" pitchFamily="18" charset="0"/>
                <a:cs typeface="Times New Roman" panose="02020603050405020304" pitchFamily="18" charset="0"/>
                <a:sym typeface="Arial"/>
              </a:rPr>
              <a:t> của Trung Quốc là chữ gì?</a:t>
            </a:r>
          </a:p>
        </p:txBody>
      </p:sp>
      <p:pic>
        <p:nvPicPr>
          <p:cNvPr id="41988" name="Picture 2">
            <a:extLst>
              <a:ext uri="{FF2B5EF4-FFF2-40B4-BE49-F238E27FC236}">
                <a16:creationId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4289" y="373461"/>
            <a:ext cx="1401763" cy="209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3157" y="2369952"/>
            <a:ext cx="2084387"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a16="http://schemas.microsoft.com/office/drawing/2014/main" id="{7CF9D3C7-08EB-41F7-84AB-0302561A3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7051" y="5609850"/>
            <a:ext cx="1759204" cy="124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F8EC58AD-ECF4-46C5-AFBE-1BB0A17D010A}"/>
              </a:ext>
            </a:extLst>
          </p:cNvPr>
          <p:cNvSpPr/>
          <p:nvPr/>
        </p:nvSpPr>
        <p:spPr>
          <a:xfrm>
            <a:off x="25719" y="269795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sym typeface="Arial"/>
              </a:rPr>
              <a:t>00:10</a:t>
            </a:r>
          </a:p>
        </p:txBody>
      </p:sp>
      <p:sp>
        <p:nvSpPr>
          <p:cNvPr id="24" name="Rounded Rectangle 23">
            <a:extLst>
              <a:ext uri="{FF2B5EF4-FFF2-40B4-BE49-F238E27FC236}">
                <a16:creationId xmlns:a16="http://schemas.microsoft.com/office/drawing/2014/main" id="{D6492601-DFB1-4FD3-B12A-40AEAC28E034}"/>
              </a:ext>
            </a:extLst>
          </p:cNvPr>
          <p:cNvSpPr/>
          <p:nvPr/>
        </p:nvSpPr>
        <p:spPr>
          <a:xfrm>
            <a:off x="25719" y="27122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sym typeface="Arial"/>
              </a:rPr>
              <a:t>00:09</a:t>
            </a:r>
          </a:p>
        </p:txBody>
      </p:sp>
      <p:sp>
        <p:nvSpPr>
          <p:cNvPr id="25" name="Rounded Rectangle 24">
            <a:extLst>
              <a:ext uri="{FF2B5EF4-FFF2-40B4-BE49-F238E27FC236}">
                <a16:creationId xmlns:a16="http://schemas.microsoft.com/office/drawing/2014/main" id="{7304F6C8-DE51-42E4-B0F8-C6DE51AFA24F}"/>
              </a:ext>
            </a:extLst>
          </p:cNvPr>
          <p:cNvSpPr/>
          <p:nvPr/>
        </p:nvSpPr>
        <p:spPr>
          <a:xfrm>
            <a:off x="25719" y="272177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sym typeface="Arial"/>
              </a:rPr>
              <a:t>00:08</a:t>
            </a:r>
          </a:p>
        </p:txBody>
      </p:sp>
      <p:sp>
        <p:nvSpPr>
          <p:cNvPr id="26" name="Rounded Rectangle 25">
            <a:extLst>
              <a:ext uri="{FF2B5EF4-FFF2-40B4-BE49-F238E27FC236}">
                <a16:creationId xmlns:a16="http://schemas.microsoft.com/office/drawing/2014/main" id="{4ACD0EB1-427F-44BD-BAC6-33E0ECCAB9F4}"/>
              </a:ext>
            </a:extLst>
          </p:cNvPr>
          <p:cNvSpPr/>
          <p:nvPr/>
        </p:nvSpPr>
        <p:spPr>
          <a:xfrm>
            <a:off x="25719" y="27122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sym typeface="Arial"/>
              </a:rPr>
              <a:t>00:07</a:t>
            </a:r>
          </a:p>
        </p:txBody>
      </p:sp>
      <p:sp>
        <p:nvSpPr>
          <p:cNvPr id="27" name="Rounded Rectangle 26">
            <a:extLst>
              <a:ext uri="{FF2B5EF4-FFF2-40B4-BE49-F238E27FC236}">
                <a16:creationId xmlns:a16="http://schemas.microsoft.com/office/drawing/2014/main" id="{B9951F13-26BD-4FD3-BA0A-66D787BED48B}"/>
              </a:ext>
            </a:extLst>
          </p:cNvPr>
          <p:cNvSpPr/>
          <p:nvPr/>
        </p:nvSpPr>
        <p:spPr>
          <a:xfrm>
            <a:off x="25719" y="269795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sym typeface="Arial"/>
              </a:rPr>
              <a:t>00:06</a:t>
            </a:r>
          </a:p>
        </p:txBody>
      </p:sp>
      <p:sp>
        <p:nvSpPr>
          <p:cNvPr id="28" name="Rounded Rectangle 27">
            <a:extLst>
              <a:ext uri="{FF2B5EF4-FFF2-40B4-BE49-F238E27FC236}">
                <a16:creationId xmlns:a16="http://schemas.microsoft.com/office/drawing/2014/main" id="{4919C31E-C011-46BB-A7CF-B5C5B58756AD}"/>
              </a:ext>
            </a:extLst>
          </p:cNvPr>
          <p:cNvSpPr/>
          <p:nvPr/>
        </p:nvSpPr>
        <p:spPr>
          <a:xfrm>
            <a:off x="25719" y="271700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sym typeface="Arial"/>
              </a:rPr>
              <a:t>00:05</a:t>
            </a:r>
          </a:p>
        </p:txBody>
      </p:sp>
      <p:sp>
        <p:nvSpPr>
          <p:cNvPr id="29" name="Rounded Rectangle 28">
            <a:extLst>
              <a:ext uri="{FF2B5EF4-FFF2-40B4-BE49-F238E27FC236}">
                <a16:creationId xmlns:a16="http://schemas.microsoft.com/office/drawing/2014/main" id="{494A3402-8351-4442-8CFB-44773F4E8B4F}"/>
              </a:ext>
            </a:extLst>
          </p:cNvPr>
          <p:cNvSpPr/>
          <p:nvPr/>
        </p:nvSpPr>
        <p:spPr>
          <a:xfrm>
            <a:off x="25719" y="270748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sym typeface="Arial"/>
              </a:rPr>
              <a:t>00:04</a:t>
            </a:r>
          </a:p>
        </p:txBody>
      </p:sp>
      <p:sp>
        <p:nvSpPr>
          <p:cNvPr id="30" name="Rounded Rectangle 29">
            <a:extLst>
              <a:ext uri="{FF2B5EF4-FFF2-40B4-BE49-F238E27FC236}">
                <a16:creationId xmlns:a16="http://schemas.microsoft.com/office/drawing/2014/main" id="{C3301672-C3B9-4829-9DE5-13BE47BFC385}"/>
              </a:ext>
            </a:extLst>
          </p:cNvPr>
          <p:cNvSpPr/>
          <p:nvPr/>
        </p:nvSpPr>
        <p:spPr>
          <a:xfrm>
            <a:off x="25719" y="269795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sym typeface="Arial"/>
              </a:rPr>
              <a:t>00:03</a:t>
            </a:r>
          </a:p>
        </p:txBody>
      </p:sp>
      <p:sp>
        <p:nvSpPr>
          <p:cNvPr id="31" name="Rounded Rectangle 30">
            <a:extLst>
              <a:ext uri="{FF2B5EF4-FFF2-40B4-BE49-F238E27FC236}">
                <a16:creationId xmlns:a16="http://schemas.microsoft.com/office/drawing/2014/main" id="{8A564DF8-A853-4CE0-BEED-EFEF13D0508B}"/>
              </a:ext>
            </a:extLst>
          </p:cNvPr>
          <p:cNvSpPr/>
          <p:nvPr/>
        </p:nvSpPr>
        <p:spPr>
          <a:xfrm>
            <a:off x="25719" y="267732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sym typeface="Arial"/>
              </a:rPr>
              <a:t>00:02</a:t>
            </a:r>
          </a:p>
        </p:txBody>
      </p:sp>
      <p:sp>
        <p:nvSpPr>
          <p:cNvPr id="32" name="Rounded Rectangle 31">
            <a:extLst>
              <a:ext uri="{FF2B5EF4-FFF2-40B4-BE49-F238E27FC236}">
                <a16:creationId xmlns:a16="http://schemas.microsoft.com/office/drawing/2014/main" id="{BCB4CFBF-E887-4B54-BDEE-88E608CC39E9}"/>
              </a:ext>
            </a:extLst>
          </p:cNvPr>
          <p:cNvSpPr/>
          <p:nvPr/>
        </p:nvSpPr>
        <p:spPr>
          <a:xfrm>
            <a:off x="25719" y="26868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sym typeface="Arial"/>
              </a:rPr>
              <a:t>00:01</a:t>
            </a:r>
          </a:p>
        </p:txBody>
      </p:sp>
      <p:sp>
        <p:nvSpPr>
          <p:cNvPr id="33" name="Rounded Rectangle 32">
            <a:extLst>
              <a:ext uri="{FF2B5EF4-FFF2-40B4-BE49-F238E27FC236}">
                <a16:creationId xmlns:a16="http://schemas.microsoft.com/office/drawing/2014/main" id="{D70F5083-3F31-4E41-A795-13AA329ACC11}"/>
              </a:ext>
            </a:extLst>
          </p:cNvPr>
          <p:cNvSpPr/>
          <p:nvPr/>
        </p:nvSpPr>
        <p:spPr>
          <a:xfrm>
            <a:off x="25719" y="26868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dirty="0">
                <a:solidFill>
                  <a:prstClr val="white"/>
                </a:solidFill>
                <a:latin typeface="Georgia"/>
                <a:sym typeface="Arial"/>
              </a:rPr>
              <a:t>00:00</a:t>
            </a:r>
          </a:p>
        </p:txBody>
      </p:sp>
      <p:pic>
        <p:nvPicPr>
          <p:cNvPr id="34" name="Picture 2" descr="Káº¿t quáº£ hÃ¬nh áº£nh cho icon Äá»ng há»">
            <a:extLst>
              <a:ext uri="{FF2B5EF4-FFF2-40B4-BE49-F238E27FC236}">
                <a16:creationId xmlns:a16="http://schemas.microsoft.com/office/drawing/2014/main" id="{9A651F16-B6FB-4DB3-BD0F-ACD4552BD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1921" y="2642367"/>
            <a:ext cx="781051"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8FE5F6FA-3D0F-4127-BBE3-629650136E4E}"/>
              </a:ext>
            </a:extLst>
          </p:cNvPr>
          <p:cNvSpPr/>
          <p:nvPr/>
        </p:nvSpPr>
        <p:spPr>
          <a:xfrm>
            <a:off x="130630" y="3925486"/>
            <a:ext cx="5844720"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914377">
              <a:defRPr/>
            </a:pPr>
            <a:r>
              <a:rPr lang="en-US" sz="2800" b="1" dirty="0">
                <a:solidFill>
                  <a:srgbClr val="C00000"/>
                </a:solidFill>
                <a:latin typeface="Times New Roman" pitchFamily="18" charset="0"/>
                <a:cs typeface="Times New Roman" pitchFamily="18" charset="0"/>
                <a:sym typeface="Arial"/>
              </a:rPr>
              <a:t>		A. </a:t>
            </a:r>
            <a:r>
              <a:rPr lang="en-US" sz="2800" b="1" dirty="0" err="1">
                <a:solidFill>
                  <a:srgbClr val="C00000"/>
                </a:solidFill>
                <a:latin typeface="Times New Roman" pitchFamily="18" charset="0"/>
                <a:cs typeface="Times New Roman" pitchFamily="18" charset="0"/>
                <a:sym typeface="Arial"/>
              </a:rPr>
              <a:t>Chữ</a:t>
            </a:r>
            <a:r>
              <a:rPr lang="en-US" sz="2800" b="1" dirty="0">
                <a:solidFill>
                  <a:srgbClr val="C00000"/>
                </a:solidFill>
                <a:latin typeface="Times New Roman" pitchFamily="18" charset="0"/>
                <a:cs typeface="Times New Roman" pitchFamily="18" charset="0"/>
                <a:sym typeface="Arial"/>
              </a:rPr>
              <a:t> </a:t>
            </a:r>
            <a:r>
              <a:rPr lang="en-US" sz="2800" b="1" dirty="0" err="1">
                <a:solidFill>
                  <a:srgbClr val="C00000"/>
                </a:solidFill>
                <a:latin typeface="Times New Roman" pitchFamily="18" charset="0"/>
                <a:cs typeface="Times New Roman" pitchFamily="18" charset="0"/>
                <a:sym typeface="Arial"/>
              </a:rPr>
              <a:t>Giáp</a:t>
            </a:r>
            <a:r>
              <a:rPr lang="en-US" sz="2800" b="1" dirty="0">
                <a:solidFill>
                  <a:srgbClr val="C00000"/>
                </a:solidFill>
                <a:latin typeface="Times New Roman" pitchFamily="18" charset="0"/>
                <a:cs typeface="Times New Roman" pitchFamily="18" charset="0"/>
                <a:sym typeface="Arial"/>
              </a:rPr>
              <a:t> </a:t>
            </a:r>
            <a:r>
              <a:rPr lang="en-US" sz="2800" b="1" dirty="0" err="1">
                <a:solidFill>
                  <a:srgbClr val="C00000"/>
                </a:solidFill>
                <a:latin typeface="Times New Roman" pitchFamily="18" charset="0"/>
                <a:cs typeface="Times New Roman" pitchFamily="18" charset="0"/>
                <a:sym typeface="Arial"/>
              </a:rPr>
              <a:t>cốt</a:t>
            </a:r>
            <a:endParaRPr lang="vi-VN" sz="2800" dirty="0">
              <a:solidFill>
                <a:srgbClr val="C00000"/>
              </a:solidFill>
              <a:latin typeface="Times New Roman" panose="02020603050405020304" pitchFamily="18" charset="0"/>
              <a:sym typeface="Arial"/>
            </a:endParaRPr>
          </a:p>
        </p:txBody>
      </p:sp>
      <p:sp>
        <p:nvSpPr>
          <p:cNvPr id="36" name="B">
            <a:extLst>
              <a:ext uri="{FF2B5EF4-FFF2-40B4-BE49-F238E27FC236}">
                <a16:creationId xmlns:a16="http://schemas.microsoft.com/office/drawing/2014/main" id="{30F7D6AD-A01E-4BFA-9774-7A9FC382AF44}"/>
              </a:ext>
            </a:extLst>
          </p:cNvPr>
          <p:cNvSpPr/>
          <p:nvPr/>
        </p:nvSpPr>
        <p:spPr>
          <a:xfrm>
            <a:off x="130630" y="5056189"/>
            <a:ext cx="5844720" cy="7937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a:defRPr/>
            </a:pPr>
            <a:r>
              <a:rPr lang="en-US" sz="2800" b="1" dirty="0">
                <a:solidFill>
                  <a:srgbClr val="C00000"/>
                </a:solidFill>
                <a:latin typeface="Times New Roman" pitchFamily="18" charset="0"/>
                <a:cs typeface="Times New Roman" pitchFamily="18" charset="0"/>
                <a:sym typeface="Arial"/>
              </a:rPr>
              <a:t>C. </a:t>
            </a:r>
            <a:r>
              <a:rPr lang="en-US" sz="2800" b="1" dirty="0" err="1">
                <a:solidFill>
                  <a:srgbClr val="C00000"/>
                </a:solidFill>
                <a:latin typeface="Times New Roman" pitchFamily="18" charset="0"/>
                <a:cs typeface="Times New Roman" pitchFamily="18" charset="0"/>
                <a:sym typeface="Arial"/>
              </a:rPr>
              <a:t>Tiếng</a:t>
            </a:r>
            <a:r>
              <a:rPr lang="en-US" sz="2800" b="1" dirty="0">
                <a:solidFill>
                  <a:srgbClr val="C00000"/>
                </a:solidFill>
                <a:latin typeface="Times New Roman" pitchFamily="18" charset="0"/>
                <a:cs typeface="Times New Roman" pitchFamily="18" charset="0"/>
                <a:sym typeface="Arial"/>
              </a:rPr>
              <a:t> </a:t>
            </a:r>
            <a:r>
              <a:rPr lang="en-US" sz="2800" b="1" dirty="0" err="1">
                <a:solidFill>
                  <a:srgbClr val="C00000"/>
                </a:solidFill>
                <a:latin typeface="Times New Roman" pitchFamily="18" charset="0"/>
                <a:cs typeface="Times New Roman" pitchFamily="18" charset="0"/>
                <a:sym typeface="Arial"/>
              </a:rPr>
              <a:t>Việt</a:t>
            </a:r>
            <a:endParaRPr lang="vi-VN" sz="2800" dirty="0">
              <a:solidFill>
                <a:srgbClr val="C00000"/>
              </a:solidFill>
              <a:latin typeface="Times New Roman" panose="02020603050405020304" pitchFamily="18" charset="0"/>
              <a:sym typeface="Arial"/>
            </a:endParaRPr>
          </a:p>
        </p:txBody>
      </p:sp>
      <p:sp>
        <p:nvSpPr>
          <p:cNvPr id="37" name="C">
            <a:extLst>
              <a:ext uri="{FF2B5EF4-FFF2-40B4-BE49-F238E27FC236}">
                <a16:creationId xmlns:a16="http://schemas.microsoft.com/office/drawing/2014/main" id="{9A5AD019-769D-443F-A0A0-D3EDAF090236}"/>
              </a:ext>
            </a:extLst>
          </p:cNvPr>
          <p:cNvSpPr/>
          <p:nvPr/>
        </p:nvSpPr>
        <p:spPr>
          <a:xfrm flipH="1">
            <a:off x="6130925" y="3890965"/>
            <a:ext cx="6061075"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914377">
              <a:defRPr/>
            </a:pPr>
            <a:r>
              <a:rPr lang="en-US" sz="2800" b="1" dirty="0">
                <a:solidFill>
                  <a:srgbClr val="C00000"/>
                </a:solidFill>
                <a:latin typeface="Times New Roman" pitchFamily="18" charset="0"/>
                <a:cs typeface="Times New Roman" pitchFamily="18" charset="0"/>
                <a:sym typeface="Arial"/>
              </a:rPr>
              <a:t>        B. </a:t>
            </a:r>
            <a:r>
              <a:rPr lang="en-US" sz="2800" b="1" dirty="0" err="1">
                <a:solidFill>
                  <a:srgbClr val="C00000"/>
                </a:solidFill>
                <a:latin typeface="Times New Roman" pitchFamily="18" charset="0"/>
                <a:cs typeface="Times New Roman" pitchFamily="18" charset="0"/>
                <a:sym typeface="Arial"/>
              </a:rPr>
              <a:t>Chữ</a:t>
            </a:r>
            <a:r>
              <a:rPr lang="en-US" sz="2800" b="1" dirty="0">
                <a:solidFill>
                  <a:srgbClr val="C00000"/>
                </a:solidFill>
                <a:latin typeface="Times New Roman" pitchFamily="18" charset="0"/>
                <a:cs typeface="Times New Roman" pitchFamily="18" charset="0"/>
                <a:sym typeface="Arial"/>
              </a:rPr>
              <a:t> La </a:t>
            </a:r>
            <a:r>
              <a:rPr lang="en-US" sz="2800" b="1" dirty="0" err="1">
                <a:solidFill>
                  <a:srgbClr val="C00000"/>
                </a:solidFill>
                <a:latin typeface="Times New Roman" pitchFamily="18" charset="0"/>
                <a:cs typeface="Times New Roman" pitchFamily="18" charset="0"/>
                <a:sym typeface="Arial"/>
              </a:rPr>
              <a:t>tinh</a:t>
            </a:r>
            <a:endParaRPr lang="vi-VN" sz="2800" dirty="0">
              <a:solidFill>
                <a:srgbClr val="C00000"/>
              </a:solidFill>
              <a:latin typeface="Times New Roman" panose="02020603050405020304" pitchFamily="18" charset="0"/>
              <a:sym typeface="Arial"/>
            </a:endParaRPr>
          </a:p>
        </p:txBody>
      </p:sp>
      <p:sp>
        <p:nvSpPr>
          <p:cNvPr id="38" name="D">
            <a:extLst>
              <a:ext uri="{FF2B5EF4-FFF2-40B4-BE49-F238E27FC236}">
                <a16:creationId xmlns:a16="http://schemas.microsoft.com/office/drawing/2014/main" id="{0057F136-91A3-4CE9-9004-D03F7A9EE7EB}"/>
              </a:ext>
            </a:extLst>
          </p:cNvPr>
          <p:cNvSpPr/>
          <p:nvPr/>
        </p:nvSpPr>
        <p:spPr>
          <a:xfrm flipH="1">
            <a:off x="6057899" y="5056189"/>
            <a:ext cx="6134100" cy="7937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914377">
              <a:defRPr/>
            </a:pPr>
            <a:r>
              <a:rPr lang="en-US" sz="2800" b="1" dirty="0">
                <a:solidFill>
                  <a:srgbClr val="C00000"/>
                </a:solidFill>
                <a:latin typeface="Times New Roman" pitchFamily="18" charset="0"/>
                <a:cs typeface="Times New Roman" pitchFamily="18" charset="0"/>
                <a:sym typeface="Arial"/>
              </a:rPr>
              <a:t>        D. </a:t>
            </a:r>
            <a:r>
              <a:rPr lang="en-US" sz="2800" b="1" dirty="0" err="1">
                <a:solidFill>
                  <a:srgbClr val="C00000"/>
                </a:solidFill>
                <a:latin typeface="Times New Roman" pitchFamily="18" charset="0"/>
                <a:cs typeface="Times New Roman" pitchFamily="18" charset="0"/>
                <a:sym typeface="Arial"/>
              </a:rPr>
              <a:t>Chữ</a:t>
            </a:r>
            <a:r>
              <a:rPr lang="en-US" sz="2800" b="1" dirty="0">
                <a:solidFill>
                  <a:srgbClr val="C00000"/>
                </a:solidFill>
                <a:latin typeface="Times New Roman" pitchFamily="18" charset="0"/>
                <a:cs typeface="Times New Roman" pitchFamily="18" charset="0"/>
                <a:sym typeface="Arial"/>
              </a:rPr>
              <a:t> </a:t>
            </a:r>
            <a:r>
              <a:rPr lang="en-US" sz="2800" b="1" dirty="0" err="1">
                <a:solidFill>
                  <a:srgbClr val="C00000"/>
                </a:solidFill>
                <a:latin typeface="Times New Roman" pitchFamily="18" charset="0"/>
                <a:cs typeface="Times New Roman" pitchFamily="18" charset="0"/>
                <a:sym typeface="Arial"/>
              </a:rPr>
              <a:t>Phạm</a:t>
            </a:r>
            <a:endParaRPr lang="en-US" sz="2800" b="1" dirty="0">
              <a:solidFill>
                <a:srgbClr val="C00000"/>
              </a:solidFill>
              <a:latin typeface="Times New Roman" pitchFamily="18" charset="0"/>
              <a:cs typeface="Times New Roman"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4"/>
          <a:srcRect l="4531" t="12284" b="18716"/>
          <a:stretch/>
        </p:blipFill>
        <p:spPr>
          <a:xfrm>
            <a:off x="0" y="0"/>
            <a:ext cx="12563856" cy="2222501"/>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369278" y="758535"/>
            <a:ext cx="96539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914377" fontAlgn="base">
              <a:spcBef>
                <a:spcPct val="0"/>
              </a:spcBef>
              <a:spcAft>
                <a:spcPct val="0"/>
              </a:spcAft>
              <a:buClrTx/>
              <a:buSzTx/>
              <a:buNone/>
            </a:pPr>
            <a:r>
              <a:rPr lang="en-US" altLang="vi-VN" sz="2800" b="1" dirty="0" err="1">
                <a:solidFill>
                  <a:srgbClr val="0070C0"/>
                </a:solidFill>
                <a:latin typeface="Times New Roman" panose="02020603050405020304" pitchFamily="18" charset="0"/>
                <a:cs typeface="Times New Roman" panose="02020603050405020304" pitchFamily="18" charset="0"/>
              </a:rPr>
              <a:t>Câu</a:t>
            </a:r>
            <a:r>
              <a:rPr lang="en-US" altLang="vi-VN" sz="2800" b="1" dirty="0">
                <a:solidFill>
                  <a:srgbClr val="0070C0"/>
                </a:solidFill>
                <a:latin typeface="Times New Roman" panose="02020603050405020304" pitchFamily="18" charset="0"/>
                <a:cs typeface="Times New Roman" panose="02020603050405020304" pitchFamily="18" charset="0"/>
              </a:rPr>
              <a:t> 2. </a:t>
            </a:r>
            <a:r>
              <a:rPr lang="vi-VN" altLang="vi-VN" sz="2800" b="1" dirty="0">
                <a:solidFill>
                  <a:srgbClr val="0070C0"/>
                </a:solidFill>
                <a:latin typeface="Times New Roman" panose="02020603050405020304" pitchFamily="18" charset="0"/>
                <a:cs typeface="Times New Roman" panose="02020603050405020304" pitchFamily="18" charset="0"/>
              </a:rPr>
              <a:t>Một trong những bộ sử nổi tiếng của Trung Quốc thời kì này là?</a:t>
            </a: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275" y="1969333"/>
            <a:ext cx="1924051" cy="192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634919" y="500413"/>
            <a:ext cx="2533651" cy="1570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6714" y="5867503"/>
            <a:ext cx="1463591" cy="10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95251" y="262623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95251" y="26405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95251" y="265004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95251" y="26405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95251" y="262623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95251" y="264528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95251" y="263575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95251" y="262623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95251" y="26055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95251" y="26151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95251" y="26151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Georgia"/>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9749" y="2526223"/>
            <a:ext cx="781051"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4763" y="4913314"/>
            <a:ext cx="6024563" cy="125888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fontAlgn="base">
              <a:spcBef>
                <a:spcPct val="0"/>
              </a:spcBef>
              <a:spcAft>
                <a:spcPct val="0"/>
              </a:spcAft>
              <a:defRPr/>
            </a:pPr>
            <a:r>
              <a:rPr lang="en-US" sz="3200" b="1" dirty="0">
                <a:solidFill>
                  <a:srgbClr val="FF0000"/>
                </a:solidFill>
                <a:latin typeface="Times New Roman" panose="02020603050405020304" pitchFamily="18" charset="0"/>
                <a:cs typeface="Times New Roman" panose="02020603050405020304" pitchFamily="18" charset="0"/>
              </a:rPr>
              <a:t>C. </a:t>
            </a:r>
            <a:r>
              <a:rPr lang="en-US" sz="3200" b="1" dirty="0" err="1">
                <a:solidFill>
                  <a:srgbClr val="FF0000"/>
                </a:solidFill>
                <a:latin typeface="Times New Roman" panose="02020603050405020304" pitchFamily="18" charset="0"/>
                <a:cs typeface="Times New Roman" panose="02020603050405020304" pitchFamily="18" charset="0"/>
              </a:rPr>
              <a:t>Sử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kí</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8" name="B">
            <a:extLst>
              <a:ext uri="{FF2B5EF4-FFF2-40B4-BE49-F238E27FC236}">
                <a16:creationId xmlns:a16="http://schemas.microsoft.com/office/drawing/2014/main" id="{46C37C18-D5B4-4D08-8373-68129052742D}"/>
              </a:ext>
            </a:extLst>
          </p:cNvPr>
          <p:cNvSpPr/>
          <p:nvPr/>
        </p:nvSpPr>
        <p:spPr>
          <a:xfrm>
            <a:off x="-43468" y="3488438"/>
            <a:ext cx="6024563" cy="103841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fontAlgn="base">
              <a:spcBef>
                <a:spcPct val="0"/>
              </a:spcBef>
              <a:spcAft>
                <a:spcPct val="0"/>
              </a:spcAft>
              <a:defRPr/>
            </a:pPr>
            <a:r>
              <a:rPr lang="en-US" sz="3200" b="1" dirty="0">
                <a:solidFill>
                  <a:srgbClr val="FF0000"/>
                </a:solidFill>
                <a:latin typeface="Times New Roman" panose="02020603050405020304" pitchFamily="18" charset="0"/>
                <a:cs typeface="Times New Roman" panose="02020603050405020304" pitchFamily="18" charset="0"/>
              </a:rPr>
              <a:t>A. I-li- </a:t>
            </a:r>
            <a:r>
              <a:rPr lang="en-US" sz="3200" b="1" dirty="0" err="1">
                <a:solidFill>
                  <a:srgbClr val="FF0000"/>
                </a:solidFill>
                <a:latin typeface="Times New Roman" panose="02020603050405020304" pitchFamily="18" charset="0"/>
                <a:cs typeface="Times New Roman" panose="02020603050405020304" pitchFamily="18" charset="0"/>
              </a:rPr>
              <a:t>át</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59" name="C">
            <a:extLst>
              <a:ext uri="{FF2B5EF4-FFF2-40B4-BE49-F238E27FC236}">
                <a16:creationId xmlns:a16="http://schemas.microsoft.com/office/drawing/2014/main" id="{0165BA71-7582-40F2-BEA3-FEB7D06102F8}"/>
              </a:ext>
            </a:extLst>
          </p:cNvPr>
          <p:cNvSpPr/>
          <p:nvPr/>
        </p:nvSpPr>
        <p:spPr>
          <a:xfrm flipH="1">
            <a:off x="6095998" y="3488438"/>
            <a:ext cx="6105524" cy="10384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fontAlgn="base">
              <a:spcBef>
                <a:spcPct val="0"/>
              </a:spcBef>
              <a:spcAft>
                <a:spcPct val="0"/>
              </a:spcAft>
              <a:defRPr/>
            </a:pPr>
            <a:r>
              <a:rPr lang="en-US" sz="3200" b="1" dirty="0">
                <a:solidFill>
                  <a:srgbClr val="FF0000"/>
                </a:solidFill>
                <a:latin typeface="Times New Roman" panose="02020603050405020304" pitchFamily="18" charset="0"/>
                <a:cs typeface="Times New Roman" panose="02020603050405020304" pitchFamily="18" charset="0"/>
              </a:rPr>
              <a:t>B. </a:t>
            </a:r>
            <a:r>
              <a:rPr lang="en-US" sz="3200" b="1" dirty="0" err="1">
                <a:solidFill>
                  <a:srgbClr val="FF0000"/>
                </a:solidFill>
                <a:latin typeface="Times New Roman" panose="02020603050405020304" pitchFamily="18" charset="0"/>
                <a:cs typeface="Times New Roman" panose="02020603050405020304" pitchFamily="18" charset="0"/>
              </a:rPr>
              <a:t>Hồng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0" name="D">
            <a:extLst>
              <a:ext uri="{FF2B5EF4-FFF2-40B4-BE49-F238E27FC236}">
                <a16:creationId xmlns:a16="http://schemas.microsoft.com/office/drawing/2014/main" id="{276BEFC9-8C48-4C49-BD06-C28D2B5C073C}"/>
              </a:ext>
            </a:extLst>
          </p:cNvPr>
          <p:cNvSpPr/>
          <p:nvPr/>
        </p:nvSpPr>
        <p:spPr>
          <a:xfrm flipH="1">
            <a:off x="6176963" y="4913314"/>
            <a:ext cx="6024559" cy="125888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fontAlgn="base">
              <a:spcBef>
                <a:spcPct val="0"/>
              </a:spcBef>
              <a:spcAft>
                <a:spcPct val="0"/>
              </a:spcAft>
              <a:defRPr/>
            </a:pPr>
            <a:r>
              <a:rPr lang="en-US" sz="3200" b="1" dirty="0">
                <a:solidFill>
                  <a:srgbClr val="FF0000"/>
                </a:solidFill>
                <a:latin typeface="Times New Roman" panose="02020603050405020304" pitchFamily="18" charset="0"/>
                <a:cs typeface="Times New Roman" panose="02020603050405020304" pitchFamily="18" charset="0"/>
              </a:rPr>
              <a:t>D. </a:t>
            </a:r>
            <a:r>
              <a:rPr lang="en-US" sz="3200" b="1" dirty="0" err="1">
                <a:solidFill>
                  <a:srgbClr val="FF0000"/>
                </a:solidFill>
                <a:latin typeface="Times New Roman" panose="02020603050405020304" pitchFamily="18" charset="0"/>
                <a:cs typeface="Times New Roman" panose="02020603050405020304" pitchFamily="18" charset="0"/>
              </a:rPr>
              <a:t>Tây</a:t>
            </a:r>
            <a:r>
              <a:rPr lang="en-US" sz="3200" b="1" dirty="0">
                <a:solidFill>
                  <a:srgbClr val="FF0000"/>
                </a:solidFill>
                <a:latin typeface="Times New Roman" panose="02020603050405020304" pitchFamily="18" charset="0"/>
                <a:cs typeface="Times New Roman" panose="02020603050405020304" pitchFamily="18" charset="0"/>
              </a:rPr>
              <a:t> du </a:t>
            </a:r>
            <a:r>
              <a:rPr lang="en-US" sz="3200" b="1" dirty="0" err="1">
                <a:solidFill>
                  <a:srgbClr val="FF0000"/>
                </a:solidFill>
                <a:latin typeface="Times New Roman" panose="02020603050405020304" pitchFamily="18" charset="0"/>
                <a:cs typeface="Times New Roman" panose="02020603050405020304" pitchFamily="18" charset="0"/>
              </a:rPr>
              <a:t>kí</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4035" name="TextBox 3">
            <a:extLst>
              <a:ext uri="{FF2B5EF4-FFF2-40B4-BE49-F238E27FC236}">
                <a16:creationId xmlns:a16="http://schemas.microsoft.com/office/drawing/2014/main" id="{185A4DE8-5E1F-4322-9AAC-BBBBA6C3C689}"/>
              </a:ext>
            </a:extLst>
          </p:cNvPr>
          <p:cNvSpPr txBox="1">
            <a:spLocks noChangeArrowheads="1"/>
          </p:cNvSpPr>
          <p:nvPr/>
        </p:nvSpPr>
        <p:spPr bwMode="auto">
          <a:xfrm>
            <a:off x="531019" y="777742"/>
            <a:ext cx="83462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914377" fontAlgn="base">
              <a:spcBef>
                <a:spcPct val="0"/>
              </a:spcBef>
              <a:spcAft>
                <a:spcPct val="0"/>
              </a:spcAft>
              <a:buClrTx/>
              <a:buSzTx/>
              <a:buNone/>
            </a:pPr>
            <a:r>
              <a:rPr lang="en-US" altLang="vi-VN" sz="3600" b="1" dirty="0" err="1">
                <a:solidFill>
                  <a:srgbClr val="0070C0"/>
                </a:solidFill>
                <a:latin typeface="Times New Roman" panose="02020603050405020304" pitchFamily="18" charset="0"/>
                <a:cs typeface="Times New Roman" panose="02020603050405020304" pitchFamily="18" charset="0"/>
                <a:sym typeface="Arial"/>
              </a:rPr>
              <a:t>Câu</a:t>
            </a:r>
            <a:r>
              <a:rPr lang="en-US" altLang="vi-VN" sz="3600" b="1" dirty="0">
                <a:solidFill>
                  <a:srgbClr val="0070C0"/>
                </a:solidFill>
                <a:latin typeface="Times New Roman" panose="02020603050405020304" pitchFamily="18" charset="0"/>
                <a:cs typeface="Times New Roman" panose="02020603050405020304" pitchFamily="18" charset="0"/>
                <a:sym typeface="Arial"/>
              </a:rPr>
              <a:t> 3. </a:t>
            </a:r>
            <a:r>
              <a:rPr lang="vi-VN" altLang="vi-VN" sz="3600" b="1" dirty="0">
                <a:solidFill>
                  <a:srgbClr val="0070C0"/>
                </a:solidFill>
                <a:latin typeface="Times New Roman" panose="02020603050405020304" pitchFamily="18" charset="0"/>
                <a:cs typeface="Times New Roman" panose="02020603050405020304" pitchFamily="18" charset="0"/>
                <a:sym typeface="Arial"/>
              </a:rPr>
              <a:t>Một trong những thầy thuốc nổi tiếng của Trung Quốc thời kì này?</a:t>
            </a:r>
          </a:p>
        </p:txBody>
      </p:sp>
      <p:pic>
        <p:nvPicPr>
          <p:cNvPr id="44036" name="Picture 3">
            <a:extLst>
              <a:ext uri="{FF2B5EF4-FFF2-40B4-BE49-F238E27FC236}">
                <a16:creationId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6126" y="402433"/>
            <a:ext cx="2560637" cy="1733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6443" y="2036671"/>
            <a:ext cx="2452687" cy="196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extLst>
              <a:ext uri="{FF2B5EF4-FFF2-40B4-BE49-F238E27FC236}">
                <a16:creationId xmlns:a16="http://schemas.microsoft.com/office/drawing/2014/main" id="{50E539E6-36E3-41B2-BCC6-671415ECD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6609" y="5722938"/>
            <a:ext cx="1791187"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id="{FAEE265F-C24E-4B24-BE87-75C0A92F6E31}"/>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sym typeface="Arial"/>
              </a:rPr>
              <a:t>00:10</a:t>
            </a:r>
          </a:p>
        </p:txBody>
      </p:sp>
      <p:sp>
        <p:nvSpPr>
          <p:cNvPr id="25" name="Rounded Rectangle 24">
            <a:extLst>
              <a:ext uri="{FF2B5EF4-FFF2-40B4-BE49-F238E27FC236}">
                <a16:creationId xmlns:a16="http://schemas.microsoft.com/office/drawing/2014/main" id="{AA5EFF26-29A3-4865-8E61-500872F4CCB0}"/>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sym typeface="Arial"/>
              </a:rPr>
              <a:t>00:09</a:t>
            </a:r>
          </a:p>
        </p:txBody>
      </p:sp>
      <p:sp>
        <p:nvSpPr>
          <p:cNvPr id="26" name="Rounded Rectangle 25">
            <a:extLst>
              <a:ext uri="{FF2B5EF4-FFF2-40B4-BE49-F238E27FC236}">
                <a16:creationId xmlns:a16="http://schemas.microsoft.com/office/drawing/2014/main" id="{4D801D75-0428-4E1A-9C4D-C91A3BFD94CB}"/>
              </a:ext>
            </a:extLst>
          </p:cNvPr>
          <p:cNvSpPr/>
          <p:nvPr/>
        </p:nvSpPr>
        <p:spPr>
          <a:xfrm>
            <a:off x="1790700" y="24860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sym typeface="Arial"/>
              </a:rPr>
              <a:t>00:08</a:t>
            </a:r>
          </a:p>
        </p:txBody>
      </p:sp>
      <p:sp>
        <p:nvSpPr>
          <p:cNvPr id="27" name="Rounded Rectangle 26">
            <a:extLst>
              <a:ext uri="{FF2B5EF4-FFF2-40B4-BE49-F238E27FC236}">
                <a16:creationId xmlns:a16="http://schemas.microsoft.com/office/drawing/2014/main" id="{565CB93D-17F8-48DE-BA50-679B414974B9}"/>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sym typeface="Arial"/>
              </a:rPr>
              <a:t>00:07</a:t>
            </a:r>
          </a:p>
        </p:txBody>
      </p:sp>
      <p:sp>
        <p:nvSpPr>
          <p:cNvPr id="28" name="Rounded Rectangle 27">
            <a:extLst>
              <a:ext uri="{FF2B5EF4-FFF2-40B4-BE49-F238E27FC236}">
                <a16:creationId xmlns:a16="http://schemas.microsoft.com/office/drawing/2014/main" id="{23D908D0-E59D-4364-91A3-E8F4E4B2378D}"/>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sym typeface="Arial"/>
              </a:rPr>
              <a:t>00:06</a:t>
            </a:r>
          </a:p>
        </p:txBody>
      </p:sp>
      <p:sp>
        <p:nvSpPr>
          <p:cNvPr id="29" name="Rounded Rectangle 28">
            <a:extLst>
              <a:ext uri="{FF2B5EF4-FFF2-40B4-BE49-F238E27FC236}">
                <a16:creationId xmlns:a16="http://schemas.microsoft.com/office/drawing/2014/main" id="{3FC7CEAD-FFA9-49AA-BD22-FC172CC3CDA2}"/>
              </a:ext>
            </a:extLst>
          </p:cNvPr>
          <p:cNvSpPr/>
          <p:nvPr/>
        </p:nvSpPr>
        <p:spPr>
          <a:xfrm>
            <a:off x="1790700" y="248126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sym typeface="Arial"/>
              </a:rPr>
              <a:t>00:05</a:t>
            </a:r>
          </a:p>
        </p:txBody>
      </p:sp>
      <p:sp>
        <p:nvSpPr>
          <p:cNvPr id="30" name="Rounded Rectangle 29">
            <a:extLst>
              <a:ext uri="{FF2B5EF4-FFF2-40B4-BE49-F238E27FC236}">
                <a16:creationId xmlns:a16="http://schemas.microsoft.com/office/drawing/2014/main" id="{92A6BF88-F83D-4CD5-826C-5217FD7B2977}"/>
              </a:ext>
            </a:extLst>
          </p:cNvPr>
          <p:cNvSpPr/>
          <p:nvPr/>
        </p:nvSpPr>
        <p:spPr>
          <a:xfrm>
            <a:off x="1790700" y="247173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sym typeface="Arial"/>
              </a:rPr>
              <a:t>00:04</a:t>
            </a:r>
          </a:p>
        </p:txBody>
      </p:sp>
      <p:sp>
        <p:nvSpPr>
          <p:cNvPr id="31" name="Rounded Rectangle 30">
            <a:extLst>
              <a:ext uri="{FF2B5EF4-FFF2-40B4-BE49-F238E27FC236}">
                <a16:creationId xmlns:a16="http://schemas.microsoft.com/office/drawing/2014/main" id="{ADF6B615-A6D9-4801-8A71-108E7AF655D5}"/>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sym typeface="Arial"/>
              </a:rPr>
              <a:t>00:03</a:t>
            </a:r>
          </a:p>
        </p:txBody>
      </p:sp>
      <p:sp>
        <p:nvSpPr>
          <p:cNvPr id="32" name="Rounded Rectangle 31">
            <a:extLst>
              <a:ext uri="{FF2B5EF4-FFF2-40B4-BE49-F238E27FC236}">
                <a16:creationId xmlns:a16="http://schemas.microsoft.com/office/drawing/2014/main" id="{570595F7-0A64-46E8-803E-E47A16FC0C66}"/>
              </a:ext>
            </a:extLst>
          </p:cNvPr>
          <p:cNvSpPr/>
          <p:nvPr/>
        </p:nvSpPr>
        <p:spPr>
          <a:xfrm>
            <a:off x="1790700" y="244157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sym typeface="Arial"/>
              </a:rPr>
              <a:t>00:02</a:t>
            </a:r>
          </a:p>
        </p:txBody>
      </p:sp>
      <p:sp>
        <p:nvSpPr>
          <p:cNvPr id="33" name="Rounded Rectangle 32">
            <a:extLst>
              <a:ext uri="{FF2B5EF4-FFF2-40B4-BE49-F238E27FC236}">
                <a16:creationId xmlns:a16="http://schemas.microsoft.com/office/drawing/2014/main" id="{C8E3B7A4-7F02-4C55-9A54-7A9E85997C96}"/>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sym typeface="Arial"/>
              </a:rPr>
              <a:t>00:01</a:t>
            </a:r>
          </a:p>
        </p:txBody>
      </p:sp>
      <p:sp>
        <p:nvSpPr>
          <p:cNvPr id="34" name="Rounded Rectangle 33">
            <a:extLst>
              <a:ext uri="{FF2B5EF4-FFF2-40B4-BE49-F238E27FC236}">
                <a16:creationId xmlns:a16="http://schemas.microsoft.com/office/drawing/2014/main" id="{DC73793F-1738-4DA8-BDCE-9EF105CDDAFE}"/>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sym typeface="Arial"/>
              </a:rPr>
              <a:t>00:00</a:t>
            </a:r>
          </a:p>
        </p:txBody>
      </p:sp>
      <p:pic>
        <p:nvPicPr>
          <p:cNvPr id="35" name="Picture 2" descr="Káº¿t quáº£ hÃ¬nh áº£nh cho icon Äá»ng há»">
            <a:extLst>
              <a:ext uri="{FF2B5EF4-FFF2-40B4-BE49-F238E27FC236}">
                <a16:creationId xmlns:a16="http://schemas.microsoft.com/office/drawing/2014/main" id="{7031F0C0-6F21-442A-9867-569F974E6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2409827"/>
            <a:ext cx="781051"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a:extLst>
              <a:ext uri="{FF2B5EF4-FFF2-40B4-BE49-F238E27FC236}">
                <a16:creationId xmlns:a16="http://schemas.microsoft.com/office/drawing/2014/main" id="{B85D00D3-97A0-443A-811F-C81FB79DC16C}"/>
              </a:ext>
            </a:extLst>
          </p:cNvPr>
          <p:cNvSpPr/>
          <p:nvPr/>
        </p:nvSpPr>
        <p:spPr>
          <a:xfrm flipH="1">
            <a:off x="6194425" y="3783014"/>
            <a:ext cx="4343400" cy="7937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sym typeface="Arial"/>
              </a:rPr>
              <a:t>B. </a:t>
            </a:r>
            <a:r>
              <a:rPr lang="en-US" sz="3200" b="1" dirty="0" err="1">
                <a:solidFill>
                  <a:srgbClr val="C00000"/>
                </a:solidFill>
                <a:latin typeface="Times New Roman" panose="02020603050405020304" pitchFamily="18" charset="0"/>
                <a:cs typeface="Times New Roman" panose="02020603050405020304" pitchFamily="18" charset="0"/>
                <a:sym typeface="Arial"/>
              </a:rPr>
              <a:t>Hoa</a:t>
            </a:r>
            <a:r>
              <a:rPr lang="en-US" sz="3200" b="1" dirty="0">
                <a:solidFill>
                  <a:srgbClr val="C00000"/>
                </a:solidFill>
                <a:latin typeface="Times New Roman" panose="02020603050405020304" pitchFamily="18" charset="0"/>
                <a:cs typeface="Times New Roman" panose="02020603050405020304" pitchFamily="18" charset="0"/>
                <a:sym typeface="Arial"/>
              </a:rPr>
              <a:t> </a:t>
            </a:r>
            <a:r>
              <a:rPr lang="en-US" sz="3200" b="1" dirty="0" err="1">
                <a:solidFill>
                  <a:srgbClr val="C00000"/>
                </a:solidFill>
                <a:latin typeface="Times New Roman" panose="02020603050405020304" pitchFamily="18" charset="0"/>
                <a:cs typeface="Times New Roman" panose="02020603050405020304" pitchFamily="18" charset="0"/>
                <a:sym typeface="Arial"/>
              </a:rPr>
              <a:t>Đà</a:t>
            </a:r>
            <a:endParaRPr lang="en-US" sz="3200" b="1" dirty="0">
              <a:solidFill>
                <a:srgbClr val="C00000"/>
              </a:solidFill>
              <a:latin typeface="Times New Roman" panose="02020603050405020304" pitchFamily="18" charset="0"/>
              <a:cs typeface="Times New Roman" panose="02020603050405020304" pitchFamily="18" charset="0"/>
              <a:sym typeface="Arial"/>
            </a:endParaRPr>
          </a:p>
        </p:txBody>
      </p:sp>
      <p:sp>
        <p:nvSpPr>
          <p:cNvPr id="37" name="B">
            <a:extLst>
              <a:ext uri="{FF2B5EF4-FFF2-40B4-BE49-F238E27FC236}">
                <a16:creationId xmlns:a16="http://schemas.microsoft.com/office/drawing/2014/main" id="{474BE395-E78F-49F2-849F-B541ACAB5083}"/>
              </a:ext>
            </a:extLst>
          </p:cNvPr>
          <p:cNvSpPr/>
          <p:nvPr/>
        </p:nvSpPr>
        <p:spPr>
          <a:xfrm>
            <a:off x="1676400" y="4929189"/>
            <a:ext cx="4343400" cy="7937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sym typeface="Arial"/>
              </a:rPr>
              <a:t>C. </a:t>
            </a:r>
            <a:r>
              <a:rPr lang="en-US" sz="3200" b="1" dirty="0" err="1">
                <a:solidFill>
                  <a:srgbClr val="C00000"/>
                </a:solidFill>
                <a:latin typeface="Times New Roman" panose="02020603050405020304" pitchFamily="18" charset="0"/>
                <a:cs typeface="Times New Roman" panose="02020603050405020304" pitchFamily="18" charset="0"/>
                <a:sym typeface="Arial"/>
              </a:rPr>
              <a:t>Tào</a:t>
            </a:r>
            <a:r>
              <a:rPr lang="en-US" sz="3200" b="1" dirty="0">
                <a:solidFill>
                  <a:srgbClr val="C00000"/>
                </a:solidFill>
                <a:latin typeface="Times New Roman" panose="02020603050405020304" pitchFamily="18" charset="0"/>
                <a:cs typeface="Times New Roman" panose="02020603050405020304" pitchFamily="18" charset="0"/>
                <a:sym typeface="Arial"/>
              </a:rPr>
              <a:t> </a:t>
            </a:r>
            <a:r>
              <a:rPr lang="en-US" sz="3200" b="1" dirty="0" err="1">
                <a:solidFill>
                  <a:srgbClr val="C00000"/>
                </a:solidFill>
                <a:latin typeface="Times New Roman" panose="02020603050405020304" pitchFamily="18" charset="0"/>
                <a:cs typeface="Times New Roman" panose="02020603050405020304" pitchFamily="18" charset="0"/>
                <a:sym typeface="Arial"/>
              </a:rPr>
              <a:t>Tháo</a:t>
            </a:r>
            <a:endParaRPr lang="en-US" sz="3200" b="1" dirty="0">
              <a:solidFill>
                <a:srgbClr val="C00000"/>
              </a:solidFill>
              <a:latin typeface="Times New Roman" panose="02020603050405020304" pitchFamily="18" charset="0"/>
              <a:cs typeface="Times New Roman" panose="02020603050405020304" pitchFamily="18" charset="0"/>
              <a:sym typeface="Arial"/>
            </a:endParaRPr>
          </a:p>
        </p:txBody>
      </p:sp>
      <p:sp>
        <p:nvSpPr>
          <p:cNvPr id="38" name="C">
            <a:extLst>
              <a:ext uri="{FF2B5EF4-FFF2-40B4-BE49-F238E27FC236}">
                <a16:creationId xmlns:a16="http://schemas.microsoft.com/office/drawing/2014/main" id="{62978351-CEC4-4DFB-9FDB-06F3D7BFE2D9}"/>
              </a:ext>
            </a:extLst>
          </p:cNvPr>
          <p:cNvSpPr/>
          <p:nvPr/>
        </p:nvSpPr>
        <p:spPr>
          <a:xfrm>
            <a:off x="1676401" y="3783014"/>
            <a:ext cx="4338639" cy="7937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a:defRPr/>
            </a:pPr>
            <a:r>
              <a:rPr lang="en-US" sz="3200" b="1" dirty="0">
                <a:solidFill>
                  <a:srgbClr val="C00000"/>
                </a:solidFill>
                <a:latin typeface="Times New Roman" panose="02020603050405020304" pitchFamily="18" charset="0"/>
                <a:cs typeface="Times New Roman" panose="02020603050405020304" pitchFamily="18" charset="0"/>
                <a:sym typeface="Arial"/>
              </a:rPr>
              <a:t>A. </a:t>
            </a:r>
            <a:r>
              <a:rPr lang="en-US" sz="3200" b="1" dirty="0" err="1">
                <a:solidFill>
                  <a:srgbClr val="C00000"/>
                </a:solidFill>
                <a:latin typeface="Times New Roman" panose="02020603050405020304" pitchFamily="18" charset="0"/>
                <a:cs typeface="Times New Roman" panose="02020603050405020304" pitchFamily="18" charset="0"/>
                <a:sym typeface="Arial"/>
              </a:rPr>
              <a:t>Lữ</a:t>
            </a:r>
            <a:r>
              <a:rPr lang="en-US" sz="3200" b="1" dirty="0">
                <a:solidFill>
                  <a:srgbClr val="C00000"/>
                </a:solidFill>
                <a:latin typeface="Times New Roman" panose="02020603050405020304" pitchFamily="18" charset="0"/>
                <a:cs typeface="Times New Roman" panose="02020603050405020304" pitchFamily="18" charset="0"/>
                <a:sym typeface="Arial"/>
              </a:rPr>
              <a:t> </a:t>
            </a:r>
            <a:r>
              <a:rPr lang="en-US" sz="3200" b="1" dirty="0" err="1">
                <a:solidFill>
                  <a:srgbClr val="C00000"/>
                </a:solidFill>
                <a:latin typeface="Times New Roman" panose="02020603050405020304" pitchFamily="18" charset="0"/>
                <a:cs typeface="Times New Roman" panose="02020603050405020304" pitchFamily="18" charset="0"/>
                <a:sym typeface="Arial"/>
              </a:rPr>
              <a:t>Bố</a:t>
            </a:r>
            <a:endParaRPr lang="vi-VN" sz="3200" dirty="0">
              <a:solidFill>
                <a:srgbClr val="C00000"/>
              </a:solidFill>
              <a:latin typeface="Times New Roman" panose="02020603050405020304" pitchFamily="18" charset="0"/>
              <a:cs typeface="Times New Roman" panose="02020603050405020304" pitchFamily="18" charset="0"/>
              <a:sym typeface="Arial"/>
            </a:endParaRPr>
          </a:p>
        </p:txBody>
      </p:sp>
      <p:sp>
        <p:nvSpPr>
          <p:cNvPr id="39" name="D">
            <a:extLst>
              <a:ext uri="{FF2B5EF4-FFF2-40B4-BE49-F238E27FC236}">
                <a16:creationId xmlns:a16="http://schemas.microsoft.com/office/drawing/2014/main" id="{D14CD7FF-E603-4474-8250-9B610D5AC6EE}"/>
              </a:ext>
            </a:extLst>
          </p:cNvPr>
          <p:cNvSpPr/>
          <p:nvPr/>
        </p:nvSpPr>
        <p:spPr>
          <a:xfrm flipH="1">
            <a:off x="6197602" y="4929189"/>
            <a:ext cx="4340225" cy="7937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sym typeface="Arial"/>
              </a:rPr>
              <a:t>D. </a:t>
            </a:r>
            <a:r>
              <a:rPr lang="en-US" sz="3200" b="1" dirty="0" err="1">
                <a:solidFill>
                  <a:srgbClr val="C00000"/>
                </a:solidFill>
                <a:latin typeface="Times New Roman" panose="02020603050405020304" pitchFamily="18" charset="0"/>
                <a:cs typeface="Times New Roman" panose="02020603050405020304" pitchFamily="18" charset="0"/>
                <a:sym typeface="Arial"/>
              </a:rPr>
              <a:t>Lưu</a:t>
            </a:r>
            <a:r>
              <a:rPr lang="en-US" sz="3200" b="1" dirty="0">
                <a:solidFill>
                  <a:srgbClr val="C00000"/>
                </a:solidFill>
                <a:latin typeface="Times New Roman" panose="02020603050405020304" pitchFamily="18" charset="0"/>
                <a:cs typeface="Times New Roman" panose="02020603050405020304" pitchFamily="18" charset="0"/>
                <a:sym typeface="Arial"/>
              </a:rPr>
              <a:t> </a:t>
            </a:r>
            <a:r>
              <a:rPr lang="en-US" sz="3200" b="1" dirty="0" err="1">
                <a:solidFill>
                  <a:srgbClr val="C00000"/>
                </a:solidFill>
                <a:latin typeface="Times New Roman" panose="02020603050405020304" pitchFamily="18" charset="0"/>
                <a:cs typeface="Times New Roman" panose="02020603050405020304" pitchFamily="18" charset="0"/>
                <a:sym typeface="Arial"/>
              </a:rPr>
              <a:t>Bị</a:t>
            </a:r>
            <a:endParaRPr lang="en-US" sz="3200" b="1" dirty="0">
              <a:solidFill>
                <a:srgbClr val="C00000"/>
              </a:solidFill>
              <a:latin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467D604-2F63-AF48-94AF-F8E93A58749E}"/>
              </a:ext>
            </a:extLst>
          </p:cNvPr>
          <p:cNvPicPr>
            <a:picLocks noChangeAspect="1"/>
          </p:cNvPicPr>
          <p:nvPr/>
        </p:nvPicPr>
        <p:blipFill rotWithShape="1">
          <a:blip r:embed="rId4"/>
          <a:srcRect l="4531" t="12284" b="18716"/>
          <a:stretch/>
        </p:blipFill>
        <p:spPr>
          <a:xfrm>
            <a:off x="0" y="0"/>
            <a:ext cx="12563856" cy="2222501"/>
          </a:xfrm>
          <a:prstGeom prst="rect">
            <a:avLst/>
          </a:prstGeom>
        </p:spPr>
      </p:pic>
      <p:sp>
        <p:nvSpPr>
          <p:cNvPr id="45059" name="TextBox 3">
            <a:extLst>
              <a:ext uri="{FF2B5EF4-FFF2-40B4-BE49-F238E27FC236}">
                <a16:creationId xmlns:a16="http://schemas.microsoft.com/office/drawing/2014/main" id="{78190A9E-F5FA-4623-BA9F-48AA8D691996}"/>
              </a:ext>
            </a:extLst>
          </p:cNvPr>
          <p:cNvSpPr txBox="1">
            <a:spLocks noChangeArrowheads="1"/>
          </p:cNvSpPr>
          <p:nvPr/>
        </p:nvSpPr>
        <p:spPr bwMode="auto">
          <a:xfrm>
            <a:off x="261258" y="907719"/>
            <a:ext cx="97598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914377" fontAlgn="base">
              <a:spcBef>
                <a:spcPct val="0"/>
              </a:spcBef>
              <a:spcAft>
                <a:spcPct val="0"/>
              </a:spcAft>
              <a:buClrTx/>
              <a:buSzTx/>
              <a:buNone/>
            </a:pPr>
            <a:r>
              <a:rPr lang="en-US" altLang="vi-VN" sz="3200" b="1" dirty="0" err="1">
                <a:solidFill>
                  <a:srgbClr val="0070C0"/>
                </a:solidFill>
                <a:latin typeface="Times New Roman" panose="02020603050405020304" pitchFamily="18" charset="0"/>
                <a:cs typeface="Times New Roman" panose="02020603050405020304" pitchFamily="18" charset="0"/>
              </a:rPr>
              <a:t>Câu</a:t>
            </a:r>
            <a:r>
              <a:rPr lang="en-US" altLang="vi-VN" sz="3200" b="1" dirty="0">
                <a:solidFill>
                  <a:srgbClr val="0070C0"/>
                </a:solidFill>
                <a:latin typeface="Times New Roman" panose="02020603050405020304" pitchFamily="18" charset="0"/>
                <a:cs typeface="Times New Roman" panose="02020603050405020304" pitchFamily="18" charset="0"/>
              </a:rPr>
              <a:t> 4. </a:t>
            </a:r>
            <a:r>
              <a:rPr lang="vi-VN" altLang="vi-VN" sz="3200" b="1" dirty="0">
                <a:solidFill>
                  <a:srgbClr val="0070C0"/>
                </a:solidFill>
                <a:latin typeface="Times New Roman" panose="02020603050405020304" pitchFamily="18" charset="0"/>
                <a:cs typeface="Times New Roman" panose="02020603050405020304" pitchFamily="18" charset="0"/>
              </a:rPr>
              <a:t>Một trong những công trình kiến trúc nổi tiếng của Trung Quốc thời kì này?</a:t>
            </a:r>
          </a:p>
        </p:txBody>
      </p:sp>
      <p:pic>
        <p:nvPicPr>
          <p:cNvPr id="45060" name="Picture 2">
            <a:extLst>
              <a:ext uri="{FF2B5EF4-FFF2-40B4-BE49-F238E27FC236}">
                <a16:creationId xmlns:a16="http://schemas.microsoft.com/office/drawing/2014/main" id="{13BF425B-E164-48DD-BF1C-89C4682BDC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7477" y="802953"/>
            <a:ext cx="17541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a16="http://schemas.microsoft.com/office/drawing/2014/main" id="{F7E1791A-3DBE-47B7-BCB4-81E81EAC54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0514" y="5723309"/>
            <a:ext cx="1723135" cy="113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6A45C8E9-F58E-4F3A-936A-DB4352B3187F}"/>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EAD1583E-89B0-47ED-BDCE-36D38536456F}"/>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794053FA-4EFF-4CB4-A9C5-8E020FD535FC}"/>
              </a:ext>
            </a:extLst>
          </p:cNvPr>
          <p:cNvSpPr/>
          <p:nvPr/>
        </p:nvSpPr>
        <p:spPr>
          <a:xfrm>
            <a:off x="1790700" y="24860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809BEBC9-8578-4B63-B53B-6F4A394E514B}"/>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E9E96F9A-FA8E-40D9-A28A-8343C2684DDA}"/>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E7AD7112-9CFB-4D6A-BD05-8B071A2555AE}"/>
              </a:ext>
            </a:extLst>
          </p:cNvPr>
          <p:cNvSpPr/>
          <p:nvPr/>
        </p:nvSpPr>
        <p:spPr>
          <a:xfrm>
            <a:off x="1790700" y="248126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AEE78731-BE40-4501-9568-7F8377A4BDC3}"/>
              </a:ext>
            </a:extLst>
          </p:cNvPr>
          <p:cNvSpPr/>
          <p:nvPr/>
        </p:nvSpPr>
        <p:spPr>
          <a:xfrm>
            <a:off x="1790700" y="247173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A606246F-EE9D-4D3F-9DF9-517388A1DB38}"/>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470FC-49A5-4A65-8E22-97CA8045B347}"/>
              </a:ext>
            </a:extLst>
          </p:cNvPr>
          <p:cNvSpPr/>
          <p:nvPr/>
        </p:nvSpPr>
        <p:spPr>
          <a:xfrm>
            <a:off x="1790700" y="244157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C8AC8E14-8885-41A0-A7DE-D4E22B6111D7}"/>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5B860FFD-CF7E-49B4-B888-50109B5F85D5}"/>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dirty="0">
                <a:solidFill>
                  <a:prstClr val="white"/>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052F9F76-A77D-4213-AD16-40A4E8FD9B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0656" y="2287589"/>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4B88DDAC-EBC7-44E4-8884-CDC15A0AA53E}"/>
              </a:ext>
            </a:extLst>
          </p:cNvPr>
          <p:cNvSpPr/>
          <p:nvPr/>
        </p:nvSpPr>
        <p:spPr>
          <a:xfrm flipH="1">
            <a:off x="6024816" y="4910139"/>
            <a:ext cx="4454525" cy="7937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a:defRPr/>
            </a:pPr>
            <a:r>
              <a:rPr lang="en-US" sz="2800" b="1" dirty="0">
                <a:solidFill>
                  <a:srgbClr val="C00000"/>
                </a:solidFill>
                <a:latin typeface="Times New Roman" panose="02020603050405020304" pitchFamily="18" charset="0"/>
                <a:cs typeface="Times New Roman" panose="02020603050405020304" pitchFamily="18" charset="0"/>
              </a:rPr>
              <a:t>D. </a:t>
            </a:r>
            <a:r>
              <a:rPr lang="en-US" sz="2800" b="1" dirty="0" err="1">
                <a:solidFill>
                  <a:srgbClr val="C00000"/>
                </a:solidFill>
                <a:latin typeface="Times New Roman" panose="02020603050405020304" pitchFamily="18" charset="0"/>
                <a:cs typeface="Times New Roman" panose="02020603050405020304" pitchFamily="18" charset="0"/>
              </a:rPr>
              <a:t>Vạn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lý</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trường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thành</a:t>
            </a:r>
            <a:endParaRPr lang="vi-VN" sz="2800" b="1"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2F9FE1F4-D121-4B08-BD8E-A6EFEBB241E4}"/>
              </a:ext>
            </a:extLst>
          </p:cNvPr>
          <p:cNvSpPr/>
          <p:nvPr/>
        </p:nvSpPr>
        <p:spPr>
          <a:xfrm>
            <a:off x="1652588" y="4910141"/>
            <a:ext cx="4343400"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fontAlgn="base">
              <a:spcBef>
                <a:spcPct val="0"/>
              </a:spcBef>
              <a:spcAft>
                <a:spcPct val="0"/>
              </a:spcAft>
              <a:defRPr/>
            </a:pPr>
            <a:r>
              <a:rPr lang="en-US" sz="2800" b="1" dirty="0">
                <a:solidFill>
                  <a:srgbClr val="C00000"/>
                </a:solidFill>
                <a:latin typeface="Times New Roman" panose="02020603050405020304" pitchFamily="18" charset="0"/>
                <a:cs typeface="Times New Roman" panose="02020603050405020304" pitchFamily="18" charset="0"/>
              </a:rPr>
              <a:t>C. Di </a:t>
            </a:r>
            <a:r>
              <a:rPr lang="en-US" sz="2800" b="1" dirty="0" err="1">
                <a:solidFill>
                  <a:srgbClr val="C00000"/>
                </a:solidFill>
                <a:latin typeface="Times New Roman" pitchFamily="18" charset="0"/>
                <a:cs typeface="Times New Roman" pitchFamily="18" charset="0"/>
              </a:rPr>
              <a:t>Hoà</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viên</a:t>
            </a:r>
            <a:endParaRPr lang="en-US" sz="2800" b="1" dirty="0">
              <a:solidFill>
                <a:srgbClr val="C00000"/>
              </a:solidFill>
              <a:latin typeface="Times New Roman" pitchFamily="18" charset="0"/>
              <a:cs typeface="Times New Roman" pitchFamily="18" charset="0"/>
            </a:endParaRPr>
          </a:p>
        </p:txBody>
      </p:sp>
      <p:sp>
        <p:nvSpPr>
          <p:cNvPr id="37" name="C">
            <a:extLst>
              <a:ext uri="{FF2B5EF4-FFF2-40B4-BE49-F238E27FC236}">
                <a16:creationId xmlns:a16="http://schemas.microsoft.com/office/drawing/2014/main" id="{11418896-6AF3-41FA-8E2D-009AFE7BB993}"/>
              </a:ext>
            </a:extLst>
          </p:cNvPr>
          <p:cNvSpPr/>
          <p:nvPr/>
        </p:nvSpPr>
        <p:spPr>
          <a:xfrm>
            <a:off x="1652590" y="3763963"/>
            <a:ext cx="4338637" cy="7937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fontAlgn="base">
              <a:spcBef>
                <a:spcPct val="0"/>
              </a:spcBef>
              <a:spcAft>
                <a:spcPct val="0"/>
              </a:spcAft>
              <a:defRPr/>
            </a:pPr>
            <a:r>
              <a:rPr lang="en-US" sz="2800" b="1" dirty="0">
                <a:solidFill>
                  <a:srgbClr val="C00000"/>
                </a:solidFill>
                <a:latin typeface="Times New Roman" panose="02020603050405020304" pitchFamily="18" charset="0"/>
                <a:cs typeface="Times New Roman" panose="02020603050405020304" pitchFamily="18" charset="0"/>
              </a:rPr>
              <a:t>A. </a:t>
            </a:r>
            <a:r>
              <a:rPr lang="en-US" sz="2800" b="1" dirty="0" err="1">
                <a:solidFill>
                  <a:srgbClr val="C00000"/>
                </a:solidFill>
                <a:latin typeface="Times New Roman" pitchFamily="18" charset="0"/>
                <a:cs typeface="Times New Roman" pitchFamily="18" charset="0"/>
              </a:rPr>
              <a:t>Tử</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cấm</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thành</a:t>
            </a:r>
            <a:endParaRPr lang="en-US" sz="2800" b="1" dirty="0">
              <a:solidFill>
                <a:srgbClr val="C00000"/>
              </a:solidFill>
              <a:latin typeface="Times New Roman" pitchFamily="18" charset="0"/>
              <a:cs typeface="Times New Roman" pitchFamily="18" charset="0"/>
            </a:endParaRPr>
          </a:p>
        </p:txBody>
      </p:sp>
      <p:sp>
        <p:nvSpPr>
          <p:cNvPr id="38" name="D">
            <a:extLst>
              <a:ext uri="{FF2B5EF4-FFF2-40B4-BE49-F238E27FC236}">
                <a16:creationId xmlns:a16="http://schemas.microsoft.com/office/drawing/2014/main" id="{836BDBE0-E2F8-435B-ADFC-DEDCD4A3579C}"/>
              </a:ext>
            </a:extLst>
          </p:cNvPr>
          <p:cNvSpPr/>
          <p:nvPr/>
        </p:nvSpPr>
        <p:spPr>
          <a:xfrm flipH="1">
            <a:off x="5991227" y="3833245"/>
            <a:ext cx="4454525"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a:defRPr/>
            </a:pPr>
            <a:r>
              <a:rPr lang="en-US" sz="2800" b="1" dirty="0">
                <a:solidFill>
                  <a:srgbClr val="C00000"/>
                </a:solidFill>
                <a:latin typeface="Times New Roman" panose="02020603050405020304" pitchFamily="18" charset="0"/>
                <a:cs typeface="Times New Roman" panose="02020603050405020304" pitchFamily="18" charset="0"/>
              </a:rPr>
              <a:t>B. </a:t>
            </a:r>
            <a:r>
              <a:rPr lang="en-US" sz="2800" b="1" dirty="0" err="1">
                <a:solidFill>
                  <a:srgbClr val="C00000"/>
                </a:solidFill>
                <a:latin typeface="Times New Roman" pitchFamily="18" charset="0"/>
                <a:cs typeface="Times New Roman" pitchFamily="18" charset="0"/>
              </a:rPr>
              <a:t>Thiên</a:t>
            </a:r>
            <a:r>
              <a:rPr lang="en-US" sz="2800" b="1" dirty="0">
                <a:solidFill>
                  <a:srgbClr val="C00000"/>
                </a:solidFill>
                <a:latin typeface="Times New Roman" pitchFamily="18" charset="0"/>
                <a:cs typeface="Times New Roman" pitchFamily="18" charset="0"/>
              </a:rPr>
              <a:t> An </a:t>
            </a:r>
            <a:r>
              <a:rPr lang="en-US" sz="2800" b="1" dirty="0" err="1">
                <a:solidFill>
                  <a:srgbClr val="C00000"/>
                </a:solidFill>
                <a:latin typeface="Times New Roman" pitchFamily="18" charset="0"/>
                <a:cs typeface="Times New Roman" pitchFamily="18" charset="0"/>
              </a:rPr>
              <a:t>môn</a:t>
            </a:r>
            <a:endParaRPr lang="vi-VN" sz="2800" b="1" dirty="0">
              <a:solidFill>
                <a:srgbClr val="C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EA77A40-ADA4-9A4F-857C-860AA7D379AC}"/>
              </a:ext>
            </a:extLst>
          </p:cNvPr>
          <p:cNvPicPr>
            <a:picLocks noChangeAspect="1"/>
          </p:cNvPicPr>
          <p:nvPr/>
        </p:nvPicPr>
        <p:blipFill>
          <a:blip r:embed="rId8"/>
          <a:stretch>
            <a:fillRect/>
          </a:stretch>
        </p:blipFill>
        <p:spPr>
          <a:xfrm>
            <a:off x="5286506" y="2127367"/>
            <a:ext cx="1723135" cy="1776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19168D3-47D7-FD4D-915F-6347DEEFD1AB}"/>
              </a:ext>
            </a:extLst>
          </p:cNvPr>
          <p:cNvGrpSpPr/>
          <p:nvPr/>
        </p:nvGrpSpPr>
        <p:grpSpPr>
          <a:xfrm>
            <a:off x="6419850" y="4889501"/>
            <a:ext cx="5772151" cy="1968500"/>
            <a:chOff x="3636645" y="6568567"/>
            <a:chExt cx="5772150" cy="1968500"/>
          </a:xfrm>
        </p:grpSpPr>
        <p:pic>
          <p:nvPicPr>
            <p:cNvPr id="7" name="Picture 3" descr="C:\Users\ADMIN\Desktop\Tai nguyen thiet ke tro choi\Bảng gỗ\49f1b87228eb6bdb68e300357ebeb9ca (2).jpg">
              <a:extLst>
                <a:ext uri="{FF2B5EF4-FFF2-40B4-BE49-F238E27FC236}">
                  <a16:creationId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3200" b="1" dirty="0">
                  <a:solidFill>
                    <a:srgbClr val="FF0000"/>
                  </a:solidFill>
                  <a:latin typeface="Georgia"/>
                </a:rPr>
                <a:t>THE END</a:t>
              </a:r>
            </a:p>
          </p:txBody>
        </p:sp>
      </p:grpSp>
      <p:sp>
        <p:nvSpPr>
          <p:cNvPr id="3" name="TextBox 2">
            <a:extLst>
              <a:ext uri="{FF2B5EF4-FFF2-40B4-BE49-F238E27FC236}">
                <a16:creationId xmlns:a16="http://schemas.microsoft.com/office/drawing/2014/main" id="{7C550C15-2C9C-254D-BDB9-4E9E8D813B28}"/>
              </a:ext>
            </a:extLst>
          </p:cNvPr>
          <p:cNvSpPr txBox="1"/>
          <p:nvPr/>
        </p:nvSpPr>
        <p:spPr>
          <a:xfrm>
            <a:off x="-256032" y="2"/>
            <a:ext cx="12710160" cy="646331"/>
          </a:xfrm>
          <a:prstGeom prst="rect">
            <a:avLst/>
          </a:prstGeom>
          <a:noFill/>
        </p:spPr>
        <p:txBody>
          <a:bodyPr wrap="square" rtlCol="0">
            <a:spAutoFit/>
          </a:bodyPr>
          <a:lstStyle/>
          <a:p>
            <a:pPr algn="ctr" defTabSz="914377">
              <a:defRPr/>
            </a:pPr>
            <a:r>
              <a:rPr lang="x-none" sz="3600" b="1" dirty="0">
                <a:solidFill>
                  <a:prstClr val="white"/>
                </a:solidFill>
                <a:latin typeface="Times New Roman" panose="02020603050405020304" pitchFamily="18" charset="0"/>
                <a:cs typeface="Times New Roman" panose="02020603050405020304" pitchFamily="18" charset="0"/>
              </a:rPr>
              <a:t>Cảm ơn các con đã giúp ta thỉnh kinh thành công!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5375835" y="990601"/>
            <a:ext cx="6003365" cy="5529500"/>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5946776" y="1542297"/>
            <a:ext cx="5073649" cy="3539046"/>
          </a:xfrm>
          <a:prstGeom prst="rect">
            <a:avLst/>
          </a:prstGeom>
        </p:spPr>
        <p:txBody>
          <a:bodyPr wrap="square">
            <a:spAutoFit/>
          </a:bodyPr>
          <a:lstStyle/>
          <a:p>
            <a:pPr lvl="0" algn="ctr">
              <a:defRPr/>
            </a:pPr>
            <a:r>
              <a:rPr lang="en-US" sz="3733" b="1" dirty="0">
                <a:solidFill>
                  <a:srgbClr val="A01127"/>
                </a:solidFill>
                <a:latin typeface="Times New Roman" panose="02020603050405020304" pitchFamily="18" charset="0"/>
                <a:cs typeface="Times New Roman" panose="02020603050405020304" pitchFamily="18" charset="0"/>
                <a:sym typeface="PT Serif"/>
              </a:rPr>
              <a:t>ĐÓNG VAI LÀ HDV DU LỊCH GIỚI THIỆU 1 CÔNG TRÌNH KIẾN TRÚC TIÊU BIỂU CỦA TRUNG QUỐC THỜI KÌ CỔ ĐẠI</a:t>
            </a:r>
            <a:endParaRPr lang="vi-VN" sz="3733" b="1" dirty="0">
              <a:solidFill>
                <a:srgbClr val="A01127"/>
              </a:solidFill>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1015999" y="685800"/>
            <a:ext cx="4359836" cy="5740893"/>
          </a:xfrm>
          <a:prstGeom prst="rect">
            <a:avLst/>
          </a:prstGeom>
        </p:spPr>
      </p:pic>
    </p:spTree>
    <p:extLst>
      <p:ext uri="{BB962C8B-B14F-4D97-AF65-F5344CB8AC3E}">
        <p14:creationId xmlns:p14="http://schemas.microsoft.com/office/powerpoint/2010/main" val="3560333449"/>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25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25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5588000" y="990601"/>
            <a:ext cx="5791200" cy="5529500"/>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6038849" y="1296076"/>
            <a:ext cx="4826001" cy="4032258"/>
          </a:xfrm>
          <a:prstGeom prst="rect">
            <a:avLst/>
          </a:prstGeom>
        </p:spPr>
        <p:txBody>
          <a:bodyPr wrap="square">
            <a:spAutoFit/>
          </a:bodyPr>
          <a:lstStyle/>
          <a:p>
            <a:pPr algn="just" defTabSz="1219170">
              <a:buClr>
                <a:srgbClr val="000000"/>
              </a:buClr>
              <a:defRPr/>
            </a:pPr>
            <a:r>
              <a:rPr lang="en-US" sz="4267" b="1" kern="0" dirty="0" err="1">
                <a:solidFill>
                  <a:srgbClr val="A01127"/>
                </a:solidFill>
                <a:latin typeface="Times New Roman" panose="02020603050405020304" pitchFamily="18" charset="0"/>
                <a:cs typeface="Times New Roman" panose="02020603050405020304" pitchFamily="18" charset="0"/>
                <a:sym typeface="PT Serif"/>
              </a:rPr>
              <a:t>Viết</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một</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đoạn</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văn</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ngắn</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mô</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tả</a:t>
            </a:r>
            <a:r>
              <a:rPr lang="en-US" sz="4267" b="1" kern="0" dirty="0">
                <a:solidFill>
                  <a:srgbClr val="A01127"/>
                </a:solidFill>
                <a:latin typeface="Times New Roman" panose="02020603050405020304" pitchFamily="18" charset="0"/>
                <a:cs typeface="Times New Roman" panose="02020603050405020304" pitchFamily="18" charset="0"/>
                <a:sym typeface="PT Serif"/>
              </a:rPr>
              <a:t> 1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thành</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tựu</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của</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văn</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hóa</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Trung</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Quốc</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cổ</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đại</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ảnh</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hưởng</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đến</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văn</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hóa</a:t>
            </a:r>
            <a:r>
              <a:rPr lang="en-US" sz="4267" b="1" kern="0" dirty="0">
                <a:solidFill>
                  <a:srgbClr val="A01127"/>
                </a:solidFill>
                <a:latin typeface="Times New Roman" panose="02020603050405020304" pitchFamily="18" charset="0"/>
                <a:cs typeface="Times New Roman" panose="02020603050405020304" pitchFamily="18" charset="0"/>
                <a:sym typeface="PT Serif"/>
              </a:rPr>
              <a:t> </a:t>
            </a:r>
            <a:r>
              <a:rPr lang="en-US" sz="4267" b="1" kern="0" dirty="0" err="1">
                <a:solidFill>
                  <a:srgbClr val="A01127"/>
                </a:solidFill>
                <a:latin typeface="Times New Roman" panose="02020603050405020304" pitchFamily="18" charset="0"/>
                <a:cs typeface="Times New Roman" panose="02020603050405020304" pitchFamily="18" charset="0"/>
                <a:sym typeface="PT Serif"/>
              </a:rPr>
              <a:t>Việt</a:t>
            </a:r>
            <a:r>
              <a:rPr lang="en-US" sz="4267" b="1" kern="0" dirty="0">
                <a:solidFill>
                  <a:srgbClr val="A01127"/>
                </a:solidFill>
                <a:latin typeface="Times New Roman" panose="02020603050405020304" pitchFamily="18" charset="0"/>
                <a:cs typeface="Times New Roman" panose="02020603050405020304" pitchFamily="18" charset="0"/>
                <a:sym typeface="PT Serif"/>
              </a:rPr>
              <a:t> Nam.</a:t>
            </a:r>
            <a:endParaRPr lang="vi-VN" sz="4267" b="1" kern="0" dirty="0">
              <a:solidFill>
                <a:srgbClr val="A01127"/>
              </a:solidFill>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1015999" y="685800"/>
            <a:ext cx="4359836" cy="5740893"/>
          </a:xfrm>
          <a:prstGeom prst="rect">
            <a:avLst/>
          </a:prstGeom>
        </p:spPr>
      </p:pic>
    </p:spTree>
    <p:extLst>
      <p:ext uri="{BB962C8B-B14F-4D97-AF65-F5344CB8AC3E}">
        <p14:creationId xmlns:p14="http://schemas.microsoft.com/office/powerpoint/2010/main" val="409355184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25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25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9649" y="0"/>
            <a:ext cx="6647576" cy="830997"/>
          </a:xfrm>
          <a:prstGeom prst="rect">
            <a:avLst/>
          </a:prstGeom>
          <a:noFill/>
        </p:spPr>
        <p:txBody>
          <a:bodyPr wrap="square" rtlCol="0">
            <a:spAutoFit/>
          </a:bodyPr>
          <a:lstStyle/>
          <a:p>
            <a:r>
              <a:rPr lang="en-US" sz="2400" dirty="0">
                <a:solidFill>
                  <a:srgbClr val="C00000"/>
                </a:solidFill>
              </a:rPr>
              <a:t>HƯỚNG DẪN TỰ HỌC </a:t>
            </a:r>
          </a:p>
          <a:p>
            <a:endParaRPr lang="en-US" sz="2400" dirty="0">
              <a:solidFill>
                <a:srgbClr val="C00000"/>
              </a:solidFill>
            </a:endParaRPr>
          </a:p>
        </p:txBody>
      </p:sp>
      <p:sp>
        <p:nvSpPr>
          <p:cNvPr id="7" name="Rectangle 6"/>
          <p:cNvSpPr/>
          <p:nvPr/>
        </p:nvSpPr>
        <p:spPr>
          <a:xfrm>
            <a:off x="435427" y="461665"/>
            <a:ext cx="11306630" cy="2308324"/>
          </a:xfrm>
          <a:prstGeom prst="rect">
            <a:avLst/>
          </a:prstGeom>
          <a:solidFill>
            <a:schemeClr val="bg2">
              <a:lumMod val="90000"/>
            </a:schemeClr>
          </a:solidFill>
        </p:spPr>
        <p:txBody>
          <a:bodyPr wrap="square">
            <a:spAutoFit/>
          </a:bodyPr>
          <a:lstStyle/>
          <a:p>
            <a:endParaRPr lang="en-US" sz="2400" dirty="0"/>
          </a:p>
          <a:p>
            <a:r>
              <a:rPr lang="en-US" sz="2400" dirty="0"/>
              <a:t>- </a:t>
            </a:r>
            <a:r>
              <a:rPr lang="en-US" sz="2400" dirty="0" err="1"/>
              <a:t>Học</a:t>
            </a:r>
            <a:r>
              <a:rPr lang="en-US" sz="2400" dirty="0"/>
              <a:t> </a:t>
            </a:r>
            <a:r>
              <a:rPr lang="en-US" sz="2400" dirty="0" err="1"/>
              <a:t>bài</a:t>
            </a:r>
            <a:r>
              <a:rPr lang="en-US" sz="2400" dirty="0"/>
              <a:t> </a:t>
            </a:r>
            <a:r>
              <a:rPr lang="en-US" sz="2400" dirty="0" err="1"/>
              <a:t>và</a:t>
            </a:r>
            <a:r>
              <a:rPr lang="en-US" sz="2400" dirty="0"/>
              <a:t> </a:t>
            </a:r>
            <a:r>
              <a:rPr lang="en-US" sz="2400" dirty="0" err="1"/>
              <a:t>hoàn</a:t>
            </a:r>
            <a:r>
              <a:rPr lang="en-US" sz="2400" dirty="0"/>
              <a:t> </a:t>
            </a:r>
            <a:r>
              <a:rPr lang="en-US" sz="2400" dirty="0" err="1"/>
              <a:t>thành</a:t>
            </a:r>
            <a:r>
              <a:rPr lang="en-US" sz="2400" dirty="0"/>
              <a:t> </a:t>
            </a:r>
            <a:r>
              <a:rPr lang="en-US" sz="2400" dirty="0" err="1"/>
              <a:t>phần</a:t>
            </a:r>
            <a:r>
              <a:rPr lang="en-US" sz="2400" dirty="0"/>
              <a:t> </a:t>
            </a:r>
            <a:r>
              <a:rPr lang="en-US" sz="2400" dirty="0" err="1"/>
              <a:t>Vận</a:t>
            </a:r>
            <a:r>
              <a:rPr lang="en-US" sz="2400" dirty="0"/>
              <a:t> </a:t>
            </a:r>
            <a:r>
              <a:rPr lang="en-US" sz="2400" dirty="0" err="1"/>
              <a:t>dụng</a:t>
            </a:r>
            <a:r>
              <a:rPr lang="en-US" sz="2400" dirty="0"/>
              <a:t> </a:t>
            </a:r>
            <a:r>
              <a:rPr lang="en-US" sz="2400" dirty="0" err="1"/>
              <a:t>đã</a:t>
            </a:r>
            <a:r>
              <a:rPr lang="en-US" sz="2400" dirty="0"/>
              <a:t> </a:t>
            </a:r>
            <a:r>
              <a:rPr lang="en-US" sz="2400" dirty="0" err="1"/>
              <a:t>yêu</a:t>
            </a:r>
            <a:r>
              <a:rPr lang="en-US" sz="2400" dirty="0"/>
              <a:t> </a:t>
            </a:r>
            <a:r>
              <a:rPr lang="en-US" sz="2400" dirty="0" err="1"/>
              <a:t>cầu</a:t>
            </a:r>
            <a:r>
              <a:rPr lang="en-US" sz="2400" dirty="0"/>
              <a:t>.</a:t>
            </a:r>
          </a:p>
          <a:p>
            <a:endParaRPr lang="en-US" sz="2400" dirty="0"/>
          </a:p>
          <a:p>
            <a:r>
              <a:rPr lang="en-US" sz="2400" dirty="0"/>
              <a:t>- </a:t>
            </a:r>
            <a:r>
              <a:rPr lang="en-US" sz="2400" dirty="0" err="1"/>
              <a:t>Đọc</a:t>
            </a:r>
            <a:r>
              <a:rPr lang="en-US" sz="2400" dirty="0"/>
              <a:t> SGK </a:t>
            </a:r>
            <a:r>
              <a:rPr lang="en-US" sz="2400" dirty="0" err="1"/>
              <a:t>bài</a:t>
            </a:r>
            <a:r>
              <a:rPr lang="en-US" sz="2400" dirty="0"/>
              <a:t> 10 </a:t>
            </a:r>
            <a:r>
              <a:rPr lang="en-US" sz="2400" dirty="0" err="1"/>
              <a:t>và</a:t>
            </a:r>
            <a:r>
              <a:rPr lang="en-US" sz="2400" dirty="0"/>
              <a:t> </a:t>
            </a:r>
            <a:r>
              <a:rPr lang="en-US" sz="2400" dirty="0" err="1"/>
              <a:t>thực</a:t>
            </a:r>
            <a:r>
              <a:rPr lang="en-US" sz="2400" dirty="0"/>
              <a:t> </a:t>
            </a:r>
            <a:r>
              <a:rPr lang="en-US" sz="2400" dirty="0" err="1"/>
              <a:t>hiện</a:t>
            </a:r>
            <a:r>
              <a:rPr lang="en-US" sz="2400" dirty="0"/>
              <a:t> </a:t>
            </a:r>
            <a:r>
              <a:rPr lang="en-US" sz="2400" dirty="0" err="1"/>
              <a:t>các</a:t>
            </a:r>
            <a:r>
              <a:rPr lang="en-US" sz="2400" dirty="0"/>
              <a:t> </a:t>
            </a:r>
            <a:r>
              <a:rPr lang="en-US" sz="2400" dirty="0" err="1"/>
              <a:t>nhiệm</a:t>
            </a:r>
            <a:r>
              <a:rPr lang="en-US" sz="2400" dirty="0"/>
              <a:t> </a:t>
            </a:r>
            <a:r>
              <a:rPr lang="en-US" sz="2400" dirty="0" err="1"/>
              <a:t>vụ</a:t>
            </a:r>
            <a:r>
              <a:rPr lang="en-US" sz="2400" dirty="0"/>
              <a:t> </a:t>
            </a:r>
            <a:r>
              <a:rPr lang="en-US" sz="2400" dirty="0" err="1"/>
              <a:t>sau</a:t>
            </a:r>
            <a:r>
              <a:rPr lang="en-US" sz="2400" dirty="0"/>
              <a:t>:</a:t>
            </a:r>
          </a:p>
          <a:p>
            <a:r>
              <a:rPr lang="en-US" sz="2400" dirty="0" err="1"/>
              <a:t>Câu</a:t>
            </a:r>
            <a:r>
              <a:rPr lang="en-US" sz="2400" dirty="0"/>
              <a:t> 1. </a:t>
            </a:r>
            <a:r>
              <a:rPr lang="en-US" sz="2400" dirty="0" err="1"/>
              <a:t>Hoàn</a:t>
            </a:r>
            <a:r>
              <a:rPr lang="en-US" sz="2400" dirty="0"/>
              <a:t> </a:t>
            </a:r>
            <a:r>
              <a:rPr lang="en-US" sz="2400" dirty="0" err="1"/>
              <a:t>thành</a:t>
            </a:r>
            <a:r>
              <a:rPr lang="en-US" sz="2400" dirty="0"/>
              <a:t> </a:t>
            </a:r>
            <a:r>
              <a:rPr lang="en-US" sz="2400" dirty="0" err="1"/>
              <a:t>phiếu</a:t>
            </a:r>
            <a:r>
              <a:rPr lang="en-US" sz="2400" dirty="0"/>
              <a:t> </a:t>
            </a:r>
            <a:r>
              <a:rPr lang="en-US" sz="2400" dirty="0" err="1"/>
              <a:t>học</a:t>
            </a:r>
            <a:r>
              <a:rPr lang="en-US" sz="2400" dirty="0"/>
              <a:t> </a:t>
            </a:r>
            <a:r>
              <a:rPr lang="en-US" sz="2400" dirty="0" err="1"/>
              <a:t>tập</a:t>
            </a:r>
            <a:r>
              <a:rPr lang="en-US" sz="2400" dirty="0"/>
              <a:t> </a:t>
            </a:r>
            <a:r>
              <a:rPr lang="en-US" sz="2400" dirty="0" err="1"/>
              <a:t>để</a:t>
            </a:r>
            <a:r>
              <a:rPr lang="en-US" sz="2400" dirty="0"/>
              <a:t> </a:t>
            </a:r>
            <a:r>
              <a:rPr lang="en-US" sz="2400" dirty="0" err="1"/>
              <a:t>trình</a:t>
            </a:r>
            <a:r>
              <a:rPr lang="en-US" sz="2400" dirty="0"/>
              <a:t> </a:t>
            </a:r>
            <a:r>
              <a:rPr lang="en-US" sz="2400" dirty="0" err="1"/>
              <a:t>bày</a:t>
            </a:r>
            <a:r>
              <a:rPr lang="en-US" sz="2400" dirty="0"/>
              <a:t> </a:t>
            </a:r>
            <a:r>
              <a:rPr lang="en-US" sz="2400" dirty="0" err="1"/>
              <a:t>những</a:t>
            </a:r>
            <a:r>
              <a:rPr lang="en-US" sz="2400" dirty="0"/>
              <a:t> </a:t>
            </a:r>
            <a:r>
              <a:rPr lang="en-US" sz="2400" dirty="0" err="1"/>
              <a:t>đặc</a:t>
            </a:r>
            <a:r>
              <a:rPr lang="en-US" sz="2400" dirty="0"/>
              <a:t> </a:t>
            </a:r>
            <a:r>
              <a:rPr lang="en-US" sz="2400" dirty="0" err="1"/>
              <a:t>điểm</a:t>
            </a:r>
            <a:r>
              <a:rPr lang="en-US" sz="2400" dirty="0"/>
              <a:t> </a:t>
            </a:r>
            <a:r>
              <a:rPr lang="en-US" sz="2400" dirty="0" err="1"/>
              <a:t>nổi</a:t>
            </a:r>
            <a:r>
              <a:rPr lang="en-US" sz="2400" dirty="0"/>
              <a:t> </a:t>
            </a:r>
            <a:r>
              <a:rPr lang="en-US" sz="2400" dirty="0" err="1"/>
              <a:t>bật</a:t>
            </a:r>
            <a:r>
              <a:rPr lang="en-US" sz="2400" dirty="0"/>
              <a:t> </a:t>
            </a:r>
            <a:r>
              <a:rPr lang="en-US" sz="2400" dirty="0" err="1"/>
              <a:t>của</a:t>
            </a:r>
            <a:r>
              <a:rPr lang="en-US" sz="2400" dirty="0"/>
              <a:t> </a:t>
            </a:r>
            <a:r>
              <a:rPr lang="en-US" sz="2400" dirty="0" err="1"/>
              <a:t>điều</a:t>
            </a:r>
            <a:r>
              <a:rPr lang="en-US" sz="2400" dirty="0"/>
              <a:t> </a:t>
            </a:r>
            <a:r>
              <a:rPr lang="en-US" sz="2400" dirty="0" err="1"/>
              <a:t>kiện</a:t>
            </a:r>
            <a:r>
              <a:rPr lang="en-US" sz="2400" dirty="0"/>
              <a:t> </a:t>
            </a:r>
            <a:r>
              <a:rPr lang="en-US" sz="2400" dirty="0" err="1"/>
              <a:t>tự</a:t>
            </a:r>
            <a:r>
              <a:rPr lang="en-US" sz="2400" dirty="0"/>
              <a:t> </a:t>
            </a:r>
            <a:r>
              <a:rPr lang="en-US" sz="2400" dirty="0" err="1"/>
              <a:t>nhiên</a:t>
            </a:r>
            <a:r>
              <a:rPr lang="en-US" sz="2400" dirty="0"/>
              <a:t> </a:t>
            </a:r>
            <a:r>
              <a:rPr lang="en-US" sz="2400" dirty="0" err="1"/>
              <a:t>và</a:t>
            </a:r>
            <a:r>
              <a:rPr lang="en-US" sz="2400" dirty="0"/>
              <a:t> </a:t>
            </a:r>
            <a:r>
              <a:rPr lang="en-US" sz="2400" dirty="0" err="1"/>
              <a:t>tác</a:t>
            </a:r>
            <a:r>
              <a:rPr lang="en-US" sz="2400" dirty="0"/>
              <a:t> </a:t>
            </a:r>
            <a:r>
              <a:rPr lang="en-US" sz="2400" dirty="0" err="1"/>
              <a:t>động</a:t>
            </a:r>
            <a:r>
              <a:rPr lang="en-US" sz="2400" dirty="0"/>
              <a:t> </a:t>
            </a:r>
            <a:r>
              <a:rPr lang="en-US" sz="2400" dirty="0" err="1"/>
              <a:t>của</a:t>
            </a:r>
            <a:r>
              <a:rPr lang="en-US" sz="2400" dirty="0"/>
              <a:t> </a:t>
            </a:r>
            <a:r>
              <a:rPr lang="en-US" sz="2400" dirty="0" err="1"/>
              <a:t>nó</a:t>
            </a:r>
            <a:r>
              <a:rPr lang="en-US" sz="2400" dirty="0"/>
              <a:t> </a:t>
            </a:r>
            <a:r>
              <a:rPr lang="en-US" sz="2400" dirty="0" err="1"/>
              <a:t>đến</a:t>
            </a:r>
            <a:r>
              <a:rPr lang="en-US" sz="2400" dirty="0"/>
              <a:t> </a:t>
            </a:r>
            <a:r>
              <a:rPr lang="en-US" sz="2400" dirty="0" err="1"/>
              <a:t>sự</a:t>
            </a:r>
            <a:r>
              <a:rPr lang="en-US" sz="2400" dirty="0"/>
              <a:t> </a:t>
            </a:r>
            <a:r>
              <a:rPr lang="en-US" sz="2400" dirty="0" err="1"/>
              <a:t>hình</a:t>
            </a:r>
            <a:r>
              <a:rPr lang="en-US" sz="2400" dirty="0"/>
              <a:t> </a:t>
            </a:r>
            <a:r>
              <a:rPr lang="en-US" sz="2400" dirty="0" err="1"/>
              <a:t>thành</a:t>
            </a:r>
            <a:r>
              <a:rPr lang="en-US" sz="2400" dirty="0"/>
              <a:t>, </a:t>
            </a:r>
            <a:r>
              <a:rPr lang="en-US" sz="2400" dirty="0" err="1"/>
              <a:t>phát</a:t>
            </a:r>
            <a:r>
              <a:rPr lang="en-US" sz="2400" dirty="0"/>
              <a:t> </a:t>
            </a:r>
            <a:r>
              <a:rPr lang="en-US" sz="2400" dirty="0" err="1"/>
              <a:t>triển</a:t>
            </a:r>
            <a:r>
              <a:rPr lang="en-US" sz="2400" dirty="0"/>
              <a:t> </a:t>
            </a:r>
            <a:r>
              <a:rPr lang="en-US" sz="2400" dirty="0" err="1"/>
              <a:t>của</a:t>
            </a:r>
            <a:r>
              <a:rPr lang="en-US" sz="2400" dirty="0"/>
              <a:t> </a:t>
            </a:r>
            <a:r>
              <a:rPr lang="en-US" sz="2400" dirty="0" err="1"/>
              <a:t>nền</a:t>
            </a:r>
            <a:r>
              <a:rPr lang="en-US" sz="2400" dirty="0"/>
              <a:t> </a:t>
            </a:r>
            <a:r>
              <a:rPr lang="en-US" sz="2400" dirty="0" err="1"/>
              <a:t>văn</a:t>
            </a:r>
            <a:r>
              <a:rPr lang="en-US" sz="2400" dirty="0"/>
              <a:t> minh </a:t>
            </a:r>
            <a:r>
              <a:rPr lang="en-US" sz="2400" dirty="0" err="1"/>
              <a:t>Hy</a:t>
            </a:r>
            <a:r>
              <a:rPr lang="en-US" sz="2400" dirty="0"/>
              <a:t> </a:t>
            </a:r>
            <a:r>
              <a:rPr lang="en-US" sz="2400" dirty="0" err="1"/>
              <a:t>Lạp</a:t>
            </a:r>
            <a:r>
              <a:rPr lang="en-US" sz="2400" dirty="0"/>
              <a:t> </a:t>
            </a:r>
            <a:r>
              <a:rPr lang="en-US" sz="2400" dirty="0" err="1"/>
              <a:t>cổ</a:t>
            </a:r>
            <a:r>
              <a:rPr lang="en-US" sz="2400" dirty="0"/>
              <a:t> </a:t>
            </a:r>
            <a:r>
              <a:rPr lang="en-US" sz="2400" dirty="0" err="1"/>
              <a:t>đại</a:t>
            </a:r>
            <a:r>
              <a:rPr lang="en-US" sz="2400" dirty="0"/>
              <a:t>.</a:t>
            </a:r>
          </a:p>
        </p:txBody>
      </p:sp>
      <p:graphicFrame>
        <p:nvGraphicFramePr>
          <p:cNvPr id="8" name="Table 7"/>
          <p:cNvGraphicFramePr>
            <a:graphicFrameLocks noGrp="1"/>
          </p:cNvGraphicFramePr>
          <p:nvPr>
            <p:extLst>
              <p:ext uri="{D42A27DB-BD31-4B8C-83A1-F6EECF244321}">
                <p14:modId xmlns:p14="http://schemas.microsoft.com/office/powerpoint/2010/main" val="2857058413"/>
              </p:ext>
            </p:extLst>
          </p:nvPr>
        </p:nvGraphicFramePr>
        <p:xfrm>
          <a:off x="435427" y="3231653"/>
          <a:ext cx="11306630" cy="2581318"/>
        </p:xfrm>
        <a:graphic>
          <a:graphicData uri="http://schemas.openxmlformats.org/drawingml/2006/table">
            <a:tbl>
              <a:tblPr firstRow="1" firstCol="1" bandRow="1">
                <a:tableStyleId>{5C22544A-7EE6-4342-B048-85BDC9FD1C3A}</a:tableStyleId>
              </a:tblPr>
              <a:tblGrid>
                <a:gridCol w="3274816">
                  <a:extLst>
                    <a:ext uri="{9D8B030D-6E8A-4147-A177-3AD203B41FA5}">
                      <a16:colId xmlns:a16="http://schemas.microsoft.com/office/drawing/2014/main" val="20000"/>
                    </a:ext>
                  </a:extLst>
                </a:gridCol>
                <a:gridCol w="1886109">
                  <a:extLst>
                    <a:ext uri="{9D8B030D-6E8A-4147-A177-3AD203B41FA5}">
                      <a16:colId xmlns:a16="http://schemas.microsoft.com/office/drawing/2014/main" val="20001"/>
                    </a:ext>
                  </a:extLst>
                </a:gridCol>
                <a:gridCol w="2050793">
                  <a:extLst>
                    <a:ext uri="{9D8B030D-6E8A-4147-A177-3AD203B41FA5}">
                      <a16:colId xmlns:a16="http://schemas.microsoft.com/office/drawing/2014/main" val="20002"/>
                    </a:ext>
                  </a:extLst>
                </a:gridCol>
                <a:gridCol w="1886109">
                  <a:extLst>
                    <a:ext uri="{9D8B030D-6E8A-4147-A177-3AD203B41FA5}">
                      <a16:colId xmlns:a16="http://schemas.microsoft.com/office/drawing/2014/main" val="20003"/>
                    </a:ext>
                  </a:extLst>
                </a:gridCol>
                <a:gridCol w="2208803">
                  <a:extLst>
                    <a:ext uri="{9D8B030D-6E8A-4147-A177-3AD203B41FA5}">
                      <a16:colId xmlns:a16="http://schemas.microsoft.com/office/drawing/2014/main" val="20004"/>
                    </a:ext>
                  </a:extLst>
                </a:gridCol>
              </a:tblGrid>
              <a:tr h="1290659">
                <a:tc>
                  <a:txBody>
                    <a:bodyPr/>
                    <a:lstStyle/>
                    <a:p>
                      <a:pPr algn="ctr">
                        <a:spcBef>
                          <a:spcPts val="600"/>
                        </a:spcBef>
                        <a:spcAft>
                          <a:spcPts val="0"/>
                        </a:spcAft>
                      </a:pPr>
                      <a:r>
                        <a:rPr lang="en-US" sz="2400" dirty="0" err="1">
                          <a:effectLst/>
                        </a:rPr>
                        <a:t>Điều</a:t>
                      </a:r>
                      <a:r>
                        <a:rPr lang="en-US" sz="2400" dirty="0">
                          <a:effectLst/>
                        </a:rPr>
                        <a:t> </a:t>
                      </a:r>
                      <a:r>
                        <a:rPr lang="en-US" sz="2400" dirty="0" err="1">
                          <a:effectLst/>
                        </a:rPr>
                        <a:t>kiện</a:t>
                      </a:r>
                      <a:r>
                        <a:rPr lang="en-US" sz="2400" dirty="0">
                          <a:effectLst/>
                        </a:rPr>
                        <a:t> </a:t>
                      </a:r>
                      <a:r>
                        <a:rPr lang="en-US" sz="2400" dirty="0" err="1">
                          <a:effectLst/>
                        </a:rPr>
                        <a:t>tự</a:t>
                      </a:r>
                      <a:r>
                        <a:rPr lang="en-US" sz="2400" dirty="0">
                          <a:effectLst/>
                        </a:rPr>
                        <a:t> </a:t>
                      </a:r>
                      <a:r>
                        <a:rPr lang="en-US" sz="2400" dirty="0" err="1">
                          <a:effectLst/>
                        </a:rPr>
                        <a:t>nhiên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effectLst/>
                        </a:rPr>
                        <a:t>Vị trí địa lí</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dirty="0" err="1">
                          <a:effectLst/>
                        </a:rPr>
                        <a:t>Đất</a:t>
                      </a:r>
                      <a:r>
                        <a:rPr lang="en-US" sz="2400" dirty="0">
                          <a:effectLst/>
                        </a:rPr>
                        <a:t> </a:t>
                      </a:r>
                      <a:r>
                        <a:rPr lang="en-US" sz="2400" dirty="0" err="1">
                          <a:effectLst/>
                        </a:rPr>
                        <a:t>đai</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dirty="0" err="1">
                          <a:effectLst/>
                        </a:rPr>
                        <a:t>Khoáng</a:t>
                      </a:r>
                      <a:r>
                        <a:rPr lang="en-US" sz="2400" dirty="0">
                          <a:effectLst/>
                        </a:rPr>
                        <a:t> </a:t>
                      </a:r>
                      <a:r>
                        <a:rPr lang="en-US" sz="2400" dirty="0" err="1">
                          <a:effectLst/>
                        </a:rPr>
                        <a:t>sản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dirty="0" err="1">
                          <a:effectLst/>
                        </a:rPr>
                        <a:t>Khí</a:t>
                      </a:r>
                      <a:r>
                        <a:rPr lang="en-US" sz="2400" dirty="0">
                          <a:effectLst/>
                        </a:rPr>
                        <a:t> </a:t>
                      </a:r>
                      <a:r>
                        <a:rPr lang="en-US" sz="2400" dirty="0" err="1">
                          <a:effectLst/>
                        </a:rPr>
                        <a:t>hậu</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1290659">
                <a:tc>
                  <a:txBody>
                    <a:bodyPr/>
                    <a:lstStyle/>
                    <a:p>
                      <a:pPr algn="ctr">
                        <a:spcBef>
                          <a:spcPts val="600"/>
                        </a:spcBef>
                        <a:spcAft>
                          <a:spcPts val="0"/>
                        </a:spcAft>
                      </a:pPr>
                      <a:r>
                        <a:rPr lang="en-US" sz="2400" dirty="0" err="1">
                          <a:effectLst/>
                        </a:rPr>
                        <a:t>Đặc</a:t>
                      </a:r>
                      <a:r>
                        <a:rPr lang="en-US" sz="2400" dirty="0">
                          <a:effectLst/>
                        </a:rPr>
                        <a:t> </a:t>
                      </a:r>
                      <a:r>
                        <a:rPr lang="en-US" sz="2400" dirty="0" err="1">
                          <a:effectLst/>
                        </a:rPr>
                        <a:t>điểm</a:t>
                      </a:r>
                      <a:r>
                        <a:rPr lang="en-US" sz="2400" dirty="0">
                          <a:effectLst/>
                        </a:rPr>
                        <a:t> </a:t>
                      </a:r>
                      <a:r>
                        <a:rPr lang="en-US" sz="2400" dirty="0" err="1">
                          <a:effectLst/>
                        </a:rPr>
                        <a:t>nổi</a:t>
                      </a:r>
                      <a:r>
                        <a:rPr lang="en-US" sz="2400" dirty="0">
                          <a:effectLst/>
                        </a:rPr>
                        <a:t> </a:t>
                      </a:r>
                      <a:r>
                        <a:rPr lang="en-US" sz="2400" dirty="0" err="1">
                          <a:effectLst/>
                        </a:rPr>
                        <a:t>bật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Bef>
                          <a:spcPts val="600"/>
                        </a:spcBef>
                        <a:spcAft>
                          <a:spcPts val="0"/>
                        </a:spcAft>
                      </a:pPr>
                      <a:r>
                        <a:rPr lang="en-US" sz="13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Bef>
                          <a:spcPts val="600"/>
                        </a:spcBef>
                        <a:spcAft>
                          <a:spcPts val="0"/>
                        </a:spcAft>
                      </a:pPr>
                      <a:r>
                        <a:rPr lang="en-US" sz="13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Bef>
                          <a:spcPts val="600"/>
                        </a:spcBef>
                        <a:spcAft>
                          <a:spcPts val="0"/>
                        </a:spcAft>
                      </a:pPr>
                      <a:r>
                        <a:rPr lang="en-US" sz="13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Bef>
                          <a:spcPts val="600"/>
                        </a:spcBef>
                        <a:spcAft>
                          <a:spcPts val="0"/>
                        </a:spcAft>
                      </a:pPr>
                      <a:r>
                        <a:rPr lang="en-US" sz="13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bl>
          </a:graphicData>
        </a:graphic>
      </p:graphicFrame>
      <p:sp>
        <p:nvSpPr>
          <p:cNvPr id="9" name="Rectangle 8"/>
          <p:cNvSpPr/>
          <p:nvPr/>
        </p:nvSpPr>
        <p:spPr>
          <a:xfrm>
            <a:off x="435427" y="3933150"/>
            <a:ext cx="11306630" cy="461665"/>
          </a:xfrm>
          <a:prstGeom prst="rect">
            <a:avLst/>
          </a:prstGeom>
        </p:spPr>
        <p:txBody>
          <a:bodyPr wrap="square">
            <a:spAutoFit/>
          </a:bodyPr>
          <a:lstStyle/>
          <a:p>
            <a:pPr algn="just">
              <a:spcBef>
                <a:spcPts val="600"/>
              </a:spcBef>
              <a:spcAft>
                <a:spcPts val="600"/>
              </a:spcAft>
            </a:pPr>
            <a:r>
              <a:rPr lang="nl-NL" sz="2400" dirty="0">
                <a:latin typeface="Times New Roman" panose="02020603050405020304" pitchFamily="18" charset="0"/>
                <a:ea typeface="SimSun" panose="02010600030101010101" pitchFamily="2" charset="-122"/>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9104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112" y="177800"/>
            <a:ext cx="8378000" cy="4707200"/>
          </a:xfrm>
        </p:spPr>
        <p:txBody>
          <a:bodyPr/>
          <a:lstStyle/>
          <a:p>
            <a:r>
              <a:rPr lang="en-US" sz="7333" dirty="0"/>
              <a:t>CẢM ƠN SỰ THEO DÕI CỦA CÁC EM!</a:t>
            </a:r>
          </a:p>
        </p:txBody>
      </p:sp>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43" y="4749986"/>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6460"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spTree>
    <p:extLst>
      <p:ext uri="{BB962C8B-B14F-4D97-AF65-F5344CB8AC3E}">
        <p14:creationId xmlns:p14="http://schemas.microsoft.com/office/powerpoint/2010/main" val="409234663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action="ppaction://hlinksldjump"/>
            <a:extLst>
              <a:ext uri="{FF2B5EF4-FFF2-40B4-BE49-F238E27FC236}">
                <a16:creationId xmlns:a16="http://schemas.microsoft.com/office/drawing/2014/main" id="{28FBC5BA-37D1-2711-1DB5-ADB34EC93790}"/>
              </a:ext>
            </a:extLst>
          </p:cNvPr>
          <p:cNvSpPr/>
          <p:nvPr/>
        </p:nvSpPr>
        <p:spPr>
          <a:xfrm>
            <a:off x="11396870" y="6347791"/>
            <a:ext cx="683916" cy="510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endParaRPr lang="vi-VN"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0497976" cy="5785944"/>
          </a:xfrm>
          <a:prstGeom prst="rect">
            <a:avLst/>
          </a:prstGeom>
        </p:spPr>
      </p:pic>
      <p:sp>
        <p:nvSpPr>
          <p:cNvPr id="10" name="Rectangle 27">
            <a:hlinkClick r:id="rId4" action="ppaction://hlinksldjump"/>
            <a:extLst>
              <a:ext uri="{FF2B5EF4-FFF2-40B4-BE49-F238E27FC236}">
                <a16:creationId xmlns:a16="http://schemas.microsoft.com/office/drawing/2014/main" id="{C276312C-A32F-9C4C-2B9A-6E73820F020A}"/>
              </a:ext>
            </a:extLst>
          </p:cNvPr>
          <p:cNvSpPr/>
          <p:nvPr/>
        </p:nvSpPr>
        <p:spPr>
          <a:xfrm>
            <a:off x="0" y="267286"/>
            <a:ext cx="6401410" cy="4286569"/>
          </a:xfrm>
          <a:custGeom>
            <a:avLst/>
            <a:gdLst/>
            <a:ahLst/>
            <a:cxnLst/>
            <a:rect l="l" t="t" r="r" b="b"/>
            <a:pathLst>
              <a:path w="2697480" h="2697480">
                <a:moveTo>
                  <a:pt x="1132753" y="2286000"/>
                </a:moveTo>
                <a:cubicBezTo>
                  <a:pt x="1134139" y="2286000"/>
                  <a:pt x="1135516" y="2286037"/>
                  <a:pt x="1136862" y="2286453"/>
                </a:cubicBezTo>
                <a:lnTo>
                  <a:pt x="1140971" y="2286000"/>
                </a:lnTo>
                <a:close/>
                <a:moveTo>
                  <a:pt x="2286000" y="1132753"/>
                </a:moveTo>
                <a:lnTo>
                  <a:pt x="2286000" y="1140971"/>
                </a:lnTo>
                <a:lnTo>
                  <a:pt x="2286453" y="1136862"/>
                </a:lnTo>
                <a:cubicBezTo>
                  <a:pt x="2286037" y="1135516"/>
                  <a:pt x="2286000" y="1134139"/>
                  <a:pt x="2286000" y="1132753"/>
                </a:cubicBezTo>
                <a:close/>
                <a:moveTo>
                  <a:pt x="0" y="0"/>
                </a:moveTo>
                <a:lnTo>
                  <a:pt x="2286000" y="0"/>
                </a:lnTo>
                <a:lnTo>
                  <a:pt x="2286000" y="713317"/>
                </a:lnTo>
                <a:cubicBezTo>
                  <a:pt x="2286000" y="759675"/>
                  <a:pt x="2327064" y="797224"/>
                  <a:pt x="2377701" y="797224"/>
                </a:cubicBezTo>
                <a:cubicBezTo>
                  <a:pt x="2420514" y="797224"/>
                  <a:pt x="2456482" y="770383"/>
                  <a:pt x="2466274" y="733962"/>
                </a:cubicBezTo>
                <a:cubicBezTo>
                  <a:pt x="2467101" y="727644"/>
                  <a:pt x="2468087" y="721445"/>
                  <a:pt x="2469178" y="715357"/>
                </a:cubicBezTo>
                <a:cubicBezTo>
                  <a:pt x="2469394" y="714684"/>
                  <a:pt x="2469403" y="714001"/>
                  <a:pt x="2469403" y="713317"/>
                </a:cubicBezTo>
                <a:lnTo>
                  <a:pt x="2469403" y="714091"/>
                </a:lnTo>
                <a:cubicBezTo>
                  <a:pt x="2493052" y="570903"/>
                  <a:pt x="2528464" y="480060"/>
                  <a:pt x="2568020" y="480060"/>
                </a:cubicBezTo>
                <a:cubicBezTo>
                  <a:pt x="2639519" y="480060"/>
                  <a:pt x="2697480" y="776869"/>
                  <a:pt x="2697480" y="1143000"/>
                </a:cubicBezTo>
                <a:cubicBezTo>
                  <a:pt x="2697480" y="1509132"/>
                  <a:pt x="2639519" y="1805940"/>
                  <a:pt x="2568020" y="1805940"/>
                </a:cubicBezTo>
                <a:cubicBezTo>
                  <a:pt x="2524772" y="1805940"/>
                  <a:pt x="2486478" y="1697351"/>
                  <a:pt x="2463126" y="1530483"/>
                </a:cubicBezTo>
                <a:cubicBezTo>
                  <a:pt x="2450144" y="1498854"/>
                  <a:pt x="2416772" y="1476500"/>
                  <a:pt x="2377701" y="1476500"/>
                </a:cubicBezTo>
                <a:cubicBezTo>
                  <a:pt x="2327064" y="1476500"/>
                  <a:pt x="2286000" y="1514049"/>
                  <a:pt x="2286000" y="1560407"/>
                </a:cubicBezTo>
                <a:lnTo>
                  <a:pt x="2286000" y="2286000"/>
                </a:lnTo>
                <a:lnTo>
                  <a:pt x="1560407" y="2286000"/>
                </a:lnTo>
                <a:cubicBezTo>
                  <a:pt x="1514049" y="2286000"/>
                  <a:pt x="1476500" y="2327064"/>
                  <a:pt x="1476500" y="2377701"/>
                </a:cubicBezTo>
                <a:cubicBezTo>
                  <a:pt x="1476500" y="2416772"/>
                  <a:pt x="1498854" y="2450144"/>
                  <a:pt x="1530483" y="2463126"/>
                </a:cubicBezTo>
                <a:cubicBezTo>
                  <a:pt x="1697351" y="2486478"/>
                  <a:pt x="1805940" y="2524773"/>
                  <a:pt x="1805940" y="2568020"/>
                </a:cubicBezTo>
                <a:cubicBezTo>
                  <a:pt x="1805940" y="2639519"/>
                  <a:pt x="1509132" y="2697480"/>
                  <a:pt x="1143000" y="2697480"/>
                </a:cubicBezTo>
                <a:cubicBezTo>
                  <a:pt x="776868" y="2697480"/>
                  <a:pt x="480060" y="2639519"/>
                  <a:pt x="480060" y="2568020"/>
                </a:cubicBezTo>
                <a:cubicBezTo>
                  <a:pt x="480060" y="2528464"/>
                  <a:pt x="570903" y="2493052"/>
                  <a:pt x="714091" y="2469403"/>
                </a:cubicBezTo>
                <a:lnTo>
                  <a:pt x="713317" y="2469403"/>
                </a:lnTo>
                <a:cubicBezTo>
                  <a:pt x="714001" y="2469403"/>
                  <a:pt x="714683" y="2469394"/>
                  <a:pt x="715357" y="2469178"/>
                </a:cubicBezTo>
                <a:cubicBezTo>
                  <a:pt x="721444" y="2468088"/>
                  <a:pt x="727644" y="2467101"/>
                  <a:pt x="733962" y="2466274"/>
                </a:cubicBezTo>
                <a:cubicBezTo>
                  <a:pt x="770383" y="2456482"/>
                  <a:pt x="797224" y="2420514"/>
                  <a:pt x="797224" y="2377701"/>
                </a:cubicBezTo>
                <a:cubicBezTo>
                  <a:pt x="797224" y="2327064"/>
                  <a:pt x="759675" y="2286000"/>
                  <a:pt x="713317" y="2286000"/>
                </a:cubicBezTo>
                <a:lnTo>
                  <a:pt x="0" y="2286000"/>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prstClr val="white"/>
                </a:solidFill>
                <a:latin typeface=".VnArabia" panose="020B7200000000000000" pitchFamily="34" charset="0"/>
              </a:rPr>
              <a:t>1</a:t>
            </a:r>
          </a:p>
        </p:txBody>
      </p:sp>
      <p:sp>
        <p:nvSpPr>
          <p:cNvPr id="11" name="Rectangle 39">
            <a:hlinkClick r:id="rId5" action="ppaction://hlinksldjump"/>
            <a:extLst>
              <a:ext uri="{FF2B5EF4-FFF2-40B4-BE49-F238E27FC236}">
                <a16:creationId xmlns:a16="http://schemas.microsoft.com/office/drawing/2014/main" id="{B4188FBC-063F-044C-515F-5F510F93E715}"/>
              </a:ext>
            </a:extLst>
          </p:cNvPr>
          <p:cNvSpPr/>
          <p:nvPr/>
        </p:nvSpPr>
        <p:spPr>
          <a:xfrm>
            <a:off x="5282906" y="267286"/>
            <a:ext cx="6555085" cy="4431323"/>
          </a:xfrm>
          <a:custGeom>
            <a:avLst/>
            <a:gdLst/>
            <a:ahLst/>
            <a:cxnLst/>
            <a:rect l="l" t="t" r="r" b="b"/>
            <a:pathLst>
              <a:path w="2286000" h="2697480">
                <a:moveTo>
                  <a:pt x="1132753" y="2286000"/>
                </a:moveTo>
                <a:cubicBezTo>
                  <a:pt x="1134139" y="2286000"/>
                  <a:pt x="1135516" y="2286037"/>
                  <a:pt x="1136862" y="2286453"/>
                </a:cubicBezTo>
                <a:lnTo>
                  <a:pt x="1140971" y="2286000"/>
                </a:lnTo>
                <a:close/>
                <a:moveTo>
                  <a:pt x="2286000" y="1145027"/>
                </a:moveTo>
                <a:lnTo>
                  <a:pt x="2286000" y="1153245"/>
                </a:lnTo>
                <a:lnTo>
                  <a:pt x="2285548" y="1149136"/>
                </a:lnTo>
                <a:close/>
                <a:moveTo>
                  <a:pt x="0" y="1132751"/>
                </a:moveTo>
                <a:cubicBezTo>
                  <a:pt x="0" y="1134137"/>
                  <a:pt x="37" y="1135514"/>
                  <a:pt x="453" y="1136860"/>
                </a:cubicBezTo>
                <a:lnTo>
                  <a:pt x="0" y="1140969"/>
                </a:lnTo>
                <a:close/>
                <a:moveTo>
                  <a:pt x="0" y="0"/>
                </a:moveTo>
                <a:lnTo>
                  <a:pt x="2286000" y="0"/>
                </a:lnTo>
                <a:lnTo>
                  <a:pt x="2286000" y="725591"/>
                </a:lnTo>
                <a:cubicBezTo>
                  <a:pt x="2286000" y="771949"/>
                  <a:pt x="2244936" y="809499"/>
                  <a:pt x="2194299" y="809499"/>
                </a:cubicBezTo>
                <a:cubicBezTo>
                  <a:pt x="2155228" y="809499"/>
                  <a:pt x="2121857" y="787144"/>
                  <a:pt x="2108874" y="755515"/>
                </a:cubicBezTo>
                <a:cubicBezTo>
                  <a:pt x="2085522" y="588648"/>
                  <a:pt x="2047228" y="480058"/>
                  <a:pt x="2003981" y="480058"/>
                </a:cubicBezTo>
                <a:cubicBezTo>
                  <a:pt x="1932482" y="480058"/>
                  <a:pt x="1874520" y="776867"/>
                  <a:pt x="1874520" y="1142998"/>
                </a:cubicBezTo>
                <a:cubicBezTo>
                  <a:pt x="1874520" y="1509130"/>
                  <a:pt x="1932482" y="1805938"/>
                  <a:pt x="2003981" y="1805938"/>
                </a:cubicBezTo>
                <a:cubicBezTo>
                  <a:pt x="2043536" y="1805938"/>
                  <a:pt x="2078949" y="1715095"/>
                  <a:pt x="2102598" y="1571907"/>
                </a:cubicBezTo>
                <a:lnTo>
                  <a:pt x="2102598" y="1572681"/>
                </a:lnTo>
                <a:cubicBezTo>
                  <a:pt x="2102598" y="1571997"/>
                  <a:pt x="2102607" y="1571315"/>
                  <a:pt x="2102823" y="1570641"/>
                </a:cubicBezTo>
                <a:cubicBezTo>
                  <a:pt x="2103913" y="1564554"/>
                  <a:pt x="2104899" y="1558354"/>
                  <a:pt x="2105727" y="1552036"/>
                </a:cubicBezTo>
                <a:cubicBezTo>
                  <a:pt x="2115518" y="1515615"/>
                  <a:pt x="2151487" y="1488774"/>
                  <a:pt x="2194299" y="1488774"/>
                </a:cubicBezTo>
                <a:cubicBezTo>
                  <a:pt x="2244936" y="1488774"/>
                  <a:pt x="2286000" y="1526324"/>
                  <a:pt x="2286000" y="1572681"/>
                </a:cubicBezTo>
                <a:lnTo>
                  <a:pt x="2286000" y="2286000"/>
                </a:lnTo>
                <a:lnTo>
                  <a:pt x="1560407" y="2286000"/>
                </a:lnTo>
                <a:cubicBezTo>
                  <a:pt x="1514049" y="2286000"/>
                  <a:pt x="1476500" y="2327064"/>
                  <a:pt x="1476500" y="2377701"/>
                </a:cubicBezTo>
                <a:cubicBezTo>
                  <a:pt x="1476500" y="2416772"/>
                  <a:pt x="1498854" y="2450144"/>
                  <a:pt x="1530483" y="2463126"/>
                </a:cubicBezTo>
                <a:cubicBezTo>
                  <a:pt x="1697351" y="2486478"/>
                  <a:pt x="1805940" y="2524772"/>
                  <a:pt x="1805940" y="2568020"/>
                </a:cubicBezTo>
                <a:cubicBezTo>
                  <a:pt x="1805940" y="2639519"/>
                  <a:pt x="1509132" y="2697480"/>
                  <a:pt x="1143000" y="2697480"/>
                </a:cubicBezTo>
                <a:cubicBezTo>
                  <a:pt x="776869" y="2697480"/>
                  <a:pt x="480060" y="2639519"/>
                  <a:pt x="480060" y="2568020"/>
                </a:cubicBezTo>
                <a:cubicBezTo>
                  <a:pt x="480060" y="2528464"/>
                  <a:pt x="570903" y="2493052"/>
                  <a:pt x="714091" y="2469403"/>
                </a:cubicBezTo>
                <a:lnTo>
                  <a:pt x="713317" y="2469403"/>
                </a:lnTo>
                <a:cubicBezTo>
                  <a:pt x="714001" y="2469403"/>
                  <a:pt x="714684" y="2469394"/>
                  <a:pt x="715357" y="2469178"/>
                </a:cubicBezTo>
                <a:cubicBezTo>
                  <a:pt x="721445" y="2468087"/>
                  <a:pt x="727644" y="2467101"/>
                  <a:pt x="733962" y="2466274"/>
                </a:cubicBezTo>
                <a:cubicBezTo>
                  <a:pt x="770383" y="2456482"/>
                  <a:pt x="797224" y="2420514"/>
                  <a:pt x="797224" y="2377701"/>
                </a:cubicBezTo>
                <a:cubicBezTo>
                  <a:pt x="797224" y="2327064"/>
                  <a:pt x="759675" y="2286000"/>
                  <a:pt x="713317" y="2286000"/>
                </a:cubicBezTo>
                <a:lnTo>
                  <a:pt x="0" y="2286000"/>
                </a:lnTo>
                <a:lnTo>
                  <a:pt x="0" y="1560405"/>
                </a:lnTo>
                <a:cubicBezTo>
                  <a:pt x="0" y="1514047"/>
                  <a:pt x="41064" y="1476498"/>
                  <a:pt x="91701" y="1476498"/>
                </a:cubicBezTo>
                <a:cubicBezTo>
                  <a:pt x="130772" y="1476498"/>
                  <a:pt x="164144" y="1498852"/>
                  <a:pt x="177126" y="1530481"/>
                </a:cubicBezTo>
                <a:cubicBezTo>
                  <a:pt x="200478" y="1697349"/>
                  <a:pt x="238772" y="1805938"/>
                  <a:pt x="282020" y="1805938"/>
                </a:cubicBezTo>
                <a:cubicBezTo>
                  <a:pt x="353519" y="1805938"/>
                  <a:pt x="411480" y="1509130"/>
                  <a:pt x="411480" y="1142998"/>
                </a:cubicBezTo>
                <a:cubicBezTo>
                  <a:pt x="411480" y="776867"/>
                  <a:pt x="353519" y="480058"/>
                  <a:pt x="282020" y="480058"/>
                </a:cubicBezTo>
                <a:cubicBezTo>
                  <a:pt x="242464" y="480058"/>
                  <a:pt x="207052" y="570901"/>
                  <a:pt x="183403" y="714089"/>
                </a:cubicBezTo>
                <a:lnTo>
                  <a:pt x="183403" y="713315"/>
                </a:lnTo>
                <a:cubicBezTo>
                  <a:pt x="183403" y="713999"/>
                  <a:pt x="183394" y="714682"/>
                  <a:pt x="183178" y="715355"/>
                </a:cubicBezTo>
                <a:cubicBezTo>
                  <a:pt x="182087" y="721443"/>
                  <a:pt x="181101" y="727642"/>
                  <a:pt x="180274" y="733960"/>
                </a:cubicBezTo>
                <a:cubicBezTo>
                  <a:pt x="170482" y="770381"/>
                  <a:pt x="134514" y="797222"/>
                  <a:pt x="91701" y="797222"/>
                </a:cubicBezTo>
                <a:cubicBezTo>
                  <a:pt x="41064" y="797222"/>
                  <a:pt x="0" y="759673"/>
                  <a:pt x="0" y="713315"/>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prstClr val="white"/>
                </a:solidFill>
                <a:latin typeface=".VnArabia" panose="020B7200000000000000" pitchFamily="34" charset="0"/>
              </a:rPr>
              <a:t>2</a:t>
            </a:r>
          </a:p>
        </p:txBody>
      </p:sp>
      <p:sp>
        <p:nvSpPr>
          <p:cNvPr id="12" name="Rectangle 68">
            <a:hlinkClick r:id="rId6" action="ppaction://hlinksldjump"/>
            <a:extLst>
              <a:ext uri="{FF2B5EF4-FFF2-40B4-BE49-F238E27FC236}">
                <a16:creationId xmlns:a16="http://schemas.microsoft.com/office/drawing/2014/main" id="{B790C148-0089-64B3-B69F-08A6BBBE2E6E}"/>
              </a:ext>
            </a:extLst>
          </p:cNvPr>
          <p:cNvSpPr/>
          <p:nvPr/>
        </p:nvSpPr>
        <p:spPr>
          <a:xfrm>
            <a:off x="0" y="3263144"/>
            <a:ext cx="6401410" cy="3084647"/>
          </a:xfrm>
          <a:custGeom>
            <a:avLst/>
            <a:gdLst/>
            <a:ahLst/>
            <a:cxnLst/>
            <a:rect l="l" t="t" r="r" b="b"/>
            <a:pathLst>
              <a:path w="2697480" h="2286000">
                <a:moveTo>
                  <a:pt x="1136862" y="2285548"/>
                </a:moveTo>
                <a:lnTo>
                  <a:pt x="1140971" y="2286000"/>
                </a:lnTo>
                <a:lnTo>
                  <a:pt x="1132753" y="2286000"/>
                </a:lnTo>
                <a:close/>
                <a:moveTo>
                  <a:pt x="2286000" y="1132753"/>
                </a:moveTo>
                <a:lnTo>
                  <a:pt x="2286000" y="1140971"/>
                </a:lnTo>
                <a:lnTo>
                  <a:pt x="2286453" y="1136862"/>
                </a:lnTo>
                <a:cubicBezTo>
                  <a:pt x="2286037" y="1135516"/>
                  <a:pt x="2286000" y="1134139"/>
                  <a:pt x="2286000" y="1132753"/>
                </a:cubicBezTo>
                <a:close/>
                <a:moveTo>
                  <a:pt x="1154554" y="0"/>
                </a:moveTo>
                <a:lnTo>
                  <a:pt x="1162772" y="0"/>
                </a:lnTo>
                <a:lnTo>
                  <a:pt x="1158663" y="453"/>
                </a:lnTo>
                <a:close/>
                <a:moveTo>
                  <a:pt x="0" y="0"/>
                </a:moveTo>
                <a:lnTo>
                  <a:pt x="735118" y="0"/>
                </a:lnTo>
                <a:cubicBezTo>
                  <a:pt x="781476" y="0"/>
                  <a:pt x="819026" y="41064"/>
                  <a:pt x="819026" y="91701"/>
                </a:cubicBezTo>
                <a:cubicBezTo>
                  <a:pt x="819026" y="130772"/>
                  <a:pt x="796671" y="164144"/>
                  <a:pt x="765042" y="177126"/>
                </a:cubicBezTo>
                <a:cubicBezTo>
                  <a:pt x="598175" y="200478"/>
                  <a:pt x="489585" y="238772"/>
                  <a:pt x="489585" y="282020"/>
                </a:cubicBezTo>
                <a:cubicBezTo>
                  <a:pt x="489585" y="353519"/>
                  <a:pt x="786394" y="411480"/>
                  <a:pt x="1152525" y="411480"/>
                </a:cubicBezTo>
                <a:cubicBezTo>
                  <a:pt x="1518657" y="411480"/>
                  <a:pt x="1815465" y="353519"/>
                  <a:pt x="1815465" y="282020"/>
                </a:cubicBezTo>
                <a:cubicBezTo>
                  <a:pt x="1815465" y="242464"/>
                  <a:pt x="1724622" y="207052"/>
                  <a:pt x="1581435" y="183403"/>
                </a:cubicBezTo>
                <a:lnTo>
                  <a:pt x="1582209" y="183403"/>
                </a:lnTo>
                <a:cubicBezTo>
                  <a:pt x="1581524" y="183403"/>
                  <a:pt x="1580842" y="183394"/>
                  <a:pt x="1580168" y="183178"/>
                </a:cubicBezTo>
                <a:cubicBezTo>
                  <a:pt x="1574081" y="182087"/>
                  <a:pt x="1567881" y="181101"/>
                  <a:pt x="1561563" y="180274"/>
                </a:cubicBezTo>
                <a:cubicBezTo>
                  <a:pt x="1525142" y="170482"/>
                  <a:pt x="1498301" y="134513"/>
                  <a:pt x="1498301" y="91701"/>
                </a:cubicBezTo>
                <a:cubicBezTo>
                  <a:pt x="1498301" y="41064"/>
                  <a:pt x="1535851" y="0"/>
                  <a:pt x="1582209" y="0"/>
                </a:cubicBezTo>
                <a:lnTo>
                  <a:pt x="2286000" y="0"/>
                </a:lnTo>
                <a:lnTo>
                  <a:pt x="2286000" y="713317"/>
                </a:lnTo>
                <a:cubicBezTo>
                  <a:pt x="2286000" y="759675"/>
                  <a:pt x="2327064" y="797224"/>
                  <a:pt x="2377701" y="797224"/>
                </a:cubicBezTo>
                <a:cubicBezTo>
                  <a:pt x="2420514" y="797224"/>
                  <a:pt x="2456482" y="770383"/>
                  <a:pt x="2466274" y="733962"/>
                </a:cubicBezTo>
                <a:cubicBezTo>
                  <a:pt x="2467101" y="727644"/>
                  <a:pt x="2468088" y="721445"/>
                  <a:pt x="2469178" y="715357"/>
                </a:cubicBezTo>
                <a:cubicBezTo>
                  <a:pt x="2469394" y="714684"/>
                  <a:pt x="2469403" y="714001"/>
                  <a:pt x="2469403" y="713317"/>
                </a:cubicBezTo>
                <a:lnTo>
                  <a:pt x="2469403" y="714091"/>
                </a:lnTo>
                <a:cubicBezTo>
                  <a:pt x="2493052" y="570903"/>
                  <a:pt x="2528464" y="480060"/>
                  <a:pt x="2568020" y="480060"/>
                </a:cubicBezTo>
                <a:cubicBezTo>
                  <a:pt x="2639519" y="480060"/>
                  <a:pt x="2697480" y="776869"/>
                  <a:pt x="2697480" y="1143000"/>
                </a:cubicBezTo>
                <a:cubicBezTo>
                  <a:pt x="2697480" y="1509132"/>
                  <a:pt x="2639519" y="1805940"/>
                  <a:pt x="2568020" y="1805940"/>
                </a:cubicBezTo>
                <a:cubicBezTo>
                  <a:pt x="2524773" y="1805940"/>
                  <a:pt x="2486478" y="1697351"/>
                  <a:pt x="2463126" y="1530483"/>
                </a:cubicBezTo>
                <a:cubicBezTo>
                  <a:pt x="2450144" y="1498854"/>
                  <a:pt x="2416772" y="1476500"/>
                  <a:pt x="2377701" y="1476500"/>
                </a:cubicBezTo>
                <a:cubicBezTo>
                  <a:pt x="2327064" y="1476500"/>
                  <a:pt x="2286000" y="1514049"/>
                  <a:pt x="2286000" y="1560407"/>
                </a:cubicBezTo>
                <a:lnTo>
                  <a:pt x="2286000" y="2286000"/>
                </a:lnTo>
                <a:lnTo>
                  <a:pt x="1560407" y="2286000"/>
                </a:lnTo>
                <a:cubicBezTo>
                  <a:pt x="1514049" y="2286000"/>
                  <a:pt x="1476500" y="2244936"/>
                  <a:pt x="1476500" y="2194299"/>
                </a:cubicBezTo>
                <a:cubicBezTo>
                  <a:pt x="1476500" y="2155228"/>
                  <a:pt x="1498854" y="2121857"/>
                  <a:pt x="1530483" y="2108874"/>
                </a:cubicBezTo>
                <a:cubicBezTo>
                  <a:pt x="1697351" y="2085522"/>
                  <a:pt x="1805940" y="2047228"/>
                  <a:pt x="1805940" y="2003981"/>
                </a:cubicBezTo>
                <a:cubicBezTo>
                  <a:pt x="1805940" y="1932482"/>
                  <a:pt x="1509132" y="1874520"/>
                  <a:pt x="1143000" y="1874520"/>
                </a:cubicBezTo>
                <a:cubicBezTo>
                  <a:pt x="776869" y="1874520"/>
                  <a:pt x="480060" y="1932482"/>
                  <a:pt x="480060" y="2003981"/>
                </a:cubicBezTo>
                <a:cubicBezTo>
                  <a:pt x="480060" y="2043536"/>
                  <a:pt x="570903" y="2078948"/>
                  <a:pt x="714091" y="2102598"/>
                </a:cubicBezTo>
                <a:lnTo>
                  <a:pt x="713317" y="2102598"/>
                </a:lnTo>
                <a:cubicBezTo>
                  <a:pt x="714001" y="2102598"/>
                  <a:pt x="714684" y="2102607"/>
                  <a:pt x="715357" y="2102823"/>
                </a:cubicBezTo>
                <a:cubicBezTo>
                  <a:pt x="721445" y="2103913"/>
                  <a:pt x="727644" y="2104899"/>
                  <a:pt x="733962" y="2105727"/>
                </a:cubicBezTo>
                <a:cubicBezTo>
                  <a:pt x="770383" y="2115518"/>
                  <a:pt x="797224" y="2151487"/>
                  <a:pt x="797224" y="2194299"/>
                </a:cubicBezTo>
                <a:cubicBezTo>
                  <a:pt x="797224" y="2244936"/>
                  <a:pt x="759675" y="2286000"/>
                  <a:pt x="713317" y="2286000"/>
                </a:cubicBezTo>
                <a:lnTo>
                  <a:pt x="0" y="2286000"/>
                </a:lnTo>
                <a:close/>
              </a:path>
            </a:pathLst>
          </a:cu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prstClr val="white"/>
                </a:solidFill>
                <a:latin typeface=".VnArabia" panose="020B7200000000000000" pitchFamily="34" charset="0"/>
              </a:rPr>
              <a:t>3</a:t>
            </a:r>
          </a:p>
        </p:txBody>
      </p:sp>
      <p:sp>
        <p:nvSpPr>
          <p:cNvPr id="13" name="Rectangle 55">
            <a:hlinkClick r:id="rId7" action="ppaction://hlinksldjump"/>
            <a:extLst>
              <a:ext uri="{FF2B5EF4-FFF2-40B4-BE49-F238E27FC236}">
                <a16:creationId xmlns:a16="http://schemas.microsoft.com/office/drawing/2014/main" id="{9EEB9A73-6876-998B-18B6-671789B63991}"/>
              </a:ext>
            </a:extLst>
          </p:cNvPr>
          <p:cNvSpPr/>
          <p:nvPr/>
        </p:nvSpPr>
        <p:spPr>
          <a:xfrm>
            <a:off x="5391634" y="3989585"/>
            <a:ext cx="6555085" cy="3405666"/>
          </a:xfrm>
          <a:custGeom>
            <a:avLst/>
            <a:gdLst/>
            <a:ahLst/>
            <a:cxnLst/>
            <a:rect l="l" t="t" r="r" b="b"/>
            <a:pathLst>
              <a:path w="2697480" h="2697480">
                <a:moveTo>
                  <a:pt x="1132753" y="2286000"/>
                </a:moveTo>
                <a:cubicBezTo>
                  <a:pt x="1134139" y="2286000"/>
                  <a:pt x="1135516" y="2286037"/>
                  <a:pt x="1136862" y="2286453"/>
                </a:cubicBezTo>
                <a:lnTo>
                  <a:pt x="1140971" y="2286000"/>
                </a:lnTo>
                <a:close/>
                <a:moveTo>
                  <a:pt x="0" y="1132753"/>
                </a:moveTo>
                <a:cubicBezTo>
                  <a:pt x="0" y="1134139"/>
                  <a:pt x="37" y="1135516"/>
                  <a:pt x="453" y="1136862"/>
                </a:cubicBezTo>
                <a:lnTo>
                  <a:pt x="0" y="1140971"/>
                </a:lnTo>
                <a:close/>
                <a:moveTo>
                  <a:pt x="2286000" y="1132753"/>
                </a:moveTo>
                <a:lnTo>
                  <a:pt x="2286000" y="1140971"/>
                </a:lnTo>
                <a:lnTo>
                  <a:pt x="2286453" y="1136862"/>
                </a:lnTo>
                <a:cubicBezTo>
                  <a:pt x="2286037" y="1135516"/>
                  <a:pt x="2286000" y="1134139"/>
                  <a:pt x="2286000" y="1132753"/>
                </a:cubicBezTo>
                <a:close/>
                <a:moveTo>
                  <a:pt x="1132753" y="0"/>
                </a:moveTo>
                <a:lnTo>
                  <a:pt x="1140971" y="0"/>
                </a:lnTo>
                <a:lnTo>
                  <a:pt x="1136862" y="453"/>
                </a:lnTo>
                <a:cubicBezTo>
                  <a:pt x="1135516" y="37"/>
                  <a:pt x="1134139" y="0"/>
                  <a:pt x="1132753" y="0"/>
                </a:cubicBezTo>
                <a:close/>
                <a:moveTo>
                  <a:pt x="0" y="0"/>
                </a:moveTo>
                <a:lnTo>
                  <a:pt x="713317" y="0"/>
                </a:lnTo>
                <a:cubicBezTo>
                  <a:pt x="759675" y="0"/>
                  <a:pt x="797224" y="41064"/>
                  <a:pt x="797224" y="91701"/>
                </a:cubicBezTo>
                <a:cubicBezTo>
                  <a:pt x="797224" y="134513"/>
                  <a:pt x="770383" y="170482"/>
                  <a:pt x="733962" y="180274"/>
                </a:cubicBezTo>
                <a:cubicBezTo>
                  <a:pt x="727644" y="181101"/>
                  <a:pt x="721445" y="182087"/>
                  <a:pt x="715357" y="183178"/>
                </a:cubicBezTo>
                <a:cubicBezTo>
                  <a:pt x="714684" y="183394"/>
                  <a:pt x="714001" y="183403"/>
                  <a:pt x="713317" y="183403"/>
                </a:cubicBezTo>
                <a:lnTo>
                  <a:pt x="714091" y="183403"/>
                </a:lnTo>
                <a:cubicBezTo>
                  <a:pt x="570903" y="207052"/>
                  <a:pt x="480060" y="242464"/>
                  <a:pt x="480060" y="282020"/>
                </a:cubicBezTo>
                <a:cubicBezTo>
                  <a:pt x="480060" y="353519"/>
                  <a:pt x="776869" y="411480"/>
                  <a:pt x="1143000" y="411480"/>
                </a:cubicBezTo>
                <a:cubicBezTo>
                  <a:pt x="1509132" y="411480"/>
                  <a:pt x="1805940" y="353519"/>
                  <a:pt x="1805940" y="282020"/>
                </a:cubicBezTo>
                <a:cubicBezTo>
                  <a:pt x="1805940" y="238772"/>
                  <a:pt x="1697351" y="200478"/>
                  <a:pt x="1530483" y="177126"/>
                </a:cubicBezTo>
                <a:cubicBezTo>
                  <a:pt x="1498854" y="164144"/>
                  <a:pt x="1476500" y="130772"/>
                  <a:pt x="1476500" y="91701"/>
                </a:cubicBezTo>
                <a:cubicBezTo>
                  <a:pt x="1476500" y="41064"/>
                  <a:pt x="1514049" y="0"/>
                  <a:pt x="1560407" y="0"/>
                </a:cubicBezTo>
                <a:lnTo>
                  <a:pt x="2286000" y="0"/>
                </a:lnTo>
                <a:lnTo>
                  <a:pt x="2286000" y="713317"/>
                </a:lnTo>
                <a:cubicBezTo>
                  <a:pt x="2286000" y="759675"/>
                  <a:pt x="2327064" y="797224"/>
                  <a:pt x="2377701" y="797224"/>
                </a:cubicBezTo>
                <a:cubicBezTo>
                  <a:pt x="2420514" y="797224"/>
                  <a:pt x="2456482" y="770383"/>
                  <a:pt x="2466274" y="733962"/>
                </a:cubicBezTo>
                <a:cubicBezTo>
                  <a:pt x="2467101" y="727644"/>
                  <a:pt x="2468088" y="721445"/>
                  <a:pt x="2469178" y="715357"/>
                </a:cubicBezTo>
                <a:cubicBezTo>
                  <a:pt x="2469394" y="714684"/>
                  <a:pt x="2469403" y="714001"/>
                  <a:pt x="2469403" y="713317"/>
                </a:cubicBezTo>
                <a:lnTo>
                  <a:pt x="2469403" y="714091"/>
                </a:lnTo>
                <a:cubicBezTo>
                  <a:pt x="2493052" y="570903"/>
                  <a:pt x="2528464" y="480060"/>
                  <a:pt x="2568020" y="480060"/>
                </a:cubicBezTo>
                <a:cubicBezTo>
                  <a:pt x="2639519" y="480060"/>
                  <a:pt x="2697480" y="776869"/>
                  <a:pt x="2697480" y="1143000"/>
                </a:cubicBezTo>
                <a:cubicBezTo>
                  <a:pt x="2697480" y="1509132"/>
                  <a:pt x="2639519" y="1805940"/>
                  <a:pt x="2568020" y="1805940"/>
                </a:cubicBezTo>
                <a:cubicBezTo>
                  <a:pt x="2524773" y="1805940"/>
                  <a:pt x="2486478" y="1697351"/>
                  <a:pt x="2463126" y="1530483"/>
                </a:cubicBezTo>
                <a:cubicBezTo>
                  <a:pt x="2450144" y="1498854"/>
                  <a:pt x="2416772" y="1476500"/>
                  <a:pt x="2377701" y="1476500"/>
                </a:cubicBezTo>
                <a:cubicBezTo>
                  <a:pt x="2327064" y="1476500"/>
                  <a:pt x="2286000" y="1514049"/>
                  <a:pt x="2286000" y="1560407"/>
                </a:cubicBezTo>
                <a:lnTo>
                  <a:pt x="2286000" y="2286000"/>
                </a:lnTo>
                <a:lnTo>
                  <a:pt x="1560407" y="2286000"/>
                </a:lnTo>
                <a:cubicBezTo>
                  <a:pt x="1514049" y="2286000"/>
                  <a:pt x="1476500" y="2327064"/>
                  <a:pt x="1476500" y="2377701"/>
                </a:cubicBezTo>
                <a:cubicBezTo>
                  <a:pt x="1476500" y="2416772"/>
                  <a:pt x="1498854" y="2450144"/>
                  <a:pt x="1530483" y="2463126"/>
                </a:cubicBezTo>
                <a:cubicBezTo>
                  <a:pt x="1697351" y="2486478"/>
                  <a:pt x="1805940" y="2524772"/>
                  <a:pt x="1805940" y="2568020"/>
                </a:cubicBezTo>
                <a:cubicBezTo>
                  <a:pt x="1805940" y="2639519"/>
                  <a:pt x="1509132" y="2697480"/>
                  <a:pt x="1143000" y="2697480"/>
                </a:cubicBezTo>
                <a:cubicBezTo>
                  <a:pt x="776869" y="2697480"/>
                  <a:pt x="480060" y="2639519"/>
                  <a:pt x="480060" y="2568020"/>
                </a:cubicBezTo>
                <a:cubicBezTo>
                  <a:pt x="480060" y="2528464"/>
                  <a:pt x="570903" y="2493052"/>
                  <a:pt x="714091" y="2469403"/>
                </a:cubicBezTo>
                <a:lnTo>
                  <a:pt x="713317" y="2469403"/>
                </a:lnTo>
                <a:cubicBezTo>
                  <a:pt x="714001" y="2469403"/>
                  <a:pt x="714684" y="2469394"/>
                  <a:pt x="715357" y="2469178"/>
                </a:cubicBezTo>
                <a:cubicBezTo>
                  <a:pt x="721445" y="2468087"/>
                  <a:pt x="727644" y="2467101"/>
                  <a:pt x="733962" y="2466274"/>
                </a:cubicBezTo>
                <a:cubicBezTo>
                  <a:pt x="770383" y="2456482"/>
                  <a:pt x="797224" y="2420514"/>
                  <a:pt x="797224" y="2377701"/>
                </a:cubicBezTo>
                <a:cubicBezTo>
                  <a:pt x="797224" y="2327064"/>
                  <a:pt x="759675" y="2286000"/>
                  <a:pt x="713317" y="2286000"/>
                </a:cubicBezTo>
                <a:lnTo>
                  <a:pt x="0" y="2286000"/>
                </a:lnTo>
                <a:lnTo>
                  <a:pt x="0" y="1560407"/>
                </a:lnTo>
                <a:cubicBezTo>
                  <a:pt x="0" y="1514049"/>
                  <a:pt x="41064" y="1476500"/>
                  <a:pt x="91701" y="1476500"/>
                </a:cubicBezTo>
                <a:cubicBezTo>
                  <a:pt x="130772" y="1476500"/>
                  <a:pt x="164144" y="1498854"/>
                  <a:pt x="177126" y="1530483"/>
                </a:cubicBezTo>
                <a:cubicBezTo>
                  <a:pt x="200478" y="1697351"/>
                  <a:pt x="238772" y="1805940"/>
                  <a:pt x="282020" y="1805940"/>
                </a:cubicBezTo>
                <a:cubicBezTo>
                  <a:pt x="353519" y="1805940"/>
                  <a:pt x="411480" y="1509132"/>
                  <a:pt x="411480" y="1143000"/>
                </a:cubicBezTo>
                <a:cubicBezTo>
                  <a:pt x="411480" y="776869"/>
                  <a:pt x="353519" y="480060"/>
                  <a:pt x="282020" y="480060"/>
                </a:cubicBezTo>
                <a:cubicBezTo>
                  <a:pt x="242464" y="480060"/>
                  <a:pt x="207052" y="570903"/>
                  <a:pt x="183403" y="714091"/>
                </a:cubicBezTo>
                <a:lnTo>
                  <a:pt x="183403" y="713317"/>
                </a:lnTo>
                <a:cubicBezTo>
                  <a:pt x="183403" y="714001"/>
                  <a:pt x="183394" y="714684"/>
                  <a:pt x="183178" y="715357"/>
                </a:cubicBezTo>
                <a:cubicBezTo>
                  <a:pt x="182087" y="721445"/>
                  <a:pt x="181101" y="727644"/>
                  <a:pt x="180274" y="733962"/>
                </a:cubicBezTo>
                <a:cubicBezTo>
                  <a:pt x="170482" y="770383"/>
                  <a:pt x="134514" y="797224"/>
                  <a:pt x="91701" y="797224"/>
                </a:cubicBezTo>
                <a:cubicBezTo>
                  <a:pt x="41064" y="797224"/>
                  <a:pt x="0" y="759675"/>
                  <a:pt x="0" y="713317"/>
                </a:cubicBezTo>
                <a:close/>
              </a:path>
            </a:pathLst>
          </a:cu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FFFF00"/>
                </a:solidFill>
                <a:latin typeface=".VnArabia" panose="020B7200000000000000" pitchFamily="34" charset="0"/>
              </a:rPr>
              <a:t>4</a:t>
            </a:r>
          </a:p>
        </p:txBody>
      </p:sp>
    </p:spTree>
    <p:extLst>
      <p:ext uri="{BB962C8B-B14F-4D97-AF65-F5344CB8AC3E}">
        <p14:creationId xmlns:p14="http://schemas.microsoft.com/office/powerpoint/2010/main" val="2039831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grpId="0" nodeType="afterEffect">
                                  <p:stCondLst>
                                    <p:cond delay="0"/>
                                  </p:stCondLst>
                                  <p:childTnLst>
                                    <p:animEffect transition="out" filter="circle(out)">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grpId="0" nodeType="afterEffect">
                                  <p:stCondLst>
                                    <p:cond delay="0"/>
                                  </p:stCondLst>
                                  <p:childTnLst>
                                    <p:animEffect transition="out" filter="circle(out)">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grpId="0" nodeType="clickEffect">
                                  <p:stCondLst>
                                    <p:cond delay="0"/>
                                  </p:stCondLst>
                                  <p:childTnLst>
                                    <p:animEffect transition="out" filter="circle(out)">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grpId="0" nodeType="clickEffect">
                                  <p:stCondLst>
                                    <p:cond delay="0"/>
                                  </p:stCondLst>
                                  <p:childTnLst>
                                    <p:animEffect transition="out" filter="circle(out)">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261241" y="78615"/>
            <a:ext cx="10752083" cy="319915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C00000"/>
              </a:solidFill>
              <a:latin typeface="Roboto"/>
            </a:endParaRPr>
          </a:p>
          <a:p>
            <a:r>
              <a:rPr lang="en-US" sz="2800" b="1" u="sng" dirty="0" err="1">
                <a:solidFill>
                  <a:srgbClr val="C00000"/>
                </a:solidFill>
                <a:latin typeface="Times New Roman" panose="02020603050405020304" pitchFamily="18" charset="0"/>
                <a:cs typeface="Times New Roman" panose="02020603050405020304" pitchFamily="18" charset="0"/>
              </a:rPr>
              <a:t>Câu</a:t>
            </a:r>
            <a:r>
              <a:rPr lang="en-US" sz="2800" b="1" u="sng" dirty="0">
                <a:solidFill>
                  <a:srgbClr val="C00000"/>
                </a:solidFill>
                <a:latin typeface="Times New Roman" panose="02020603050405020304" pitchFamily="18" charset="0"/>
                <a:cs typeface="Times New Roman" panose="02020603050405020304" pitchFamily="18" charset="0"/>
              </a:rPr>
              <a:t> 1</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Những</a:t>
            </a:r>
            <a:r>
              <a:rPr lang="en-US" sz="2800" dirty="0">
                <a:solidFill>
                  <a:srgbClr val="C00000"/>
                </a:solidFill>
                <a:latin typeface="Times New Roman" panose="02020603050405020304" pitchFamily="18" charset="0"/>
                <a:cs typeface="Times New Roman" panose="02020603050405020304" pitchFamily="18" charset="0"/>
              </a:rPr>
              <a:t> con </a:t>
            </a:r>
            <a:r>
              <a:rPr lang="en-US" sz="2800" dirty="0" err="1">
                <a:solidFill>
                  <a:srgbClr val="C00000"/>
                </a:solidFill>
                <a:latin typeface="Times New Roman" panose="02020603050405020304" pitchFamily="18" charset="0"/>
                <a:cs typeface="Times New Roman" panose="02020603050405020304" pitchFamily="18" charset="0"/>
              </a:rPr>
              <a:t>sông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nào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gắn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liền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với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sự</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thành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nền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văn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minh</a:t>
            </a:r>
            <a:r>
              <a:rPr lang="en-US" sz="2800" dirty="0">
                <a:solidFill>
                  <a:srgbClr val="C00000"/>
                </a:solidFill>
                <a:latin typeface="Times New Roman" panose="02020603050405020304" pitchFamily="18" charset="0"/>
                <a:cs typeface="Times New Roman" panose="02020603050405020304" pitchFamily="18" charset="0"/>
              </a:rPr>
              <a:t> Trung </a:t>
            </a:r>
            <a:r>
              <a:rPr lang="en-US" sz="2800" dirty="0" err="1">
                <a:solidFill>
                  <a:srgbClr val="C00000"/>
                </a:solidFill>
                <a:latin typeface="Times New Roman" panose="02020603050405020304" pitchFamily="18" charset="0"/>
                <a:cs typeface="Times New Roman" panose="02020603050405020304" pitchFamily="18" charset="0"/>
              </a:rPr>
              <a:t>Quốc</a:t>
            </a:r>
            <a:r>
              <a:rPr lang="en-US" sz="2800" dirty="0">
                <a:solidFill>
                  <a:srgbClr val="C00000"/>
                </a:solidFill>
                <a:latin typeface="Times New Roman" panose="02020603050405020304" pitchFamily="18" charset="0"/>
                <a:cs typeface="Times New Roman" panose="02020603050405020304" pitchFamily="18" charset="0"/>
              </a:rPr>
              <a:t>?</a:t>
            </a:r>
            <a:endParaRPr lang="vi-VN" sz="2800" dirty="0">
              <a:solidFill>
                <a:srgbClr val="C00000"/>
              </a:solidFill>
              <a:latin typeface="Times New Roman" panose="02020603050405020304" pitchFamily="18" charset="0"/>
              <a:cs typeface="Times New Roman" panose="02020603050405020304" pitchFamily="18" charset="0"/>
            </a:endParaRPr>
          </a:p>
          <a:p>
            <a:endParaRPr lang="en-US" sz="2800" dirty="0">
              <a:solidFill>
                <a:srgbClr val="333333"/>
              </a:solidFill>
              <a:latin typeface="Times New Roman" panose="02020603050405020304" pitchFamily="18" charset="0"/>
              <a:cs typeface="Times New Roman" panose="02020603050405020304" pitchFamily="18" charset="0"/>
            </a:endParaRPr>
          </a:p>
          <a:p>
            <a:r>
              <a:rPr lang="en-US" sz="2800" dirty="0">
                <a:solidFill>
                  <a:srgbClr val="333333"/>
                </a:solidFill>
                <a:latin typeface="Times New Roman" panose="02020603050405020304" pitchFamily="18" charset="0"/>
                <a:cs typeface="Times New Roman" panose="02020603050405020304" pitchFamily="18" charset="0"/>
              </a:rPr>
              <a:t>A</a:t>
            </a:r>
            <a:r>
              <a:rPr lang="vi-VN" sz="2800" dirty="0">
                <a:solidFill>
                  <a:srgbClr val="333333"/>
                </a:solidFill>
                <a:latin typeface="Times New Roman" panose="02020603050405020304" pitchFamily="18" charset="0"/>
                <a:cs typeface="Times New Roman" panose="02020603050405020304" pitchFamily="18" charset="0"/>
              </a:rPr>
              <a:t>. </a:t>
            </a:r>
            <a:r>
              <a:rPr lang="en-US" sz="2800" dirty="0">
                <a:solidFill>
                  <a:srgbClr val="333333"/>
                </a:solidFill>
                <a:latin typeface="Times New Roman" panose="02020603050405020304" pitchFamily="18" charset="0"/>
                <a:cs typeface="Times New Roman" panose="02020603050405020304" pitchFamily="18" charset="0"/>
              </a:rPr>
              <a:t> S</a:t>
            </a:r>
            <a:r>
              <a:rPr lang="vi-VN" sz="2800" dirty="0">
                <a:solidFill>
                  <a:srgbClr val="333333"/>
                </a:solidFill>
                <a:latin typeface="Times New Roman" panose="02020603050405020304" pitchFamily="18" charset="0"/>
                <a:cs typeface="Times New Roman" panose="02020603050405020304" pitchFamily="18" charset="0"/>
              </a:rPr>
              <a:t>ông </a:t>
            </a:r>
            <a:r>
              <a:rPr lang="en-US" sz="2800" dirty="0">
                <a:solidFill>
                  <a:srgbClr val="333333"/>
                </a:solidFill>
                <a:latin typeface="Times New Roman" panose="02020603050405020304" pitchFamily="18" charset="0"/>
                <a:cs typeface="Times New Roman" panose="02020603050405020304" pitchFamily="18" charset="0"/>
              </a:rPr>
              <a:t>Nil </a:t>
            </a:r>
            <a:r>
              <a:rPr lang="en-US" sz="2800" dirty="0" err="1">
                <a:solidFill>
                  <a:srgbClr val="333333"/>
                </a:solidFill>
                <a:latin typeface="Times New Roman" panose="02020603050405020304" pitchFamily="18" charset="0"/>
                <a:cs typeface="Times New Roman" panose="02020603050405020304" pitchFamily="18" charset="0"/>
              </a:rPr>
              <a:t>và</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sông</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Hằng</a:t>
            </a:r>
            <a:r>
              <a:rPr lang="en-US" sz="2800" dirty="0">
                <a:solidFill>
                  <a:srgbClr val="333333"/>
                </a:solidFill>
                <a:latin typeface="Times New Roman" panose="02020603050405020304" pitchFamily="18" charset="0"/>
                <a:cs typeface="Times New Roman" panose="02020603050405020304" pitchFamily="18" charset="0"/>
              </a:rPr>
              <a:t>.</a:t>
            </a:r>
            <a:endParaRPr lang="vi-VN" sz="2800" dirty="0">
              <a:solidFill>
                <a:srgbClr val="333333"/>
              </a:solidFill>
              <a:latin typeface="Times New Roman" panose="02020603050405020304" pitchFamily="18" charset="0"/>
              <a:cs typeface="Times New Roman" panose="02020603050405020304" pitchFamily="18" charset="0"/>
            </a:endParaRPr>
          </a:p>
          <a:p>
            <a:r>
              <a:rPr lang="en-US" sz="2800" dirty="0">
                <a:solidFill>
                  <a:srgbClr val="333333"/>
                </a:solidFill>
                <a:latin typeface="Times New Roman" panose="02020603050405020304" pitchFamily="18" charset="0"/>
                <a:cs typeface="Times New Roman" panose="02020603050405020304" pitchFamily="18" charset="0"/>
              </a:rPr>
              <a:t>B</a:t>
            </a:r>
            <a:r>
              <a:rPr lang="vi-VN" sz="2800" dirty="0">
                <a:solidFill>
                  <a:srgbClr val="333333"/>
                </a:solidFill>
                <a:latin typeface="Times New Roman" panose="02020603050405020304" pitchFamily="18" charset="0"/>
                <a:cs typeface="Times New Roman" panose="02020603050405020304" pitchFamily="18" charset="0"/>
              </a:rPr>
              <a:t>. </a:t>
            </a:r>
            <a:r>
              <a:rPr lang="en-US" sz="2800" dirty="0">
                <a:solidFill>
                  <a:srgbClr val="333333"/>
                </a:solidFill>
                <a:latin typeface="Times New Roman" panose="02020603050405020304" pitchFamily="18" charset="0"/>
                <a:cs typeface="Times New Roman" panose="02020603050405020304" pitchFamily="18" charset="0"/>
              </a:rPr>
              <a:t>S</a:t>
            </a:r>
            <a:r>
              <a:rPr lang="vi-VN" sz="2800" dirty="0">
                <a:solidFill>
                  <a:srgbClr val="333333"/>
                </a:solidFill>
                <a:latin typeface="Times New Roman" panose="02020603050405020304" pitchFamily="18" charset="0"/>
                <a:cs typeface="Times New Roman" panose="02020603050405020304" pitchFamily="18" charset="0"/>
              </a:rPr>
              <a:t>ông </a:t>
            </a:r>
            <a:r>
              <a:rPr lang="en-US" sz="2800" dirty="0" err="1">
                <a:solidFill>
                  <a:srgbClr val="333333"/>
                </a:solidFill>
                <a:latin typeface="Times New Roman" panose="02020603050405020304" pitchFamily="18" charset="0"/>
                <a:cs typeface="Times New Roman" panose="02020603050405020304" pitchFamily="18" charset="0"/>
              </a:rPr>
              <a:t>Ấn</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và</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sông</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Hằng</a:t>
            </a:r>
            <a:r>
              <a:rPr lang="en-US" sz="2800" dirty="0">
                <a:solidFill>
                  <a:srgbClr val="333333"/>
                </a:solidFill>
                <a:latin typeface="Times New Roman" panose="02020603050405020304" pitchFamily="18" charset="0"/>
                <a:cs typeface="Times New Roman" panose="02020603050405020304" pitchFamily="18" charset="0"/>
              </a:rPr>
              <a:t>.</a:t>
            </a:r>
            <a:endParaRPr lang="vi-VN" sz="2800" dirty="0">
              <a:solidFill>
                <a:srgbClr val="333333"/>
              </a:solidFill>
              <a:latin typeface="Times New Roman" panose="02020603050405020304" pitchFamily="18" charset="0"/>
              <a:cs typeface="Times New Roman" panose="02020603050405020304" pitchFamily="18" charset="0"/>
            </a:endParaRPr>
          </a:p>
          <a:p>
            <a:r>
              <a:rPr lang="en-US" sz="2800" dirty="0">
                <a:solidFill>
                  <a:srgbClr val="333333"/>
                </a:solidFill>
                <a:latin typeface="Times New Roman" panose="02020603050405020304" pitchFamily="18" charset="0"/>
                <a:cs typeface="Times New Roman" panose="02020603050405020304" pitchFamily="18" charset="0"/>
              </a:rPr>
              <a:t>C</a:t>
            </a:r>
            <a:r>
              <a:rPr lang="vi-VN"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Sông</a:t>
            </a:r>
            <a:r>
              <a:rPr lang="en-US" sz="2800" dirty="0">
                <a:solidFill>
                  <a:srgbClr val="333333"/>
                </a:solidFill>
                <a:latin typeface="Times New Roman" panose="02020603050405020304" pitchFamily="18" charset="0"/>
                <a:cs typeface="Times New Roman" panose="02020603050405020304" pitchFamily="18" charset="0"/>
              </a:rPr>
              <a:t> Ti-</a:t>
            </a:r>
            <a:r>
              <a:rPr lang="en-US" sz="2800" dirty="0" err="1">
                <a:solidFill>
                  <a:srgbClr val="333333"/>
                </a:solidFill>
                <a:latin typeface="Times New Roman" panose="02020603050405020304" pitchFamily="18" charset="0"/>
                <a:cs typeface="Times New Roman" panose="02020603050405020304" pitchFamily="18" charset="0"/>
              </a:rPr>
              <a:t>gơ</a:t>
            </a:r>
            <a:r>
              <a:rPr lang="en-US" sz="2800" dirty="0">
                <a:solidFill>
                  <a:srgbClr val="333333"/>
                </a:solidFill>
                <a:latin typeface="Times New Roman" panose="02020603050405020304" pitchFamily="18" charset="0"/>
                <a:cs typeface="Times New Roman" panose="02020603050405020304" pitchFamily="18" charset="0"/>
              </a:rPr>
              <a:t>-</a:t>
            </a:r>
            <a:r>
              <a:rPr lang="en-US" sz="2800" dirty="0" err="1">
                <a:solidFill>
                  <a:srgbClr val="333333"/>
                </a:solidFill>
                <a:latin typeface="Times New Roman" panose="02020603050405020304" pitchFamily="18" charset="0"/>
                <a:cs typeface="Times New Roman" panose="02020603050405020304" pitchFamily="18" charset="0"/>
              </a:rPr>
              <a:t>rơ</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và</a:t>
            </a:r>
            <a:r>
              <a:rPr lang="en-US" sz="2800" dirty="0">
                <a:solidFill>
                  <a:srgbClr val="333333"/>
                </a:solidFill>
                <a:latin typeface="Times New Roman" panose="02020603050405020304" pitchFamily="18" charset="0"/>
                <a:cs typeface="Times New Roman" panose="02020603050405020304" pitchFamily="18" charset="0"/>
              </a:rPr>
              <a:t> Ơ-</a:t>
            </a:r>
            <a:r>
              <a:rPr lang="en-US" sz="2800" dirty="0" err="1">
                <a:solidFill>
                  <a:srgbClr val="333333"/>
                </a:solidFill>
                <a:latin typeface="Times New Roman" panose="02020603050405020304" pitchFamily="18" charset="0"/>
                <a:cs typeface="Times New Roman" panose="02020603050405020304" pitchFamily="18" charset="0"/>
              </a:rPr>
              <a:t>phơ</a:t>
            </a:r>
            <a:r>
              <a:rPr lang="en-US" sz="2800" dirty="0">
                <a:solidFill>
                  <a:srgbClr val="333333"/>
                </a:solidFill>
                <a:latin typeface="Times New Roman" panose="02020603050405020304" pitchFamily="18" charset="0"/>
                <a:cs typeface="Times New Roman" panose="02020603050405020304" pitchFamily="18" charset="0"/>
              </a:rPr>
              <a:t>-</a:t>
            </a:r>
            <a:r>
              <a:rPr lang="en-US" sz="2800" dirty="0" err="1">
                <a:solidFill>
                  <a:srgbClr val="333333"/>
                </a:solidFill>
                <a:latin typeface="Times New Roman" panose="02020603050405020304" pitchFamily="18" charset="0"/>
                <a:cs typeface="Times New Roman" panose="02020603050405020304" pitchFamily="18" charset="0"/>
              </a:rPr>
              <a:t>rát</a:t>
            </a:r>
            <a:r>
              <a:rPr lang="en-US" sz="2800" dirty="0">
                <a:solidFill>
                  <a:srgbClr val="333333"/>
                </a:solidFill>
                <a:latin typeface="Times New Roman" panose="02020603050405020304" pitchFamily="18" charset="0"/>
                <a:cs typeface="Times New Roman" panose="02020603050405020304" pitchFamily="18" charset="0"/>
              </a:rPr>
              <a:t>.</a:t>
            </a:r>
          </a:p>
          <a:p>
            <a:r>
              <a:rPr lang="en-US" sz="2800" b="0" i="0" dirty="0">
                <a:solidFill>
                  <a:srgbClr val="333333"/>
                </a:solidFill>
                <a:effectLst/>
                <a:latin typeface="Times New Roman" panose="02020603050405020304" pitchFamily="18" charset="0"/>
                <a:cs typeface="Times New Roman" panose="02020603050405020304" pitchFamily="18" charset="0"/>
              </a:rPr>
              <a:t>D. </a:t>
            </a:r>
            <a:r>
              <a:rPr lang="en-US" sz="2800" b="0" i="0" dirty="0" err="1">
                <a:solidFill>
                  <a:srgbClr val="333333"/>
                </a:solidFill>
                <a:effectLst/>
                <a:latin typeface="Times New Roman" panose="02020603050405020304" pitchFamily="18" charset="0"/>
                <a:cs typeface="Times New Roman" panose="02020603050405020304" pitchFamily="18" charset="0"/>
              </a:rPr>
              <a:t>Sông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Hoàng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Hà</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và</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sông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Trường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Giang</a:t>
            </a:r>
            <a:r>
              <a:rPr lang="en-US" sz="2800" b="0" i="0" dirty="0">
                <a:solidFill>
                  <a:srgbClr val="333333"/>
                </a:solidFill>
                <a:effectLst/>
                <a:latin typeface="Times New Roman" panose="02020603050405020304" pitchFamily="18" charset="0"/>
                <a:cs typeface="Times New Roman" panose="02020603050405020304" pitchFamily="18" charset="0"/>
              </a:rPr>
              <a:t>.</a:t>
            </a:r>
          </a:p>
          <a:p>
            <a:endParaRPr lang="vi-VN" sz="2800" b="0" i="0" dirty="0">
              <a:solidFill>
                <a:srgbClr val="333333"/>
              </a:solidFill>
              <a:effectLst/>
              <a:latin typeface="Roboto"/>
            </a:endParaRPr>
          </a:p>
        </p:txBody>
      </p:sp>
      <p:pic>
        <p:nvPicPr>
          <p:cNvPr id="6" name="Picture 5"/>
          <p:cNvPicPr>
            <a:picLocks noChangeAspect="1"/>
          </p:cNvPicPr>
          <p:nvPr/>
        </p:nvPicPr>
        <p:blipFill>
          <a:blip r:embed="rId3"/>
          <a:stretch>
            <a:fillRect/>
          </a:stretch>
        </p:blipFill>
        <p:spPr>
          <a:xfrm>
            <a:off x="0" y="223319"/>
            <a:ext cx="1375048" cy="1483486"/>
          </a:xfrm>
          <a:prstGeom prst="rect">
            <a:avLst/>
          </a:prstGeom>
        </p:spPr>
      </p:pic>
      <p:sp>
        <p:nvSpPr>
          <p:cNvPr id="8" name="Pentagon 7">
            <a:hlinkClick r:id="rId4" action="ppaction://hlinksldjump"/>
          </p:cNvPr>
          <p:cNvSpPr/>
          <p:nvPr/>
        </p:nvSpPr>
        <p:spPr>
          <a:xfrm flipH="1">
            <a:off x="7315200" y="5856516"/>
            <a:ext cx="3062514" cy="1001485"/>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Digit 30"/>
          <p:cNvPicPr>
            <a:picLocks noChangeAspect="1" noChangeArrowheads="1" noCrop="1"/>
          </p:cNvPicPr>
          <p:nvPr/>
        </p:nvPicPr>
        <p:blipFill>
          <a:blip r:embed="rId5"/>
          <a:srcRect/>
          <a:stretch>
            <a:fillRect/>
          </a:stretch>
        </p:blipFill>
        <p:spPr bwMode="auto">
          <a:xfrm>
            <a:off x="1981201" y="3962400"/>
            <a:ext cx="3264431" cy="179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1375048" y="2774054"/>
            <a:ext cx="614516" cy="444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Calibri" panose="020F0502020204030204"/>
            </a:endParaRPr>
          </a:p>
        </p:txBody>
      </p:sp>
    </p:spTree>
    <p:extLst>
      <p:ext uri="{BB962C8B-B14F-4D97-AF65-F5344CB8AC3E}">
        <p14:creationId xmlns:p14="http://schemas.microsoft.com/office/powerpoint/2010/main" val="412839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amond(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2133599" y="0"/>
            <a:ext cx="9641059" cy="4724400"/>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u="sng" dirty="0">
                <a:solidFill>
                  <a:srgbClr val="C00000"/>
                </a:solidFill>
              </a:rPr>
              <a:t>Câu 2:</a:t>
            </a:r>
            <a:r>
              <a:rPr lang="vi-VN" sz="3200" dirty="0">
                <a:solidFill>
                  <a:srgbClr val="C00000"/>
                </a:solidFill>
              </a:rPr>
              <a:t> Ai là người thống nhất Trung</a:t>
            </a:r>
            <a:r>
              <a:rPr lang="en-US" sz="3200" dirty="0">
                <a:solidFill>
                  <a:srgbClr val="C00000"/>
                </a:solidFill>
              </a:rPr>
              <a:t>  </a:t>
            </a:r>
            <a:r>
              <a:rPr lang="vi-VN" sz="3200" dirty="0">
                <a:solidFill>
                  <a:srgbClr val="C00000"/>
                </a:solidFill>
              </a:rPr>
              <a:t>Quốc vào năm 221 TCN?</a:t>
            </a:r>
            <a:endParaRPr lang="en-US" sz="3200" dirty="0">
              <a:solidFill>
                <a:srgbClr val="C00000"/>
              </a:solidFill>
            </a:endParaRPr>
          </a:p>
          <a:p>
            <a:endParaRPr lang="vi-VN" sz="3200" dirty="0">
              <a:solidFill>
                <a:srgbClr val="C00000"/>
              </a:solidFill>
            </a:endParaRPr>
          </a:p>
          <a:p>
            <a:pPr marL="514350" indent="-514350">
              <a:buAutoNum type="alphaUcPeriod"/>
            </a:pPr>
            <a:r>
              <a:rPr lang="vi-VN" sz="3200" dirty="0">
                <a:solidFill>
                  <a:schemeClr val="tx1"/>
                </a:solidFill>
              </a:rPr>
              <a:t>Tư Mã Thiên.</a:t>
            </a:r>
            <a:r>
              <a:rPr lang="en-US" sz="3200" dirty="0">
                <a:solidFill>
                  <a:schemeClr val="tx1"/>
                </a:solidFill>
              </a:rPr>
              <a:t>                          </a:t>
            </a:r>
            <a:r>
              <a:rPr lang="vi-VN" sz="3200" dirty="0">
                <a:solidFill>
                  <a:schemeClr val="tx1"/>
                </a:solidFill>
              </a:rPr>
              <a:t>B. Lưu Bang.</a:t>
            </a:r>
            <a:endParaRPr lang="en-US" sz="3200" dirty="0">
              <a:solidFill>
                <a:schemeClr val="tx1"/>
              </a:solidFill>
            </a:endParaRPr>
          </a:p>
          <a:p>
            <a:pPr marL="514350" indent="-514350">
              <a:buAutoNum type="alphaUcPeriod"/>
            </a:pPr>
            <a:endParaRPr lang="vi-VN" sz="3200" dirty="0">
              <a:solidFill>
                <a:schemeClr val="tx1"/>
              </a:solidFill>
            </a:endParaRPr>
          </a:p>
          <a:p>
            <a:r>
              <a:rPr lang="vi-VN" sz="3200" dirty="0">
                <a:solidFill>
                  <a:schemeClr val="tx1"/>
                </a:solidFill>
              </a:rPr>
              <a:t>C. Tần Thủy Hoàng.</a:t>
            </a:r>
            <a:r>
              <a:rPr lang="en-US" sz="3200" dirty="0">
                <a:solidFill>
                  <a:schemeClr val="tx1"/>
                </a:solidFill>
              </a:rPr>
              <a:t>                  </a:t>
            </a:r>
            <a:r>
              <a:rPr lang="vi-VN" sz="3200" dirty="0">
                <a:solidFill>
                  <a:schemeClr val="tx1"/>
                </a:solidFill>
              </a:rPr>
              <a:t>D. Lý Uyên.</a:t>
            </a:r>
          </a:p>
        </p:txBody>
      </p:sp>
      <p:pic>
        <p:nvPicPr>
          <p:cNvPr id="6" name="Picture 5"/>
          <p:cNvPicPr>
            <a:picLocks noChangeAspect="1"/>
          </p:cNvPicPr>
          <p:nvPr/>
        </p:nvPicPr>
        <p:blipFill>
          <a:blip r:embed="rId5"/>
          <a:stretch>
            <a:fillRect/>
          </a:stretch>
        </p:blipFill>
        <p:spPr>
          <a:xfrm>
            <a:off x="1371600" y="24581"/>
            <a:ext cx="1219200" cy="1492028"/>
          </a:xfrm>
          <a:prstGeom prst="rect">
            <a:avLst/>
          </a:prstGeom>
        </p:spPr>
      </p:pic>
      <p:sp>
        <p:nvSpPr>
          <p:cNvPr id="8" name="Pentagon 7">
            <a:hlinkClick r:id="rId6" action="ppaction://hlinksldjump"/>
          </p:cNvPr>
          <p:cNvSpPr/>
          <p:nvPr/>
        </p:nvSpPr>
        <p:spPr>
          <a:xfrm flipH="1">
            <a:off x="7373258" y="5636080"/>
            <a:ext cx="3062514" cy="1001485"/>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7"/>
          <a:stretch>
            <a:fillRect/>
          </a:stretch>
        </p:blipFill>
        <p:spPr>
          <a:xfrm>
            <a:off x="2415221" y="3249637"/>
            <a:ext cx="672352" cy="703385"/>
          </a:xfrm>
          <a:prstGeom prst="rect">
            <a:avLst/>
          </a:prstGeom>
        </p:spPr>
      </p:pic>
      <p:pic>
        <p:nvPicPr>
          <p:cNvPr id="3" name="Dieu-cuoi-huyen-thoai-Tik-Tok-www_nhacchuongvui_com (mp3cut.net) (1).mp3">
            <a:hlinkClick r:id="" action="ppaction://media"/>
            <a:extLst>
              <a:ext uri="{FF2B5EF4-FFF2-40B4-BE49-F238E27FC236}">
                <a16:creationId xmlns:a16="http://schemas.microsoft.com/office/drawing/2014/main" id="{778A6965-ECEF-2DD6-13A7-798F9A2B97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6105" y="626868"/>
            <a:ext cx="609600" cy="609600"/>
          </a:xfrm>
          <a:prstGeom prst="rect">
            <a:avLst/>
          </a:prstGeom>
        </p:spPr>
      </p:pic>
      <p:pic>
        <p:nvPicPr>
          <p:cNvPr id="4" name="Picture 3">
            <a:extLst>
              <a:ext uri="{FF2B5EF4-FFF2-40B4-BE49-F238E27FC236}">
                <a16:creationId xmlns:a16="http://schemas.microsoft.com/office/drawing/2014/main" id="{43305FF6-4A39-6B26-C05F-676D8D6A5ED9}"/>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394" y="4766246"/>
            <a:ext cx="3411212" cy="243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44901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amond(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par>
                                <p:cTn id="24" presetID="53"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679575" y="257176"/>
            <a:ext cx="10512425" cy="351186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u="sng" dirty="0" err="1">
                <a:solidFill>
                  <a:srgbClr val="C00000"/>
                </a:solidFill>
              </a:rPr>
              <a:t>Câu</a:t>
            </a:r>
            <a:r>
              <a:rPr lang="en-US" sz="3200" b="1" u="sng" dirty="0">
                <a:solidFill>
                  <a:srgbClr val="C00000"/>
                </a:solidFill>
              </a:rPr>
              <a:t> 3</a:t>
            </a:r>
            <a:r>
              <a:rPr lang="en-US" sz="3200" dirty="0">
                <a:solidFill>
                  <a:srgbClr val="C00000"/>
                </a:solidFill>
              </a:rPr>
              <a:t>: </a:t>
            </a:r>
            <a:r>
              <a:rPr lang="en-US" sz="3200" dirty="0" err="1">
                <a:solidFill>
                  <a:srgbClr val="C00000"/>
                </a:solidFill>
              </a:rPr>
              <a:t>Lưu</a:t>
            </a:r>
            <a:r>
              <a:rPr lang="en-US" sz="3200" dirty="0">
                <a:solidFill>
                  <a:srgbClr val="C00000"/>
                </a:solidFill>
              </a:rPr>
              <a:t> </a:t>
            </a:r>
            <a:r>
              <a:rPr lang="en-US" sz="3200" dirty="0" err="1">
                <a:solidFill>
                  <a:srgbClr val="C00000"/>
                </a:solidFill>
              </a:rPr>
              <a:t>vực</a:t>
            </a:r>
            <a:r>
              <a:rPr lang="en-US" sz="3200" dirty="0">
                <a:solidFill>
                  <a:srgbClr val="C00000"/>
                </a:solidFill>
              </a:rPr>
              <a:t> </a:t>
            </a:r>
            <a:r>
              <a:rPr lang="en-US" sz="3200" dirty="0" err="1">
                <a:solidFill>
                  <a:srgbClr val="C00000"/>
                </a:solidFill>
              </a:rPr>
              <a:t>sông</a:t>
            </a:r>
            <a:r>
              <a:rPr lang="en-US" sz="3200" dirty="0">
                <a:solidFill>
                  <a:srgbClr val="C00000"/>
                </a:solidFill>
              </a:rPr>
              <a:t> Hoàng Hà </a:t>
            </a:r>
            <a:r>
              <a:rPr lang="en-US" sz="3200" dirty="0" err="1">
                <a:solidFill>
                  <a:srgbClr val="C00000"/>
                </a:solidFill>
              </a:rPr>
              <a:t>và</a:t>
            </a:r>
            <a:r>
              <a:rPr lang="en-US" sz="3200" dirty="0">
                <a:solidFill>
                  <a:srgbClr val="C00000"/>
                </a:solidFill>
              </a:rPr>
              <a:t> </a:t>
            </a:r>
            <a:r>
              <a:rPr lang="en-US" sz="3200" dirty="0" err="1">
                <a:solidFill>
                  <a:srgbClr val="C00000"/>
                </a:solidFill>
              </a:rPr>
              <a:t>Trường</a:t>
            </a:r>
            <a:r>
              <a:rPr lang="en-US" sz="3200" dirty="0">
                <a:solidFill>
                  <a:srgbClr val="C00000"/>
                </a:solidFill>
              </a:rPr>
              <a:t> Giang </a:t>
            </a:r>
            <a:r>
              <a:rPr lang="en-US" sz="3200" dirty="0" err="1">
                <a:solidFill>
                  <a:srgbClr val="C00000"/>
                </a:solidFill>
              </a:rPr>
              <a:t>tạo</a:t>
            </a:r>
            <a:r>
              <a:rPr lang="en-US" sz="3200" dirty="0">
                <a:solidFill>
                  <a:srgbClr val="C00000"/>
                </a:solidFill>
              </a:rPr>
              <a:t> </a:t>
            </a:r>
            <a:r>
              <a:rPr lang="en-US" sz="3200" dirty="0" err="1">
                <a:solidFill>
                  <a:srgbClr val="C00000"/>
                </a:solidFill>
              </a:rPr>
              <a:t>điều</a:t>
            </a:r>
            <a:r>
              <a:rPr lang="en-US" sz="3200" dirty="0">
                <a:solidFill>
                  <a:srgbClr val="C00000"/>
                </a:solidFill>
              </a:rPr>
              <a:t> </a:t>
            </a:r>
            <a:r>
              <a:rPr lang="en-US" sz="3200" dirty="0" err="1">
                <a:solidFill>
                  <a:srgbClr val="C00000"/>
                </a:solidFill>
              </a:rPr>
              <a:t>kiện</a:t>
            </a:r>
            <a:r>
              <a:rPr lang="en-US" sz="3200" dirty="0">
                <a:solidFill>
                  <a:srgbClr val="C00000"/>
                </a:solidFill>
              </a:rPr>
              <a:t> </a:t>
            </a:r>
            <a:r>
              <a:rPr lang="en-US" sz="3200" dirty="0" err="1">
                <a:solidFill>
                  <a:srgbClr val="C00000"/>
                </a:solidFill>
              </a:rPr>
              <a:t>cư</a:t>
            </a:r>
            <a:r>
              <a:rPr lang="en-US" sz="3200" dirty="0">
                <a:solidFill>
                  <a:srgbClr val="C00000"/>
                </a:solidFill>
              </a:rPr>
              <a:t> </a:t>
            </a:r>
            <a:r>
              <a:rPr lang="en-US" sz="3200" dirty="0" err="1">
                <a:solidFill>
                  <a:srgbClr val="C00000"/>
                </a:solidFill>
              </a:rPr>
              <a:t>dân</a:t>
            </a:r>
            <a:r>
              <a:rPr lang="en-US" sz="3200" dirty="0">
                <a:solidFill>
                  <a:srgbClr val="C00000"/>
                </a:solidFill>
              </a:rPr>
              <a:t> </a:t>
            </a:r>
            <a:r>
              <a:rPr lang="en-US" sz="3200" dirty="0" err="1">
                <a:solidFill>
                  <a:srgbClr val="C00000"/>
                </a:solidFill>
              </a:rPr>
              <a:t>cổ</a:t>
            </a:r>
            <a:r>
              <a:rPr lang="en-US" sz="3200" dirty="0">
                <a:solidFill>
                  <a:srgbClr val="C00000"/>
                </a:solidFill>
              </a:rPr>
              <a:t> </a:t>
            </a:r>
            <a:r>
              <a:rPr lang="en-US" sz="3200" dirty="0" err="1">
                <a:solidFill>
                  <a:srgbClr val="C00000"/>
                </a:solidFill>
              </a:rPr>
              <a:t>đại</a:t>
            </a:r>
            <a:r>
              <a:rPr lang="en-US" sz="3200" dirty="0">
                <a:solidFill>
                  <a:srgbClr val="C00000"/>
                </a:solidFill>
              </a:rPr>
              <a:t> Trung </a:t>
            </a:r>
            <a:r>
              <a:rPr lang="en-US" sz="3200" dirty="0" err="1">
                <a:solidFill>
                  <a:srgbClr val="C00000"/>
                </a:solidFill>
              </a:rPr>
              <a:t>Quốc</a:t>
            </a:r>
            <a:r>
              <a:rPr lang="en-US" sz="3200" dirty="0">
                <a:solidFill>
                  <a:srgbClr val="C00000"/>
                </a:solidFill>
              </a:rPr>
              <a:t> </a:t>
            </a:r>
            <a:r>
              <a:rPr lang="en-US" sz="3200" dirty="0" err="1">
                <a:solidFill>
                  <a:srgbClr val="C00000"/>
                </a:solidFill>
              </a:rPr>
              <a:t>phát</a:t>
            </a:r>
            <a:r>
              <a:rPr lang="en-US" sz="3200" dirty="0">
                <a:solidFill>
                  <a:srgbClr val="C00000"/>
                </a:solidFill>
              </a:rPr>
              <a:t> </a:t>
            </a:r>
            <a:r>
              <a:rPr lang="en-US" sz="3200" dirty="0" err="1">
                <a:solidFill>
                  <a:srgbClr val="C00000"/>
                </a:solidFill>
              </a:rPr>
              <a:t>triển</a:t>
            </a:r>
            <a:r>
              <a:rPr lang="en-US" sz="3200" dirty="0">
                <a:solidFill>
                  <a:srgbClr val="C00000"/>
                </a:solidFill>
              </a:rPr>
              <a:t> </a:t>
            </a:r>
            <a:r>
              <a:rPr lang="en-US" sz="3200" dirty="0" err="1">
                <a:solidFill>
                  <a:srgbClr val="C00000"/>
                </a:solidFill>
              </a:rPr>
              <a:t>nền</a:t>
            </a:r>
            <a:r>
              <a:rPr lang="en-US" sz="3200" dirty="0">
                <a:solidFill>
                  <a:srgbClr val="C00000"/>
                </a:solidFill>
              </a:rPr>
              <a:t> </a:t>
            </a:r>
            <a:r>
              <a:rPr lang="en-US" sz="3200" dirty="0" err="1">
                <a:solidFill>
                  <a:srgbClr val="C00000"/>
                </a:solidFill>
              </a:rPr>
              <a:t>kinh</a:t>
            </a:r>
            <a:r>
              <a:rPr lang="en-US" sz="3200" dirty="0">
                <a:solidFill>
                  <a:srgbClr val="C00000"/>
                </a:solidFill>
              </a:rPr>
              <a:t> </a:t>
            </a:r>
            <a:r>
              <a:rPr lang="en-US" sz="3200" dirty="0" err="1">
                <a:solidFill>
                  <a:srgbClr val="C00000"/>
                </a:solidFill>
              </a:rPr>
              <a:t>tế</a:t>
            </a:r>
            <a:r>
              <a:rPr lang="en-US" sz="3200" dirty="0">
                <a:solidFill>
                  <a:srgbClr val="C00000"/>
                </a:solidFill>
              </a:rPr>
              <a:t> </a:t>
            </a:r>
            <a:r>
              <a:rPr lang="en-US" sz="3200" dirty="0" err="1">
                <a:solidFill>
                  <a:srgbClr val="C00000"/>
                </a:solidFill>
              </a:rPr>
              <a:t>nào</a:t>
            </a:r>
            <a:r>
              <a:rPr lang="en-US" sz="3200" dirty="0">
                <a:solidFill>
                  <a:srgbClr val="C00000"/>
                </a:solidFill>
              </a:rPr>
              <a:t>?</a:t>
            </a:r>
          </a:p>
          <a:p>
            <a:endParaRPr lang="en-US" sz="3200" dirty="0">
              <a:solidFill>
                <a:srgbClr val="C00000"/>
              </a:solidFill>
            </a:endParaRPr>
          </a:p>
          <a:p>
            <a:r>
              <a:rPr lang="en-US" sz="3200" dirty="0"/>
              <a:t> </a:t>
            </a:r>
            <a:r>
              <a:rPr lang="en-US" sz="3200" dirty="0">
                <a:solidFill>
                  <a:schemeClr val="tx1"/>
                </a:solidFill>
              </a:rPr>
              <a:t>A. </a:t>
            </a:r>
            <a:r>
              <a:rPr lang="en-US" sz="3200" dirty="0" err="1">
                <a:solidFill>
                  <a:schemeClr val="tx1"/>
                </a:solidFill>
              </a:rPr>
              <a:t>Nông</a:t>
            </a:r>
            <a:r>
              <a:rPr lang="en-US" sz="3200" dirty="0">
                <a:solidFill>
                  <a:schemeClr val="tx1"/>
                </a:solidFill>
              </a:rPr>
              <a:t> </a:t>
            </a:r>
            <a:r>
              <a:rPr lang="en-US" sz="3200" dirty="0" err="1">
                <a:solidFill>
                  <a:schemeClr val="tx1"/>
                </a:solidFill>
              </a:rPr>
              <a:t>nghiệp</a:t>
            </a:r>
            <a:r>
              <a:rPr lang="en-US" sz="3200" dirty="0">
                <a:solidFill>
                  <a:schemeClr val="tx1"/>
                </a:solidFill>
              </a:rPr>
              <a:t>.                      B. </a:t>
            </a:r>
            <a:r>
              <a:rPr lang="en-US" sz="3200" dirty="0" err="1">
                <a:solidFill>
                  <a:schemeClr val="tx1"/>
                </a:solidFill>
              </a:rPr>
              <a:t>Thủ</a:t>
            </a:r>
            <a:r>
              <a:rPr lang="en-US" sz="3200" dirty="0">
                <a:solidFill>
                  <a:schemeClr val="tx1"/>
                </a:solidFill>
              </a:rPr>
              <a:t> </a:t>
            </a:r>
            <a:r>
              <a:rPr lang="en-US" sz="3200" dirty="0" err="1">
                <a:solidFill>
                  <a:schemeClr val="tx1"/>
                </a:solidFill>
              </a:rPr>
              <a:t>công</a:t>
            </a:r>
            <a:r>
              <a:rPr lang="en-US" sz="3200" dirty="0">
                <a:solidFill>
                  <a:schemeClr val="tx1"/>
                </a:solidFill>
              </a:rPr>
              <a:t> </a:t>
            </a:r>
            <a:r>
              <a:rPr lang="en-US" sz="3200" dirty="0" err="1">
                <a:solidFill>
                  <a:schemeClr val="tx1"/>
                </a:solidFill>
              </a:rPr>
              <a:t>nghiệp</a:t>
            </a:r>
            <a:r>
              <a:rPr lang="en-US" sz="3200" dirty="0">
                <a:solidFill>
                  <a:schemeClr val="tx1"/>
                </a:solidFill>
              </a:rPr>
              <a:t>. </a:t>
            </a:r>
          </a:p>
          <a:p>
            <a:r>
              <a:rPr lang="en-US" sz="3200" dirty="0">
                <a:solidFill>
                  <a:schemeClr val="tx1"/>
                </a:solidFill>
              </a:rPr>
              <a:t>        </a:t>
            </a:r>
          </a:p>
          <a:p>
            <a:r>
              <a:rPr lang="en-US" sz="3200" dirty="0">
                <a:solidFill>
                  <a:schemeClr val="tx1"/>
                </a:solidFill>
              </a:rPr>
              <a:t>C. </a:t>
            </a:r>
            <a:r>
              <a:rPr lang="en-US" sz="3200" dirty="0" err="1">
                <a:solidFill>
                  <a:schemeClr val="tx1"/>
                </a:solidFill>
              </a:rPr>
              <a:t>Dịch</a:t>
            </a:r>
            <a:r>
              <a:rPr lang="en-US" sz="3200" dirty="0">
                <a:solidFill>
                  <a:schemeClr val="tx1"/>
                </a:solidFill>
              </a:rPr>
              <a:t> </a:t>
            </a:r>
            <a:r>
              <a:rPr lang="en-US" sz="3200" dirty="0" err="1">
                <a:solidFill>
                  <a:schemeClr val="tx1"/>
                </a:solidFill>
              </a:rPr>
              <a:t>vụ</a:t>
            </a:r>
            <a:r>
              <a:rPr lang="en-US" sz="3200" dirty="0">
                <a:solidFill>
                  <a:schemeClr val="tx1"/>
                </a:solidFill>
              </a:rPr>
              <a:t>.                                 D.  </a:t>
            </a:r>
            <a:r>
              <a:rPr lang="en-US" sz="3200" dirty="0" err="1">
                <a:solidFill>
                  <a:schemeClr val="tx1"/>
                </a:solidFill>
              </a:rPr>
              <a:t>Thương</a:t>
            </a:r>
            <a:r>
              <a:rPr lang="en-US" sz="3200" dirty="0">
                <a:solidFill>
                  <a:schemeClr val="tx1"/>
                </a:solidFill>
              </a:rPr>
              <a:t> </a:t>
            </a:r>
            <a:r>
              <a:rPr lang="en-US" sz="3200" dirty="0" err="1">
                <a:solidFill>
                  <a:schemeClr val="tx1"/>
                </a:solidFill>
              </a:rPr>
              <a:t>nghiệp</a:t>
            </a:r>
            <a:r>
              <a:rPr lang="en-US" sz="3200" dirty="0">
                <a:solidFill>
                  <a:schemeClr val="tx1"/>
                </a:solidFill>
              </a:rPr>
              <a:t>.</a:t>
            </a:r>
            <a:endParaRPr lang="vi-VN" sz="3200" dirty="0">
              <a:solidFill>
                <a:schemeClr val="tx1"/>
              </a:solidFill>
            </a:endParaRPr>
          </a:p>
        </p:txBody>
      </p:sp>
      <p:sp>
        <p:nvSpPr>
          <p:cNvPr id="8" name="Pentagon 7">
            <a:hlinkClick r:id="rId4" action="ppaction://hlinksldjump"/>
          </p:cNvPr>
          <p:cNvSpPr/>
          <p:nvPr/>
        </p:nvSpPr>
        <p:spPr>
          <a:xfrm flipH="1">
            <a:off x="7373258" y="5636080"/>
            <a:ext cx="3062514" cy="1001485"/>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 name="AutoShape 2" descr="Avatar Hình Mặt Cười 8 trong 2020 | Biểu tượng, Hình vui, Nhật ký nghệ thuậ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latin typeface="Calibri" panose="020F0502020204030204"/>
            </a:endParaRPr>
          </a:p>
        </p:txBody>
      </p:sp>
      <p:pic>
        <p:nvPicPr>
          <p:cNvPr id="1027"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766" y="3769044"/>
            <a:ext cx="3411212" cy="286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Dieu-cuoi-huyen-thoai-Tik-Tok-www_nhacchuongvui_com (mp3cut.ne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4766" y="486909"/>
            <a:ext cx="609600" cy="609600"/>
          </a:xfrm>
          <a:prstGeom prst="rect">
            <a:avLst/>
          </a:prstGeom>
        </p:spPr>
      </p:pic>
      <p:pic>
        <p:nvPicPr>
          <p:cNvPr id="9" name="Picture 8"/>
          <p:cNvPicPr>
            <a:picLocks noChangeAspect="1"/>
          </p:cNvPicPr>
          <p:nvPr/>
        </p:nvPicPr>
        <p:blipFill>
          <a:blip r:embed="rId7"/>
          <a:stretch>
            <a:fillRect/>
          </a:stretch>
        </p:blipFill>
        <p:spPr>
          <a:xfrm>
            <a:off x="1946076" y="2013110"/>
            <a:ext cx="640135" cy="591363"/>
          </a:xfrm>
          <a:prstGeom prst="rect">
            <a:avLst/>
          </a:prstGeom>
        </p:spPr>
      </p:pic>
    </p:spTree>
    <p:extLst>
      <p:ext uri="{BB962C8B-B14F-4D97-AF65-F5344CB8AC3E}">
        <p14:creationId xmlns:p14="http://schemas.microsoft.com/office/powerpoint/2010/main" val="32141080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amond(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2"/>
                </p:tgtEl>
              </p:cMediaNode>
            </p:audi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970671" y="132736"/>
            <a:ext cx="11221329" cy="3071133"/>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u="sng" dirty="0">
                <a:solidFill>
                  <a:srgbClr val="C00000"/>
                </a:solidFill>
              </a:rPr>
              <a:t>Câu </a:t>
            </a:r>
            <a:r>
              <a:rPr lang="en-US" sz="3200" b="1" u="sng" dirty="0">
                <a:solidFill>
                  <a:srgbClr val="C00000"/>
                </a:solidFill>
              </a:rPr>
              <a:t>4</a:t>
            </a:r>
            <a:r>
              <a:rPr lang="vi-VN" sz="2800" b="1" u="sng" dirty="0">
                <a:solidFill>
                  <a:srgbClr val="C00000"/>
                </a:solidFill>
              </a:rPr>
              <a:t>:</a:t>
            </a:r>
            <a:r>
              <a:rPr lang="vi-VN" sz="2800" dirty="0">
                <a:solidFill>
                  <a:srgbClr val="C00000"/>
                </a:solidFill>
              </a:rPr>
              <a:t> Hai giai cấp cơ bản trong xã hội phong kiến Trung Quốc là</a:t>
            </a:r>
          </a:p>
          <a:p>
            <a:r>
              <a:rPr lang="vi-VN" sz="2800" dirty="0">
                <a:solidFill>
                  <a:schemeClr val="tx1"/>
                </a:solidFill>
              </a:rPr>
              <a:t>A. nông dân và công nhân.</a:t>
            </a:r>
          </a:p>
          <a:p>
            <a:r>
              <a:rPr lang="vi-VN" sz="2800" dirty="0">
                <a:solidFill>
                  <a:schemeClr val="tx1"/>
                </a:solidFill>
              </a:rPr>
              <a:t>B. lãnh chúa và nông nô.</a:t>
            </a:r>
          </a:p>
          <a:p>
            <a:r>
              <a:rPr lang="vi-VN" sz="2800" dirty="0">
                <a:solidFill>
                  <a:schemeClr val="tx1"/>
                </a:solidFill>
              </a:rPr>
              <a:t>C. địa chủ và nông dân lĩnh canh.</a:t>
            </a:r>
          </a:p>
          <a:p>
            <a:r>
              <a:rPr lang="vi-VN" sz="2800" dirty="0">
                <a:solidFill>
                  <a:schemeClr val="tx1"/>
                </a:solidFill>
              </a:rPr>
              <a:t>D. tư sản và vô sản.</a:t>
            </a:r>
          </a:p>
        </p:txBody>
      </p:sp>
      <p:pic>
        <p:nvPicPr>
          <p:cNvPr id="6" name="Picture 5"/>
          <p:cNvPicPr>
            <a:picLocks noChangeAspect="1"/>
          </p:cNvPicPr>
          <p:nvPr/>
        </p:nvPicPr>
        <p:blipFill>
          <a:blip r:embed="rId3"/>
          <a:stretch>
            <a:fillRect/>
          </a:stretch>
        </p:blipFill>
        <p:spPr>
          <a:xfrm>
            <a:off x="5015743" y="3429373"/>
            <a:ext cx="2083492" cy="1981200"/>
          </a:xfrm>
          <a:prstGeom prst="rect">
            <a:avLst/>
          </a:prstGeom>
        </p:spPr>
      </p:pic>
      <p:sp>
        <p:nvSpPr>
          <p:cNvPr id="8" name="Pentagon 7">
            <a:hlinkClick r:id="rId4" action="ppaction://hlinksldjump"/>
          </p:cNvPr>
          <p:cNvSpPr/>
          <p:nvPr/>
        </p:nvSpPr>
        <p:spPr>
          <a:xfrm flipH="1">
            <a:off x="7373258" y="5636080"/>
            <a:ext cx="3062514" cy="1001485"/>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Digit 30"/>
          <p:cNvPicPr>
            <a:picLocks noChangeAspect="1" noChangeArrowheads="1" noCrop="1"/>
          </p:cNvPicPr>
          <p:nvPr/>
        </p:nvPicPr>
        <p:blipFill>
          <a:blip r:embed="rId5"/>
          <a:srcRect/>
          <a:stretch>
            <a:fillRect/>
          </a:stretch>
        </p:blipFill>
        <p:spPr bwMode="auto">
          <a:xfrm>
            <a:off x="1751313" y="5032623"/>
            <a:ext cx="3264431" cy="179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1188355" y="1917402"/>
            <a:ext cx="562958"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46197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amond(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9927771" y="2138288"/>
            <a:ext cx="2043835" cy="523220"/>
          </a:xfrm>
          <a:prstGeom prst="rect">
            <a:avLst/>
          </a:prstGeom>
          <a:solidFill>
            <a:schemeClr val="accent2">
              <a:lumMod val="75000"/>
            </a:schemeClr>
          </a:solidFill>
        </p:spPr>
        <p:txBody>
          <a:bodyPr wrap="square" rtlCol="0">
            <a:spAutoFit/>
          </a:bodyPr>
          <a:lstStyle/>
          <a:p>
            <a:r>
              <a:rPr lang="en-US" sz="2800" dirty="0"/>
              <a:t>TIẾP THEO </a:t>
            </a:r>
          </a:p>
        </p:txBody>
      </p:sp>
    </p:spTree>
    <p:extLst>
      <p:ext uri="{BB962C8B-B14F-4D97-AF65-F5344CB8AC3E}">
        <p14:creationId xmlns:p14="http://schemas.microsoft.com/office/powerpoint/2010/main" val="1794840732"/>
      </p:ext>
    </p:extLst>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1766</TotalTime>
  <Words>914</Words>
  <Application>Microsoft Office PowerPoint</Application>
  <PresentationFormat>Widescreen</PresentationFormat>
  <Paragraphs>172</Paragraphs>
  <Slides>38</Slides>
  <Notes>5</Notes>
  <HiddenSlides>0</HiddenSlides>
  <MMClips>5</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38</vt:i4>
      </vt:variant>
    </vt:vector>
  </HeadingPairs>
  <TitlesOfParts>
    <vt:vector size="58" baseType="lpstr">
      <vt:lpstr>.VnArabia</vt:lpstr>
      <vt:lpstr>Arial</vt:lpstr>
      <vt:lpstr>Calibri</vt:lpstr>
      <vt:lpstr>Calibri Light</vt:lpstr>
      <vt:lpstr>Georgia</vt:lpstr>
      <vt:lpstr>Livvic</vt:lpstr>
      <vt:lpstr>Open Sans</vt:lpstr>
      <vt:lpstr>PT Serif</vt:lpstr>
      <vt:lpstr>Roboto</vt:lpstr>
      <vt:lpstr>Roboto Condensed Light</vt:lpstr>
      <vt:lpstr>Snell Roundhand Black</vt:lpstr>
      <vt:lpstr>Tahoma</vt:lpstr>
      <vt:lpstr>Times New Roman</vt:lpstr>
      <vt:lpstr>UVN Bach Tuyet Nang</vt:lpstr>
      <vt:lpstr>Wingdings</vt:lpstr>
      <vt:lpstr>Wingdings 2</vt:lpstr>
      <vt:lpstr>Office Theme</vt:lpstr>
      <vt:lpstr>Lección de Historia de España by Slidesgo</vt:lpstr>
      <vt:lpstr>Civic</vt:lpstr>
      <vt:lpstr>第一PPT，www.1ppt.com</vt:lpstr>
      <vt:lpstr>PowerPoint Presentation</vt:lpstr>
      <vt:lpstr>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Một số thành tựu văn minh Trung Quốc.</vt:lpstr>
      <vt:lpstr>IV. Một số thành tựu văn minh Trung Quốc.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SỰ THEO DÕI CỦA CÁC EM!</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Administrator</cp:lastModifiedBy>
  <cp:revision>211</cp:revision>
  <dcterms:created xsi:type="dcterms:W3CDTF">2021-10-19T08:32:40Z</dcterms:created>
  <dcterms:modified xsi:type="dcterms:W3CDTF">2024-11-25T06:36:02Z</dcterms:modified>
</cp:coreProperties>
</file>