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5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  <p:sldMasterId id="2147483696" r:id="rId2"/>
    <p:sldMasterId id="2147483709" r:id="rId3"/>
    <p:sldMasterId id="2147483722" r:id="rId4"/>
    <p:sldMasterId id="2147483748" r:id="rId5"/>
    <p:sldMasterId id="2147483761" r:id="rId6"/>
  </p:sldMasterIdLst>
  <p:notesMasterIdLst>
    <p:notesMasterId r:id="rId21"/>
  </p:notesMasterIdLst>
  <p:sldIdLst>
    <p:sldId id="324" r:id="rId7"/>
    <p:sldId id="326" r:id="rId8"/>
    <p:sldId id="262" r:id="rId9"/>
    <p:sldId id="328" r:id="rId10"/>
    <p:sldId id="263" r:id="rId11"/>
    <p:sldId id="264" r:id="rId12"/>
    <p:sldId id="322" r:id="rId13"/>
    <p:sldId id="266" r:id="rId14"/>
    <p:sldId id="274" r:id="rId15"/>
    <p:sldId id="271" r:id="rId16"/>
    <p:sldId id="332" r:id="rId17"/>
    <p:sldId id="334" r:id="rId18"/>
    <p:sldId id="317" r:id="rId19"/>
    <p:sldId id="286" r:id="rId20"/>
  </p:sldIdLst>
  <p:sldSz cx="12192000" cy="6858000"/>
  <p:notesSz cx="6858000" cy="9144000"/>
  <p:custDataLst>
    <p:tags r:id="rId2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8631E2-71AB-4534-9E88-05FA5B036CAD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C1308C-A2E3-443C-909A-DBBB9BF84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7103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Căn cứ bài tập vừa hoàn thành và nội dung sgk hãy trả lời câu hỏi sau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C1308C-A2E3-443C-909A-DBBB9BF84C9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3604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C1308C-A2E3-443C-909A-DBBB9BF84C9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2764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Hoàn</a:t>
            </a:r>
            <a:r>
              <a:rPr lang="en-US" baseline="0"/>
              <a:t> thành bài nào GV linh động viết vào nhé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0B64C-F99D-4875-B5C8-ED5FC3D3013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6483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E7640EB1-3803-4CBD-9717-278BEB09C376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F74EA040-271E-45C2-B0DB-58DF2BB06904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35184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40EB1-3803-4CBD-9717-278BEB09C376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EA040-271E-45C2-B0DB-58DF2BB06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1740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40EB1-3803-4CBD-9717-278BEB09C376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EA040-271E-45C2-B0DB-58DF2BB06904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57080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40EB1-3803-4CBD-9717-278BEB09C376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EA040-271E-45C2-B0DB-58DF2BB06904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19778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40EB1-3803-4CBD-9717-278BEB09C376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EA040-271E-45C2-B0DB-58DF2BB06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3904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40EB1-3803-4CBD-9717-278BEB09C376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EA040-271E-45C2-B0DB-58DF2BB06904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19546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40EB1-3803-4CBD-9717-278BEB09C376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EA040-271E-45C2-B0DB-58DF2BB06904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37963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40EB1-3803-4CBD-9717-278BEB09C376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EA040-271E-45C2-B0DB-58DF2BB06904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74833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40EB1-3803-4CBD-9717-278BEB09C376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EA040-271E-45C2-B0DB-58DF2BB06904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21359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97432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18697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40EB1-3803-4CBD-9717-278BEB09C376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EA040-271E-45C2-B0DB-58DF2BB06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3872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7396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86123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67539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88861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01927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7774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422478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538357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10635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476"/>
            <a:ext cx="10972800" cy="5762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24417" y="982664"/>
            <a:ext cx="5384800" cy="49672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2417" y="982664"/>
            <a:ext cx="5384800" cy="49672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089146-4912-474A-A4F5-5E0A59955AB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8687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40EB1-3803-4CBD-9717-278BEB09C376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EA040-271E-45C2-B0DB-58DF2BB06904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530929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1385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57984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43686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141496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53727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420282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53779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438298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22237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95497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40EB1-3803-4CBD-9717-278BEB09C376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EA040-271E-45C2-B0DB-58DF2BB06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81729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890784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476"/>
            <a:ext cx="10972800" cy="5762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24417" y="982664"/>
            <a:ext cx="5384800" cy="49672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2417" y="982664"/>
            <a:ext cx="5384800" cy="49672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089146-4912-474A-A4F5-5E0A59955AB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73185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543319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699168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146704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152250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590275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021238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794211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34914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40EB1-3803-4CBD-9717-278BEB09C376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EA040-271E-45C2-B0DB-58DF2BB06904}" type="slidenum">
              <a:rPr lang="en-US" smtClean="0"/>
              <a:t>‹#›</a:t>
            </a:fld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309927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461438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7672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74757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476"/>
            <a:ext cx="10972800" cy="5762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24417" y="982664"/>
            <a:ext cx="5384800" cy="49672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2417" y="982664"/>
            <a:ext cx="5384800" cy="49672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089146-4912-474A-A4F5-5E0A59955AB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938801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098299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97575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879616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17224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727286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27029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40EB1-3803-4CBD-9717-278BEB09C376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EA040-271E-45C2-B0DB-58DF2BB06904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435406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261730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155672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847072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613768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31999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476"/>
            <a:ext cx="10972800" cy="5762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24417" y="982664"/>
            <a:ext cx="5384800" cy="49672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2417" y="982664"/>
            <a:ext cx="5384800" cy="49672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089146-4912-474A-A4F5-5E0A59955AB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779236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122874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780373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101621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38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40EB1-3803-4CBD-9717-278BEB09C376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EA040-271E-45C2-B0DB-58DF2BB06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80328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16007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063397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084950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89533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75913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446340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94414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476"/>
            <a:ext cx="10972800" cy="5762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24417" y="982664"/>
            <a:ext cx="5384800" cy="49672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2417" y="982664"/>
            <a:ext cx="5384800" cy="49672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089146-4912-474A-A4F5-5E0A59955AB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5733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40EB1-3803-4CBD-9717-278BEB09C376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EA040-271E-45C2-B0DB-58DF2BB06904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91011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40EB1-3803-4CBD-9717-278BEB09C376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EA040-271E-45C2-B0DB-58DF2BB06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507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E7640EB1-3803-4CBD-9717-278BEB09C376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F74EA040-271E-45C2-B0DB-58DF2BB06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734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6B561D-C668-48BD-B552-8CC5773A8F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B78B3C-6E8B-4E2B-B6AB-3D177A392C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9350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6B561D-C668-48BD-B552-8CC5773A8F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B78B3C-6E8B-4E2B-B6AB-3D177A392C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9762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6B561D-C668-48BD-B552-8CC5773A8F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B78B3C-6E8B-4E2B-B6AB-3D177A392C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06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6B561D-C668-48BD-B552-8CC5773A8F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B78B3C-6E8B-4E2B-B6AB-3D177A392C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2689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  <p:sldLayoutId id="21474837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6B561D-C668-48BD-B552-8CC5773A8F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B78B3C-6E8B-4E2B-B6AB-3D177A392C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080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  <p:sldLayoutId id="21474837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microsoft.com/office/2007/relationships/media" Target="../media/media2.mp3"/><Relationship Id="rId7" Type="http://schemas.openxmlformats.org/officeDocument/2006/relationships/image" Target="../media/image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7.gif"/><Relationship Id="rId5" Type="http://schemas.openxmlformats.org/officeDocument/2006/relationships/slideLayout" Target="../slideLayouts/slideLayout18.xml"/><Relationship Id="rId10" Type="http://schemas.openxmlformats.org/officeDocument/2006/relationships/image" Target="../media/image11.png"/><Relationship Id="rId4" Type="http://schemas.openxmlformats.org/officeDocument/2006/relationships/audio" Target="../media/media2.mp3"/><Relationship Id="rId9" Type="http://schemas.openxmlformats.org/officeDocument/2006/relationships/image" Target="../media/image10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10400"/>
          </a:xfrm>
          <a:prstGeom prst="rect">
            <a:avLst/>
          </a:prstGeom>
        </p:spPr>
      </p:pic>
      <p:pic>
        <p:nvPicPr>
          <p:cNvPr id="25" name="NHAC MO DAU BAI HOC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912" end="3716.625"/>
                </p14:media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13144500" y="2314204"/>
            <a:ext cx="609600" cy="6096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51522" y="0"/>
            <a:ext cx="2944663" cy="70104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9535" y="0"/>
            <a:ext cx="3261163" cy="70104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4410" y="0"/>
            <a:ext cx="2944663" cy="70104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959" y="0"/>
            <a:ext cx="3258409" cy="701040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5768" y="-2640354"/>
            <a:ext cx="14014579" cy="1185862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662504" y="1608986"/>
            <a:ext cx="8284640" cy="110799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6600" b="1" dirty="0" err="1">
                <a:ln w="15875">
                  <a:solidFill>
                    <a:srgbClr val="44546A">
                      <a:lumMod val="40000"/>
                      <a:lumOff val="60000"/>
                    </a:srgb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6600" b="1" dirty="0">
                <a:ln w="15875">
                  <a:solidFill>
                    <a:srgbClr val="44546A">
                      <a:lumMod val="40000"/>
                      <a:lumOff val="60000"/>
                    </a:srgb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6600" b="1" dirty="0" err="1">
                <a:ln w="15875">
                  <a:solidFill>
                    <a:srgbClr val="44546A">
                      <a:lumMod val="40000"/>
                      <a:lumOff val="60000"/>
                    </a:srgb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6600" b="1" dirty="0">
                <a:ln w="15875">
                  <a:solidFill>
                    <a:srgbClr val="44546A">
                      <a:lumMod val="40000"/>
                      <a:lumOff val="60000"/>
                    </a:srgb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15875">
                  <a:solidFill>
                    <a:srgbClr val="44546A">
                      <a:lumMod val="40000"/>
                      <a:lumOff val="60000"/>
                    </a:srgb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6600" b="1" dirty="0">
                <a:ln w="15875">
                  <a:solidFill>
                    <a:srgbClr val="44546A">
                      <a:lumMod val="40000"/>
                      <a:lumOff val="60000"/>
                    </a:srgb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15875">
                  <a:solidFill>
                    <a:srgbClr val="44546A">
                      <a:lumMod val="40000"/>
                      <a:lumOff val="60000"/>
                    </a:srgb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6600" b="1" dirty="0">
                <a:ln w="15875">
                  <a:solidFill>
                    <a:srgbClr val="44546A">
                      <a:lumMod val="40000"/>
                      <a:lumOff val="60000"/>
                    </a:srgb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15875">
                  <a:solidFill>
                    <a:srgbClr val="44546A">
                      <a:lumMod val="40000"/>
                      <a:lumOff val="60000"/>
                    </a:srgb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endParaRPr lang="en-US" sz="6600" b="1" dirty="0">
              <a:ln w="15875">
                <a:solidFill>
                  <a:srgbClr val="44546A">
                    <a:lumMod val="40000"/>
                    <a:lumOff val="60000"/>
                  </a:srgbClr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Tieng hai au va bien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13363623" y="43568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083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58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1.11111E-6 L 0.46067 0.00972 " pathEditMode="relative" rAng="0" ptsTypes="AA">
                                      <p:cBhvr>
                                        <p:cTn id="10" dur="4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34" y="48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11111E-6 L -0.45039 0.00556 " pathEditMode="relative" rAng="0" ptsTypes="AA">
                                      <p:cBhvr>
                                        <p:cTn id="12" dur="4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26" y="278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08333E-7 -1.11111E-6 L 0.18607 -0.00278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97" y="-13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5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1.45833E-6 -1.11111E-6 L -0.17722 0.00556 " pathEditMode="relative" rAng="0" ptsTypes="AA">
                                      <p:cBhvr>
                                        <p:cTn id="16" dur="5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67" y="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220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6038" mute="1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10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433948B8-ADFC-45DF-83B6-283DF7F5E419}"/>
              </a:ext>
            </a:extLst>
          </p:cNvPr>
          <p:cNvGrpSpPr/>
          <p:nvPr/>
        </p:nvGrpSpPr>
        <p:grpSpPr>
          <a:xfrm>
            <a:off x="685338" y="1171640"/>
            <a:ext cx="10716954" cy="1967144"/>
            <a:chOff x="4219886" y="1275822"/>
            <a:chExt cx="7695686" cy="1967144"/>
          </a:xfrm>
        </p:grpSpPr>
        <p:sp>
          <p:nvSpPr>
            <p:cNvPr id="2" name="Speech Bubble: Rectangle with Corners Rounded 1">
              <a:extLst>
                <a:ext uri="{FF2B5EF4-FFF2-40B4-BE49-F238E27FC236}">
                  <a16:creationId xmlns:a16="http://schemas.microsoft.com/office/drawing/2014/main" id="{AAA0C593-ABCF-4DCD-A103-B18C3EA88299}"/>
                </a:ext>
              </a:extLst>
            </p:cNvPr>
            <p:cNvSpPr/>
            <p:nvPr/>
          </p:nvSpPr>
          <p:spPr>
            <a:xfrm>
              <a:off x="4219886" y="1275822"/>
              <a:ext cx="7485323" cy="1967144"/>
            </a:xfrm>
            <a:prstGeom prst="wedgeRoundRectCallout">
              <a:avLst>
                <a:gd name="adj1" fmla="val -46647"/>
                <a:gd name="adj2" fmla="val 86613"/>
                <a:gd name="adj3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1">
                  <a:shade val="5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AE714CD8-582E-4270-81DE-FE5A833AFF79}"/>
                </a:ext>
              </a:extLst>
            </p:cNvPr>
            <p:cNvSpPr txBox="1"/>
            <p:nvPr/>
          </p:nvSpPr>
          <p:spPr>
            <a:xfrm>
              <a:off x="4690958" y="1382231"/>
              <a:ext cx="7224614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Em </a:t>
              </a:r>
              <a:r>
                <a:rPr lang="en-US" sz="36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hãy</a:t>
              </a:r>
              <a:r>
                <a: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vẽ</a:t>
              </a:r>
              <a:r>
                <a: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lại</a:t>
              </a:r>
              <a:r>
                <a: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lược</a:t>
              </a:r>
              <a:r>
                <a: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đồ</a:t>
              </a:r>
              <a:r>
                <a: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trí</a:t>
              </a:r>
              <a:r>
                <a: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nhớ</a:t>
              </a:r>
              <a:r>
                <a: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u="sng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trường</a:t>
              </a:r>
              <a:r>
                <a:rPr lang="en-US" sz="3600" b="1" u="sng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THCS </a:t>
              </a:r>
              <a:r>
                <a:rPr lang="en-US" sz="3600" b="1" u="sng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Trần</a:t>
              </a:r>
              <a:r>
                <a:rPr lang="en-US" sz="3600" b="1" u="sng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u="sng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Phú</a:t>
              </a:r>
              <a:r>
                <a:rPr lang="en-US" sz="3600" b="1" u="sng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đến</a:t>
              </a:r>
              <a:r>
                <a: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u="sng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trường</a:t>
              </a:r>
              <a:r>
                <a:rPr lang="en-US" sz="3600" b="1" u="sng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THCS Bùi </a:t>
              </a:r>
              <a:r>
                <a:rPr lang="en-US" sz="3600" b="1" u="sng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Thị</a:t>
              </a:r>
              <a:r>
                <a:rPr lang="en-US" sz="3600" b="1" u="sng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Xuân</a:t>
              </a:r>
              <a:r>
                <a: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trình</a:t>
              </a:r>
              <a:r>
                <a: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bày</a:t>
              </a:r>
              <a:r>
                <a: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tr</a:t>
              </a:r>
              <a:r>
                <a:rPr lang="vi-VN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</a:t>
              </a:r>
              <a:r>
                <a:rPr lang="en-US" sz="36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ớc</a:t>
              </a:r>
              <a:r>
                <a: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lớp</a:t>
              </a:r>
              <a:r>
                <a: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pic>
        <p:nvPicPr>
          <p:cNvPr id="9" name="Picture 8" descr="A picture containing text, doll, toy, vector graphics&#10;&#10;Description automatically generated">
            <a:extLst>
              <a:ext uri="{FF2B5EF4-FFF2-40B4-BE49-F238E27FC236}">
                <a16:creationId xmlns:a16="http://schemas.microsoft.com/office/drawing/2014/main" id="{A263E016-F622-4C4D-B838-FB076D87667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4" t="10853" r="5648" b="14572"/>
          <a:stretch/>
        </p:blipFill>
        <p:spPr>
          <a:xfrm>
            <a:off x="71120" y="3180745"/>
            <a:ext cx="4772238" cy="3677255"/>
          </a:xfrm>
          <a:prstGeom prst="rect">
            <a:avLst/>
          </a:prstGeom>
        </p:spPr>
      </p:pic>
      <p:sp>
        <p:nvSpPr>
          <p:cNvPr id="8" name="Flowchart: Connector 7">
            <a:extLst>
              <a:ext uri="{FF2B5EF4-FFF2-40B4-BE49-F238E27FC236}">
                <a16:creationId xmlns:a16="http://schemas.microsoft.com/office/drawing/2014/main" id="{1A23830F-F1D6-441C-A293-2D39482FDC3E}"/>
              </a:ext>
            </a:extLst>
          </p:cNvPr>
          <p:cNvSpPr/>
          <p:nvPr/>
        </p:nvSpPr>
        <p:spPr>
          <a:xfrm>
            <a:off x="81514" y="0"/>
            <a:ext cx="1096812" cy="1124696"/>
          </a:xfrm>
          <a:prstGeom prst="flowChartConnector">
            <a:avLst/>
          </a:prstGeom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60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1090FF5-9A3A-4E70-A761-E76F928A068E}"/>
              </a:ext>
            </a:extLst>
          </p:cNvPr>
          <p:cNvSpPr/>
          <p:nvPr/>
        </p:nvSpPr>
        <p:spPr>
          <a:xfrm>
            <a:off x="1233619" y="132080"/>
            <a:ext cx="6812397" cy="92822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400" b="1">
                <a:latin typeface="Arial" panose="020B0604020202020204" pitchFamily="34" charset="0"/>
                <a:cs typeface="Arial" panose="020B0604020202020204" pitchFamily="34" charset="0"/>
              </a:rPr>
              <a:t>Vẽ lược đồ trí nhớ</a:t>
            </a:r>
            <a:endParaRPr lang="en-US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4014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08000" y="203201"/>
            <a:ext cx="48675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</p:txBody>
      </p:sp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09855" y="857704"/>
            <a:ext cx="5943599" cy="5094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740228" y="1219200"/>
            <a:ext cx="58256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4,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96686" y="1669143"/>
            <a:ext cx="56025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lược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 </a:t>
            </a:r>
          </a:p>
          <a:p>
            <a:pPr marL="457200" indent="-457200">
              <a:buAutoNum type="arabicPeriod"/>
            </a:pP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lược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25714" y="2888343"/>
            <a:ext cx="55154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trấn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11200" y="3730171"/>
            <a:ext cx="55734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kéo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nam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rìa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Tây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lược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40229" y="4601029"/>
            <a:ext cx="48958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5.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lược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74057" y="624114"/>
            <a:ext cx="36134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Cặp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66449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54743" y="515649"/>
            <a:ext cx="39188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 err="1">
                <a:solidFill>
                  <a:prstClr val="black"/>
                </a:solidFill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Bài</a:t>
            </a:r>
            <a:r>
              <a:rPr lang="en-US" altLang="zh-CN" sz="2400" b="1" dirty="0">
                <a:solidFill>
                  <a:prstClr val="black"/>
                </a:solidFill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prstClr val="black"/>
                </a:solidFill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tập</a:t>
            </a:r>
            <a:r>
              <a:rPr lang="en-US" altLang="zh-CN" sz="2400" b="1" dirty="0">
                <a:solidFill>
                  <a:prstClr val="black"/>
                </a:solidFill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 2:</a:t>
            </a:r>
            <a:endParaRPr lang="zh-CN" altLang="en-US" sz="2400" b="1" dirty="0">
              <a:solidFill>
                <a:prstClr val="black"/>
              </a:solidFill>
              <a:latin typeface="Times New Roman" pitchFamily="18" charset="0"/>
              <a:ea typeface="汉仪喵魂体W" panose="00020600040101010101" pitchFamily="18" charset="-122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88570" y="1197819"/>
            <a:ext cx="100003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Hãy vẽ lược đồ trí nhớ từ nhà đến trường. </a:t>
            </a:r>
            <a:endParaRPr lang="en-US" sz="3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4257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-735946" y="1731680"/>
            <a:ext cx="3410603" cy="341376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21" tIns="60910" rIns="121821" bIns="60910" rtlCol="0" anchor="ctr"/>
          <a:lstStyle/>
          <a:p>
            <a:pPr algn="ctr"/>
            <a:r>
              <a:rPr lang="en-US" sz="4329" b="1">
                <a:latin typeface="Arial" pitchFamily="34" charset="0"/>
                <a:cs typeface="Arial" pitchFamily="34" charset="0"/>
              </a:rPr>
              <a:t>  Dặn dò</a:t>
            </a:r>
          </a:p>
        </p:txBody>
      </p:sp>
      <p:sp>
        <p:nvSpPr>
          <p:cNvPr id="5" name="Block Arc 4"/>
          <p:cNvSpPr/>
          <p:nvPr/>
        </p:nvSpPr>
        <p:spPr>
          <a:xfrm>
            <a:off x="-3898054" y="-219541"/>
            <a:ext cx="7290338" cy="7297088"/>
          </a:xfrm>
          <a:prstGeom prst="blockArc">
            <a:avLst>
              <a:gd name="adj1" fmla="val 18900000"/>
              <a:gd name="adj2" fmla="val 2700000"/>
              <a:gd name="adj3" fmla="val 395"/>
            </a:avLst>
          </a:prstGeom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Freeform 5"/>
          <p:cNvSpPr/>
          <p:nvPr/>
        </p:nvSpPr>
        <p:spPr>
          <a:xfrm>
            <a:off x="2974669" y="1261535"/>
            <a:ext cx="9019958" cy="1083733"/>
          </a:xfrm>
          <a:custGeom>
            <a:avLst/>
            <a:gdLst>
              <a:gd name="connsiteX0" fmla="*/ 0 w 6771233"/>
              <a:gd name="connsiteY0" fmla="*/ 0 h 812800"/>
              <a:gd name="connsiteX1" fmla="*/ 6771233 w 6771233"/>
              <a:gd name="connsiteY1" fmla="*/ 0 h 812800"/>
              <a:gd name="connsiteX2" fmla="*/ 6771233 w 6771233"/>
              <a:gd name="connsiteY2" fmla="*/ 812800 h 812800"/>
              <a:gd name="connsiteX3" fmla="*/ 0 w 6771233"/>
              <a:gd name="connsiteY3" fmla="*/ 812800 h 812800"/>
              <a:gd name="connsiteX4" fmla="*/ 0 w 6771233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71233" h="812800">
                <a:moveTo>
                  <a:pt x="0" y="0"/>
                </a:moveTo>
                <a:lnTo>
                  <a:pt x="6771233" y="0"/>
                </a:lnTo>
                <a:lnTo>
                  <a:pt x="6771233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514" tIns="94750" rIns="94750" bIns="94750" numCol="1" spcCol="2541" anchor="ctr" anchorCtr="0">
            <a:noAutofit/>
          </a:bodyPr>
          <a:lstStyle/>
          <a:p>
            <a:pPr defTabSz="1657994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73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sz="373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thuộc</a:t>
            </a:r>
            <a:r>
              <a:rPr lang="en-US" sz="373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373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4</a:t>
            </a:r>
          </a:p>
        </p:txBody>
      </p:sp>
      <p:sp>
        <p:nvSpPr>
          <p:cNvPr id="7" name="Oval 6"/>
          <p:cNvSpPr/>
          <p:nvPr/>
        </p:nvSpPr>
        <p:spPr>
          <a:xfrm>
            <a:off x="2297962" y="1126068"/>
            <a:ext cx="1353413" cy="1354666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21821" tIns="60910" rIns="121821" bIns="60910"/>
          <a:lstStyle/>
          <a:p>
            <a:pPr algn="ctr">
              <a:spcBef>
                <a:spcPts val="799"/>
              </a:spcBef>
            </a:pPr>
            <a:r>
              <a:rPr lang="en-US" sz="5328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8" name="Freeform 7"/>
          <p:cNvSpPr/>
          <p:nvPr/>
        </p:nvSpPr>
        <p:spPr>
          <a:xfrm>
            <a:off x="3421580" y="2480734"/>
            <a:ext cx="8626387" cy="1083733"/>
          </a:xfrm>
          <a:custGeom>
            <a:avLst/>
            <a:gdLst>
              <a:gd name="connsiteX0" fmla="*/ 0 w 6475780"/>
              <a:gd name="connsiteY0" fmla="*/ 0 h 812800"/>
              <a:gd name="connsiteX1" fmla="*/ 6475780 w 6475780"/>
              <a:gd name="connsiteY1" fmla="*/ 0 h 812800"/>
              <a:gd name="connsiteX2" fmla="*/ 6475780 w 6475780"/>
              <a:gd name="connsiteY2" fmla="*/ 812800 h 812800"/>
              <a:gd name="connsiteX3" fmla="*/ 0 w 6475780"/>
              <a:gd name="connsiteY3" fmla="*/ 812800 h 812800"/>
              <a:gd name="connsiteX4" fmla="*/ 0 w 6475780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75780" h="812800">
                <a:moveTo>
                  <a:pt x="0" y="0"/>
                </a:moveTo>
                <a:lnTo>
                  <a:pt x="6475780" y="0"/>
                </a:lnTo>
                <a:lnTo>
                  <a:pt x="6475780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FF99CC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514" tIns="94750" rIns="94750" bIns="94750" numCol="1" spcCol="2541" anchor="ctr" anchorCtr="0">
            <a:noAutofit/>
          </a:bodyPr>
          <a:lstStyle/>
          <a:p>
            <a:pPr defTabSz="1657994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730" b="1" dirty="0" err="1">
                <a:solidFill>
                  <a:srgbClr val="FF99CC"/>
                </a:solidFill>
                <a:latin typeface="Arial" pitchFamily="34" charset="0"/>
                <a:cs typeface="Arial" pitchFamily="34" charset="0"/>
              </a:rPr>
              <a:t>Hoàn</a:t>
            </a:r>
            <a:r>
              <a:rPr lang="en-US" sz="3730" b="1" dirty="0">
                <a:solidFill>
                  <a:srgbClr val="FF99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0" b="1" dirty="0" err="1">
                <a:solidFill>
                  <a:srgbClr val="FF99CC"/>
                </a:solidFill>
                <a:latin typeface="Arial" pitchFamily="34" charset="0"/>
                <a:cs typeface="Arial" pitchFamily="34" charset="0"/>
              </a:rPr>
              <a:t>thành</a:t>
            </a:r>
            <a:r>
              <a:rPr lang="en-US" sz="3730" b="1" dirty="0">
                <a:solidFill>
                  <a:srgbClr val="FF99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0" b="1" dirty="0" err="1">
                <a:solidFill>
                  <a:srgbClr val="FF99CC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3730" b="1" dirty="0">
                <a:solidFill>
                  <a:srgbClr val="FF99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0" b="1" dirty="0" err="1">
                <a:solidFill>
                  <a:srgbClr val="FF99CC"/>
                </a:solidFill>
                <a:latin typeface="Arial" pitchFamily="34" charset="0"/>
                <a:cs typeface="Arial" pitchFamily="34" charset="0"/>
              </a:rPr>
              <a:t>tập</a:t>
            </a:r>
            <a:r>
              <a:rPr lang="en-US" sz="3730" b="1" dirty="0">
                <a:solidFill>
                  <a:srgbClr val="FF99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0" b="1" dirty="0" err="1">
                <a:solidFill>
                  <a:srgbClr val="FF99CC"/>
                </a:solidFill>
                <a:latin typeface="Arial" pitchFamily="34" charset="0"/>
                <a:cs typeface="Arial" pitchFamily="34" charset="0"/>
              </a:rPr>
              <a:t>phần</a:t>
            </a:r>
            <a:r>
              <a:rPr lang="en-US" sz="3730" b="1" dirty="0">
                <a:solidFill>
                  <a:srgbClr val="FF99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0" b="1" dirty="0" err="1">
                <a:solidFill>
                  <a:srgbClr val="FF99CC"/>
                </a:solidFill>
                <a:latin typeface="Arial" pitchFamily="34" charset="0"/>
                <a:cs typeface="Arial" pitchFamily="34" charset="0"/>
              </a:rPr>
              <a:t>vận</a:t>
            </a:r>
            <a:r>
              <a:rPr lang="en-US" sz="3730" b="1" dirty="0">
                <a:solidFill>
                  <a:srgbClr val="FF99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0" b="1" dirty="0" err="1">
                <a:solidFill>
                  <a:srgbClr val="FF99CC"/>
                </a:solidFill>
                <a:latin typeface="Arial" pitchFamily="34" charset="0"/>
                <a:cs typeface="Arial" pitchFamily="34" charset="0"/>
              </a:rPr>
              <a:t>dụng</a:t>
            </a:r>
            <a:r>
              <a:rPr lang="en-US" sz="3730" b="1" dirty="0">
                <a:solidFill>
                  <a:srgbClr val="FF99CC"/>
                </a:solidFill>
                <a:latin typeface="Arial" pitchFamily="34" charset="0"/>
                <a:cs typeface="Arial" pitchFamily="34" charset="0"/>
              </a:rPr>
              <a:t> (BT 2)</a:t>
            </a:r>
          </a:p>
        </p:txBody>
      </p:sp>
      <p:sp>
        <p:nvSpPr>
          <p:cNvPr id="9" name="Oval 8"/>
          <p:cNvSpPr/>
          <p:nvPr/>
        </p:nvSpPr>
        <p:spPr>
          <a:xfrm>
            <a:off x="2691535" y="2751666"/>
            <a:ext cx="1353413" cy="1354666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21821" tIns="60910" rIns="121821" bIns="60910"/>
          <a:lstStyle/>
          <a:p>
            <a:pPr algn="ctr"/>
            <a:r>
              <a:rPr lang="en-US" sz="5328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10" name="Freeform 9"/>
          <p:cNvSpPr/>
          <p:nvPr/>
        </p:nvSpPr>
        <p:spPr>
          <a:xfrm>
            <a:off x="3028009" y="3782292"/>
            <a:ext cx="9019958" cy="1949642"/>
          </a:xfrm>
          <a:custGeom>
            <a:avLst/>
            <a:gdLst>
              <a:gd name="connsiteX0" fmla="*/ 0 w 6771233"/>
              <a:gd name="connsiteY0" fmla="*/ 0 h 812800"/>
              <a:gd name="connsiteX1" fmla="*/ 6771233 w 6771233"/>
              <a:gd name="connsiteY1" fmla="*/ 0 h 812800"/>
              <a:gd name="connsiteX2" fmla="*/ 6771233 w 6771233"/>
              <a:gd name="connsiteY2" fmla="*/ 812800 h 812800"/>
              <a:gd name="connsiteX3" fmla="*/ 0 w 6771233"/>
              <a:gd name="connsiteY3" fmla="*/ 812800 h 812800"/>
              <a:gd name="connsiteX4" fmla="*/ 0 w 6771233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71233" h="812800">
                <a:moveTo>
                  <a:pt x="0" y="0"/>
                </a:moveTo>
                <a:lnTo>
                  <a:pt x="6771233" y="0"/>
                </a:lnTo>
                <a:lnTo>
                  <a:pt x="6771233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3399FF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514" tIns="94750" rIns="94750" bIns="94750" numCol="1" spcCol="2541" anchor="ctr" anchorCtr="0">
            <a:noAutofit/>
          </a:bodyPr>
          <a:lstStyle/>
          <a:p>
            <a:pPr defTabSz="1657994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730" b="1" dirty="0" err="1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Chuẩn</a:t>
            </a:r>
            <a:r>
              <a:rPr lang="en-US" sz="3730" b="1" dirty="0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0" b="1" dirty="0" err="1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bị</a:t>
            </a:r>
            <a:r>
              <a:rPr lang="en-US" sz="3730" b="1" dirty="0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0" b="1" dirty="0" err="1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3730" b="1" dirty="0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 5: </a:t>
            </a:r>
            <a:r>
              <a:rPr lang="en-US" sz="3730" b="1" dirty="0" err="1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Vị</a:t>
            </a:r>
            <a:r>
              <a:rPr lang="en-US" sz="3730" b="1" dirty="0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0" b="1" dirty="0" err="1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trí</a:t>
            </a:r>
            <a:r>
              <a:rPr lang="en-US" sz="3730" b="1" dirty="0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0" b="1" dirty="0" err="1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Trái</a:t>
            </a:r>
            <a:r>
              <a:rPr lang="en-US" sz="3730" b="1" dirty="0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0" b="1" dirty="0" err="1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Đất</a:t>
            </a:r>
            <a:r>
              <a:rPr lang="en-US" sz="3730" b="1" dirty="0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0" b="1" dirty="0" err="1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3730" b="1" dirty="0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0" b="1" dirty="0" err="1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hệ</a:t>
            </a:r>
            <a:r>
              <a:rPr lang="en-US" sz="3730" b="1" dirty="0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0" b="1" dirty="0" err="1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mặt</a:t>
            </a:r>
            <a:r>
              <a:rPr lang="en-US" sz="3730" b="1" dirty="0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0" b="1" dirty="0" err="1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trời</a:t>
            </a:r>
            <a:r>
              <a:rPr lang="en-US" sz="3730" b="1" dirty="0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3730" b="1" dirty="0" err="1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Tìm</a:t>
            </a:r>
            <a:r>
              <a:rPr lang="en-US" sz="3730" b="1" dirty="0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0" b="1" dirty="0" err="1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hiểu</a:t>
            </a:r>
            <a:r>
              <a:rPr lang="en-US" sz="3730" b="1" dirty="0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0" b="1" dirty="0" err="1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vị</a:t>
            </a:r>
            <a:r>
              <a:rPr lang="en-US" sz="3730" b="1" dirty="0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0" b="1" dirty="0" err="1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trí</a:t>
            </a:r>
            <a:r>
              <a:rPr lang="en-US" sz="3730" b="1" dirty="0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 TĐ </a:t>
            </a:r>
            <a:r>
              <a:rPr lang="en-US" sz="3730" b="1" dirty="0" err="1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3730" b="1" dirty="0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0" b="1" dirty="0" err="1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hệ</a:t>
            </a:r>
            <a:r>
              <a:rPr lang="en-US" sz="3730" b="1" dirty="0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0" b="1" dirty="0" err="1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Mặt</a:t>
            </a:r>
            <a:r>
              <a:rPr lang="en-US" sz="3730" b="1" dirty="0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0" b="1" dirty="0" err="1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trời</a:t>
            </a:r>
            <a:r>
              <a:rPr lang="en-US" sz="3730" b="1" dirty="0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3730" b="1" dirty="0" err="1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3730" b="1" dirty="0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0" b="1" dirty="0" err="1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dạng,kích</a:t>
            </a:r>
            <a:r>
              <a:rPr lang="en-US" sz="3730" b="1" dirty="0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0" b="1" dirty="0" err="1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thước</a:t>
            </a:r>
            <a:r>
              <a:rPr lang="en-US" sz="3730" b="1" dirty="0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 TĐ</a:t>
            </a:r>
          </a:p>
        </p:txBody>
      </p:sp>
      <p:sp>
        <p:nvSpPr>
          <p:cNvPr id="11" name="Oval 10"/>
          <p:cNvSpPr/>
          <p:nvPr/>
        </p:nvSpPr>
        <p:spPr>
          <a:xfrm>
            <a:off x="2297962" y="4377267"/>
            <a:ext cx="1353413" cy="1354666"/>
          </a:xfrm>
          <a:prstGeom prst="ellipse">
            <a:avLst/>
          </a:prstGeom>
          <a:solidFill>
            <a:srgbClr val="3399FF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21821" tIns="60910" rIns="121821" bIns="60910"/>
          <a:lstStyle/>
          <a:p>
            <a:pPr algn="ctr"/>
            <a:r>
              <a:rPr lang="en-US" sz="4795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2687" y="97855"/>
            <a:ext cx="2943674" cy="2056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555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8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537026">
            <a:extLst>
              <a:ext uri="{FF2B5EF4-FFF2-40B4-BE49-F238E27FC236}">
                <a16:creationId xmlns:a16="http://schemas.microsoft.com/office/drawing/2014/main" id="{6F92969D-27F9-4D52-BAD6-7C87640F4D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" y="87498"/>
            <a:ext cx="11917680" cy="6683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Text Box 3">
            <a:extLst>
              <a:ext uri="{FF2B5EF4-FFF2-40B4-BE49-F238E27FC236}">
                <a16:creationId xmlns:a16="http://schemas.microsoft.com/office/drawing/2014/main" id="{FC743C29-5B31-4A88-8D74-CF4747B708CE}"/>
              </a:ext>
            </a:extLst>
          </p:cNvPr>
          <p:cNvSpPr txBox="1">
            <a:spLocks noChangeArrowheads="1"/>
          </p:cNvSpPr>
          <p:nvPr/>
        </p:nvSpPr>
        <p:spPr bwMode="auto">
          <a:xfrm rot="219488">
            <a:off x="2930525" y="2767014"/>
            <a:ext cx="6870700" cy="132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vi-VN" b="1" dirty="0" err="1">
                <a:solidFill>
                  <a:srgbClr val="C91603"/>
                </a:solidFill>
                <a:latin typeface="Times New Roman" panose="02020603050405020304" pitchFamily="18" charset="0"/>
              </a:rPr>
              <a:t>Cảm</a:t>
            </a:r>
            <a:r>
              <a:rPr lang="en-US" altLang="vi-VN" b="1" dirty="0">
                <a:solidFill>
                  <a:srgbClr val="C91603"/>
                </a:solidFill>
                <a:latin typeface="Times New Roman" panose="02020603050405020304" pitchFamily="18" charset="0"/>
              </a:rPr>
              <a:t> </a:t>
            </a:r>
            <a:r>
              <a:rPr lang="vi-VN" altLang="vi-VN" b="1" dirty="0">
                <a:solidFill>
                  <a:srgbClr val="C91603"/>
                </a:solidFill>
                <a:latin typeface="Times New Roman" panose="02020603050405020304" pitchFamily="18" charset="0"/>
              </a:rPr>
              <a:t>ơ</a:t>
            </a:r>
            <a:r>
              <a:rPr lang="en-US" altLang="vi-VN" b="1" dirty="0">
                <a:solidFill>
                  <a:srgbClr val="C91603"/>
                </a:solidFill>
                <a:latin typeface="Times New Roman" panose="02020603050405020304" pitchFamily="18" charset="0"/>
              </a:rPr>
              <a:t>n </a:t>
            </a:r>
            <a:r>
              <a:rPr lang="en-US" altLang="vi-VN" b="1" dirty="0" err="1">
                <a:solidFill>
                  <a:srgbClr val="C91603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vi-VN" b="1" dirty="0">
                <a:solidFill>
                  <a:srgbClr val="C91603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C91603"/>
                </a:solidFill>
                <a:latin typeface="Times New Roman" panose="02020603050405020304" pitchFamily="18" charset="0"/>
              </a:rPr>
              <a:t>em</a:t>
            </a:r>
            <a:r>
              <a:rPr lang="en-US" altLang="vi-VN" b="1" dirty="0">
                <a:solidFill>
                  <a:srgbClr val="C91603"/>
                </a:solidFill>
                <a:latin typeface="Times New Roman" panose="02020603050405020304" pitchFamily="18" charset="0"/>
              </a:rPr>
              <a:t>! </a:t>
            </a:r>
          </a:p>
          <a:p>
            <a:pPr algn="ctr">
              <a:spcBef>
                <a:spcPct val="50000"/>
              </a:spcBef>
              <a:buFontTx/>
              <a:buNone/>
            </a:pPr>
            <a:endParaRPr lang="en-US" altLang="vi-VN" b="1" dirty="0">
              <a:solidFill>
                <a:srgbClr val="C91603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595087"/>
            <a:ext cx="10515600" cy="4818742"/>
          </a:xfrm>
        </p:spPr>
        <p:txBody>
          <a:bodyPr>
            <a:normAutofit/>
          </a:bodyPr>
          <a:lstStyle/>
          <a:p>
            <a:br>
              <a:rPr lang="en-US" b="1" dirty="0">
                <a:latin typeface="Times New Roman" pitchFamily="18" charset="0"/>
                <a:cs typeface="Times New Roman" pitchFamily="18" charset="0"/>
              </a:rPr>
            </a:b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đoàn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khách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du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Đoàn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khách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thăm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di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trận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, Quan Quang .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?</a:t>
            </a:r>
            <a:br>
              <a:rPr lang="en-US" dirty="0"/>
            </a:br>
            <a:endParaRPr lang="en-US" dirty="0"/>
          </a:p>
        </p:txBody>
      </p:sp>
      <p:sp>
        <p:nvSpPr>
          <p:cNvPr id="4" name="WordArt 2"/>
          <p:cNvSpPr>
            <a:spLocks noChangeArrowheads="1" noChangeShapeType="1" noTextEdit="1"/>
          </p:cNvSpPr>
          <p:nvPr/>
        </p:nvSpPr>
        <p:spPr bwMode="auto">
          <a:xfrm>
            <a:off x="2852056" y="290286"/>
            <a:ext cx="5783943" cy="1103085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251"/>
              </a:avLst>
            </a:prstTxWarp>
          </a:bodyPr>
          <a:lstStyle/>
          <a:p>
            <a:r>
              <a:rPr lang="en-US" sz="3200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5000"/>
                    </a:srgbClr>
                  </a:outerShdw>
                </a:effectLst>
                <a:latin typeface="Times New Roman"/>
                <a:cs typeface="Times New Roman"/>
              </a:rPr>
              <a:t>Tình</a:t>
            </a:r>
            <a:r>
              <a:rPr lang="en-US" sz="32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5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200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5000"/>
                    </a:srgbClr>
                  </a:outerShdw>
                </a:effectLst>
                <a:latin typeface="Times New Roman"/>
                <a:cs typeface="Times New Roman"/>
              </a:rPr>
              <a:t>huống</a:t>
            </a:r>
            <a:endParaRPr lang="en-US" sz="3200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9999FF"/>
                  </a:gs>
                  <a:gs pos="100000">
                    <a:srgbClr val="009999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C0C0C0">
                    <a:alpha val="75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68197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B67813DD-1784-4616-8F4E-55B75D4E196B}"/>
              </a:ext>
            </a:extLst>
          </p:cNvPr>
          <p:cNvSpPr/>
          <p:nvPr/>
        </p:nvSpPr>
        <p:spPr>
          <a:xfrm>
            <a:off x="1513839" y="2064119"/>
            <a:ext cx="1196603" cy="1166162"/>
          </a:xfrm>
          <a:prstGeom prst="flowChartConnector">
            <a:avLst/>
          </a:prstGeom>
          <a:ln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60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Flowchart: Connector 7">
            <a:extLst>
              <a:ext uri="{FF2B5EF4-FFF2-40B4-BE49-F238E27FC236}">
                <a16:creationId xmlns:a16="http://schemas.microsoft.com/office/drawing/2014/main" id="{01D71F2D-819C-4B44-8712-F9EB5E069125}"/>
              </a:ext>
            </a:extLst>
          </p:cNvPr>
          <p:cNvSpPr/>
          <p:nvPr/>
        </p:nvSpPr>
        <p:spPr>
          <a:xfrm>
            <a:off x="477520" y="4095401"/>
            <a:ext cx="1105164" cy="1090780"/>
          </a:xfrm>
          <a:prstGeom prst="flowChartConnector">
            <a:avLst/>
          </a:prstGeom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54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027D11F-9EBF-46D2-B639-067C5B7130D3}"/>
              </a:ext>
            </a:extLst>
          </p:cNvPr>
          <p:cNvSpPr/>
          <p:nvPr/>
        </p:nvSpPr>
        <p:spPr>
          <a:xfrm>
            <a:off x="1711843" y="4095400"/>
            <a:ext cx="5217278" cy="1046961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Vẽ lược đồ trí nhớ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9D75515-C577-4425-89F9-2F36EDA9EBD2}"/>
              </a:ext>
            </a:extLst>
          </p:cNvPr>
          <p:cNvSpPr/>
          <p:nvPr/>
        </p:nvSpPr>
        <p:spPr>
          <a:xfrm>
            <a:off x="2839602" y="2197536"/>
            <a:ext cx="7035918" cy="1046962"/>
          </a:xfrm>
          <a:prstGeom prst="round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 Khái niệm lược đồ trí nhớ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7E9DAAF-4DBA-43F7-915F-D94B3CDD85D0}"/>
              </a:ext>
            </a:extLst>
          </p:cNvPr>
          <p:cNvSpPr txBox="1"/>
          <p:nvPr/>
        </p:nvSpPr>
        <p:spPr>
          <a:xfrm>
            <a:off x="2890284" y="140587"/>
            <a:ext cx="6677244" cy="1156585"/>
          </a:xfrm>
          <a:custGeom>
            <a:avLst/>
            <a:gdLst/>
            <a:ahLst/>
            <a:cxnLst/>
            <a:rect l="l" t="t" r="r" b="b"/>
            <a:pathLst>
              <a:path w="6208084" h="919518">
                <a:moveTo>
                  <a:pt x="5143023" y="668672"/>
                </a:moveTo>
                <a:cubicBezTo>
                  <a:pt x="5130234" y="668672"/>
                  <a:pt x="5119127" y="672963"/>
                  <a:pt x="5109704" y="681545"/>
                </a:cubicBezTo>
                <a:cubicBezTo>
                  <a:pt x="5100281" y="690127"/>
                  <a:pt x="5095569" y="701317"/>
                  <a:pt x="5095569" y="715115"/>
                </a:cubicBezTo>
                <a:cubicBezTo>
                  <a:pt x="5095569" y="729250"/>
                  <a:pt x="5100281" y="740525"/>
                  <a:pt x="5109704" y="748939"/>
                </a:cubicBezTo>
                <a:cubicBezTo>
                  <a:pt x="5119127" y="757352"/>
                  <a:pt x="5130234" y="761559"/>
                  <a:pt x="5143023" y="761559"/>
                </a:cubicBezTo>
                <a:cubicBezTo>
                  <a:pt x="5155475" y="761559"/>
                  <a:pt x="5166497" y="757352"/>
                  <a:pt x="5176089" y="748939"/>
                </a:cubicBezTo>
                <a:cubicBezTo>
                  <a:pt x="5185680" y="740525"/>
                  <a:pt x="5190476" y="729250"/>
                  <a:pt x="5190476" y="715115"/>
                </a:cubicBezTo>
                <a:cubicBezTo>
                  <a:pt x="5190476" y="701317"/>
                  <a:pt x="5185680" y="690127"/>
                  <a:pt x="5176089" y="681545"/>
                </a:cubicBezTo>
                <a:cubicBezTo>
                  <a:pt x="5166497" y="672963"/>
                  <a:pt x="5155475" y="668672"/>
                  <a:pt x="5143023" y="668672"/>
                </a:cubicBezTo>
                <a:close/>
                <a:moveTo>
                  <a:pt x="1609248" y="668672"/>
                </a:moveTo>
                <a:cubicBezTo>
                  <a:pt x="1596459" y="668672"/>
                  <a:pt x="1585353" y="672963"/>
                  <a:pt x="1575929" y="681545"/>
                </a:cubicBezTo>
                <a:cubicBezTo>
                  <a:pt x="1566506" y="690127"/>
                  <a:pt x="1561794" y="701317"/>
                  <a:pt x="1561794" y="715115"/>
                </a:cubicBezTo>
                <a:cubicBezTo>
                  <a:pt x="1561794" y="729250"/>
                  <a:pt x="1566506" y="740525"/>
                  <a:pt x="1575929" y="748939"/>
                </a:cubicBezTo>
                <a:cubicBezTo>
                  <a:pt x="1585353" y="757352"/>
                  <a:pt x="1596459" y="761559"/>
                  <a:pt x="1609248" y="761559"/>
                </a:cubicBezTo>
                <a:cubicBezTo>
                  <a:pt x="1621700" y="761559"/>
                  <a:pt x="1632722" y="757352"/>
                  <a:pt x="1642314" y="748939"/>
                </a:cubicBezTo>
                <a:cubicBezTo>
                  <a:pt x="1651905" y="740525"/>
                  <a:pt x="1656701" y="729250"/>
                  <a:pt x="1656701" y="715115"/>
                </a:cubicBezTo>
                <a:cubicBezTo>
                  <a:pt x="1656701" y="701317"/>
                  <a:pt x="1651905" y="690127"/>
                  <a:pt x="1642314" y="681545"/>
                </a:cubicBezTo>
                <a:cubicBezTo>
                  <a:pt x="1632722" y="672963"/>
                  <a:pt x="1621700" y="668672"/>
                  <a:pt x="1609248" y="668672"/>
                </a:cubicBezTo>
                <a:close/>
                <a:moveTo>
                  <a:pt x="3758840" y="500565"/>
                </a:moveTo>
                <a:lnTo>
                  <a:pt x="3813866" y="500565"/>
                </a:lnTo>
                <a:cubicBezTo>
                  <a:pt x="3828674" y="500565"/>
                  <a:pt x="3839023" y="503678"/>
                  <a:pt x="3844913" y="509904"/>
                </a:cubicBezTo>
                <a:cubicBezTo>
                  <a:pt x="3850802" y="516130"/>
                  <a:pt x="3853747" y="524796"/>
                  <a:pt x="3853747" y="535903"/>
                </a:cubicBezTo>
                <a:cubicBezTo>
                  <a:pt x="3853747" y="547009"/>
                  <a:pt x="3850886" y="555759"/>
                  <a:pt x="3845165" y="562153"/>
                </a:cubicBezTo>
                <a:cubicBezTo>
                  <a:pt x="3839443" y="568548"/>
                  <a:pt x="3829011" y="571745"/>
                  <a:pt x="3813866" y="571745"/>
                </a:cubicBezTo>
                <a:lnTo>
                  <a:pt x="3758840" y="571745"/>
                </a:lnTo>
                <a:close/>
                <a:moveTo>
                  <a:pt x="643967" y="468691"/>
                </a:moveTo>
                <a:lnTo>
                  <a:pt x="643967" y="886673"/>
                </a:lnTo>
                <a:lnTo>
                  <a:pt x="658728" y="886673"/>
                </a:lnTo>
                <a:lnTo>
                  <a:pt x="657234" y="889376"/>
                </a:lnTo>
                <a:lnTo>
                  <a:pt x="411449" y="889376"/>
                </a:lnTo>
                <a:close/>
                <a:moveTo>
                  <a:pt x="4132163" y="463208"/>
                </a:moveTo>
                <a:lnTo>
                  <a:pt x="4163462" y="535903"/>
                </a:lnTo>
                <a:lnTo>
                  <a:pt x="4101369" y="535903"/>
                </a:lnTo>
                <a:close/>
                <a:moveTo>
                  <a:pt x="643967" y="420685"/>
                </a:moveTo>
                <a:lnTo>
                  <a:pt x="657234" y="444688"/>
                </a:lnTo>
                <a:lnTo>
                  <a:pt x="643967" y="468691"/>
                </a:lnTo>
                <a:close/>
                <a:moveTo>
                  <a:pt x="2199769" y="378902"/>
                </a:moveTo>
                <a:lnTo>
                  <a:pt x="2230563" y="378902"/>
                </a:lnTo>
                <a:cubicBezTo>
                  <a:pt x="2258497" y="378902"/>
                  <a:pt x="2280457" y="387354"/>
                  <a:pt x="2296443" y="404258"/>
                </a:cubicBezTo>
                <a:cubicBezTo>
                  <a:pt x="2312429" y="421161"/>
                  <a:pt x="2320422" y="443840"/>
                  <a:pt x="2320422" y="472295"/>
                </a:cubicBezTo>
                <a:cubicBezTo>
                  <a:pt x="2320422" y="500749"/>
                  <a:pt x="2312429" y="523428"/>
                  <a:pt x="2296443" y="540332"/>
                </a:cubicBezTo>
                <a:cubicBezTo>
                  <a:pt x="2280457" y="557235"/>
                  <a:pt x="2258497" y="565687"/>
                  <a:pt x="2230563" y="565687"/>
                </a:cubicBezTo>
                <a:lnTo>
                  <a:pt x="2199769" y="565687"/>
                </a:lnTo>
                <a:close/>
                <a:moveTo>
                  <a:pt x="5142265" y="376378"/>
                </a:moveTo>
                <a:cubicBezTo>
                  <a:pt x="5156779" y="376378"/>
                  <a:pt x="5169603" y="378818"/>
                  <a:pt x="5180738" y="383698"/>
                </a:cubicBezTo>
                <a:cubicBezTo>
                  <a:pt x="5191873" y="388578"/>
                  <a:pt x="5201323" y="395309"/>
                  <a:pt x="5209087" y="403891"/>
                </a:cubicBezTo>
                <a:cubicBezTo>
                  <a:pt x="5216852" y="412473"/>
                  <a:pt x="5222759" y="422653"/>
                  <a:pt x="5226807" y="434433"/>
                </a:cubicBezTo>
                <a:cubicBezTo>
                  <a:pt x="5230857" y="446212"/>
                  <a:pt x="5232881" y="458833"/>
                  <a:pt x="5232881" y="472295"/>
                </a:cubicBezTo>
                <a:cubicBezTo>
                  <a:pt x="5232881" y="485757"/>
                  <a:pt x="5230857" y="498377"/>
                  <a:pt x="5226807" y="510156"/>
                </a:cubicBezTo>
                <a:cubicBezTo>
                  <a:pt x="5222759" y="521936"/>
                  <a:pt x="5216852" y="532116"/>
                  <a:pt x="5209087" y="540698"/>
                </a:cubicBezTo>
                <a:cubicBezTo>
                  <a:pt x="5201323" y="549280"/>
                  <a:pt x="5191873" y="556096"/>
                  <a:pt x="5180738" y="561144"/>
                </a:cubicBezTo>
                <a:cubicBezTo>
                  <a:pt x="5169603" y="566192"/>
                  <a:pt x="5156779" y="568716"/>
                  <a:pt x="5142265" y="568716"/>
                </a:cubicBezTo>
                <a:cubicBezTo>
                  <a:pt x="5127751" y="568716"/>
                  <a:pt x="5114927" y="566192"/>
                  <a:pt x="5103792" y="561144"/>
                </a:cubicBezTo>
                <a:cubicBezTo>
                  <a:pt x="5092657" y="556096"/>
                  <a:pt x="5083207" y="549280"/>
                  <a:pt x="5075443" y="540698"/>
                </a:cubicBezTo>
                <a:cubicBezTo>
                  <a:pt x="5067679" y="532116"/>
                  <a:pt x="5061772" y="521936"/>
                  <a:pt x="5057723" y="510156"/>
                </a:cubicBezTo>
                <a:cubicBezTo>
                  <a:pt x="5053674" y="498377"/>
                  <a:pt x="5051649" y="485757"/>
                  <a:pt x="5051649" y="472295"/>
                </a:cubicBezTo>
                <a:cubicBezTo>
                  <a:pt x="5051649" y="458833"/>
                  <a:pt x="5053674" y="446212"/>
                  <a:pt x="5057723" y="434433"/>
                </a:cubicBezTo>
                <a:cubicBezTo>
                  <a:pt x="5061772" y="422653"/>
                  <a:pt x="5067679" y="412473"/>
                  <a:pt x="5075443" y="403891"/>
                </a:cubicBezTo>
                <a:cubicBezTo>
                  <a:pt x="5083207" y="395309"/>
                  <a:pt x="5092657" y="388578"/>
                  <a:pt x="5103792" y="383698"/>
                </a:cubicBezTo>
                <a:cubicBezTo>
                  <a:pt x="5114927" y="378818"/>
                  <a:pt x="5127751" y="376378"/>
                  <a:pt x="5142265" y="376378"/>
                </a:cubicBezTo>
                <a:close/>
                <a:moveTo>
                  <a:pt x="1608490" y="376378"/>
                </a:moveTo>
                <a:cubicBezTo>
                  <a:pt x="1623004" y="376378"/>
                  <a:pt x="1635829" y="378818"/>
                  <a:pt x="1646964" y="383698"/>
                </a:cubicBezTo>
                <a:cubicBezTo>
                  <a:pt x="1658099" y="388578"/>
                  <a:pt x="1667548" y="395309"/>
                  <a:pt x="1675313" y="403891"/>
                </a:cubicBezTo>
                <a:cubicBezTo>
                  <a:pt x="1683077" y="412473"/>
                  <a:pt x="1688984" y="422653"/>
                  <a:pt x="1693033" y="434433"/>
                </a:cubicBezTo>
                <a:cubicBezTo>
                  <a:pt x="1697082" y="446212"/>
                  <a:pt x="1699107" y="458833"/>
                  <a:pt x="1699107" y="472295"/>
                </a:cubicBezTo>
                <a:cubicBezTo>
                  <a:pt x="1699107" y="485757"/>
                  <a:pt x="1697082" y="498377"/>
                  <a:pt x="1693033" y="510156"/>
                </a:cubicBezTo>
                <a:cubicBezTo>
                  <a:pt x="1688984" y="521936"/>
                  <a:pt x="1683077" y="532116"/>
                  <a:pt x="1675313" y="540698"/>
                </a:cubicBezTo>
                <a:cubicBezTo>
                  <a:pt x="1667548" y="549280"/>
                  <a:pt x="1658099" y="556096"/>
                  <a:pt x="1646964" y="561144"/>
                </a:cubicBezTo>
                <a:cubicBezTo>
                  <a:pt x="1635829" y="566192"/>
                  <a:pt x="1623004" y="568716"/>
                  <a:pt x="1608490" y="568716"/>
                </a:cubicBezTo>
                <a:cubicBezTo>
                  <a:pt x="1593977" y="568716"/>
                  <a:pt x="1581152" y="566192"/>
                  <a:pt x="1570017" y="561144"/>
                </a:cubicBezTo>
                <a:cubicBezTo>
                  <a:pt x="1558882" y="556096"/>
                  <a:pt x="1549433" y="549280"/>
                  <a:pt x="1541668" y="540698"/>
                </a:cubicBezTo>
                <a:cubicBezTo>
                  <a:pt x="1533904" y="532116"/>
                  <a:pt x="1527997" y="521936"/>
                  <a:pt x="1523948" y="510156"/>
                </a:cubicBezTo>
                <a:cubicBezTo>
                  <a:pt x="1519899" y="498377"/>
                  <a:pt x="1517874" y="485757"/>
                  <a:pt x="1517874" y="472295"/>
                </a:cubicBezTo>
                <a:cubicBezTo>
                  <a:pt x="1517874" y="458833"/>
                  <a:pt x="1519899" y="446212"/>
                  <a:pt x="1523948" y="434433"/>
                </a:cubicBezTo>
                <a:cubicBezTo>
                  <a:pt x="1527997" y="422653"/>
                  <a:pt x="1533904" y="412473"/>
                  <a:pt x="1541668" y="403891"/>
                </a:cubicBezTo>
                <a:cubicBezTo>
                  <a:pt x="1549433" y="395309"/>
                  <a:pt x="1558882" y="388578"/>
                  <a:pt x="1570017" y="383698"/>
                </a:cubicBezTo>
                <a:cubicBezTo>
                  <a:pt x="1581152" y="378818"/>
                  <a:pt x="1593977" y="376378"/>
                  <a:pt x="1608490" y="376378"/>
                </a:cubicBezTo>
                <a:close/>
                <a:moveTo>
                  <a:pt x="3758840" y="372844"/>
                </a:moveTo>
                <a:lnTo>
                  <a:pt x="3807303" y="372844"/>
                </a:lnTo>
                <a:cubicBezTo>
                  <a:pt x="3820092" y="372844"/>
                  <a:pt x="3828927" y="375621"/>
                  <a:pt x="3833807" y="381174"/>
                </a:cubicBezTo>
                <a:cubicBezTo>
                  <a:pt x="3838687" y="386727"/>
                  <a:pt x="3841127" y="394383"/>
                  <a:pt x="3841127" y="404143"/>
                </a:cubicBezTo>
                <a:cubicBezTo>
                  <a:pt x="3841127" y="413903"/>
                  <a:pt x="3838518" y="421476"/>
                  <a:pt x="3833302" y="426860"/>
                </a:cubicBezTo>
                <a:cubicBezTo>
                  <a:pt x="3828085" y="432245"/>
                  <a:pt x="3819082" y="434938"/>
                  <a:pt x="3806293" y="434938"/>
                </a:cubicBezTo>
                <a:lnTo>
                  <a:pt x="3758840" y="434938"/>
                </a:lnTo>
                <a:close/>
                <a:moveTo>
                  <a:pt x="4612966" y="300654"/>
                </a:moveTo>
                <a:lnTo>
                  <a:pt x="4612966" y="643935"/>
                </a:lnTo>
                <a:lnTo>
                  <a:pt x="4704844" y="643935"/>
                </a:lnTo>
                <a:lnTo>
                  <a:pt x="4704844" y="509652"/>
                </a:lnTo>
                <a:lnTo>
                  <a:pt x="4823983" y="509652"/>
                </a:lnTo>
                <a:lnTo>
                  <a:pt x="4823983" y="643935"/>
                </a:lnTo>
                <a:lnTo>
                  <a:pt x="4915861" y="643935"/>
                </a:lnTo>
                <a:lnTo>
                  <a:pt x="4915861" y="300654"/>
                </a:lnTo>
                <a:lnTo>
                  <a:pt x="4823983" y="300654"/>
                </a:lnTo>
                <a:lnTo>
                  <a:pt x="4823983" y="432413"/>
                </a:lnTo>
                <a:lnTo>
                  <a:pt x="4704844" y="432413"/>
                </a:lnTo>
                <a:lnTo>
                  <a:pt x="4704844" y="300654"/>
                </a:lnTo>
                <a:close/>
                <a:moveTo>
                  <a:pt x="4338760" y="300654"/>
                </a:moveTo>
                <a:lnTo>
                  <a:pt x="4338760" y="643935"/>
                </a:lnTo>
                <a:lnTo>
                  <a:pt x="4430638" y="643935"/>
                </a:lnTo>
                <a:lnTo>
                  <a:pt x="4430638" y="300654"/>
                </a:lnTo>
                <a:close/>
                <a:moveTo>
                  <a:pt x="3669991" y="300654"/>
                </a:moveTo>
                <a:lnTo>
                  <a:pt x="3669991" y="643935"/>
                </a:lnTo>
                <a:lnTo>
                  <a:pt x="3814371" y="643935"/>
                </a:lnTo>
                <a:cubicBezTo>
                  <a:pt x="3857449" y="643935"/>
                  <a:pt x="3890095" y="635269"/>
                  <a:pt x="3912307" y="617937"/>
                </a:cubicBezTo>
                <a:cubicBezTo>
                  <a:pt x="3934519" y="600604"/>
                  <a:pt x="3945625" y="576120"/>
                  <a:pt x="3945625" y="544485"/>
                </a:cubicBezTo>
                <a:cubicBezTo>
                  <a:pt x="3945625" y="532369"/>
                  <a:pt x="3943859" y="521683"/>
                  <a:pt x="3940325" y="512428"/>
                </a:cubicBezTo>
                <a:cubicBezTo>
                  <a:pt x="3936791" y="503173"/>
                  <a:pt x="3932163" y="495264"/>
                  <a:pt x="3926442" y="488701"/>
                </a:cubicBezTo>
                <a:cubicBezTo>
                  <a:pt x="3920721" y="482139"/>
                  <a:pt x="3914158" y="476838"/>
                  <a:pt x="3906754" y="472799"/>
                </a:cubicBezTo>
                <a:cubicBezTo>
                  <a:pt x="3899349" y="468761"/>
                  <a:pt x="3891609" y="465564"/>
                  <a:pt x="3883532" y="463208"/>
                </a:cubicBezTo>
                <a:cubicBezTo>
                  <a:pt x="3897330" y="458159"/>
                  <a:pt x="3908689" y="449746"/>
                  <a:pt x="3917607" y="437966"/>
                </a:cubicBezTo>
                <a:cubicBezTo>
                  <a:pt x="3926526" y="426187"/>
                  <a:pt x="3930985" y="410033"/>
                  <a:pt x="3930985" y="389503"/>
                </a:cubicBezTo>
                <a:cubicBezTo>
                  <a:pt x="3930985" y="360560"/>
                  <a:pt x="3920889" y="338516"/>
                  <a:pt x="3900696" y="323371"/>
                </a:cubicBezTo>
                <a:cubicBezTo>
                  <a:pt x="3880503" y="308226"/>
                  <a:pt x="3853242" y="300654"/>
                  <a:pt x="3818914" y="300654"/>
                </a:cubicBezTo>
                <a:close/>
                <a:moveTo>
                  <a:pt x="2447257" y="300654"/>
                </a:moveTo>
                <a:lnTo>
                  <a:pt x="2447257" y="511166"/>
                </a:lnTo>
                <a:cubicBezTo>
                  <a:pt x="2447257" y="534388"/>
                  <a:pt x="2450959" y="554581"/>
                  <a:pt x="2458363" y="571745"/>
                </a:cubicBezTo>
                <a:cubicBezTo>
                  <a:pt x="2465767" y="588909"/>
                  <a:pt x="2476116" y="603213"/>
                  <a:pt x="2489410" y="614655"/>
                </a:cubicBezTo>
                <a:cubicBezTo>
                  <a:pt x="2502704" y="626098"/>
                  <a:pt x="2518438" y="634680"/>
                  <a:pt x="2536611" y="640401"/>
                </a:cubicBezTo>
                <a:cubicBezTo>
                  <a:pt x="2554785" y="646123"/>
                  <a:pt x="2574641" y="648983"/>
                  <a:pt x="2596181" y="648983"/>
                </a:cubicBezTo>
                <a:cubicBezTo>
                  <a:pt x="2617720" y="648983"/>
                  <a:pt x="2637576" y="646123"/>
                  <a:pt x="2655750" y="640401"/>
                </a:cubicBezTo>
                <a:cubicBezTo>
                  <a:pt x="2673924" y="634680"/>
                  <a:pt x="2689657" y="626098"/>
                  <a:pt x="2702951" y="614655"/>
                </a:cubicBezTo>
                <a:cubicBezTo>
                  <a:pt x="2716245" y="603213"/>
                  <a:pt x="2726593" y="588909"/>
                  <a:pt x="2733998" y="571745"/>
                </a:cubicBezTo>
                <a:cubicBezTo>
                  <a:pt x="2741402" y="554581"/>
                  <a:pt x="2745104" y="534388"/>
                  <a:pt x="2745104" y="511166"/>
                </a:cubicBezTo>
                <a:lnTo>
                  <a:pt x="2745104" y="300654"/>
                </a:lnTo>
                <a:lnTo>
                  <a:pt x="2653226" y="300654"/>
                </a:lnTo>
                <a:lnTo>
                  <a:pt x="2653226" y="509762"/>
                </a:lnTo>
                <a:cubicBezTo>
                  <a:pt x="2653226" y="529250"/>
                  <a:pt x="2648598" y="544285"/>
                  <a:pt x="2639343" y="554865"/>
                </a:cubicBezTo>
                <a:cubicBezTo>
                  <a:pt x="2630088" y="565445"/>
                  <a:pt x="2615700" y="570735"/>
                  <a:pt x="2596181" y="570735"/>
                </a:cubicBezTo>
                <a:cubicBezTo>
                  <a:pt x="2576661" y="570735"/>
                  <a:pt x="2562273" y="565445"/>
                  <a:pt x="2553018" y="554865"/>
                </a:cubicBezTo>
                <a:cubicBezTo>
                  <a:pt x="2543763" y="544285"/>
                  <a:pt x="2539135" y="529250"/>
                  <a:pt x="2539135" y="509762"/>
                </a:cubicBezTo>
                <a:lnTo>
                  <a:pt x="2539135" y="300654"/>
                </a:lnTo>
                <a:close/>
                <a:moveTo>
                  <a:pt x="2107891" y="300654"/>
                </a:moveTo>
                <a:lnTo>
                  <a:pt x="2107891" y="643935"/>
                </a:lnTo>
                <a:lnTo>
                  <a:pt x="2240439" y="643935"/>
                </a:lnTo>
                <a:cubicBezTo>
                  <a:pt x="2264971" y="643935"/>
                  <a:pt x="2287819" y="639981"/>
                  <a:pt x="2308985" y="632072"/>
                </a:cubicBezTo>
                <a:cubicBezTo>
                  <a:pt x="2330151" y="624163"/>
                  <a:pt x="2348545" y="612804"/>
                  <a:pt x="2364168" y="597996"/>
                </a:cubicBezTo>
                <a:cubicBezTo>
                  <a:pt x="2379792" y="583188"/>
                  <a:pt x="2391972" y="565182"/>
                  <a:pt x="2400709" y="543980"/>
                </a:cubicBezTo>
                <a:cubicBezTo>
                  <a:pt x="2409446" y="522777"/>
                  <a:pt x="2413815" y="498882"/>
                  <a:pt x="2413815" y="472295"/>
                </a:cubicBezTo>
                <a:cubicBezTo>
                  <a:pt x="2413815" y="445707"/>
                  <a:pt x="2409446" y="421812"/>
                  <a:pt x="2400709" y="400609"/>
                </a:cubicBezTo>
                <a:cubicBezTo>
                  <a:pt x="2391972" y="379407"/>
                  <a:pt x="2379792" y="361401"/>
                  <a:pt x="2364168" y="346593"/>
                </a:cubicBezTo>
                <a:cubicBezTo>
                  <a:pt x="2348545" y="331785"/>
                  <a:pt x="2330151" y="320426"/>
                  <a:pt x="2308985" y="312517"/>
                </a:cubicBezTo>
                <a:cubicBezTo>
                  <a:pt x="2287819" y="304609"/>
                  <a:pt x="2264971" y="300654"/>
                  <a:pt x="2240439" y="300654"/>
                </a:cubicBezTo>
                <a:close/>
                <a:moveTo>
                  <a:pt x="1833685" y="300654"/>
                </a:moveTo>
                <a:lnTo>
                  <a:pt x="1833685" y="643935"/>
                </a:lnTo>
                <a:lnTo>
                  <a:pt x="1925563" y="643935"/>
                </a:lnTo>
                <a:lnTo>
                  <a:pt x="1925563" y="300654"/>
                </a:lnTo>
                <a:close/>
                <a:moveTo>
                  <a:pt x="5521937" y="296615"/>
                </a:moveTo>
                <a:cubicBezTo>
                  <a:pt x="5499051" y="296615"/>
                  <a:pt x="5477107" y="300906"/>
                  <a:pt x="5456104" y="309489"/>
                </a:cubicBezTo>
                <a:cubicBezTo>
                  <a:pt x="5435101" y="318071"/>
                  <a:pt x="5416650" y="330102"/>
                  <a:pt x="5400751" y="345583"/>
                </a:cubicBezTo>
                <a:cubicBezTo>
                  <a:pt x="5384851" y="361065"/>
                  <a:pt x="5372215" y="379575"/>
                  <a:pt x="5362841" y="401114"/>
                </a:cubicBezTo>
                <a:cubicBezTo>
                  <a:pt x="5353469" y="422653"/>
                  <a:pt x="5348781" y="446380"/>
                  <a:pt x="5348781" y="472295"/>
                </a:cubicBezTo>
                <a:cubicBezTo>
                  <a:pt x="5348781" y="498209"/>
                  <a:pt x="5353551" y="521936"/>
                  <a:pt x="5363090" y="543475"/>
                </a:cubicBezTo>
                <a:cubicBezTo>
                  <a:pt x="5372629" y="565014"/>
                  <a:pt x="5385517" y="583608"/>
                  <a:pt x="5401753" y="599258"/>
                </a:cubicBezTo>
                <a:cubicBezTo>
                  <a:pt x="5417988" y="614908"/>
                  <a:pt x="5436861" y="627023"/>
                  <a:pt x="5458372" y="635605"/>
                </a:cubicBezTo>
                <a:cubicBezTo>
                  <a:pt x="5479882" y="644188"/>
                  <a:pt x="5502753" y="648479"/>
                  <a:pt x="5526985" y="648479"/>
                </a:cubicBezTo>
                <a:cubicBezTo>
                  <a:pt x="5561986" y="648479"/>
                  <a:pt x="5591603" y="642000"/>
                  <a:pt x="5615833" y="629043"/>
                </a:cubicBezTo>
                <a:cubicBezTo>
                  <a:pt x="5640065" y="616086"/>
                  <a:pt x="5660763" y="595304"/>
                  <a:pt x="5677927" y="566697"/>
                </a:cubicBezTo>
                <a:lnTo>
                  <a:pt x="5607252" y="521263"/>
                </a:lnTo>
                <a:cubicBezTo>
                  <a:pt x="5599847" y="535061"/>
                  <a:pt x="5590088" y="546420"/>
                  <a:pt x="5577972" y="555338"/>
                </a:cubicBezTo>
                <a:cubicBezTo>
                  <a:pt x="5565857" y="564257"/>
                  <a:pt x="5548692" y="568716"/>
                  <a:pt x="5526480" y="568716"/>
                </a:cubicBezTo>
                <a:cubicBezTo>
                  <a:pt x="5513355" y="568716"/>
                  <a:pt x="5501575" y="566192"/>
                  <a:pt x="5491142" y="561144"/>
                </a:cubicBezTo>
                <a:cubicBezTo>
                  <a:pt x="5480709" y="556096"/>
                  <a:pt x="5471875" y="549280"/>
                  <a:pt x="5464639" y="540698"/>
                </a:cubicBezTo>
                <a:cubicBezTo>
                  <a:pt x="5457403" y="532116"/>
                  <a:pt x="5451850" y="521936"/>
                  <a:pt x="5447979" y="510156"/>
                </a:cubicBezTo>
                <a:cubicBezTo>
                  <a:pt x="5444109" y="498377"/>
                  <a:pt x="5442174" y="485757"/>
                  <a:pt x="5442174" y="472295"/>
                </a:cubicBezTo>
                <a:cubicBezTo>
                  <a:pt x="5442174" y="458833"/>
                  <a:pt x="5444025" y="446212"/>
                  <a:pt x="5447727" y="434433"/>
                </a:cubicBezTo>
                <a:cubicBezTo>
                  <a:pt x="5451429" y="422653"/>
                  <a:pt x="5456814" y="412473"/>
                  <a:pt x="5463881" y="403891"/>
                </a:cubicBezTo>
                <a:cubicBezTo>
                  <a:pt x="5470949" y="395309"/>
                  <a:pt x="5479447" y="388578"/>
                  <a:pt x="5489375" y="383698"/>
                </a:cubicBezTo>
                <a:cubicBezTo>
                  <a:pt x="5499303" y="378818"/>
                  <a:pt x="5510662" y="376378"/>
                  <a:pt x="5523451" y="376378"/>
                </a:cubicBezTo>
                <a:cubicBezTo>
                  <a:pt x="5534221" y="376378"/>
                  <a:pt x="5543728" y="377556"/>
                  <a:pt x="5551973" y="379912"/>
                </a:cubicBezTo>
                <a:cubicBezTo>
                  <a:pt x="5560219" y="382267"/>
                  <a:pt x="5567455" y="385381"/>
                  <a:pt x="5573681" y="389251"/>
                </a:cubicBezTo>
                <a:cubicBezTo>
                  <a:pt x="5579907" y="393121"/>
                  <a:pt x="5585207" y="397496"/>
                  <a:pt x="5589583" y="402376"/>
                </a:cubicBezTo>
                <a:cubicBezTo>
                  <a:pt x="5593959" y="407256"/>
                  <a:pt x="5597828" y="412220"/>
                  <a:pt x="5601194" y="417269"/>
                </a:cubicBezTo>
                <a:lnTo>
                  <a:pt x="5670355" y="370320"/>
                </a:lnTo>
                <a:cubicBezTo>
                  <a:pt x="5663287" y="359887"/>
                  <a:pt x="5655042" y="350127"/>
                  <a:pt x="5645619" y="341040"/>
                </a:cubicBezTo>
                <a:cubicBezTo>
                  <a:pt x="5636195" y="331953"/>
                  <a:pt x="5625425" y="324128"/>
                  <a:pt x="5613310" y="317566"/>
                </a:cubicBezTo>
                <a:cubicBezTo>
                  <a:pt x="5601194" y="311003"/>
                  <a:pt x="5587563" y="305871"/>
                  <a:pt x="5572419" y="302169"/>
                </a:cubicBezTo>
                <a:cubicBezTo>
                  <a:pt x="5557274" y="298467"/>
                  <a:pt x="5540447" y="296615"/>
                  <a:pt x="5521937" y="296615"/>
                </a:cubicBezTo>
                <a:close/>
                <a:moveTo>
                  <a:pt x="5142265" y="296615"/>
                </a:moveTo>
                <a:cubicBezTo>
                  <a:pt x="5117392" y="296615"/>
                  <a:pt x="5093865" y="300906"/>
                  <a:pt x="5071685" y="309489"/>
                </a:cubicBezTo>
                <a:cubicBezTo>
                  <a:pt x="5049503" y="318071"/>
                  <a:pt x="5030011" y="330102"/>
                  <a:pt x="5013207" y="345583"/>
                </a:cubicBezTo>
                <a:cubicBezTo>
                  <a:pt x="4996404" y="361065"/>
                  <a:pt x="4983044" y="379575"/>
                  <a:pt x="4973129" y="401114"/>
                </a:cubicBezTo>
                <a:cubicBezTo>
                  <a:pt x="4963214" y="422653"/>
                  <a:pt x="4958257" y="446380"/>
                  <a:pt x="4958257" y="472295"/>
                </a:cubicBezTo>
                <a:cubicBezTo>
                  <a:pt x="4958257" y="498209"/>
                  <a:pt x="4963214" y="521936"/>
                  <a:pt x="4973129" y="543475"/>
                </a:cubicBezTo>
                <a:cubicBezTo>
                  <a:pt x="4983044" y="565014"/>
                  <a:pt x="4996404" y="583608"/>
                  <a:pt x="5013207" y="599258"/>
                </a:cubicBezTo>
                <a:cubicBezTo>
                  <a:pt x="5030011" y="614908"/>
                  <a:pt x="5049503" y="627023"/>
                  <a:pt x="5071685" y="635605"/>
                </a:cubicBezTo>
                <a:cubicBezTo>
                  <a:pt x="5093865" y="644188"/>
                  <a:pt x="5117392" y="648479"/>
                  <a:pt x="5142265" y="648479"/>
                </a:cubicBezTo>
                <a:cubicBezTo>
                  <a:pt x="5166802" y="648479"/>
                  <a:pt x="5190245" y="644188"/>
                  <a:pt x="5212593" y="635605"/>
                </a:cubicBezTo>
                <a:cubicBezTo>
                  <a:pt x="5234943" y="627023"/>
                  <a:pt x="5254519" y="614908"/>
                  <a:pt x="5271323" y="599258"/>
                </a:cubicBezTo>
                <a:cubicBezTo>
                  <a:pt x="5288127" y="583608"/>
                  <a:pt x="5301486" y="565014"/>
                  <a:pt x="5311401" y="543475"/>
                </a:cubicBezTo>
                <a:cubicBezTo>
                  <a:pt x="5321316" y="521936"/>
                  <a:pt x="5326274" y="498209"/>
                  <a:pt x="5326274" y="472295"/>
                </a:cubicBezTo>
                <a:cubicBezTo>
                  <a:pt x="5326274" y="446380"/>
                  <a:pt x="5321316" y="422653"/>
                  <a:pt x="5311401" y="401114"/>
                </a:cubicBezTo>
                <a:cubicBezTo>
                  <a:pt x="5301486" y="379575"/>
                  <a:pt x="5288127" y="361065"/>
                  <a:pt x="5271323" y="345583"/>
                </a:cubicBezTo>
                <a:cubicBezTo>
                  <a:pt x="5254519" y="330102"/>
                  <a:pt x="5234943" y="318071"/>
                  <a:pt x="5212593" y="309489"/>
                </a:cubicBezTo>
                <a:cubicBezTo>
                  <a:pt x="5190245" y="300906"/>
                  <a:pt x="5166802" y="296615"/>
                  <a:pt x="5142265" y="296615"/>
                </a:cubicBezTo>
                <a:close/>
                <a:moveTo>
                  <a:pt x="3349799" y="296615"/>
                </a:moveTo>
                <a:cubicBezTo>
                  <a:pt x="3324894" y="296615"/>
                  <a:pt x="3301433" y="300906"/>
                  <a:pt x="3279415" y="309489"/>
                </a:cubicBezTo>
                <a:cubicBezTo>
                  <a:pt x="3257397" y="318071"/>
                  <a:pt x="3238103" y="330102"/>
                  <a:pt x="3221533" y="345583"/>
                </a:cubicBezTo>
                <a:cubicBezTo>
                  <a:pt x="3204963" y="361065"/>
                  <a:pt x="3191825" y="379575"/>
                  <a:pt x="3182118" y="401114"/>
                </a:cubicBezTo>
                <a:cubicBezTo>
                  <a:pt x="3172410" y="422653"/>
                  <a:pt x="3167557" y="446380"/>
                  <a:pt x="3167557" y="472295"/>
                </a:cubicBezTo>
                <a:cubicBezTo>
                  <a:pt x="3167557" y="498209"/>
                  <a:pt x="3172437" y="521936"/>
                  <a:pt x="3182197" y="543475"/>
                </a:cubicBezTo>
                <a:cubicBezTo>
                  <a:pt x="3191957" y="565014"/>
                  <a:pt x="3205250" y="583608"/>
                  <a:pt x="3222078" y="599258"/>
                </a:cubicBezTo>
                <a:cubicBezTo>
                  <a:pt x="3238905" y="614908"/>
                  <a:pt x="3258509" y="627023"/>
                  <a:pt x="3280890" y="635605"/>
                </a:cubicBezTo>
                <a:cubicBezTo>
                  <a:pt x="3303270" y="644188"/>
                  <a:pt x="3327081" y="648479"/>
                  <a:pt x="3352323" y="648479"/>
                </a:cubicBezTo>
                <a:cubicBezTo>
                  <a:pt x="3371506" y="648479"/>
                  <a:pt x="3388586" y="647216"/>
                  <a:pt x="3403562" y="644692"/>
                </a:cubicBezTo>
                <a:cubicBezTo>
                  <a:pt x="3418539" y="642168"/>
                  <a:pt x="3431917" y="638803"/>
                  <a:pt x="3443696" y="634596"/>
                </a:cubicBezTo>
                <a:cubicBezTo>
                  <a:pt x="3455475" y="630389"/>
                  <a:pt x="3466076" y="625425"/>
                  <a:pt x="3475500" y="619703"/>
                </a:cubicBezTo>
                <a:cubicBezTo>
                  <a:pt x="3484923" y="613982"/>
                  <a:pt x="3493673" y="607756"/>
                  <a:pt x="3501751" y="601025"/>
                </a:cubicBezTo>
                <a:lnTo>
                  <a:pt x="3501751" y="452606"/>
                </a:lnTo>
                <a:lnTo>
                  <a:pt x="3351818" y="452606"/>
                </a:lnTo>
                <a:lnTo>
                  <a:pt x="3351818" y="523282"/>
                </a:lnTo>
                <a:lnTo>
                  <a:pt x="3419969" y="523282"/>
                </a:lnTo>
                <a:lnTo>
                  <a:pt x="3419969" y="557610"/>
                </a:lnTo>
                <a:cubicBezTo>
                  <a:pt x="3412544" y="561312"/>
                  <a:pt x="3403766" y="564509"/>
                  <a:pt x="3393635" y="567202"/>
                </a:cubicBezTo>
                <a:cubicBezTo>
                  <a:pt x="3383505" y="569894"/>
                  <a:pt x="3369999" y="571240"/>
                  <a:pt x="3353119" y="571240"/>
                </a:cubicBezTo>
                <a:cubicBezTo>
                  <a:pt x="3337927" y="571240"/>
                  <a:pt x="3324591" y="568632"/>
                  <a:pt x="3313112" y="563415"/>
                </a:cubicBezTo>
                <a:cubicBezTo>
                  <a:pt x="3301632" y="558199"/>
                  <a:pt x="3292011" y="551047"/>
                  <a:pt x="3284246" y="541960"/>
                </a:cubicBezTo>
                <a:cubicBezTo>
                  <a:pt x="3276482" y="532874"/>
                  <a:pt x="3270658" y="522356"/>
                  <a:pt x="3266775" y="510409"/>
                </a:cubicBezTo>
                <a:cubicBezTo>
                  <a:pt x="3262891" y="498461"/>
                  <a:pt x="3260949" y="485757"/>
                  <a:pt x="3260949" y="472295"/>
                </a:cubicBezTo>
                <a:cubicBezTo>
                  <a:pt x="3260949" y="458833"/>
                  <a:pt x="3262884" y="446212"/>
                  <a:pt x="3266755" y="434433"/>
                </a:cubicBezTo>
                <a:cubicBezTo>
                  <a:pt x="3270625" y="422653"/>
                  <a:pt x="3276178" y="412473"/>
                  <a:pt x="3283414" y="403891"/>
                </a:cubicBezTo>
                <a:cubicBezTo>
                  <a:pt x="3290650" y="395309"/>
                  <a:pt x="3299653" y="388578"/>
                  <a:pt x="3310422" y="383698"/>
                </a:cubicBezTo>
                <a:cubicBezTo>
                  <a:pt x="3321191" y="378818"/>
                  <a:pt x="3333644" y="376378"/>
                  <a:pt x="3347779" y="376378"/>
                </a:cubicBezTo>
                <a:cubicBezTo>
                  <a:pt x="3364943" y="376378"/>
                  <a:pt x="3379667" y="379743"/>
                  <a:pt x="3391951" y="386474"/>
                </a:cubicBezTo>
                <a:cubicBezTo>
                  <a:pt x="3404235" y="393205"/>
                  <a:pt x="3414753" y="402124"/>
                  <a:pt x="3423503" y="413230"/>
                </a:cubicBezTo>
                <a:lnTo>
                  <a:pt x="3487616" y="357699"/>
                </a:lnTo>
                <a:cubicBezTo>
                  <a:pt x="3472471" y="338516"/>
                  <a:pt x="3453371" y="323539"/>
                  <a:pt x="3430318" y="312770"/>
                </a:cubicBezTo>
                <a:cubicBezTo>
                  <a:pt x="3407264" y="302000"/>
                  <a:pt x="3380424" y="296615"/>
                  <a:pt x="3349799" y="296615"/>
                </a:cubicBezTo>
                <a:close/>
                <a:moveTo>
                  <a:pt x="1608490" y="296615"/>
                </a:moveTo>
                <a:cubicBezTo>
                  <a:pt x="1583617" y="296615"/>
                  <a:pt x="1560090" y="300906"/>
                  <a:pt x="1537910" y="309489"/>
                </a:cubicBezTo>
                <a:cubicBezTo>
                  <a:pt x="1515729" y="318071"/>
                  <a:pt x="1496237" y="330102"/>
                  <a:pt x="1479433" y="345583"/>
                </a:cubicBezTo>
                <a:cubicBezTo>
                  <a:pt x="1462629" y="361065"/>
                  <a:pt x="1449269" y="379575"/>
                  <a:pt x="1439354" y="401114"/>
                </a:cubicBezTo>
                <a:cubicBezTo>
                  <a:pt x="1429439" y="422653"/>
                  <a:pt x="1424482" y="446380"/>
                  <a:pt x="1424482" y="472295"/>
                </a:cubicBezTo>
                <a:cubicBezTo>
                  <a:pt x="1424482" y="498209"/>
                  <a:pt x="1429439" y="521936"/>
                  <a:pt x="1439354" y="543475"/>
                </a:cubicBezTo>
                <a:cubicBezTo>
                  <a:pt x="1449269" y="565014"/>
                  <a:pt x="1462629" y="583608"/>
                  <a:pt x="1479433" y="599258"/>
                </a:cubicBezTo>
                <a:cubicBezTo>
                  <a:pt x="1496237" y="614908"/>
                  <a:pt x="1515729" y="627023"/>
                  <a:pt x="1537910" y="635605"/>
                </a:cubicBezTo>
                <a:cubicBezTo>
                  <a:pt x="1560090" y="644188"/>
                  <a:pt x="1583617" y="648479"/>
                  <a:pt x="1608490" y="648479"/>
                </a:cubicBezTo>
                <a:cubicBezTo>
                  <a:pt x="1633027" y="648479"/>
                  <a:pt x="1656470" y="644188"/>
                  <a:pt x="1678819" y="635605"/>
                </a:cubicBezTo>
                <a:cubicBezTo>
                  <a:pt x="1701168" y="627023"/>
                  <a:pt x="1720744" y="614908"/>
                  <a:pt x="1737548" y="599258"/>
                </a:cubicBezTo>
                <a:cubicBezTo>
                  <a:pt x="1754352" y="583608"/>
                  <a:pt x="1767711" y="565014"/>
                  <a:pt x="1777627" y="543475"/>
                </a:cubicBezTo>
                <a:cubicBezTo>
                  <a:pt x="1787542" y="521936"/>
                  <a:pt x="1792499" y="498209"/>
                  <a:pt x="1792499" y="472295"/>
                </a:cubicBezTo>
                <a:cubicBezTo>
                  <a:pt x="1792499" y="446380"/>
                  <a:pt x="1787542" y="422653"/>
                  <a:pt x="1777627" y="401114"/>
                </a:cubicBezTo>
                <a:cubicBezTo>
                  <a:pt x="1767711" y="379575"/>
                  <a:pt x="1754352" y="361065"/>
                  <a:pt x="1737548" y="345583"/>
                </a:cubicBezTo>
                <a:cubicBezTo>
                  <a:pt x="1720744" y="330102"/>
                  <a:pt x="1701168" y="318071"/>
                  <a:pt x="1678819" y="309489"/>
                </a:cubicBezTo>
                <a:cubicBezTo>
                  <a:pt x="1656470" y="300906"/>
                  <a:pt x="1633027" y="296615"/>
                  <a:pt x="1608490" y="296615"/>
                </a:cubicBezTo>
                <a:close/>
                <a:moveTo>
                  <a:pt x="2804730" y="292577"/>
                </a:moveTo>
                <a:cubicBezTo>
                  <a:pt x="2803721" y="293250"/>
                  <a:pt x="2803216" y="294428"/>
                  <a:pt x="2803216" y="296111"/>
                </a:cubicBezTo>
                <a:lnTo>
                  <a:pt x="2803216" y="643935"/>
                </a:lnTo>
                <a:lnTo>
                  <a:pt x="2889541" y="643935"/>
                </a:lnTo>
                <a:lnTo>
                  <a:pt x="2889541" y="472799"/>
                </a:lnTo>
                <a:lnTo>
                  <a:pt x="3105101" y="649993"/>
                </a:lnTo>
                <a:cubicBezTo>
                  <a:pt x="3107794" y="652349"/>
                  <a:pt x="3109645" y="653274"/>
                  <a:pt x="3110654" y="652770"/>
                </a:cubicBezTo>
                <a:cubicBezTo>
                  <a:pt x="3111664" y="652265"/>
                  <a:pt x="3112169" y="651003"/>
                  <a:pt x="3112169" y="648983"/>
                </a:cubicBezTo>
                <a:lnTo>
                  <a:pt x="3112169" y="300654"/>
                </a:lnTo>
                <a:lnTo>
                  <a:pt x="3025844" y="300654"/>
                </a:lnTo>
                <a:lnTo>
                  <a:pt x="3025844" y="472799"/>
                </a:lnTo>
                <a:lnTo>
                  <a:pt x="2810283" y="295101"/>
                </a:lnTo>
                <a:cubicBezTo>
                  <a:pt x="2807591" y="292745"/>
                  <a:pt x="2805740" y="291904"/>
                  <a:pt x="2804730" y="292577"/>
                </a:cubicBezTo>
                <a:close/>
                <a:moveTo>
                  <a:pt x="1061655" y="292577"/>
                </a:moveTo>
                <a:cubicBezTo>
                  <a:pt x="1060646" y="293250"/>
                  <a:pt x="1060141" y="294428"/>
                  <a:pt x="1060141" y="296111"/>
                </a:cubicBezTo>
                <a:lnTo>
                  <a:pt x="1060141" y="643935"/>
                </a:lnTo>
                <a:lnTo>
                  <a:pt x="1146466" y="643935"/>
                </a:lnTo>
                <a:lnTo>
                  <a:pt x="1146466" y="472799"/>
                </a:lnTo>
                <a:lnTo>
                  <a:pt x="1362026" y="649993"/>
                </a:lnTo>
                <a:cubicBezTo>
                  <a:pt x="1364719" y="652349"/>
                  <a:pt x="1366570" y="653274"/>
                  <a:pt x="1367579" y="652770"/>
                </a:cubicBezTo>
                <a:cubicBezTo>
                  <a:pt x="1368589" y="652265"/>
                  <a:pt x="1369094" y="651003"/>
                  <a:pt x="1369094" y="648983"/>
                </a:cubicBezTo>
                <a:lnTo>
                  <a:pt x="1369094" y="300654"/>
                </a:lnTo>
                <a:lnTo>
                  <a:pt x="1282769" y="300654"/>
                </a:lnTo>
                <a:lnTo>
                  <a:pt x="1282769" y="472799"/>
                </a:lnTo>
                <a:lnTo>
                  <a:pt x="1067209" y="295101"/>
                </a:lnTo>
                <a:cubicBezTo>
                  <a:pt x="1064516" y="292745"/>
                  <a:pt x="1062665" y="291904"/>
                  <a:pt x="1061655" y="292577"/>
                </a:cubicBezTo>
                <a:close/>
                <a:moveTo>
                  <a:pt x="4136201" y="292072"/>
                </a:moveTo>
                <a:cubicBezTo>
                  <a:pt x="4134855" y="292072"/>
                  <a:pt x="4133846" y="292913"/>
                  <a:pt x="4133173" y="294596"/>
                </a:cubicBezTo>
                <a:lnTo>
                  <a:pt x="3966075" y="643935"/>
                </a:lnTo>
                <a:lnTo>
                  <a:pt x="4055934" y="643935"/>
                </a:lnTo>
                <a:lnTo>
                  <a:pt x="4073098" y="602539"/>
                </a:lnTo>
                <a:lnTo>
                  <a:pt x="4192742" y="602539"/>
                </a:lnTo>
                <a:lnTo>
                  <a:pt x="4210915" y="643935"/>
                </a:lnTo>
                <a:lnTo>
                  <a:pt x="4305823" y="643935"/>
                </a:lnTo>
                <a:lnTo>
                  <a:pt x="4139230" y="294596"/>
                </a:lnTo>
                <a:cubicBezTo>
                  <a:pt x="4138557" y="292913"/>
                  <a:pt x="4137547" y="292072"/>
                  <a:pt x="4136201" y="292072"/>
                </a:cubicBezTo>
                <a:close/>
                <a:moveTo>
                  <a:pt x="4054420" y="187573"/>
                </a:moveTo>
                <a:lnTo>
                  <a:pt x="4102378" y="279451"/>
                </a:lnTo>
                <a:lnTo>
                  <a:pt x="4169520" y="279451"/>
                </a:lnTo>
                <a:lnTo>
                  <a:pt x="4149327" y="187573"/>
                </a:lnTo>
                <a:close/>
                <a:moveTo>
                  <a:pt x="1608364" y="171924"/>
                </a:moveTo>
                <a:cubicBezTo>
                  <a:pt x="1607607" y="171924"/>
                  <a:pt x="1606892" y="172428"/>
                  <a:pt x="1606219" y="173438"/>
                </a:cubicBezTo>
                <a:lnTo>
                  <a:pt x="1525447" y="279451"/>
                </a:lnTo>
                <a:lnTo>
                  <a:pt x="1589560" y="279451"/>
                </a:lnTo>
                <a:lnTo>
                  <a:pt x="1608743" y="259763"/>
                </a:lnTo>
                <a:lnTo>
                  <a:pt x="1627421" y="279451"/>
                </a:lnTo>
                <a:lnTo>
                  <a:pt x="1691534" y="279451"/>
                </a:lnTo>
                <a:lnTo>
                  <a:pt x="1610762" y="173438"/>
                </a:lnTo>
                <a:cubicBezTo>
                  <a:pt x="1609921" y="172428"/>
                  <a:pt x="1609121" y="171924"/>
                  <a:pt x="1608364" y="171924"/>
                </a:cubicBezTo>
                <a:close/>
                <a:moveTo>
                  <a:pt x="0" y="30142"/>
                </a:moveTo>
                <a:lnTo>
                  <a:pt x="245785" y="30142"/>
                </a:lnTo>
                <a:lnTo>
                  <a:pt x="491570" y="474830"/>
                </a:lnTo>
                <a:lnTo>
                  <a:pt x="245785" y="919518"/>
                </a:lnTo>
                <a:lnTo>
                  <a:pt x="0" y="919518"/>
                </a:lnTo>
                <a:lnTo>
                  <a:pt x="245785" y="474830"/>
                </a:lnTo>
                <a:close/>
                <a:moveTo>
                  <a:pt x="657234" y="0"/>
                </a:moveTo>
                <a:lnTo>
                  <a:pt x="5764748" y="0"/>
                </a:lnTo>
                <a:lnTo>
                  <a:pt x="6208084" y="443337"/>
                </a:lnTo>
                <a:lnTo>
                  <a:pt x="5764748" y="886673"/>
                </a:lnTo>
                <a:lnTo>
                  <a:pt x="658728" y="886673"/>
                </a:lnTo>
                <a:lnTo>
                  <a:pt x="903019" y="444688"/>
                </a:lnTo>
                <a:close/>
                <a:moveTo>
                  <a:pt x="411449" y="0"/>
                </a:moveTo>
                <a:lnTo>
                  <a:pt x="643967" y="0"/>
                </a:lnTo>
                <a:lnTo>
                  <a:pt x="643967" y="420685"/>
                </a:lnTo>
                <a:close/>
              </a:path>
            </a:pathLst>
          </a:custGeom>
          <a:gradFill>
            <a:gsLst>
              <a:gs pos="0">
                <a:srgbClr val="00B0F0"/>
              </a:gs>
              <a:gs pos="74000">
                <a:srgbClr val="93E3FF"/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41987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  <p:bldP spid="6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6"/>
          <p:cNvSpPr>
            <a:spLocks noChangeArrowheads="1"/>
          </p:cNvSpPr>
          <p:nvPr/>
        </p:nvSpPr>
        <p:spPr bwMode="auto">
          <a:xfrm>
            <a:off x="0" y="349818"/>
            <a:ext cx="4165599" cy="3103108"/>
          </a:xfrm>
          <a:prstGeom prst="cloudCallout">
            <a:avLst>
              <a:gd name="adj1" fmla="val 69113"/>
              <a:gd name="adj2" fmla="val 3672"/>
            </a:avLst>
          </a:prstGeom>
          <a:solidFill>
            <a:srgbClr val="FF99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6857" y="1124857"/>
            <a:ext cx="3541485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chuyến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miêu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?.</a:t>
            </a:r>
          </a:p>
          <a:p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7097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Connector 3">
            <a:extLst>
              <a:ext uri="{FF2B5EF4-FFF2-40B4-BE49-F238E27FC236}">
                <a16:creationId xmlns:a16="http://schemas.microsoft.com/office/drawing/2014/main" id="{347D84FE-65F7-4E7A-991B-75B4DB9E23CD}"/>
              </a:ext>
            </a:extLst>
          </p:cNvPr>
          <p:cNvSpPr/>
          <p:nvPr/>
        </p:nvSpPr>
        <p:spPr>
          <a:xfrm>
            <a:off x="199991" y="49785"/>
            <a:ext cx="864531" cy="842538"/>
          </a:xfrm>
          <a:prstGeom prst="flowChartConnector">
            <a:avLst/>
          </a:prstGeom>
          <a:ln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54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93A3642-C600-4D7E-BC3C-8FF2D41D3207}"/>
              </a:ext>
            </a:extLst>
          </p:cNvPr>
          <p:cNvSpPr/>
          <p:nvPr/>
        </p:nvSpPr>
        <p:spPr>
          <a:xfrm>
            <a:off x="1188720" y="117861"/>
            <a:ext cx="6979920" cy="742967"/>
          </a:xfrm>
          <a:prstGeom prst="round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 Khái niệm lược đồ trí nhớ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E50D8D8-4987-4CB8-9E1B-74ACBEC4EC43}"/>
              </a:ext>
            </a:extLst>
          </p:cNvPr>
          <p:cNvGrpSpPr/>
          <p:nvPr/>
        </p:nvGrpSpPr>
        <p:grpSpPr>
          <a:xfrm>
            <a:off x="2692400" y="1574800"/>
            <a:ext cx="6045200" cy="4236720"/>
            <a:chOff x="2692400" y="1574800"/>
            <a:chExt cx="6045200" cy="4236720"/>
          </a:xfrm>
        </p:grpSpPr>
        <p:sp>
          <p:nvSpPr>
            <p:cNvPr id="3" name="Cloud 2">
              <a:extLst>
                <a:ext uri="{FF2B5EF4-FFF2-40B4-BE49-F238E27FC236}">
                  <a16:creationId xmlns:a16="http://schemas.microsoft.com/office/drawing/2014/main" id="{08B52C2C-87E9-468C-A07D-ED095A2ED5D4}"/>
                </a:ext>
              </a:extLst>
            </p:cNvPr>
            <p:cNvSpPr/>
            <p:nvPr/>
          </p:nvSpPr>
          <p:spPr>
            <a:xfrm>
              <a:off x="2692400" y="1574800"/>
              <a:ext cx="6045200" cy="4236720"/>
            </a:xfrm>
            <a:prstGeom prst="cloud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5E41523C-EDF8-4609-9E86-C838817B4787}"/>
                </a:ext>
              </a:extLst>
            </p:cNvPr>
            <p:cNvSpPr txBox="1"/>
            <p:nvPr/>
          </p:nvSpPr>
          <p:spPr>
            <a:xfrm>
              <a:off x="2915920" y="2883525"/>
              <a:ext cx="554736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</a:t>
              </a:r>
              <a:r>
                <a:rPr lang="vi-VN" sz="44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</a:t>
              </a:r>
              <a:r>
                <a:rPr lang="en-US" sz="44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ợc đồ trí nhớ </a:t>
              </a:r>
            </a:p>
            <a:p>
              <a:pPr algn="ctr"/>
              <a:r>
                <a:rPr lang="en-US" sz="44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 gì?</a:t>
              </a:r>
            </a:p>
          </p:txBody>
        </p:sp>
      </p:grpSp>
      <p:sp>
        <p:nvSpPr>
          <p:cNvPr id="7" name="Google Shape;147;p19">
            <a:extLst>
              <a:ext uri="{FF2B5EF4-FFF2-40B4-BE49-F238E27FC236}">
                <a16:creationId xmlns:a16="http://schemas.microsoft.com/office/drawing/2014/main" id="{5C640E64-7CA6-497B-9FA5-7965806E2F86}"/>
              </a:ext>
            </a:extLst>
          </p:cNvPr>
          <p:cNvSpPr txBox="1"/>
          <p:nvPr/>
        </p:nvSpPr>
        <p:spPr>
          <a:xfrm>
            <a:off x="581975" y="1731243"/>
            <a:ext cx="11610025" cy="8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Clr>
                <a:srgbClr val="0000CC"/>
              </a:buClr>
              <a:buSzPts val="2400"/>
            </a:pPr>
            <a:r>
              <a:rPr lang="vi-VN" sz="6000" dirty="0">
                <a:solidFill>
                  <a:srgbClr val="0000CC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Là hình ảnh về một địa điểm hoặc một khu vực cụ thể trong tâm trí của con người.</a:t>
            </a:r>
            <a:endParaRPr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11" descr="book9">
            <a:extLst>
              <a:ext uri="{FF2B5EF4-FFF2-40B4-BE49-F238E27FC236}">
                <a16:creationId xmlns:a16="http://schemas.microsoft.com/office/drawing/2014/main" id="{8CDC1C65-AD63-4963-A7BE-28C073D47D3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75" y="1466671"/>
            <a:ext cx="914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1898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Connector 3">
            <a:extLst>
              <a:ext uri="{FF2B5EF4-FFF2-40B4-BE49-F238E27FC236}">
                <a16:creationId xmlns:a16="http://schemas.microsoft.com/office/drawing/2014/main" id="{347D84FE-65F7-4E7A-991B-75B4DB9E23CD}"/>
              </a:ext>
            </a:extLst>
          </p:cNvPr>
          <p:cNvSpPr/>
          <p:nvPr/>
        </p:nvSpPr>
        <p:spPr>
          <a:xfrm>
            <a:off x="199991" y="49785"/>
            <a:ext cx="864531" cy="842538"/>
          </a:xfrm>
          <a:prstGeom prst="flowChartConnector">
            <a:avLst/>
          </a:prstGeom>
          <a:ln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54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93A3642-C600-4D7E-BC3C-8FF2D41D3207}"/>
              </a:ext>
            </a:extLst>
          </p:cNvPr>
          <p:cNvSpPr/>
          <p:nvPr/>
        </p:nvSpPr>
        <p:spPr>
          <a:xfrm>
            <a:off x="1188720" y="117861"/>
            <a:ext cx="6979920" cy="742967"/>
          </a:xfrm>
          <a:prstGeom prst="round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 Khái niệm lược đồ trí nhớ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1F51D89-8CBA-4860-A547-65AEB19FACC8}"/>
              </a:ext>
            </a:extLst>
          </p:cNvPr>
          <p:cNvGrpSpPr/>
          <p:nvPr/>
        </p:nvGrpSpPr>
        <p:grpSpPr>
          <a:xfrm>
            <a:off x="2371061" y="967563"/>
            <a:ext cx="7666074" cy="5401339"/>
            <a:chOff x="2692400" y="1574800"/>
            <a:chExt cx="6045200" cy="4236720"/>
          </a:xfrm>
        </p:grpSpPr>
        <p:sp>
          <p:nvSpPr>
            <p:cNvPr id="7" name="Cloud 6">
              <a:extLst>
                <a:ext uri="{FF2B5EF4-FFF2-40B4-BE49-F238E27FC236}">
                  <a16:creationId xmlns:a16="http://schemas.microsoft.com/office/drawing/2014/main" id="{C42D1E20-EB35-4A14-AC7E-340AD240850F}"/>
                </a:ext>
              </a:extLst>
            </p:cNvPr>
            <p:cNvSpPr/>
            <p:nvPr/>
          </p:nvSpPr>
          <p:spPr>
            <a:xfrm>
              <a:off x="2692400" y="1574800"/>
              <a:ext cx="6045200" cy="4236720"/>
            </a:xfrm>
            <a:prstGeom prst="cloud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9888C36-3F1D-4358-AD1F-C295F6567218}"/>
                </a:ext>
              </a:extLst>
            </p:cNvPr>
            <p:cNvSpPr txBox="1"/>
            <p:nvPr/>
          </p:nvSpPr>
          <p:spPr>
            <a:xfrm>
              <a:off x="3019756" y="2526065"/>
              <a:ext cx="5547360" cy="16657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</a:t>
              </a:r>
              <a:r>
                <a:rPr lang="vi-VN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ợc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đồ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trí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nhớ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tác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dụng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</a:t>
              </a:r>
              <a:r>
                <a:rPr lang="vi-VN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thế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09151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0711" y="748146"/>
            <a:ext cx="10023762" cy="5112328"/>
          </a:xfrm>
        </p:spPr>
        <p:txBody>
          <a:bodyPr>
            <a:normAutofit fontScale="90000"/>
          </a:bodyPr>
          <a:lstStyle/>
          <a:p>
            <a:pPr algn="l"/>
            <a:r>
              <a:rPr lang="vi-VN" b="1" dirty="0">
                <a:solidFill>
                  <a:srgbClr val="FF0000"/>
                </a:solidFill>
                <a:latin typeface="+mn-lt"/>
                <a:cs typeface="Miriam Fixed" pitchFamily="49" charset="-79"/>
              </a:rPr>
              <a:t>Lược</a:t>
            </a:r>
            <a:r>
              <a:rPr lang="en-US" b="1" dirty="0">
                <a:solidFill>
                  <a:srgbClr val="FF0000"/>
                </a:solidFill>
                <a:latin typeface="+mn-lt"/>
                <a:cs typeface="Miriam Fixed" pitchFamily="49" charset="-79"/>
              </a:rPr>
              <a:t> </a:t>
            </a:r>
            <a:r>
              <a:rPr lang="vi-VN" b="1" dirty="0">
                <a:solidFill>
                  <a:srgbClr val="FF0000"/>
                </a:solidFill>
                <a:latin typeface="+mn-lt"/>
                <a:cs typeface="Miriam Fixed" pitchFamily="49" charset="-79"/>
              </a:rPr>
              <a:t>đồ</a:t>
            </a:r>
            <a:r>
              <a:rPr lang="en-US" b="1" dirty="0">
                <a:solidFill>
                  <a:srgbClr val="FF0000"/>
                </a:solidFill>
                <a:latin typeface="+mn-lt"/>
                <a:cs typeface="Miriam Fixed" pitchFamily="49" charset="-79"/>
              </a:rPr>
              <a:t> </a:t>
            </a:r>
            <a:r>
              <a:rPr lang="vi-VN" b="1" dirty="0">
                <a:solidFill>
                  <a:srgbClr val="FF0000"/>
                </a:solidFill>
                <a:latin typeface="+mn-lt"/>
                <a:cs typeface="Miriam Fixed" pitchFamily="49" charset="-79"/>
              </a:rPr>
              <a:t>trí</a:t>
            </a:r>
            <a:r>
              <a:rPr lang="en-US" b="1" dirty="0">
                <a:solidFill>
                  <a:srgbClr val="FF0000"/>
                </a:solidFill>
                <a:latin typeface="+mn-lt"/>
                <a:cs typeface="Miriam Fixed" pitchFamily="49" charset="-79"/>
              </a:rPr>
              <a:t> </a:t>
            </a:r>
            <a:r>
              <a:rPr lang="vi-VN" b="1" dirty="0">
                <a:solidFill>
                  <a:srgbClr val="FF0000"/>
                </a:solidFill>
                <a:latin typeface="+mn-lt"/>
                <a:cs typeface="Miriam Fixed" pitchFamily="49" charset="-79"/>
              </a:rPr>
              <a:t>nhớ</a:t>
            </a:r>
            <a:r>
              <a:rPr lang="en-US" b="1" dirty="0">
                <a:solidFill>
                  <a:srgbClr val="FF0000"/>
                </a:solidFill>
                <a:latin typeface="+mn-lt"/>
                <a:cs typeface="Miriam Fixed" pitchFamily="49" charset="-79"/>
              </a:rPr>
              <a:t> </a:t>
            </a:r>
            <a:r>
              <a:rPr lang="vi-VN" b="1" dirty="0">
                <a:solidFill>
                  <a:srgbClr val="FF0000"/>
                </a:solidFill>
                <a:latin typeface="+mn-lt"/>
                <a:cs typeface="Miriam Fixed" pitchFamily="49" charset="-79"/>
              </a:rPr>
              <a:t>giúp</a:t>
            </a:r>
            <a:r>
              <a:rPr lang="en-US" b="1" dirty="0">
                <a:solidFill>
                  <a:srgbClr val="FF0000"/>
                </a:solidFill>
                <a:latin typeface="+mn-lt"/>
                <a:cs typeface="Miriam Fixed" pitchFamily="49" charset="-79"/>
              </a:rPr>
              <a:t> </a:t>
            </a:r>
            <a:r>
              <a:rPr lang="vi-VN" b="1" dirty="0">
                <a:solidFill>
                  <a:srgbClr val="FF0000"/>
                </a:solidFill>
                <a:latin typeface="+mn-lt"/>
                <a:cs typeface="Miriam Fixed" pitchFamily="49" charset="-79"/>
              </a:rPr>
              <a:t>chúng</a:t>
            </a:r>
            <a:r>
              <a:rPr lang="en-US" b="1" dirty="0">
                <a:solidFill>
                  <a:srgbClr val="FF0000"/>
                </a:solidFill>
                <a:latin typeface="+mn-lt"/>
                <a:cs typeface="Miriam Fixed" pitchFamily="49" charset="-79"/>
              </a:rPr>
              <a:t> </a:t>
            </a:r>
            <a:r>
              <a:rPr lang="vi-VN" b="1" dirty="0">
                <a:solidFill>
                  <a:srgbClr val="FF0000"/>
                </a:solidFill>
                <a:latin typeface="+mn-lt"/>
                <a:cs typeface="Miriam Fixed" pitchFamily="49" charset="-79"/>
              </a:rPr>
              <a:t>ta:</a:t>
            </a:r>
            <a:br>
              <a:rPr lang="vi-VN" b="1" dirty="0">
                <a:solidFill>
                  <a:srgbClr val="0033CC"/>
                </a:solidFill>
                <a:latin typeface="+mn-lt"/>
                <a:cs typeface="Miriam Fixed" pitchFamily="49" charset="-79"/>
              </a:rPr>
            </a:br>
            <a:r>
              <a:rPr lang="vi-VN" b="1" dirty="0">
                <a:solidFill>
                  <a:srgbClr val="0033CC"/>
                </a:solidFill>
                <a:latin typeface="+mn-lt"/>
                <a:cs typeface="Miriam Fixed" pitchFamily="49" charset="-79"/>
              </a:rPr>
              <a:t>+ Định hướng di chuyển từ nơi này đến nơi khác bằng cách vẽ phác thảo tuyến đường</a:t>
            </a:r>
            <a:r>
              <a:rPr lang="en-US" b="1" dirty="0">
                <a:solidFill>
                  <a:srgbClr val="0033CC"/>
                </a:solidFill>
                <a:latin typeface="+mn-lt"/>
                <a:cs typeface="Miriam Fixed" pitchFamily="49" charset="-79"/>
              </a:rPr>
              <a:t> </a:t>
            </a:r>
            <a:r>
              <a:rPr lang="vi-VN" b="1" dirty="0">
                <a:solidFill>
                  <a:srgbClr val="0033CC"/>
                </a:solidFill>
                <a:latin typeface="+mn-lt"/>
                <a:cs typeface="Miriam Fixed" pitchFamily="49" charset="-79"/>
              </a:rPr>
              <a:t>đi.</a:t>
            </a:r>
            <a:br>
              <a:rPr lang="vi-VN" b="1" dirty="0">
                <a:solidFill>
                  <a:srgbClr val="0033CC"/>
                </a:solidFill>
                <a:latin typeface="+mn-lt"/>
                <a:cs typeface="Miriam Fixed" pitchFamily="49" charset="-79"/>
              </a:rPr>
            </a:br>
            <a:r>
              <a:rPr lang="vi-VN" b="1" dirty="0">
                <a:solidFill>
                  <a:srgbClr val="0033CC"/>
                </a:solidFill>
                <a:latin typeface="+mn-lt"/>
                <a:cs typeface="Miriam Fixed" pitchFamily="49" charset="-79"/>
              </a:rPr>
              <a:t>+ Hiểu thế giới xung quanh, sắp xếp không gian và thể hiện lại các đối tượng, phác họa hình ảnh của một địa điểm, hành trình hoặc vùng nào đó</a:t>
            </a:r>
            <a:r>
              <a:rPr lang="vi-VN" b="1" dirty="0">
                <a:solidFill>
                  <a:srgbClr val="0033CC"/>
                </a:solidFill>
                <a:latin typeface="OpenSans"/>
              </a:rPr>
              <a:t>.</a:t>
            </a:r>
            <a:br>
              <a:rPr lang="vi-VN" b="1" dirty="0">
                <a:solidFill>
                  <a:srgbClr val="0033CC"/>
                </a:solidFill>
                <a:latin typeface="OpenSans"/>
              </a:rPr>
            </a:br>
            <a:endParaRPr lang="en-US" b="1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94976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Connector 5">
            <a:extLst>
              <a:ext uri="{FF2B5EF4-FFF2-40B4-BE49-F238E27FC236}">
                <a16:creationId xmlns:a16="http://schemas.microsoft.com/office/drawing/2014/main" id="{41DF0FFC-93C9-4D6B-9159-90FBEE9E9E35}"/>
              </a:ext>
            </a:extLst>
          </p:cNvPr>
          <p:cNvSpPr/>
          <p:nvPr/>
        </p:nvSpPr>
        <p:spPr>
          <a:xfrm>
            <a:off x="43202" y="20138"/>
            <a:ext cx="901964" cy="928220"/>
          </a:xfrm>
          <a:prstGeom prst="flowChartConnector">
            <a:avLst/>
          </a:prstGeom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48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4F3BA89-3407-40B4-B303-456BC109B1D3}"/>
              </a:ext>
            </a:extLst>
          </p:cNvPr>
          <p:cNvSpPr/>
          <p:nvPr/>
        </p:nvSpPr>
        <p:spPr>
          <a:xfrm>
            <a:off x="1061603" y="132080"/>
            <a:ext cx="5125838" cy="759047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Vẽ lược đồ trí nhớ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C9040AB-DC65-4C8E-98AB-487F951C0708}"/>
              </a:ext>
            </a:extLst>
          </p:cNvPr>
          <p:cNvGrpSpPr/>
          <p:nvPr/>
        </p:nvGrpSpPr>
        <p:grpSpPr>
          <a:xfrm>
            <a:off x="2790456" y="1923412"/>
            <a:ext cx="6045200" cy="4236720"/>
            <a:chOff x="2841256" y="1682773"/>
            <a:chExt cx="6045200" cy="4236720"/>
          </a:xfrm>
        </p:grpSpPr>
        <p:sp>
          <p:nvSpPr>
            <p:cNvPr id="9" name="Cloud 8">
              <a:extLst>
                <a:ext uri="{FF2B5EF4-FFF2-40B4-BE49-F238E27FC236}">
                  <a16:creationId xmlns:a16="http://schemas.microsoft.com/office/drawing/2014/main" id="{81499A74-AAC6-4D46-BE18-F1F9DF4E3663}"/>
                </a:ext>
              </a:extLst>
            </p:cNvPr>
            <p:cNvSpPr/>
            <p:nvPr/>
          </p:nvSpPr>
          <p:spPr>
            <a:xfrm>
              <a:off x="2841256" y="1682773"/>
              <a:ext cx="6045200" cy="4236720"/>
            </a:xfrm>
            <a:prstGeom prst="cloud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28BD792-E04E-4C28-9667-FD569A623B5D}"/>
                </a:ext>
              </a:extLst>
            </p:cNvPr>
            <p:cNvSpPr txBox="1"/>
            <p:nvPr/>
          </p:nvSpPr>
          <p:spPr>
            <a:xfrm>
              <a:off x="3196502" y="2739304"/>
              <a:ext cx="554736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Nêu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b</a:t>
              </a:r>
              <a:r>
                <a:rPr lang="vi-VN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ớc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vẽ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l</a:t>
              </a:r>
              <a:r>
                <a:rPr lang="vi-VN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ợc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đồ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trí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nhớ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11" name="Arrow: Chevron 10">
            <a:extLst>
              <a:ext uri="{FF2B5EF4-FFF2-40B4-BE49-F238E27FC236}">
                <a16:creationId xmlns:a16="http://schemas.microsoft.com/office/drawing/2014/main" id="{6C4173D2-3565-48E1-9578-2730FA9B14A7}"/>
              </a:ext>
            </a:extLst>
          </p:cNvPr>
          <p:cNvSpPr/>
          <p:nvPr/>
        </p:nvSpPr>
        <p:spPr>
          <a:xfrm rot="5400000">
            <a:off x="-156708" y="4911731"/>
            <a:ext cx="1767387" cy="1242747"/>
          </a:xfrm>
          <a:prstGeom prst="chevron">
            <a:avLst/>
          </a:prstGeom>
          <a:solidFill>
            <a:srgbClr val="00B050"/>
          </a:solid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BAFBA1A-407D-4457-A71E-56021315E1EA}"/>
              </a:ext>
            </a:extLst>
          </p:cNvPr>
          <p:cNvGrpSpPr/>
          <p:nvPr/>
        </p:nvGrpSpPr>
        <p:grpSpPr>
          <a:xfrm>
            <a:off x="1362214" y="4806385"/>
            <a:ext cx="10607032" cy="1133645"/>
            <a:chOff x="1229020" y="3401433"/>
            <a:chExt cx="6885252" cy="1523160"/>
          </a:xfrm>
        </p:grpSpPr>
        <p:sp>
          <p:nvSpPr>
            <p:cNvPr id="13" name="Rectangle: Top Corners Rounded 12">
              <a:extLst>
                <a:ext uri="{FF2B5EF4-FFF2-40B4-BE49-F238E27FC236}">
                  <a16:creationId xmlns:a16="http://schemas.microsoft.com/office/drawing/2014/main" id="{CF2C00C1-030C-4A94-AC8D-12B022A53BE8}"/>
                </a:ext>
              </a:extLst>
            </p:cNvPr>
            <p:cNvSpPr/>
            <p:nvPr/>
          </p:nvSpPr>
          <p:spPr>
            <a:xfrm rot="5400000">
              <a:off x="3910066" y="720387"/>
              <a:ext cx="1523160" cy="6885252"/>
            </a:xfrm>
            <a:prstGeom prst="round2Same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" name="Rectangle: Top Corners Rounded 6">
              <a:extLst>
                <a:ext uri="{FF2B5EF4-FFF2-40B4-BE49-F238E27FC236}">
                  <a16:creationId xmlns:a16="http://schemas.microsoft.com/office/drawing/2014/main" id="{4A97903B-78C9-46CF-A22C-201A75A30332}"/>
                </a:ext>
              </a:extLst>
            </p:cNvPr>
            <p:cNvSpPr txBox="1"/>
            <p:nvPr/>
          </p:nvSpPr>
          <p:spPr>
            <a:xfrm>
              <a:off x="1259413" y="3831112"/>
              <a:ext cx="6828919" cy="109347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34696" tIns="20955" rIns="20955" bIns="20955" numCol="1" spcCol="1270" anchor="ctr" anchorCtr="0">
              <a:noAutofit/>
            </a:bodyPr>
            <a:lstStyle/>
            <a:p>
              <a:pPr marL="0" lvl="1" defTabSz="14668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vi-VN" sz="3300" b="1" dirty="0">
                  <a:solidFill>
                    <a:srgbClr val="00B050"/>
                  </a:solidFill>
                </a:rPr>
                <a:t>Vị trí bắt đầu: là địa điểm/khu vực em chọn để vẽ lược đồ.</a:t>
              </a:r>
              <a:endParaRPr lang="en-US" sz="3300" b="1" kern="1200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6659F83-2137-4AE5-9CE5-1B19A19F2B85}"/>
              </a:ext>
            </a:extLst>
          </p:cNvPr>
          <p:cNvGrpSpPr/>
          <p:nvPr/>
        </p:nvGrpSpPr>
        <p:grpSpPr>
          <a:xfrm>
            <a:off x="1301673" y="3174194"/>
            <a:ext cx="10332212" cy="1632190"/>
            <a:chOff x="1189723" y="3211827"/>
            <a:chExt cx="6938276" cy="1873037"/>
          </a:xfrm>
        </p:grpSpPr>
        <p:sp>
          <p:nvSpPr>
            <p:cNvPr id="16" name="Rectangle: Top Corners Rounded 15">
              <a:extLst>
                <a:ext uri="{FF2B5EF4-FFF2-40B4-BE49-F238E27FC236}">
                  <a16:creationId xmlns:a16="http://schemas.microsoft.com/office/drawing/2014/main" id="{E588FC67-32BB-43C5-B08F-AD6E833A1EF0}"/>
                </a:ext>
              </a:extLst>
            </p:cNvPr>
            <p:cNvSpPr/>
            <p:nvPr/>
          </p:nvSpPr>
          <p:spPr>
            <a:xfrm rot="5400000">
              <a:off x="3951732" y="651371"/>
              <a:ext cx="1467282" cy="6885252"/>
            </a:xfrm>
            <a:prstGeom prst="round2Same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7" name="Rectangle: Top Corners Rounded 6">
              <a:extLst>
                <a:ext uri="{FF2B5EF4-FFF2-40B4-BE49-F238E27FC236}">
                  <a16:creationId xmlns:a16="http://schemas.microsoft.com/office/drawing/2014/main" id="{0A41165F-127A-4523-BAA2-651316300194}"/>
                </a:ext>
              </a:extLst>
            </p:cNvPr>
            <p:cNvSpPr txBox="1"/>
            <p:nvPr/>
          </p:nvSpPr>
          <p:spPr>
            <a:xfrm>
              <a:off x="1189723" y="3211827"/>
              <a:ext cx="6828919" cy="187303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34696" tIns="20955" rIns="20955" bIns="20955" numCol="1" spcCol="1270" anchor="ctr" anchorCtr="0">
              <a:noAutofit/>
            </a:bodyPr>
            <a:lstStyle/>
            <a:p>
              <a:pPr marL="0" lvl="1" defTabSz="14668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endParaRPr lang="en-US" sz="3300" b="1" dirty="0">
                <a:solidFill>
                  <a:schemeClr val="accent2"/>
                </a:solidFill>
              </a:endParaRPr>
            </a:p>
            <a:p>
              <a:pPr marL="0" lvl="1" defTabSz="14668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vi-VN" sz="3300" b="1" dirty="0">
                  <a:solidFill>
                    <a:schemeClr val="accent2"/>
                  </a:solidFill>
                </a:rPr>
                <a:t>Sắp xếp không gian: Suy nghĩ về tất cả những hình ảnh em có về nơi đó và sắp xếp chúng lại với nhau trong tư duy của mình.</a:t>
              </a:r>
              <a:endParaRPr lang="en-US" sz="3300" b="1" dirty="0">
                <a:solidFill>
                  <a:schemeClr val="accent2"/>
                </a:solidFill>
              </a:endParaRPr>
            </a:p>
            <a:p>
              <a:pPr marL="0" lvl="1" defTabSz="14668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endParaRPr lang="en-US" sz="3300" b="1" kern="1200" dirty="0">
                <a:solidFill>
                  <a:schemeClr val="accent2"/>
                </a:solidFill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F8FF8B1-83DB-4E90-BE3B-2A9F507B3C83}"/>
              </a:ext>
            </a:extLst>
          </p:cNvPr>
          <p:cNvGrpSpPr/>
          <p:nvPr/>
        </p:nvGrpSpPr>
        <p:grpSpPr>
          <a:xfrm>
            <a:off x="137886" y="3240593"/>
            <a:ext cx="1242748" cy="1767387"/>
            <a:chOff x="0" y="3201462"/>
            <a:chExt cx="1242748" cy="2217204"/>
          </a:xfrm>
        </p:grpSpPr>
        <p:sp>
          <p:nvSpPr>
            <p:cNvPr id="19" name="Arrow: Chevron 18">
              <a:extLst>
                <a:ext uri="{FF2B5EF4-FFF2-40B4-BE49-F238E27FC236}">
                  <a16:creationId xmlns:a16="http://schemas.microsoft.com/office/drawing/2014/main" id="{64029410-9540-4FEE-AED8-D1943789D2D1}"/>
                </a:ext>
              </a:extLst>
            </p:cNvPr>
            <p:cNvSpPr/>
            <p:nvPr/>
          </p:nvSpPr>
          <p:spPr>
            <a:xfrm rot="5400000">
              <a:off x="-487228" y="3688690"/>
              <a:ext cx="2217204" cy="1242747"/>
            </a:xfrm>
            <a:prstGeom prst="chevron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Arrow: Chevron 4">
              <a:extLst>
                <a:ext uri="{FF2B5EF4-FFF2-40B4-BE49-F238E27FC236}">
                  <a16:creationId xmlns:a16="http://schemas.microsoft.com/office/drawing/2014/main" id="{1ABF2854-266F-476D-9CC7-53504534CA70}"/>
                </a:ext>
              </a:extLst>
            </p:cNvPr>
            <p:cNvSpPr txBox="1"/>
            <p:nvPr/>
          </p:nvSpPr>
          <p:spPr>
            <a:xfrm>
              <a:off x="1" y="3822836"/>
              <a:ext cx="1242747" cy="97445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5400" tIns="25400" rIns="25400" bIns="25400" numCol="1" spcCol="1270" anchor="ctr" anchorCtr="0">
              <a:noAutofit/>
            </a:bodyPr>
            <a:lstStyle/>
            <a:p>
              <a:pPr marL="0" lvl="0" indent="0" algn="ctr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4000" kern="1200"/>
            </a:p>
          </p:txBody>
        </p:sp>
      </p:grpSp>
      <p:sp>
        <p:nvSpPr>
          <p:cNvPr id="21" name="Arrow: Chevron 4">
            <a:extLst>
              <a:ext uri="{FF2B5EF4-FFF2-40B4-BE49-F238E27FC236}">
                <a16:creationId xmlns:a16="http://schemas.microsoft.com/office/drawing/2014/main" id="{883A5289-BC52-44DF-87AB-24095B33DF12}"/>
              </a:ext>
            </a:extLst>
          </p:cNvPr>
          <p:cNvSpPr txBox="1"/>
          <p:nvPr/>
        </p:nvSpPr>
        <p:spPr>
          <a:xfrm>
            <a:off x="87500" y="5542753"/>
            <a:ext cx="1242747" cy="794551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5400" tIns="25400" rIns="25400" bIns="25400" numCol="1" spcCol="1270" anchor="ctr" anchorCtr="0">
            <a:noAutofit/>
          </a:bodyPr>
          <a:lstStyle/>
          <a:p>
            <a:pPr marL="0" lvl="0" indent="0" algn="ct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b="1" kern="120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vi-VN" sz="2400" b="1" kern="1200" dirty="0"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ớc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  <a:endParaRPr lang="en-US" sz="2400" b="1" kern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Arrow: Chevron 4">
            <a:extLst>
              <a:ext uri="{FF2B5EF4-FFF2-40B4-BE49-F238E27FC236}">
                <a16:creationId xmlns:a16="http://schemas.microsoft.com/office/drawing/2014/main" id="{DB8F0C4B-C9A9-49FC-9478-F0204BB999DE}"/>
              </a:ext>
            </a:extLst>
          </p:cNvPr>
          <p:cNvSpPr txBox="1"/>
          <p:nvPr/>
        </p:nvSpPr>
        <p:spPr>
          <a:xfrm>
            <a:off x="71120" y="3977306"/>
            <a:ext cx="1242747" cy="794551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5400" tIns="25400" rIns="25400" bIns="25400" numCol="1" spcCol="1270" anchor="ctr" anchorCtr="0">
            <a:noAutofit/>
          </a:bodyPr>
          <a:lstStyle/>
          <a:p>
            <a:pPr marL="0" lvl="0" indent="0" algn="ct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b="1" kern="120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vi-VN" sz="2400" b="1" kern="1200"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ớc 2</a:t>
            </a:r>
            <a:endParaRPr lang="en-US" sz="2400" b="1" kern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FFBC57F-59F2-44A7-956C-883A630469E1}"/>
              </a:ext>
            </a:extLst>
          </p:cNvPr>
          <p:cNvGrpSpPr/>
          <p:nvPr/>
        </p:nvGrpSpPr>
        <p:grpSpPr>
          <a:xfrm>
            <a:off x="1283078" y="1751726"/>
            <a:ext cx="10833274" cy="1474231"/>
            <a:chOff x="1172886" y="3673658"/>
            <a:chExt cx="7049173" cy="1370633"/>
          </a:xfrm>
        </p:grpSpPr>
        <p:sp>
          <p:nvSpPr>
            <p:cNvPr id="24" name="Rectangle: Top Corners Rounded 23">
              <a:extLst>
                <a:ext uri="{FF2B5EF4-FFF2-40B4-BE49-F238E27FC236}">
                  <a16:creationId xmlns:a16="http://schemas.microsoft.com/office/drawing/2014/main" id="{1125FA9B-B7A1-4153-9E24-1E685D347D3D}"/>
                </a:ext>
              </a:extLst>
            </p:cNvPr>
            <p:cNvSpPr/>
            <p:nvPr/>
          </p:nvSpPr>
          <p:spPr>
            <a:xfrm rot="5400000">
              <a:off x="4108383" y="808022"/>
              <a:ext cx="1153980" cy="6885252"/>
            </a:xfrm>
            <a:prstGeom prst="round2Same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5" name="Rectangle: Top Corners Rounded 6">
              <a:extLst>
                <a:ext uri="{FF2B5EF4-FFF2-40B4-BE49-F238E27FC236}">
                  <a16:creationId xmlns:a16="http://schemas.microsoft.com/office/drawing/2014/main" id="{03394408-4AC6-438F-90D8-F2F47B31C3E7}"/>
                </a:ext>
              </a:extLst>
            </p:cNvPr>
            <p:cNvSpPr txBox="1"/>
            <p:nvPr/>
          </p:nvSpPr>
          <p:spPr>
            <a:xfrm>
              <a:off x="1172886" y="4002977"/>
              <a:ext cx="7049173" cy="104131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34696" tIns="20955" rIns="20955" bIns="20955" numCol="1" spcCol="1270" anchor="ctr" anchorCtr="0">
              <a:noAutofit/>
            </a:bodyPr>
            <a:lstStyle/>
            <a:p>
              <a:pPr marL="0" lvl="1" defTabSz="14668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vi-VN" sz="3300" b="1" dirty="0">
                  <a:solidFill>
                    <a:schemeClr val="accent1"/>
                  </a:solidFill>
                </a:rPr>
                <a:t>Hình dung: Nhớ lại và suy nghĩ về nơi mà em sẽ vẽ lược đồ.</a:t>
              </a:r>
              <a:endParaRPr lang="en-US" sz="3300" b="1" kern="1200"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32A7E41-0C56-4718-9D2D-709B41203F5B}"/>
              </a:ext>
            </a:extLst>
          </p:cNvPr>
          <p:cNvGrpSpPr/>
          <p:nvPr/>
        </p:nvGrpSpPr>
        <p:grpSpPr>
          <a:xfrm>
            <a:off x="94049" y="1674134"/>
            <a:ext cx="1242748" cy="1807860"/>
            <a:chOff x="0" y="3201462"/>
            <a:chExt cx="1242748" cy="2217204"/>
          </a:xfrm>
        </p:grpSpPr>
        <p:sp>
          <p:nvSpPr>
            <p:cNvPr id="27" name="Arrow: Chevron 26">
              <a:extLst>
                <a:ext uri="{FF2B5EF4-FFF2-40B4-BE49-F238E27FC236}">
                  <a16:creationId xmlns:a16="http://schemas.microsoft.com/office/drawing/2014/main" id="{0E58A17C-0DB2-40C2-920C-495152DF2752}"/>
                </a:ext>
              </a:extLst>
            </p:cNvPr>
            <p:cNvSpPr/>
            <p:nvPr/>
          </p:nvSpPr>
          <p:spPr>
            <a:xfrm rot="5400000">
              <a:off x="-487228" y="3688690"/>
              <a:ext cx="2217204" cy="1242747"/>
            </a:xfrm>
            <a:prstGeom prst="chevron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8" name="Arrow: Chevron 4">
              <a:extLst>
                <a:ext uri="{FF2B5EF4-FFF2-40B4-BE49-F238E27FC236}">
                  <a16:creationId xmlns:a16="http://schemas.microsoft.com/office/drawing/2014/main" id="{659FFA24-1FD7-4AE4-A769-76758734362B}"/>
                </a:ext>
              </a:extLst>
            </p:cNvPr>
            <p:cNvSpPr txBox="1"/>
            <p:nvPr/>
          </p:nvSpPr>
          <p:spPr>
            <a:xfrm>
              <a:off x="1" y="3822836"/>
              <a:ext cx="1242747" cy="97445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5400" tIns="25400" rIns="25400" bIns="25400" numCol="1" spcCol="1270" anchor="ctr" anchorCtr="0">
              <a:noAutofit/>
            </a:bodyPr>
            <a:lstStyle/>
            <a:p>
              <a:pPr marL="0" lvl="0" indent="0" algn="ctr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b="1" kern="1200"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r>
                <a:rPr lang="vi-VN" sz="2400" b="1" kern="1200">
                  <a:latin typeface="Arial" panose="020B0604020202020204" pitchFamily="34" charset="0"/>
                  <a:cs typeface="Arial" panose="020B0604020202020204" pitchFamily="34" charset="0"/>
                </a:rPr>
                <a:t>ư</a:t>
              </a:r>
              <a:r>
                <a:rPr lang="en-US" sz="2400" b="1">
                  <a:latin typeface="Arial" panose="020B0604020202020204" pitchFamily="34" charset="0"/>
                  <a:cs typeface="Arial" panose="020B0604020202020204" pitchFamily="34" charset="0"/>
                </a:rPr>
                <a:t>ớc 1</a:t>
              </a:r>
              <a:endParaRPr lang="en-US" sz="2400" b="1" kern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73" y="1148052"/>
            <a:ext cx="914400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9590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Connector 5">
            <a:extLst>
              <a:ext uri="{FF2B5EF4-FFF2-40B4-BE49-F238E27FC236}">
                <a16:creationId xmlns:a16="http://schemas.microsoft.com/office/drawing/2014/main" id="{41DF0FFC-93C9-4D6B-9159-90FBEE9E9E35}"/>
              </a:ext>
            </a:extLst>
          </p:cNvPr>
          <p:cNvSpPr/>
          <p:nvPr/>
        </p:nvSpPr>
        <p:spPr>
          <a:xfrm>
            <a:off x="81514" y="33842"/>
            <a:ext cx="1096812" cy="1124696"/>
          </a:xfrm>
          <a:prstGeom prst="flowChartConnector">
            <a:avLst/>
          </a:prstGeom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60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4F3BA89-3407-40B4-B303-456BC109B1D3}"/>
              </a:ext>
            </a:extLst>
          </p:cNvPr>
          <p:cNvSpPr/>
          <p:nvPr/>
        </p:nvSpPr>
        <p:spPr>
          <a:xfrm>
            <a:off x="1233619" y="132080"/>
            <a:ext cx="6812397" cy="92822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400" b="1">
                <a:latin typeface="Arial" panose="020B0604020202020204" pitchFamily="34" charset="0"/>
                <a:cs typeface="Arial" panose="020B0604020202020204" pitchFamily="34" charset="0"/>
              </a:rPr>
              <a:t>Vẽ lược đồ trí nhớ</a:t>
            </a:r>
            <a:endParaRPr lang="en-US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Google Shape;147;p19">
            <a:extLst>
              <a:ext uri="{FF2B5EF4-FFF2-40B4-BE49-F238E27FC236}">
                <a16:creationId xmlns:a16="http://schemas.microsoft.com/office/drawing/2014/main" id="{B9D9EED3-6C4C-4971-93B5-6B436F6F300D}"/>
              </a:ext>
            </a:extLst>
          </p:cNvPr>
          <p:cNvSpPr txBox="1"/>
          <p:nvPr/>
        </p:nvSpPr>
        <p:spPr>
          <a:xfrm>
            <a:off x="785175" y="1773382"/>
            <a:ext cx="10838789" cy="16924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0000CC"/>
              </a:buClr>
              <a:buSzPts val="2400"/>
            </a:pPr>
            <a:r>
              <a:rPr lang="en-US" sz="6000" i="0" u="none" strike="noStrike" cap="none" dirty="0">
                <a:solidFill>
                  <a:srgbClr val="0033CC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- </a:t>
            </a:r>
            <a:r>
              <a:rPr lang="nl-NL" sz="60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điểm cần xác định để vẽ được lược đồ trí nhớ: </a:t>
            </a:r>
            <a:r>
              <a:rPr lang="vi-VN" sz="60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 đầu, điểm kết thúc, hướng đi, các điểm mốc</a:t>
            </a:r>
            <a:r>
              <a:rPr lang="en-US" sz="60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CC"/>
              </a:buClr>
              <a:buSzPts val="2400"/>
              <a:buFont typeface="Arial"/>
              <a:buNone/>
            </a:pPr>
            <a:endParaRPr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188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679609069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919</TotalTime>
  <Words>578</Words>
  <Application>Microsoft Office PowerPoint</Application>
  <PresentationFormat>Widescreen</PresentationFormat>
  <Paragraphs>57</Paragraphs>
  <Slides>14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14</vt:i4>
      </vt:variant>
    </vt:vector>
  </HeadingPairs>
  <TitlesOfParts>
    <vt:vector size="26" baseType="lpstr">
      <vt:lpstr>Arial</vt:lpstr>
      <vt:lpstr>Calibri</vt:lpstr>
      <vt:lpstr>Calibri Light</vt:lpstr>
      <vt:lpstr>Garamond</vt:lpstr>
      <vt:lpstr>OpenSans</vt:lpstr>
      <vt:lpstr>Times New Roman</vt:lpstr>
      <vt:lpstr>Organic</vt:lpstr>
      <vt:lpstr>Office Theme</vt:lpstr>
      <vt:lpstr>1_Office Theme</vt:lpstr>
      <vt:lpstr>2_Office Theme</vt:lpstr>
      <vt:lpstr>4_Office Theme</vt:lpstr>
      <vt:lpstr>5_Office Theme</vt:lpstr>
      <vt:lpstr>PowerPoint Presentation</vt:lpstr>
      <vt:lpstr> Trên đường đi học về em gặp 1 đoàn khách du lịch. Đoàn khách hỏi thăm em đường đến Khu di tích diễn ra trận đánh Minh Đức, Quan Quang . Vậy lúc đó em sẽ làm thế nào? </vt:lpstr>
      <vt:lpstr>PowerPoint Presentation</vt:lpstr>
      <vt:lpstr>PowerPoint Presentation</vt:lpstr>
      <vt:lpstr>PowerPoint Presentation</vt:lpstr>
      <vt:lpstr>PowerPoint Presentation</vt:lpstr>
      <vt:lpstr>Lược đồ trí nhớ giúp chúng ta: + Định hướng di chuyển từ nơi này đến nơi khác bằng cách vẽ phác thảo tuyến đường đi. + Hiểu thế giới xung quanh, sắp xếp không gian và thể hiện lại các đối tượng, phác họa hình ảnh của một địa điểm, hành trình hoặc vùng nào đó.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Administrator</cp:lastModifiedBy>
  <cp:revision>83</cp:revision>
  <dcterms:created xsi:type="dcterms:W3CDTF">2021-07-03T10:00:57Z</dcterms:created>
  <dcterms:modified xsi:type="dcterms:W3CDTF">2024-10-14T03:51:06Z</dcterms:modified>
</cp:coreProperties>
</file>