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470" r:id="rId4"/>
    <p:sldId id="494" r:id="rId5"/>
    <p:sldId id="495" r:id="rId6"/>
    <p:sldId id="49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275113-CEDB-4F85-A19A-6FA24CB0593F}"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B7DCC-C6C1-4544-9D83-38DEC0561DEF}" type="slidenum">
              <a:rPr lang="en-US" smtClean="0"/>
              <a:t>‹#›</a:t>
            </a:fld>
            <a:endParaRPr lang="en-US"/>
          </a:p>
        </p:txBody>
      </p:sp>
    </p:spTree>
    <p:extLst>
      <p:ext uri="{BB962C8B-B14F-4D97-AF65-F5344CB8AC3E}">
        <p14:creationId xmlns:p14="http://schemas.microsoft.com/office/powerpoint/2010/main" val="806032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2573051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CA70-E4CB-4237-993C-A50C73A0B5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C614B7-4C07-4E56-A676-2B83B041F8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5808E5-DA0D-48FD-8A4A-4DE3E32D32E8}"/>
              </a:ext>
            </a:extLst>
          </p:cNvPr>
          <p:cNvSpPr>
            <a:spLocks noGrp="1"/>
          </p:cNvSpPr>
          <p:nvPr>
            <p:ph type="dt" sz="half" idx="10"/>
          </p:nvPr>
        </p:nvSpPr>
        <p:spPr/>
        <p:txBody>
          <a:bodyPr/>
          <a:lstStyle/>
          <a:p>
            <a:fld id="{71824677-45BC-4DBC-9316-341C90F615F4}" type="datetimeFigureOut">
              <a:rPr lang="en-US" smtClean="0"/>
              <a:t>10/9/2024</a:t>
            </a:fld>
            <a:endParaRPr lang="en-US"/>
          </a:p>
        </p:txBody>
      </p:sp>
      <p:sp>
        <p:nvSpPr>
          <p:cNvPr id="5" name="Footer Placeholder 4">
            <a:extLst>
              <a:ext uri="{FF2B5EF4-FFF2-40B4-BE49-F238E27FC236}">
                <a16:creationId xmlns:a16="http://schemas.microsoft.com/office/drawing/2014/main" id="{8AF4900E-7C8F-4E2F-9DC4-28AD75298A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40953-6FAF-4EF1-BA99-7B4685DF5C5F}"/>
              </a:ext>
            </a:extLst>
          </p:cNvPr>
          <p:cNvSpPr>
            <a:spLocks noGrp="1"/>
          </p:cNvSpPr>
          <p:nvPr>
            <p:ph type="sldNum" sz="quarter" idx="12"/>
          </p:nvPr>
        </p:nvSpPr>
        <p:spPr/>
        <p:txBody>
          <a:bodyPr/>
          <a:lstStyle/>
          <a:p>
            <a:fld id="{DDF4D873-A18E-448D-8ACE-91D5DC557AAA}" type="slidenum">
              <a:rPr lang="en-US" smtClean="0"/>
              <a:t>‹#›</a:t>
            </a:fld>
            <a:endParaRPr lang="en-US"/>
          </a:p>
        </p:txBody>
      </p:sp>
    </p:spTree>
    <p:extLst>
      <p:ext uri="{BB962C8B-B14F-4D97-AF65-F5344CB8AC3E}">
        <p14:creationId xmlns:p14="http://schemas.microsoft.com/office/powerpoint/2010/main" val="3455804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E54A5-E13D-4C9D-BBC2-4E203714BA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0A9DEE-49FD-4DDF-A0CB-482EBD3A45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3E43A-5108-45CF-850F-44388319699F}"/>
              </a:ext>
            </a:extLst>
          </p:cNvPr>
          <p:cNvSpPr>
            <a:spLocks noGrp="1"/>
          </p:cNvSpPr>
          <p:nvPr>
            <p:ph type="dt" sz="half" idx="10"/>
          </p:nvPr>
        </p:nvSpPr>
        <p:spPr/>
        <p:txBody>
          <a:bodyPr/>
          <a:lstStyle/>
          <a:p>
            <a:fld id="{71824677-45BC-4DBC-9316-341C90F615F4}" type="datetimeFigureOut">
              <a:rPr lang="en-US" smtClean="0"/>
              <a:t>10/9/2024</a:t>
            </a:fld>
            <a:endParaRPr lang="en-US"/>
          </a:p>
        </p:txBody>
      </p:sp>
      <p:sp>
        <p:nvSpPr>
          <p:cNvPr id="5" name="Footer Placeholder 4">
            <a:extLst>
              <a:ext uri="{FF2B5EF4-FFF2-40B4-BE49-F238E27FC236}">
                <a16:creationId xmlns:a16="http://schemas.microsoft.com/office/drawing/2014/main" id="{31232AD5-D599-48F8-BB08-74F046E1E9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21D74-8F04-4466-9DB7-D932BD4AFACA}"/>
              </a:ext>
            </a:extLst>
          </p:cNvPr>
          <p:cNvSpPr>
            <a:spLocks noGrp="1"/>
          </p:cNvSpPr>
          <p:nvPr>
            <p:ph type="sldNum" sz="quarter" idx="12"/>
          </p:nvPr>
        </p:nvSpPr>
        <p:spPr/>
        <p:txBody>
          <a:bodyPr/>
          <a:lstStyle/>
          <a:p>
            <a:fld id="{DDF4D873-A18E-448D-8ACE-91D5DC557AAA}" type="slidenum">
              <a:rPr lang="en-US" smtClean="0"/>
              <a:t>‹#›</a:t>
            </a:fld>
            <a:endParaRPr lang="en-US"/>
          </a:p>
        </p:txBody>
      </p:sp>
    </p:spTree>
    <p:extLst>
      <p:ext uri="{BB962C8B-B14F-4D97-AF65-F5344CB8AC3E}">
        <p14:creationId xmlns:p14="http://schemas.microsoft.com/office/powerpoint/2010/main" val="29261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5F17E3-EAA6-457E-9680-849AB935A6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03439E-DE86-4423-9E6B-BE4890A5FF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A00AD-1B89-4C49-9B48-2B1540E0E760}"/>
              </a:ext>
            </a:extLst>
          </p:cNvPr>
          <p:cNvSpPr>
            <a:spLocks noGrp="1"/>
          </p:cNvSpPr>
          <p:nvPr>
            <p:ph type="dt" sz="half" idx="10"/>
          </p:nvPr>
        </p:nvSpPr>
        <p:spPr/>
        <p:txBody>
          <a:bodyPr/>
          <a:lstStyle/>
          <a:p>
            <a:fld id="{71824677-45BC-4DBC-9316-341C90F615F4}" type="datetimeFigureOut">
              <a:rPr lang="en-US" smtClean="0"/>
              <a:t>10/9/2024</a:t>
            </a:fld>
            <a:endParaRPr lang="en-US"/>
          </a:p>
        </p:txBody>
      </p:sp>
      <p:sp>
        <p:nvSpPr>
          <p:cNvPr id="5" name="Footer Placeholder 4">
            <a:extLst>
              <a:ext uri="{FF2B5EF4-FFF2-40B4-BE49-F238E27FC236}">
                <a16:creationId xmlns:a16="http://schemas.microsoft.com/office/drawing/2014/main" id="{06BA1225-D3E9-4E6F-AA07-D9EBB980A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94B05-8BD8-490C-80FE-4A1D4298A157}"/>
              </a:ext>
            </a:extLst>
          </p:cNvPr>
          <p:cNvSpPr>
            <a:spLocks noGrp="1"/>
          </p:cNvSpPr>
          <p:nvPr>
            <p:ph type="sldNum" sz="quarter" idx="12"/>
          </p:nvPr>
        </p:nvSpPr>
        <p:spPr/>
        <p:txBody>
          <a:bodyPr/>
          <a:lstStyle/>
          <a:p>
            <a:fld id="{DDF4D873-A18E-448D-8ACE-91D5DC557AAA}" type="slidenum">
              <a:rPr lang="en-US" smtClean="0"/>
              <a:t>‹#›</a:t>
            </a:fld>
            <a:endParaRPr lang="en-US"/>
          </a:p>
        </p:txBody>
      </p:sp>
    </p:spTree>
    <p:extLst>
      <p:ext uri="{BB962C8B-B14F-4D97-AF65-F5344CB8AC3E}">
        <p14:creationId xmlns:p14="http://schemas.microsoft.com/office/powerpoint/2010/main" val="1372033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59251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3142F-3218-41F8-8E28-C1030A1BEF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269074-B585-49D5-BC8B-9BEAF1E622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5EC2C-B15B-43F9-BD46-EB5ED4609823}"/>
              </a:ext>
            </a:extLst>
          </p:cNvPr>
          <p:cNvSpPr>
            <a:spLocks noGrp="1"/>
          </p:cNvSpPr>
          <p:nvPr>
            <p:ph type="dt" sz="half" idx="10"/>
          </p:nvPr>
        </p:nvSpPr>
        <p:spPr/>
        <p:txBody>
          <a:bodyPr/>
          <a:lstStyle/>
          <a:p>
            <a:fld id="{71824677-45BC-4DBC-9316-341C90F615F4}" type="datetimeFigureOut">
              <a:rPr lang="en-US" smtClean="0"/>
              <a:t>10/9/2024</a:t>
            </a:fld>
            <a:endParaRPr lang="en-US"/>
          </a:p>
        </p:txBody>
      </p:sp>
      <p:sp>
        <p:nvSpPr>
          <p:cNvPr id="5" name="Footer Placeholder 4">
            <a:extLst>
              <a:ext uri="{FF2B5EF4-FFF2-40B4-BE49-F238E27FC236}">
                <a16:creationId xmlns:a16="http://schemas.microsoft.com/office/drawing/2014/main" id="{A8DE717E-2A1D-4E09-B4F3-5AEF8CC42A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EBF432-6C27-4DD3-8FA6-FC0551E7CA17}"/>
              </a:ext>
            </a:extLst>
          </p:cNvPr>
          <p:cNvSpPr>
            <a:spLocks noGrp="1"/>
          </p:cNvSpPr>
          <p:nvPr>
            <p:ph type="sldNum" sz="quarter" idx="12"/>
          </p:nvPr>
        </p:nvSpPr>
        <p:spPr/>
        <p:txBody>
          <a:bodyPr/>
          <a:lstStyle/>
          <a:p>
            <a:fld id="{DDF4D873-A18E-448D-8ACE-91D5DC557AAA}" type="slidenum">
              <a:rPr lang="en-US" smtClean="0"/>
              <a:t>‹#›</a:t>
            </a:fld>
            <a:endParaRPr lang="en-US"/>
          </a:p>
        </p:txBody>
      </p:sp>
    </p:spTree>
    <p:extLst>
      <p:ext uri="{BB962C8B-B14F-4D97-AF65-F5344CB8AC3E}">
        <p14:creationId xmlns:p14="http://schemas.microsoft.com/office/powerpoint/2010/main" val="3598097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8AAF-4445-4F0E-A1F8-83282FD116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9A3A03-DB62-4062-B83A-283C9116A8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5CB984-91EF-4687-BBB4-A807EC9F25D0}"/>
              </a:ext>
            </a:extLst>
          </p:cNvPr>
          <p:cNvSpPr>
            <a:spLocks noGrp="1"/>
          </p:cNvSpPr>
          <p:nvPr>
            <p:ph type="dt" sz="half" idx="10"/>
          </p:nvPr>
        </p:nvSpPr>
        <p:spPr/>
        <p:txBody>
          <a:bodyPr/>
          <a:lstStyle/>
          <a:p>
            <a:fld id="{71824677-45BC-4DBC-9316-341C90F615F4}" type="datetimeFigureOut">
              <a:rPr lang="en-US" smtClean="0"/>
              <a:t>10/9/2024</a:t>
            </a:fld>
            <a:endParaRPr lang="en-US"/>
          </a:p>
        </p:txBody>
      </p:sp>
      <p:sp>
        <p:nvSpPr>
          <p:cNvPr id="5" name="Footer Placeholder 4">
            <a:extLst>
              <a:ext uri="{FF2B5EF4-FFF2-40B4-BE49-F238E27FC236}">
                <a16:creationId xmlns:a16="http://schemas.microsoft.com/office/drawing/2014/main" id="{B7905D5C-12B6-436A-9CB8-057D11987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05BD6-9F30-44AE-848F-02450E7B3B2C}"/>
              </a:ext>
            </a:extLst>
          </p:cNvPr>
          <p:cNvSpPr>
            <a:spLocks noGrp="1"/>
          </p:cNvSpPr>
          <p:nvPr>
            <p:ph type="sldNum" sz="quarter" idx="12"/>
          </p:nvPr>
        </p:nvSpPr>
        <p:spPr/>
        <p:txBody>
          <a:bodyPr/>
          <a:lstStyle/>
          <a:p>
            <a:fld id="{DDF4D873-A18E-448D-8ACE-91D5DC557AAA}" type="slidenum">
              <a:rPr lang="en-US" smtClean="0"/>
              <a:t>‹#›</a:t>
            </a:fld>
            <a:endParaRPr lang="en-US"/>
          </a:p>
        </p:txBody>
      </p:sp>
    </p:spTree>
    <p:extLst>
      <p:ext uri="{BB962C8B-B14F-4D97-AF65-F5344CB8AC3E}">
        <p14:creationId xmlns:p14="http://schemas.microsoft.com/office/powerpoint/2010/main" val="61930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DEE1-BB6A-424F-A824-A6EE5E89D6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72D1A-9056-45EF-BBF8-984A8EAB3A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5ACE4A-F198-4F7E-8E3C-794204DA7A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B5EDD3-EBAA-4121-80B0-FA2071591D1D}"/>
              </a:ext>
            </a:extLst>
          </p:cNvPr>
          <p:cNvSpPr>
            <a:spLocks noGrp="1"/>
          </p:cNvSpPr>
          <p:nvPr>
            <p:ph type="dt" sz="half" idx="10"/>
          </p:nvPr>
        </p:nvSpPr>
        <p:spPr/>
        <p:txBody>
          <a:bodyPr/>
          <a:lstStyle/>
          <a:p>
            <a:fld id="{71824677-45BC-4DBC-9316-341C90F615F4}" type="datetimeFigureOut">
              <a:rPr lang="en-US" smtClean="0"/>
              <a:t>10/9/2024</a:t>
            </a:fld>
            <a:endParaRPr lang="en-US"/>
          </a:p>
        </p:txBody>
      </p:sp>
      <p:sp>
        <p:nvSpPr>
          <p:cNvPr id="6" name="Footer Placeholder 5">
            <a:extLst>
              <a:ext uri="{FF2B5EF4-FFF2-40B4-BE49-F238E27FC236}">
                <a16:creationId xmlns:a16="http://schemas.microsoft.com/office/drawing/2014/main" id="{640B900E-07D8-4CB1-8754-ED1E14A2C9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963CC-D019-4C0F-8078-DB75E5C6ECC9}"/>
              </a:ext>
            </a:extLst>
          </p:cNvPr>
          <p:cNvSpPr>
            <a:spLocks noGrp="1"/>
          </p:cNvSpPr>
          <p:nvPr>
            <p:ph type="sldNum" sz="quarter" idx="12"/>
          </p:nvPr>
        </p:nvSpPr>
        <p:spPr/>
        <p:txBody>
          <a:bodyPr/>
          <a:lstStyle/>
          <a:p>
            <a:fld id="{DDF4D873-A18E-448D-8ACE-91D5DC557AAA}" type="slidenum">
              <a:rPr lang="en-US" smtClean="0"/>
              <a:t>‹#›</a:t>
            </a:fld>
            <a:endParaRPr lang="en-US"/>
          </a:p>
        </p:txBody>
      </p:sp>
    </p:spTree>
    <p:extLst>
      <p:ext uri="{BB962C8B-B14F-4D97-AF65-F5344CB8AC3E}">
        <p14:creationId xmlns:p14="http://schemas.microsoft.com/office/powerpoint/2010/main" val="1529534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696D-3948-4EB7-80FB-B9215B91D6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6C5428-0E30-4989-B5BD-86CC8DE7C5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3D47C0-2593-40AD-9291-FCC1B88C0F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244EF0-D349-487D-A711-A3946507D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663DC3-F051-4715-B428-BDC7ED35DBA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18BD02-C7FB-4D4D-B139-A63EF638ADBF}"/>
              </a:ext>
            </a:extLst>
          </p:cNvPr>
          <p:cNvSpPr>
            <a:spLocks noGrp="1"/>
          </p:cNvSpPr>
          <p:nvPr>
            <p:ph type="dt" sz="half" idx="10"/>
          </p:nvPr>
        </p:nvSpPr>
        <p:spPr/>
        <p:txBody>
          <a:bodyPr/>
          <a:lstStyle/>
          <a:p>
            <a:fld id="{71824677-45BC-4DBC-9316-341C90F615F4}" type="datetimeFigureOut">
              <a:rPr lang="en-US" smtClean="0"/>
              <a:t>10/9/2024</a:t>
            </a:fld>
            <a:endParaRPr lang="en-US"/>
          </a:p>
        </p:txBody>
      </p:sp>
      <p:sp>
        <p:nvSpPr>
          <p:cNvPr id="8" name="Footer Placeholder 7">
            <a:extLst>
              <a:ext uri="{FF2B5EF4-FFF2-40B4-BE49-F238E27FC236}">
                <a16:creationId xmlns:a16="http://schemas.microsoft.com/office/drawing/2014/main" id="{65298426-55C1-4105-9952-883E4B2F23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BB0962-A20B-44D1-BAB6-4D0D24C8DAB4}"/>
              </a:ext>
            </a:extLst>
          </p:cNvPr>
          <p:cNvSpPr>
            <a:spLocks noGrp="1"/>
          </p:cNvSpPr>
          <p:nvPr>
            <p:ph type="sldNum" sz="quarter" idx="12"/>
          </p:nvPr>
        </p:nvSpPr>
        <p:spPr/>
        <p:txBody>
          <a:bodyPr/>
          <a:lstStyle/>
          <a:p>
            <a:fld id="{DDF4D873-A18E-448D-8ACE-91D5DC557AAA}" type="slidenum">
              <a:rPr lang="en-US" smtClean="0"/>
              <a:t>‹#›</a:t>
            </a:fld>
            <a:endParaRPr lang="en-US"/>
          </a:p>
        </p:txBody>
      </p:sp>
    </p:spTree>
    <p:extLst>
      <p:ext uri="{BB962C8B-B14F-4D97-AF65-F5344CB8AC3E}">
        <p14:creationId xmlns:p14="http://schemas.microsoft.com/office/powerpoint/2010/main" val="523534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7468C-27A8-4E74-A551-FC856CE44B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A7D0B7-257A-44FE-B212-D634A51A2E56}"/>
              </a:ext>
            </a:extLst>
          </p:cNvPr>
          <p:cNvSpPr>
            <a:spLocks noGrp="1"/>
          </p:cNvSpPr>
          <p:nvPr>
            <p:ph type="dt" sz="half" idx="10"/>
          </p:nvPr>
        </p:nvSpPr>
        <p:spPr/>
        <p:txBody>
          <a:bodyPr/>
          <a:lstStyle/>
          <a:p>
            <a:fld id="{71824677-45BC-4DBC-9316-341C90F615F4}" type="datetimeFigureOut">
              <a:rPr lang="en-US" smtClean="0"/>
              <a:t>10/9/2024</a:t>
            </a:fld>
            <a:endParaRPr lang="en-US"/>
          </a:p>
        </p:txBody>
      </p:sp>
      <p:sp>
        <p:nvSpPr>
          <p:cNvPr id="4" name="Footer Placeholder 3">
            <a:extLst>
              <a:ext uri="{FF2B5EF4-FFF2-40B4-BE49-F238E27FC236}">
                <a16:creationId xmlns:a16="http://schemas.microsoft.com/office/drawing/2014/main" id="{5323850E-C08C-4270-88F2-0590140FC5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BCFA3C-6C4D-4A60-843B-EE23F81E83C3}"/>
              </a:ext>
            </a:extLst>
          </p:cNvPr>
          <p:cNvSpPr>
            <a:spLocks noGrp="1"/>
          </p:cNvSpPr>
          <p:nvPr>
            <p:ph type="sldNum" sz="quarter" idx="12"/>
          </p:nvPr>
        </p:nvSpPr>
        <p:spPr/>
        <p:txBody>
          <a:bodyPr/>
          <a:lstStyle/>
          <a:p>
            <a:fld id="{DDF4D873-A18E-448D-8ACE-91D5DC557AAA}" type="slidenum">
              <a:rPr lang="en-US" smtClean="0"/>
              <a:t>‹#›</a:t>
            </a:fld>
            <a:endParaRPr lang="en-US"/>
          </a:p>
        </p:txBody>
      </p:sp>
    </p:spTree>
    <p:extLst>
      <p:ext uri="{BB962C8B-B14F-4D97-AF65-F5344CB8AC3E}">
        <p14:creationId xmlns:p14="http://schemas.microsoft.com/office/powerpoint/2010/main" val="16215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8386B0-3291-45A7-BD0B-EDC6C358CB04}"/>
              </a:ext>
            </a:extLst>
          </p:cNvPr>
          <p:cNvSpPr>
            <a:spLocks noGrp="1"/>
          </p:cNvSpPr>
          <p:nvPr>
            <p:ph type="dt" sz="half" idx="10"/>
          </p:nvPr>
        </p:nvSpPr>
        <p:spPr/>
        <p:txBody>
          <a:bodyPr/>
          <a:lstStyle/>
          <a:p>
            <a:fld id="{71824677-45BC-4DBC-9316-341C90F615F4}" type="datetimeFigureOut">
              <a:rPr lang="en-US" smtClean="0"/>
              <a:t>10/9/2024</a:t>
            </a:fld>
            <a:endParaRPr lang="en-US"/>
          </a:p>
        </p:txBody>
      </p:sp>
      <p:sp>
        <p:nvSpPr>
          <p:cNvPr id="3" name="Footer Placeholder 2">
            <a:extLst>
              <a:ext uri="{FF2B5EF4-FFF2-40B4-BE49-F238E27FC236}">
                <a16:creationId xmlns:a16="http://schemas.microsoft.com/office/drawing/2014/main" id="{CB6C119B-2E5C-406F-AB6E-CDA1488CED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2F5920-9237-41ED-A545-7765B25EED02}"/>
              </a:ext>
            </a:extLst>
          </p:cNvPr>
          <p:cNvSpPr>
            <a:spLocks noGrp="1"/>
          </p:cNvSpPr>
          <p:nvPr>
            <p:ph type="sldNum" sz="quarter" idx="12"/>
          </p:nvPr>
        </p:nvSpPr>
        <p:spPr/>
        <p:txBody>
          <a:bodyPr/>
          <a:lstStyle/>
          <a:p>
            <a:fld id="{DDF4D873-A18E-448D-8ACE-91D5DC557AAA}" type="slidenum">
              <a:rPr lang="en-US" smtClean="0"/>
              <a:t>‹#›</a:t>
            </a:fld>
            <a:endParaRPr lang="en-US"/>
          </a:p>
        </p:txBody>
      </p:sp>
    </p:spTree>
    <p:extLst>
      <p:ext uri="{BB962C8B-B14F-4D97-AF65-F5344CB8AC3E}">
        <p14:creationId xmlns:p14="http://schemas.microsoft.com/office/powerpoint/2010/main" val="4193751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C38A4-921C-48F8-AAF2-96F85032CE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ACFC76-D5D9-4EFB-A53E-5A1FE28BB9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0EB82A-CFF7-4ACF-8560-570B036EB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4908EB-37C1-41B2-AD48-22172051B9D6}"/>
              </a:ext>
            </a:extLst>
          </p:cNvPr>
          <p:cNvSpPr>
            <a:spLocks noGrp="1"/>
          </p:cNvSpPr>
          <p:nvPr>
            <p:ph type="dt" sz="half" idx="10"/>
          </p:nvPr>
        </p:nvSpPr>
        <p:spPr/>
        <p:txBody>
          <a:bodyPr/>
          <a:lstStyle/>
          <a:p>
            <a:fld id="{71824677-45BC-4DBC-9316-341C90F615F4}" type="datetimeFigureOut">
              <a:rPr lang="en-US" smtClean="0"/>
              <a:t>10/9/2024</a:t>
            </a:fld>
            <a:endParaRPr lang="en-US"/>
          </a:p>
        </p:txBody>
      </p:sp>
      <p:sp>
        <p:nvSpPr>
          <p:cNvPr id="6" name="Footer Placeholder 5">
            <a:extLst>
              <a:ext uri="{FF2B5EF4-FFF2-40B4-BE49-F238E27FC236}">
                <a16:creationId xmlns:a16="http://schemas.microsoft.com/office/drawing/2014/main" id="{58F10901-2760-43B7-B593-EDFADD36CF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3775D8-965B-4EBC-A26F-66A1DCDEE9F5}"/>
              </a:ext>
            </a:extLst>
          </p:cNvPr>
          <p:cNvSpPr>
            <a:spLocks noGrp="1"/>
          </p:cNvSpPr>
          <p:nvPr>
            <p:ph type="sldNum" sz="quarter" idx="12"/>
          </p:nvPr>
        </p:nvSpPr>
        <p:spPr/>
        <p:txBody>
          <a:bodyPr/>
          <a:lstStyle/>
          <a:p>
            <a:fld id="{DDF4D873-A18E-448D-8ACE-91D5DC557AAA}" type="slidenum">
              <a:rPr lang="en-US" smtClean="0"/>
              <a:t>‹#›</a:t>
            </a:fld>
            <a:endParaRPr lang="en-US"/>
          </a:p>
        </p:txBody>
      </p:sp>
    </p:spTree>
    <p:extLst>
      <p:ext uri="{BB962C8B-B14F-4D97-AF65-F5344CB8AC3E}">
        <p14:creationId xmlns:p14="http://schemas.microsoft.com/office/powerpoint/2010/main" val="264400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7E8E1-2D48-409C-8708-ADEB2C76DB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AE9289-093B-41E7-91C9-50B8DEB07D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099B2F-2F64-4E97-9A7A-C7CCB47DEB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689FA9-0D75-4FD7-8641-1CC5556730BB}"/>
              </a:ext>
            </a:extLst>
          </p:cNvPr>
          <p:cNvSpPr>
            <a:spLocks noGrp="1"/>
          </p:cNvSpPr>
          <p:nvPr>
            <p:ph type="dt" sz="half" idx="10"/>
          </p:nvPr>
        </p:nvSpPr>
        <p:spPr/>
        <p:txBody>
          <a:bodyPr/>
          <a:lstStyle/>
          <a:p>
            <a:fld id="{71824677-45BC-4DBC-9316-341C90F615F4}" type="datetimeFigureOut">
              <a:rPr lang="en-US" smtClean="0"/>
              <a:t>10/9/2024</a:t>
            </a:fld>
            <a:endParaRPr lang="en-US"/>
          </a:p>
        </p:txBody>
      </p:sp>
      <p:sp>
        <p:nvSpPr>
          <p:cNvPr id="6" name="Footer Placeholder 5">
            <a:extLst>
              <a:ext uri="{FF2B5EF4-FFF2-40B4-BE49-F238E27FC236}">
                <a16:creationId xmlns:a16="http://schemas.microsoft.com/office/drawing/2014/main" id="{ACD1D9E6-6DAD-4334-B166-26E0887B09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CA2236-774A-4D7F-BB9A-CACD84DAB61D}"/>
              </a:ext>
            </a:extLst>
          </p:cNvPr>
          <p:cNvSpPr>
            <a:spLocks noGrp="1"/>
          </p:cNvSpPr>
          <p:nvPr>
            <p:ph type="sldNum" sz="quarter" idx="12"/>
          </p:nvPr>
        </p:nvSpPr>
        <p:spPr/>
        <p:txBody>
          <a:bodyPr/>
          <a:lstStyle/>
          <a:p>
            <a:fld id="{DDF4D873-A18E-448D-8ACE-91D5DC557AAA}" type="slidenum">
              <a:rPr lang="en-US" smtClean="0"/>
              <a:t>‹#›</a:t>
            </a:fld>
            <a:endParaRPr lang="en-US"/>
          </a:p>
        </p:txBody>
      </p:sp>
    </p:spTree>
    <p:extLst>
      <p:ext uri="{BB962C8B-B14F-4D97-AF65-F5344CB8AC3E}">
        <p14:creationId xmlns:p14="http://schemas.microsoft.com/office/powerpoint/2010/main" val="930341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6826F-ABD9-4165-889B-CE7F17F5EA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4A699D-D45C-4599-BA73-F10EA108D9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FED16B-7A03-4FDE-B86F-0CD7B29FA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24677-45BC-4DBC-9316-341C90F615F4}" type="datetimeFigureOut">
              <a:rPr lang="en-US" smtClean="0"/>
              <a:t>10/9/2024</a:t>
            </a:fld>
            <a:endParaRPr lang="en-US"/>
          </a:p>
        </p:txBody>
      </p:sp>
      <p:sp>
        <p:nvSpPr>
          <p:cNvPr id="5" name="Footer Placeholder 4">
            <a:extLst>
              <a:ext uri="{FF2B5EF4-FFF2-40B4-BE49-F238E27FC236}">
                <a16:creationId xmlns:a16="http://schemas.microsoft.com/office/drawing/2014/main" id="{D2960E1C-5AD9-4379-948B-BFE5F3706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A81A07-AA05-4BD5-BA4A-73ACE9AF7E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4D873-A18E-448D-8ACE-91D5DC557AAA}" type="slidenum">
              <a:rPr lang="en-US" smtClean="0"/>
              <a:t>‹#›</a:t>
            </a:fld>
            <a:endParaRPr lang="en-US"/>
          </a:p>
        </p:txBody>
      </p:sp>
    </p:spTree>
    <p:extLst>
      <p:ext uri="{BB962C8B-B14F-4D97-AF65-F5344CB8AC3E}">
        <p14:creationId xmlns:p14="http://schemas.microsoft.com/office/powerpoint/2010/main" val="3168323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10.png"/><Relationship Id="rId3" Type="http://schemas.openxmlformats.org/officeDocument/2006/relationships/tags" Target="../tags/tag5.xml"/><Relationship Id="rId7" Type="http://schemas.openxmlformats.org/officeDocument/2006/relationships/notesSlide" Target="../notesSlides/notesSlide2.xml"/><Relationship Id="rId12" Type="http://schemas.openxmlformats.org/officeDocument/2006/relationships/image" Target="../media/image8.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12.xml"/><Relationship Id="rId11" Type="http://schemas.openxmlformats.org/officeDocument/2006/relationships/image" Target="../media/image7.png"/><Relationship Id="rId5" Type="http://schemas.openxmlformats.org/officeDocument/2006/relationships/tags" Target="../tags/tag7.xml"/><Relationship Id="rId10" Type="http://schemas.openxmlformats.org/officeDocument/2006/relationships/image" Target="../media/image5.png"/><Relationship Id="rId4" Type="http://schemas.openxmlformats.org/officeDocument/2006/relationships/tags" Target="../tags/tag6.xml"/><Relationship Id="rId9" Type="http://schemas.openxmlformats.org/officeDocument/2006/relationships/image" Target="../media/image4.pn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5F8BBC-6D2C-44E4-BF04-3B3E2F916811}"/>
              </a:ext>
            </a:extLst>
          </p:cNvPr>
          <p:cNvSpPr txBox="1"/>
          <p:nvPr/>
        </p:nvSpPr>
        <p:spPr>
          <a:xfrm>
            <a:off x="3880022" y="271849"/>
            <a:ext cx="3723502" cy="523220"/>
          </a:xfrm>
          <a:prstGeom prst="rect">
            <a:avLst/>
          </a:prstGeom>
          <a:noFill/>
        </p:spPr>
        <p:txBody>
          <a:bodyPr wrap="square" rtlCol="0">
            <a:spAutoFit/>
          </a:bodyPr>
          <a:lstStyle/>
          <a:p>
            <a:pPr algn="ctr"/>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KIỂM TRA BÀI CŨ</a:t>
            </a:r>
          </a:p>
        </p:txBody>
      </p:sp>
      <p:sp>
        <p:nvSpPr>
          <p:cNvPr id="5" name="TextBox 4">
            <a:extLst>
              <a:ext uri="{FF2B5EF4-FFF2-40B4-BE49-F238E27FC236}">
                <a16:creationId xmlns:a16="http://schemas.microsoft.com/office/drawing/2014/main" id="{9125FD67-6B43-4C6E-B924-4FB57E262C77}"/>
              </a:ext>
            </a:extLst>
          </p:cNvPr>
          <p:cNvSpPr txBox="1"/>
          <p:nvPr/>
        </p:nvSpPr>
        <p:spPr>
          <a:xfrm>
            <a:off x="420131" y="895645"/>
            <a:ext cx="11351739" cy="267765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đốt</a:t>
            </a:r>
            <a:r>
              <a:rPr lang="en-US" sz="2400" i="1" dirty="0">
                <a:latin typeface="Times New Roman" panose="02020603050405020304" pitchFamily="18" charset="0"/>
                <a:cs typeface="Times New Roman" panose="02020603050405020304" pitchFamily="18" charset="0"/>
              </a:rPr>
              <a:t> than, than </a:t>
            </a:r>
            <a:r>
              <a:rPr lang="en-US" sz="2400" i="1" dirty="0" err="1">
                <a:latin typeface="Times New Roman" panose="02020603050405020304" pitchFamily="18" charset="0"/>
                <a:cs typeface="Times New Roman" panose="02020603050405020304" pitchFamily="18" charset="0"/>
              </a:rPr>
              <a:t>cháy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oxygen) </a:t>
            </a:r>
            <a:r>
              <a:rPr lang="en-US" sz="2400" i="1" dirty="0" err="1">
                <a:latin typeface="Times New Roman" panose="02020603050405020304" pitchFamily="18" charset="0"/>
                <a:cs typeface="Times New Roman" panose="02020603050405020304" pitchFamily="18" charset="0"/>
              </a:rPr>
              <a:t>tạo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khí</a:t>
            </a:r>
            <a:r>
              <a:rPr lang="en-US" sz="2400" i="1" dirty="0">
                <a:latin typeface="Times New Roman" panose="02020603050405020304" pitchFamily="18" charset="0"/>
                <a:cs typeface="Times New Roman" panose="02020603050405020304" pitchFamily="18" charset="0"/>
              </a:rPr>
              <a:t> carbon dioxide</a:t>
            </a:r>
            <a:r>
              <a:rPr lang="en-US" sz="2400" dirty="0">
                <a:latin typeface="Times New Roman" panose="02020603050405020304" pitchFamily="18" charset="0"/>
                <a:cs typeface="Times New Roman" panose="02020603050405020304" pitchFamily="18" charset="0"/>
              </a:rPr>
              <a:t>. </a:t>
            </a:r>
          </a:p>
          <a:p>
            <a:pPr marL="342900" indent="-342900">
              <a:buFontTx/>
              <a:buChar char="-"/>
            </a:pP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p>
          <a:p>
            <a:pPr marL="342900" indent="-342900">
              <a:buFontTx/>
              <a:buChar char="-"/>
            </a:pP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a:t>
            </a:r>
          </a:p>
          <a:p>
            <a:pPr marL="342900" indent="-342900">
              <a:buFontTx/>
              <a:buChar char="-"/>
            </a:pP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a:t>
            </a:r>
          </a:p>
          <a:p>
            <a:pPr marL="342900" indent="-342900">
              <a:buFontTx/>
              <a:buChar char="-"/>
            </a:pPr>
            <a:r>
              <a:rPr lang="en-US" sz="2400" dirty="0">
                <a:latin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tỏa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B1D36EA-29AB-463F-A72A-617B0D917B1E}"/>
              </a:ext>
            </a:extLst>
          </p:cNvPr>
          <p:cNvSpPr txBox="1"/>
          <p:nvPr/>
        </p:nvSpPr>
        <p:spPr>
          <a:xfrm>
            <a:off x="4061254" y="3311691"/>
            <a:ext cx="2800865" cy="523220"/>
          </a:xfrm>
          <a:prstGeom prst="rect">
            <a:avLst/>
          </a:prstGeom>
          <a:noFill/>
        </p:spPr>
        <p:txBody>
          <a:bodyPr wrap="square" rtlCol="0">
            <a:spAutoFit/>
          </a:bodyPr>
          <a:lstStyle/>
          <a:p>
            <a:pPr algn="ctr"/>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ĐÁP ÁN</a:t>
            </a:r>
          </a:p>
        </p:txBody>
      </p:sp>
      <p:sp>
        <p:nvSpPr>
          <p:cNvPr id="7" name="TextBox 6">
            <a:extLst>
              <a:ext uri="{FF2B5EF4-FFF2-40B4-BE49-F238E27FC236}">
                <a16:creationId xmlns:a16="http://schemas.microsoft.com/office/drawing/2014/main" id="{A74909EA-FDBD-4ABC-BE4D-9CCAFB5F7FF6}"/>
              </a:ext>
            </a:extLst>
          </p:cNvPr>
          <p:cNvSpPr txBox="1"/>
          <p:nvPr/>
        </p:nvSpPr>
        <p:spPr>
          <a:xfrm>
            <a:off x="420131" y="3807919"/>
            <a:ext cx="10898658" cy="1938992"/>
          </a:xfrm>
          <a:prstGeom prst="rect">
            <a:avLst/>
          </a:prstGeom>
          <a:noFill/>
        </p:spPr>
        <p:txBody>
          <a:bodyPr wrap="square" rtlCol="0">
            <a:spAutoFit/>
          </a:bodyPr>
          <a:lstStyle/>
          <a:p>
            <a:pPr marL="342900" indent="-342900">
              <a:buFontTx/>
              <a:buChar char="-"/>
            </a:pPr>
            <a:r>
              <a:rPr lang="en-US" sz="2400">
                <a:latin typeface="Times New Roman" panose="02020603050405020304" pitchFamily="18" charset="0"/>
                <a:cs typeface="Times New Roman" panose="02020603050405020304" pitchFamily="18" charset="0"/>
              </a:rPr>
              <a:t>Dấu hiệu: tỏa nhiệt, phát sáng.</a:t>
            </a:r>
          </a:p>
          <a:p>
            <a:pPr marL="342900" indent="-342900">
              <a:buFontTx/>
              <a:buChar char="-"/>
            </a:pPr>
            <a:r>
              <a:rPr lang="en-US" sz="2400">
                <a:latin typeface="Times New Roman" panose="02020603050405020304" pitchFamily="18" charset="0"/>
                <a:cs typeface="Times New Roman" panose="02020603050405020304" pitchFamily="18" charset="0"/>
              </a:rPr>
              <a:t>Ph</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ơng trình chữ: carbon + oxygen → carbon dioxide.</a:t>
            </a:r>
          </a:p>
          <a:p>
            <a:pPr marL="342900" indent="-342900">
              <a:buFontTx/>
              <a:buChar char="-"/>
            </a:pPr>
            <a:r>
              <a:rPr lang="en-US" sz="2400">
                <a:latin typeface="Times New Roman" panose="02020603050405020304" pitchFamily="18" charset="0"/>
                <a:cs typeface="Times New Roman" panose="02020603050405020304" pitchFamily="18" charset="0"/>
              </a:rPr>
              <a:t>Chất tham gia: carbon và oxygen.</a:t>
            </a:r>
          </a:p>
          <a:p>
            <a:pPr marL="342900" indent="-342900">
              <a:buFontTx/>
              <a:buChar char="-"/>
            </a:pPr>
            <a:r>
              <a:rPr lang="en-US" sz="2400">
                <a:latin typeface="Times New Roman" panose="02020603050405020304" pitchFamily="18" charset="0"/>
                <a:cs typeface="Times New Roman" panose="02020603050405020304" pitchFamily="18" charset="0"/>
              </a:rPr>
              <a:t>Sản phẩm: carbon dioxide.</a:t>
            </a:r>
          </a:p>
          <a:p>
            <a:pPr marL="342900" indent="-342900">
              <a:buFontTx/>
              <a:buChar char="-"/>
            </a:pPr>
            <a:r>
              <a:rPr lang="en-US" sz="2400">
                <a:latin typeface="Times New Roman" panose="02020603050405020304" pitchFamily="18" charset="0"/>
                <a:cs typeface="Times New Roman" panose="02020603050405020304" pitchFamily="18" charset="0"/>
              </a:rPr>
              <a:t>Phản ứng trên là phản ứng tỏa nhiệt.</a:t>
            </a:r>
          </a:p>
        </p:txBody>
      </p:sp>
    </p:spTree>
    <p:extLst>
      <p:ext uri="{BB962C8B-B14F-4D97-AF65-F5344CB8AC3E}">
        <p14:creationId xmlns:p14="http://schemas.microsoft.com/office/powerpoint/2010/main" val="205685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24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u lịch châu Âu khám phá 20 lâu đài thời Trung cổ đẹp nhất thế giới (phần  2) - Top Việt Nam | Top Thế Giới">
            <a:extLst>
              <a:ext uri="{FF2B5EF4-FFF2-40B4-BE49-F238E27FC236}">
                <a16:creationId xmlns:a16="http://schemas.microsoft.com/office/drawing/2014/main" id="{F9299CA8-1183-48F3-BC7C-3B9F9B8B3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80" y="1700773"/>
            <a:ext cx="5450620" cy="3651726"/>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Picture 4" descr="Khi những lâu đài cát được nâng cấp lên hàng tuyệt tác">
            <a:extLst>
              <a:ext uri="{FF2B5EF4-FFF2-40B4-BE49-F238E27FC236}">
                <a16:creationId xmlns:a16="http://schemas.microsoft.com/office/drawing/2014/main" id="{DA566718-28E9-44AE-A834-144EB881EE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1101" y="1638969"/>
            <a:ext cx="5559136" cy="3713530"/>
          </a:xfrm>
          <a:prstGeom prst="roundRect">
            <a:avLst/>
          </a:prstGeom>
          <a:noFill/>
          <a:ln>
            <a:noFill/>
          </a:ln>
        </p:spPr>
      </p:pic>
      <p:sp>
        <p:nvSpPr>
          <p:cNvPr id="6" name="TextBox 5">
            <a:extLst>
              <a:ext uri="{FF2B5EF4-FFF2-40B4-BE49-F238E27FC236}">
                <a16:creationId xmlns:a16="http://schemas.microsoft.com/office/drawing/2014/main" id="{D49F7E10-DF38-4CE5-9247-3FB0B7532318}"/>
              </a:ext>
            </a:extLst>
          </p:cNvPr>
          <p:cNvSpPr txBox="1"/>
          <p:nvPr/>
        </p:nvSpPr>
        <p:spPr>
          <a:xfrm>
            <a:off x="995680" y="5352499"/>
            <a:ext cx="3710940" cy="856068"/>
          </a:xfrm>
          <a:prstGeom prst="rect">
            <a:avLst/>
          </a:prstGeom>
          <a:noFill/>
        </p:spPr>
        <p:txBody>
          <a:bodyPr wrap="square">
            <a:spAutoFit/>
          </a:bodyPr>
          <a:lstStyle/>
          <a:p>
            <a:pPr marL="0" marR="0" algn="ctr">
              <a:lnSpc>
                <a:spcPct val="107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Hình</a:t>
            </a:r>
            <a:r>
              <a:rPr lang="en-US" sz="2400">
                <a:effectLst/>
                <a:latin typeface="Times New Roman" panose="02020603050405020304" pitchFamily="18" charset="0"/>
                <a:cs typeface="Times New Roman" panose="02020603050405020304" pitchFamily="18" charset="0"/>
              </a:rPr>
              <a:t> a</a:t>
            </a:r>
          </a:p>
          <a:p>
            <a:pPr marL="0" marR="0" algn="ctr">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Lâu đài bằng gạch</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87B8B2C-9F44-48DC-A65C-3B320E90927B}"/>
              </a:ext>
            </a:extLst>
          </p:cNvPr>
          <p:cNvSpPr txBox="1"/>
          <p:nvPr/>
        </p:nvSpPr>
        <p:spPr>
          <a:xfrm>
            <a:off x="5698677" y="5307578"/>
            <a:ext cx="6131560" cy="959430"/>
          </a:xfrm>
          <a:prstGeom prst="rect">
            <a:avLst/>
          </a:prstGeom>
          <a:noFill/>
        </p:spPr>
        <p:txBody>
          <a:bodyPr wrap="square">
            <a:spAutoFit/>
          </a:bodyPr>
          <a:lstStyle/>
          <a:p>
            <a:pPr marL="0" marR="0" algn="ctr">
              <a:lnSpc>
                <a:spcPct val="107000"/>
              </a:lnSpc>
              <a:spcBef>
                <a:spcPts val="0"/>
              </a:spcBef>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Hình b</a:t>
            </a:r>
          </a:p>
          <a:p>
            <a:pPr algn="ctr"/>
            <a:r>
              <a:rPr lang="en-US" sz="2400" ker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Lâu đài bằng cát</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A36E6B2-5BA8-4AE4-8AA0-5A62D69A9B11}"/>
              </a:ext>
            </a:extLst>
          </p:cNvPr>
          <p:cNvSpPr txBox="1"/>
          <p:nvPr/>
        </p:nvSpPr>
        <p:spPr>
          <a:xfrm>
            <a:off x="361763" y="186327"/>
            <a:ext cx="11370569" cy="1452642"/>
          </a:xfrm>
          <a:prstGeom prst="rect">
            <a:avLst/>
          </a:prstGeom>
          <a:noFill/>
        </p:spPr>
        <p:txBody>
          <a:bodyPr wrap="square">
            <a:spAutoFit/>
          </a:bodyPr>
          <a:lstStyle/>
          <a:p>
            <a:pPr marL="0" marR="0" algn="just">
              <a:lnSpc>
                <a:spcPct val="107000"/>
              </a:lnSpc>
              <a:spcBef>
                <a:spcPts val="0"/>
              </a:spcBef>
              <a:spcAft>
                <a:spcPts val="0"/>
              </a:spcAft>
            </a:pPr>
            <a:r>
              <a:rPr lang="en-US" sz="28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Nếu yêu cầu đếm số lượng viên gạch để xây bức tường của lâu đài (hình a) và đếm số lượng hạt cát để xây bức tường của lâu đài bằng cát (hình b), yêu cầu nào có thể thực hiện được? Vì sao?</a:t>
            </a:r>
            <a:endParaRPr lang="en-US" sz="2800" b="1" i="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423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2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9" y="1240"/>
            <a:ext cx="12181243" cy="6855520"/>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483" y="2990523"/>
            <a:ext cx="3977137" cy="3977137"/>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6884" y="155098"/>
            <a:ext cx="1961136" cy="2367152"/>
          </a:xfrm>
          <a:prstGeom prst="rect">
            <a:avLst/>
          </a:prstGeom>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34929" y="3805819"/>
            <a:ext cx="2196784" cy="3106391"/>
          </a:xfrm>
          <a:prstGeom prst="rect">
            <a:avLst/>
          </a:prstGeom>
        </p:spPr>
      </p:pic>
      <p:pic>
        <p:nvPicPr>
          <p:cNvPr id="14" name="图片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82822">
            <a:off x="9305443" y="89904"/>
            <a:ext cx="2335340" cy="2242983"/>
          </a:xfrm>
          <a:prstGeom prst="rect">
            <a:avLst/>
          </a:prstGeom>
        </p:spPr>
      </p:pic>
      <p:grpSp>
        <p:nvGrpSpPr>
          <p:cNvPr id="32" name="组合 31"/>
          <p:cNvGrpSpPr/>
          <p:nvPr/>
        </p:nvGrpSpPr>
        <p:grpSpPr>
          <a:xfrm>
            <a:off x="3059042" y="-69274"/>
            <a:ext cx="6774827" cy="3640956"/>
            <a:chOff x="3111586" y="-44879"/>
            <a:chExt cx="6776395" cy="3641799"/>
          </a:xfrm>
        </p:grpSpPr>
        <p:sp>
          <p:nvSpPr>
            <p:cNvPr id="29" name="18"/>
            <p:cNvSpPr>
              <a:spLocks noChangeArrowheads="1"/>
            </p:cNvSpPr>
            <p:nvPr>
              <p:custDataLst>
                <p:tags r:id="rId1"/>
              </p:custDataLst>
            </p:nvPr>
          </p:nvSpPr>
          <p:spPr bwMode="auto">
            <a:xfrm>
              <a:off x="3111586" y="1934927"/>
              <a:ext cx="6776395" cy="166199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sz="5399" b="1" kern="0">
                  <a:solidFill>
                    <a:srgbClr val="FF0000"/>
                  </a:solidFill>
                  <a:latin typeface="Arial" panose="020B0604020202020204" pitchFamily="34" charset="0"/>
                  <a:ea typeface="Calibri" panose="020F0502020204030204" pitchFamily="34" charset="0"/>
                  <a:cs typeface="Arial" panose="020B0604020202020204" pitchFamily="34" charset="0"/>
                </a:rPr>
                <a:t>MOL VÀ TỈ KHỐI CHẤT KHÍ</a:t>
              </a:r>
              <a:endParaRPr lang="en-US" altLang="zh-CN" sz="9598"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18"/>
            <p:cNvSpPr>
              <a:spLocks noChangeArrowheads="1"/>
            </p:cNvSpPr>
            <p:nvPr>
              <p:custDataLst>
                <p:tags r:id="rId2"/>
              </p:custDataLst>
            </p:nvPr>
          </p:nvSpPr>
          <p:spPr bwMode="auto">
            <a:xfrm>
              <a:off x="3526571" y="543589"/>
              <a:ext cx="4225252" cy="73866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4799" b="1">
                  <a:solidFill>
                    <a:srgbClr val="33909B"/>
                  </a:solidFill>
                  <a:latin typeface="微软雅黑" panose="020B0503020204020204" pitchFamily="34" charset="-122"/>
                  <a:ea typeface="微软雅黑" panose="020B0503020204020204" pitchFamily="34" charset="-122"/>
                  <a:cs typeface="宋体" pitchFamily="2" charset="-122"/>
                </a:rPr>
                <a:t>Bài 3</a:t>
              </a:r>
              <a:endParaRPr lang="en-US" altLang="zh-CN" sz="4799" b="1" dirty="0">
                <a:solidFill>
                  <a:srgbClr val="33909B"/>
                </a:solidFill>
                <a:latin typeface="微软雅黑" panose="020B0503020204020204" pitchFamily="34" charset="-122"/>
                <a:ea typeface="微软雅黑" panose="020B0503020204020204" pitchFamily="34" charset="-122"/>
                <a:cs typeface="宋体" pitchFamily="2" charset="-122"/>
              </a:endParaRPr>
            </a:p>
          </p:txBody>
        </p:sp>
        <p:pic>
          <p:nvPicPr>
            <p:cNvPr id="18" name="图片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78500" y="-44879"/>
              <a:ext cx="859911" cy="1228443"/>
            </a:xfrm>
            <a:prstGeom prst="rect">
              <a:avLst/>
            </a:prstGeom>
          </p:spPr>
        </p:pic>
      </p:grpSp>
      <p:pic>
        <p:nvPicPr>
          <p:cNvPr id="1026" name="Picture 2">
            <a:extLst>
              <a:ext uri="{FF2B5EF4-FFF2-40B4-BE49-F238E27FC236}">
                <a16:creationId xmlns:a16="http://schemas.microsoft.com/office/drawing/2014/main" id="{1EB2A9A2-3D7A-D6FF-2E4D-9906745E2E5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5838" t="12471" r="17806" b="17187"/>
          <a:stretch/>
        </p:blipFill>
        <p:spPr bwMode="auto">
          <a:xfrm>
            <a:off x="5336449" y="4921154"/>
            <a:ext cx="2778068" cy="19633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1A53A46-6F23-6EF9-0F60-9E2979549B5E}"/>
              </a:ext>
            </a:extLst>
          </p:cNvPr>
          <p:cNvSpPr txBox="1"/>
          <p:nvPr/>
        </p:nvSpPr>
        <p:spPr>
          <a:xfrm>
            <a:off x="5531713" y="4161108"/>
            <a:ext cx="4527409" cy="523099"/>
          </a:xfrm>
          <a:prstGeom prst="rect">
            <a:avLst/>
          </a:prstGeom>
          <a:noFill/>
        </p:spPr>
        <p:txBody>
          <a:bodyPr wrap="square" rtlCol="0">
            <a:spAutoFit/>
          </a:bodyPr>
          <a:lstStyle/>
          <a:p>
            <a:r>
              <a:rPr lang="en-US" sz="2799" b="1">
                <a:solidFill>
                  <a:srgbClr val="0000CC"/>
                </a:solidFill>
              </a:rPr>
              <a:t>GV soạn: Phạm Bảo Hoa</a:t>
            </a:r>
          </a:p>
        </p:txBody>
      </p:sp>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4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6667">
                                          <p:cBhvr additive="base">
                                            <p:cTn id="7" dur="750" fill="hold"/>
                                            <p:tgtEl>
                                              <p:spTgt spid="8"/>
                                            </p:tgtEl>
                                            <p:attrNameLst>
                                              <p:attrName>ppt_x</p:attrName>
                                            </p:attrNameLst>
                                          </p:cBhvr>
                                          <p:tavLst>
                                            <p:tav tm="0">
                                              <p:val>
                                                <p:strVal val="1+#ppt_w/2"/>
                                              </p:val>
                                            </p:tav>
                                            <p:tav tm="100000">
                                              <p:val>
                                                <p:strVal val="#ppt_x"/>
                                              </p:val>
                                            </p:tav>
                                          </p:tavLst>
                                        </p:anim>
                                        <p:anim calcmode="lin" valueType="num" p14:bounceEnd="46667">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14:presetBounceEnd="46667">
                                      <p:stCondLst>
                                        <p:cond delay="750"/>
                                      </p:stCondLst>
                                      <p:childTnLst>
                                        <p:set>
                                          <p:cBhvr>
                                            <p:cTn id="10" dur="1" fill="hold">
                                              <p:stCondLst>
                                                <p:cond delay="0"/>
                                              </p:stCondLst>
                                            </p:cTn>
                                            <p:tgtEl>
                                              <p:spTgt spid="5"/>
                                            </p:tgtEl>
                                            <p:attrNameLst>
                                              <p:attrName>style.visibility</p:attrName>
                                            </p:attrNameLst>
                                          </p:cBhvr>
                                          <p:to>
                                            <p:strVal val="visible"/>
                                          </p:to>
                                        </p:set>
                                        <p:anim calcmode="lin" valueType="num" p14:bounceEnd="46667">
                                          <p:cBhvr additive="base">
                                            <p:cTn id="11" dur="750" fill="hold"/>
                                            <p:tgtEl>
                                              <p:spTgt spid="5"/>
                                            </p:tgtEl>
                                            <p:attrNameLst>
                                              <p:attrName>ppt_x</p:attrName>
                                            </p:attrNameLst>
                                          </p:cBhvr>
                                          <p:tavLst>
                                            <p:tav tm="0">
                                              <p:val>
                                                <p:strVal val="0-#ppt_w/2"/>
                                              </p:val>
                                            </p:tav>
                                            <p:tav tm="100000">
                                              <p:val>
                                                <p:strVal val="#ppt_x"/>
                                              </p:val>
                                            </p:tav>
                                          </p:tavLst>
                                        </p:anim>
                                        <p:anim calcmode="lin" valueType="num" p14:bounceEnd="46667">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2" fill="hold" nodeType="withEffect" p14:presetBounceEnd="46667">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14:bounceEnd="46667">
                                          <p:cBhvr additive="base">
                                            <p:cTn id="15" dur="750" fill="hold"/>
                                            <p:tgtEl>
                                              <p:spTgt spid="14"/>
                                            </p:tgtEl>
                                            <p:attrNameLst>
                                              <p:attrName>ppt_x</p:attrName>
                                            </p:attrNameLst>
                                          </p:cBhvr>
                                          <p:tavLst>
                                            <p:tav tm="0">
                                              <p:val>
                                                <p:strVal val="0-#ppt_w/2"/>
                                              </p:val>
                                            </p:tav>
                                            <p:tav tm="100000">
                                              <p:val>
                                                <p:strVal val="#ppt_x"/>
                                              </p:val>
                                            </p:tav>
                                          </p:tavLst>
                                        </p:anim>
                                        <p:anim calcmode="lin" valueType="num" p14:bounceEnd="46667">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1" fill="hold" nodeType="afterEffect" p14:presetBounceEnd="46667">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14:bounceEnd="46667">
                                          <p:cBhvr additive="base">
                                            <p:cTn id="20" dur="750" fill="hold"/>
                                            <p:tgtEl>
                                              <p:spTgt spid="32"/>
                                            </p:tgtEl>
                                            <p:attrNameLst>
                                              <p:attrName>ppt_x</p:attrName>
                                            </p:attrNameLst>
                                          </p:cBhvr>
                                          <p:tavLst>
                                            <p:tav tm="0">
                                              <p:val>
                                                <p:strVal val="#ppt_x"/>
                                              </p:val>
                                            </p:tav>
                                            <p:tav tm="100000">
                                              <p:val>
                                                <p:strVal val="#ppt_x"/>
                                              </p:val>
                                            </p:tav>
                                          </p:tavLst>
                                        </p:anim>
                                        <p:anim calcmode="lin" valueType="num" p14:bounceEnd="46667">
                                          <p:cBhvr additive="base">
                                            <p:cTn id="21" dur="750" fill="hold"/>
                                            <p:tgtEl>
                                              <p:spTgt spid="32"/>
                                            </p:tgtEl>
                                            <p:attrNameLst>
                                              <p:attrName>ppt_y</p:attrName>
                                            </p:attrNameLst>
                                          </p:cBhvr>
                                          <p:tavLst>
                                            <p:tav tm="0">
                                              <p:val>
                                                <p:strVal val="0-#ppt_h/2"/>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2230" fill="hold"/>
                                            <p:tgtEl>
                                              <p:spTgt spid="27"/>
                                            </p:tgtEl>
                                          </p:cBhvr>
                                        </p:cmd>
                                      </p:childTnLst>
                                    </p:cTn>
                                  </p:par>
                                </p:childTnLst>
                              </p:cTn>
                            </p:par>
                            <p:par>
                              <p:cTn id="7" fill="hold">
                                <p:stCondLst>
                                  <p:cond delay="182230"/>
                                </p:stCondLst>
                                <p:childTnLst>
                                  <p:par>
                                    <p:cTn id="8" presetID="2" presetClass="entr" presetSubtype="6"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750" fill="hold"/>
                                            <p:tgtEl>
                                              <p:spTgt spid="8"/>
                                            </p:tgtEl>
                                            <p:attrNameLst>
                                              <p:attrName>ppt_x</p:attrName>
                                            </p:attrNameLst>
                                          </p:cBhvr>
                                          <p:tavLst>
                                            <p:tav tm="0">
                                              <p:val>
                                                <p:strVal val="1+#ppt_w/2"/>
                                              </p:val>
                                            </p:tav>
                                            <p:tav tm="100000">
                                              <p:val>
                                                <p:strVal val="#ppt_x"/>
                                              </p:val>
                                            </p:tav>
                                          </p:tavLst>
                                        </p:anim>
                                        <p:anim calcmode="lin" valueType="num">
                                          <p:cBhvr additive="base">
                                            <p:cTn id="11" dur="750" fill="hold"/>
                                            <p:tgtEl>
                                              <p:spTgt spid="8"/>
                                            </p:tgtEl>
                                            <p:attrNameLst>
                                              <p:attrName>ppt_y</p:attrName>
                                            </p:attrNameLst>
                                          </p:cBhvr>
                                          <p:tavLst>
                                            <p:tav tm="0">
                                              <p:val>
                                                <p:strVal val="1+#ppt_h/2"/>
                                              </p:val>
                                            </p:tav>
                                            <p:tav tm="100000">
                                              <p:val>
                                                <p:strVal val="#ppt_y"/>
                                              </p:val>
                                            </p:tav>
                                          </p:tavLst>
                                        </p:anim>
                                      </p:childTnLst>
                                    </p:cTn>
                                  </p:par>
                                  <p:par>
                                    <p:cTn id="12" presetID="2" presetClass="entr" presetSubtype="8" fill="hold" nodeType="withEffect">
                                      <p:stCondLst>
                                        <p:cond delay="75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750" fill="hold"/>
                                            <p:tgtEl>
                                              <p:spTgt spid="5"/>
                                            </p:tgtEl>
                                            <p:attrNameLst>
                                              <p:attrName>ppt_x</p:attrName>
                                            </p:attrNameLst>
                                          </p:cBhvr>
                                          <p:tavLst>
                                            <p:tav tm="0">
                                              <p:val>
                                                <p:strVal val="0-#ppt_w/2"/>
                                              </p:val>
                                            </p:tav>
                                            <p:tav tm="100000">
                                              <p:val>
                                                <p:strVal val="#ppt_x"/>
                                              </p:val>
                                            </p:tav>
                                          </p:tavLst>
                                        </p:anim>
                                        <p:anim calcmode="lin" valueType="num">
                                          <p:cBhvr additive="base">
                                            <p:cTn id="15" dur="75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12" fill="hold" nodeType="withEffect">
                                      <p:stCondLst>
                                        <p:cond delay="50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750" fill="hold"/>
                                            <p:tgtEl>
                                              <p:spTgt spid="14"/>
                                            </p:tgtEl>
                                            <p:attrNameLst>
                                              <p:attrName>ppt_x</p:attrName>
                                            </p:attrNameLst>
                                          </p:cBhvr>
                                          <p:tavLst>
                                            <p:tav tm="0">
                                              <p:val>
                                                <p:strVal val="0-#ppt_w/2"/>
                                              </p:val>
                                            </p:tav>
                                            <p:tav tm="100000">
                                              <p:val>
                                                <p:strVal val="#ppt_x"/>
                                              </p:val>
                                            </p:tav>
                                          </p:tavLst>
                                        </p:anim>
                                        <p:anim calcmode="lin" valueType="num">
                                          <p:cBhvr additive="base">
                                            <p:cTn id="19" dur="75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83730"/>
                                </p:stCondLst>
                                <p:childTnLst>
                                  <p:par>
                                    <p:cTn id="21" presetID="2" presetClass="entr" presetSubtype="1"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750" fill="hold"/>
                                            <p:tgtEl>
                                              <p:spTgt spid="32"/>
                                            </p:tgtEl>
                                            <p:attrNameLst>
                                              <p:attrName>ppt_x</p:attrName>
                                            </p:attrNameLst>
                                          </p:cBhvr>
                                          <p:tavLst>
                                            <p:tav tm="0">
                                              <p:val>
                                                <p:strVal val="#ppt_x"/>
                                              </p:val>
                                            </p:tav>
                                            <p:tav tm="100000">
                                              <p:val>
                                                <p:strVal val="#ppt_x"/>
                                              </p:val>
                                            </p:tav>
                                          </p:tavLst>
                                        </p:anim>
                                        <p:anim calcmode="lin" valueType="num">
                                          <p:cBhvr additive="base">
                                            <p:cTn id="24" dur="750" fill="hold"/>
                                            <p:tgtEl>
                                              <p:spTgt spid="32"/>
                                            </p:tgtEl>
                                            <p:attrNameLst>
                                              <p:attrName>ppt_y</p:attrName>
                                            </p:attrNameLst>
                                          </p:cBhvr>
                                          <p:tavLst>
                                            <p:tav tm="0">
                                              <p:val>
                                                <p:strVal val="0-#ppt_h/2"/>
                                              </p:val>
                                            </p:tav>
                                            <p:tav tm="100000">
                                              <p:val>
                                                <p:strVal val="#ppt_y"/>
                                              </p:val>
                                            </p:tav>
                                          </p:tavLst>
                                        </p:anim>
                                      </p:childTnLst>
                                    </p:cTn>
                                  </p:par>
                                </p:childTnLst>
                              </p:cTn>
                            </p:par>
                            <p:par>
                              <p:cTn id="25" fill="hold">
                                <p:stCondLst>
                                  <p:cond delay="184480"/>
                                </p:stCondLst>
                                <p:childTnLst>
                                  <p:par>
                                    <p:cTn id="26" presetID="42"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1" fill="hold" display="0">
                      <p:stCondLst>
                        <p:cond delay="indefinite"/>
                      </p:stCondLst>
                      <p:endCondLst>
                        <p:cond evt="onStopAudio" delay="0">
                          <p:tgtEl>
                            <p:sldTgt/>
                          </p:tgtEl>
                        </p:cond>
                      </p:endCondLst>
                    </p:cTn>
                    <p:tgtEl>
                      <p:spTgt spid="27"/>
                    </p:tgtEl>
                  </p:cMediaNode>
                </p:audio>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9" y="1240"/>
            <a:ext cx="12181243" cy="6855520"/>
          </a:xfrm>
          <a:prstGeom prst="rect">
            <a:avLst/>
          </a:prstGeom>
        </p:spPr>
      </p:pic>
      <p:pic>
        <p:nvPicPr>
          <p:cNvPr id="5" name="图片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2483" y="2990523"/>
            <a:ext cx="3977137" cy="3977137"/>
          </a:xfrm>
          <a:prstGeom prst="rect">
            <a:avLst/>
          </a:prstGeom>
        </p:spPr>
      </p:pic>
      <p:pic>
        <p:nvPicPr>
          <p:cNvPr id="8" name="图片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6884" y="155098"/>
            <a:ext cx="1961136" cy="2367152"/>
          </a:xfrm>
          <a:prstGeom prst="rect">
            <a:avLst/>
          </a:prstGeom>
        </p:spPr>
      </p:pic>
      <p:pic>
        <p:nvPicPr>
          <p:cNvPr id="14" name="图片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82822">
            <a:off x="9305443" y="89904"/>
            <a:ext cx="2335340" cy="2242983"/>
          </a:xfrm>
          <a:prstGeom prst="rect">
            <a:avLst/>
          </a:prstGeom>
        </p:spPr>
      </p:pic>
      <p:sp>
        <p:nvSpPr>
          <p:cNvPr id="13" name="MH_Number_1"/>
          <p:cNvSpPr/>
          <p:nvPr>
            <p:custDataLst>
              <p:tags r:id="rId1"/>
            </p:custDataLst>
          </p:nvPr>
        </p:nvSpPr>
        <p:spPr>
          <a:xfrm>
            <a:off x="5097974" y="635871"/>
            <a:ext cx="2025073" cy="2033547"/>
          </a:xfrm>
          <a:prstGeom prst="ellipse">
            <a:avLst/>
          </a:prstGeom>
          <a:solidFill>
            <a:srgbClr val="33909B"/>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4399" noProof="1">
                <a:solidFill>
                  <a:schemeClr val="bg1"/>
                </a:solidFill>
                <a:latin typeface="Arial" panose="020B0604020202020204" pitchFamily="34" charset="0"/>
                <a:ea typeface="MStiffHei PRC UltraBold" panose="00000500000000000000" pitchFamily="2" charset="-122"/>
                <a:cs typeface="Arial" panose="020B0604020202020204" pitchFamily="34" charset="0"/>
                <a:sym typeface="Arial" panose="020B0604020202020204" pitchFamily="34" charset="0"/>
              </a:rPr>
              <a:t>Mục lục</a:t>
            </a:r>
          </a:p>
        </p:txBody>
      </p:sp>
      <p:pic>
        <p:nvPicPr>
          <p:cNvPr id="15" name="图片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9882444">
            <a:off x="4490625" y="567575"/>
            <a:ext cx="1504411" cy="2149157"/>
          </a:xfrm>
          <a:prstGeom prst="rect">
            <a:avLst/>
          </a:prstGeom>
        </p:spPr>
      </p:pic>
      <p:pic>
        <p:nvPicPr>
          <p:cNvPr id="35" name="图片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57103" y="3445906"/>
            <a:ext cx="2490521" cy="3521754"/>
          </a:xfrm>
          <a:prstGeom prst="rect">
            <a:avLst/>
          </a:prstGeom>
        </p:spPr>
      </p:pic>
      <p:sp>
        <p:nvSpPr>
          <p:cNvPr id="36" name="MH_Number_1"/>
          <p:cNvSpPr/>
          <p:nvPr>
            <p:custDataLst>
              <p:tags r:id="rId2"/>
            </p:custDataLst>
          </p:nvPr>
        </p:nvSpPr>
        <p:spPr>
          <a:xfrm>
            <a:off x="5087334" y="3419982"/>
            <a:ext cx="495065" cy="497137"/>
          </a:xfrm>
          <a:prstGeom prst="ellipse">
            <a:avLst/>
          </a:prstGeom>
          <a:solidFill>
            <a:srgbClr val="33909B"/>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3599"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I</a:t>
            </a:r>
            <a:endParaRPr lang="zh-CN" altLang="en-US" sz="3599"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7" name="MH_Entry_1"/>
          <p:cNvSpPr/>
          <p:nvPr>
            <p:custDataLst>
              <p:tags r:id="rId3"/>
            </p:custDataLst>
          </p:nvPr>
        </p:nvSpPr>
        <p:spPr>
          <a:xfrm>
            <a:off x="5674445" y="3400419"/>
            <a:ext cx="2466404" cy="55387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eaLnBrk="1" hangingPunct="1">
              <a:defRPr/>
            </a:pPr>
            <a:r>
              <a:rPr lang="en-US" altLang="zh-CN" sz="3599" b="1" noProof="1">
                <a:solidFill>
                  <a:srgbClr val="33909B"/>
                </a:solidFill>
                <a:latin typeface="Arial" panose="020B0604020202020204" pitchFamily="34" charset="0"/>
                <a:ea typeface="微软雅黑" panose="020B0503020204020204" pitchFamily="34" charset="-122"/>
                <a:sym typeface="Arial" panose="020B0604020202020204" pitchFamily="34" charset="0"/>
              </a:rPr>
              <a:t>Mol</a:t>
            </a:r>
            <a:endParaRPr lang="zh-CN" altLang="en-US" sz="3599" b="1" noProof="1">
              <a:solidFill>
                <a:srgbClr val="33909B"/>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Number_2"/>
          <p:cNvSpPr/>
          <p:nvPr>
            <p:custDataLst>
              <p:tags r:id="rId4"/>
            </p:custDataLst>
          </p:nvPr>
        </p:nvSpPr>
        <p:spPr>
          <a:xfrm>
            <a:off x="5087334" y="4679540"/>
            <a:ext cx="495065" cy="495065"/>
          </a:xfrm>
          <a:prstGeom prst="ellipse">
            <a:avLst/>
          </a:prstGeom>
          <a:solidFill>
            <a:srgbClr val="33909B"/>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3599"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II</a:t>
            </a:r>
            <a:endParaRPr lang="zh-CN" altLang="en-US" sz="3599"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2"/>
          <p:cNvSpPr/>
          <p:nvPr>
            <p:custDataLst>
              <p:tags r:id="rId5"/>
            </p:custDataLst>
          </p:nvPr>
        </p:nvSpPr>
        <p:spPr>
          <a:xfrm>
            <a:off x="5674445" y="4659734"/>
            <a:ext cx="3449804" cy="55387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lvl="0">
              <a:defRPr/>
            </a:pPr>
            <a:r>
              <a:rPr lang="en-US" altLang="zh-CN" sz="3599" b="1" noProof="1">
                <a:solidFill>
                  <a:srgbClr val="33909B"/>
                </a:solidFill>
                <a:latin typeface="Arial" panose="020B0604020202020204" pitchFamily="34" charset="0"/>
                <a:ea typeface="微软雅黑" panose="020B0503020204020204" pitchFamily="34" charset="-122"/>
                <a:sym typeface="Arial" panose="020B0604020202020204" pitchFamily="34" charset="0"/>
              </a:rPr>
              <a:t>Tỉ khối chất khí</a:t>
            </a:r>
            <a:endParaRPr lang="zh-CN" altLang="en-US" sz="3599" b="1" noProof="1">
              <a:solidFill>
                <a:srgbClr val="33909B"/>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 name="Picture 2">
            <a:extLst>
              <a:ext uri="{FF2B5EF4-FFF2-40B4-BE49-F238E27FC236}">
                <a16:creationId xmlns:a16="http://schemas.microsoft.com/office/drawing/2014/main" id="{577D36FD-4FF0-489B-951F-58084B9A052C}"/>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5838" t="12471" r="17806" b="17187"/>
          <a:stretch/>
        </p:blipFill>
        <p:spPr bwMode="auto">
          <a:xfrm>
            <a:off x="8985466" y="4620163"/>
            <a:ext cx="3295296" cy="2328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58217"/>
      </p:ext>
    </p:extLst>
  </p:cSld>
  <p:clrMapOvr>
    <a:masterClrMapping/>
  </p:clrMapOvr>
  <mc:AlternateContent xmlns:mc="http://schemas.openxmlformats.org/markup-compatibility/2006">
    <mc:Choice xmlns:p15="http://schemas.microsoft.com/office/powerpoint/2012/main" Requires="p15">
      <p:transition spd="slow">
        <p15:prstTrans prst="curtains"/>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4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6667">
                                          <p:cBhvr additive="base">
                                            <p:cTn id="7" dur="750" fill="hold"/>
                                            <p:tgtEl>
                                              <p:spTgt spid="8"/>
                                            </p:tgtEl>
                                            <p:attrNameLst>
                                              <p:attrName>ppt_x</p:attrName>
                                            </p:attrNameLst>
                                          </p:cBhvr>
                                          <p:tavLst>
                                            <p:tav tm="0">
                                              <p:val>
                                                <p:strVal val="1+#ppt_w/2"/>
                                              </p:val>
                                            </p:tav>
                                            <p:tav tm="100000">
                                              <p:val>
                                                <p:strVal val="#ppt_x"/>
                                              </p:val>
                                            </p:tav>
                                          </p:tavLst>
                                        </p:anim>
                                        <p:anim calcmode="lin" valueType="num" p14:bounceEnd="46667">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14:presetBounceEnd="46667">
                                      <p:stCondLst>
                                        <p:cond delay="750"/>
                                      </p:stCondLst>
                                      <p:childTnLst>
                                        <p:set>
                                          <p:cBhvr>
                                            <p:cTn id="10" dur="1" fill="hold">
                                              <p:stCondLst>
                                                <p:cond delay="0"/>
                                              </p:stCondLst>
                                            </p:cTn>
                                            <p:tgtEl>
                                              <p:spTgt spid="5"/>
                                            </p:tgtEl>
                                            <p:attrNameLst>
                                              <p:attrName>style.visibility</p:attrName>
                                            </p:attrNameLst>
                                          </p:cBhvr>
                                          <p:to>
                                            <p:strVal val="visible"/>
                                          </p:to>
                                        </p:set>
                                        <p:anim calcmode="lin" valueType="num" p14:bounceEnd="46667">
                                          <p:cBhvr additive="base">
                                            <p:cTn id="11" dur="750" fill="hold"/>
                                            <p:tgtEl>
                                              <p:spTgt spid="5"/>
                                            </p:tgtEl>
                                            <p:attrNameLst>
                                              <p:attrName>ppt_x</p:attrName>
                                            </p:attrNameLst>
                                          </p:cBhvr>
                                          <p:tavLst>
                                            <p:tav tm="0">
                                              <p:val>
                                                <p:strVal val="0-#ppt_w/2"/>
                                              </p:val>
                                            </p:tav>
                                            <p:tav tm="100000">
                                              <p:val>
                                                <p:strVal val="#ppt_x"/>
                                              </p:val>
                                            </p:tav>
                                          </p:tavLst>
                                        </p:anim>
                                        <p:anim calcmode="lin" valueType="num" p14:bounceEnd="46667">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2" fill="hold" nodeType="withEffect" p14:presetBounceEnd="46667">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14:bounceEnd="46667">
                                          <p:cBhvr additive="base">
                                            <p:cTn id="15" dur="750" fill="hold"/>
                                            <p:tgtEl>
                                              <p:spTgt spid="14"/>
                                            </p:tgtEl>
                                            <p:attrNameLst>
                                              <p:attrName>ppt_x</p:attrName>
                                            </p:attrNameLst>
                                          </p:cBhvr>
                                          <p:tavLst>
                                            <p:tav tm="0">
                                              <p:val>
                                                <p:strVal val="0-#ppt_w/2"/>
                                              </p:val>
                                            </p:tav>
                                            <p:tav tm="100000">
                                              <p:val>
                                                <p:strVal val="#ppt_x"/>
                                              </p:val>
                                            </p:tav>
                                          </p:tavLst>
                                        </p:anim>
                                        <p:anim calcmode="lin" valueType="num" p14:bounceEnd="46667">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 presetClass="entr" presetSubtype="1" fill="hold" nodeType="afterEffect" p14:presetBounceEnd="50000">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14:bounceEnd="50000">
                                          <p:cBhvr additive="base">
                                            <p:cTn id="26"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27" dur="500" fill="hold"/>
                                            <p:tgtEl>
                                              <p:spTgt spid="15"/>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37" grpId="0"/>
          <p:bldP spid="20"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7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2"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0-#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37" grpId="0"/>
          <p:bldP spid="20" grpId="0" animBg="1"/>
          <p:bldP spid="2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39783-04EB-4F5F-B528-10DB000848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86" y="125469"/>
            <a:ext cx="3863546" cy="2918095"/>
          </a:xfrm>
          <a:prstGeom prst="rect">
            <a:avLst/>
          </a:prstGeom>
        </p:spPr>
      </p:pic>
      <p:pic>
        <p:nvPicPr>
          <p:cNvPr id="12" name="Picture 11">
            <a:extLst>
              <a:ext uri="{FF2B5EF4-FFF2-40B4-BE49-F238E27FC236}">
                <a16:creationId xmlns:a16="http://schemas.microsoft.com/office/drawing/2014/main" id="{EE0C8D83-9ADC-4B9D-A86A-62276F88B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407" y="125469"/>
            <a:ext cx="3649679" cy="2792626"/>
          </a:xfrm>
          <a:prstGeom prst="rect">
            <a:avLst/>
          </a:prstGeom>
        </p:spPr>
      </p:pic>
      <p:sp>
        <p:nvSpPr>
          <p:cNvPr id="13" name="TextBox 12">
            <a:extLst>
              <a:ext uri="{FF2B5EF4-FFF2-40B4-BE49-F238E27FC236}">
                <a16:creationId xmlns:a16="http://schemas.microsoft.com/office/drawing/2014/main" id="{764BE0CF-7E62-4B20-9691-DD3E5B1EFC1B}"/>
              </a:ext>
            </a:extLst>
          </p:cNvPr>
          <p:cNvSpPr txBox="1"/>
          <p:nvPr/>
        </p:nvSpPr>
        <p:spPr>
          <a:xfrm>
            <a:off x="988225" y="3097427"/>
            <a:ext cx="20103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chục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trứng</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964BCD3-3921-4E6C-B030-FCAB6A511666}"/>
              </a:ext>
            </a:extLst>
          </p:cNvPr>
          <p:cNvSpPr txBox="1"/>
          <p:nvPr/>
        </p:nvSpPr>
        <p:spPr>
          <a:xfrm>
            <a:off x="4893116" y="3139306"/>
            <a:ext cx="236425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tá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chì</a:t>
            </a:r>
            <a:endParaRPr lang="en-US"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3CD80C4-6711-4595-A21C-69A6A79E3AAF}"/>
              </a:ext>
            </a:extLst>
          </p:cNvPr>
          <p:cNvSpPr txBox="1"/>
          <p:nvPr/>
        </p:nvSpPr>
        <p:spPr>
          <a:xfrm>
            <a:off x="922323" y="4053015"/>
            <a:ext cx="20103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10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trứng</a:t>
            </a:r>
            <a:endParaRPr lang="en-US"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827F98E2-89CC-48B6-BA54-E0793A5253D8}"/>
              </a:ext>
            </a:extLst>
          </p:cNvPr>
          <p:cNvSpPr txBox="1"/>
          <p:nvPr/>
        </p:nvSpPr>
        <p:spPr>
          <a:xfrm>
            <a:off x="4753233" y="4053015"/>
            <a:ext cx="236425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12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chì</a:t>
            </a:r>
            <a:endParaRPr lang="en-US" sz="2400" dirty="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BA4C7844-A88A-4F93-A9B2-92E3432951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0272" y="125469"/>
            <a:ext cx="2847975" cy="2792626"/>
          </a:xfrm>
          <a:prstGeom prst="rect">
            <a:avLst/>
          </a:prstGeom>
        </p:spPr>
      </p:pic>
      <p:sp>
        <p:nvSpPr>
          <p:cNvPr id="21" name="TextBox 20">
            <a:extLst>
              <a:ext uri="{FF2B5EF4-FFF2-40B4-BE49-F238E27FC236}">
                <a16:creationId xmlns:a16="http://schemas.microsoft.com/office/drawing/2014/main" id="{898DCD16-4428-4F12-848D-E981F5006E8E}"/>
              </a:ext>
            </a:extLst>
          </p:cNvPr>
          <p:cNvSpPr txBox="1"/>
          <p:nvPr/>
        </p:nvSpPr>
        <p:spPr>
          <a:xfrm>
            <a:off x="8723870" y="3139306"/>
            <a:ext cx="252077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mol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4412747-27F6-480A-B5E0-7298D9E7B0AA}"/>
              </a:ext>
            </a:extLst>
          </p:cNvPr>
          <p:cNvSpPr txBox="1"/>
          <p:nvPr/>
        </p:nvSpPr>
        <p:spPr>
          <a:xfrm>
            <a:off x="8239844" y="3995005"/>
            <a:ext cx="313092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6,022x10</a:t>
            </a:r>
            <a:r>
              <a:rPr lang="en-US" sz="2400" baseline="30000" dirty="0">
                <a:latin typeface="Times New Roman" panose="02020603050405020304" pitchFamily="18" charset="0"/>
                <a:cs typeface="Times New Roman" panose="02020603050405020304" pitchFamily="18" charset="0"/>
              </a:rPr>
              <a:t>23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endParaRPr lang="en-US" sz="2400" dirty="0">
              <a:latin typeface="Times New Roman" panose="02020603050405020304" pitchFamily="18" charset="0"/>
              <a:cs typeface="Times New Roman" panose="02020603050405020304" pitchFamily="18" charset="0"/>
            </a:endParaRPr>
          </a:p>
        </p:txBody>
      </p:sp>
      <p:sp>
        <p:nvSpPr>
          <p:cNvPr id="23" name="Arrow: Down 22">
            <a:extLst>
              <a:ext uri="{FF2B5EF4-FFF2-40B4-BE49-F238E27FC236}">
                <a16:creationId xmlns:a16="http://schemas.microsoft.com/office/drawing/2014/main" id="{D06CAC2D-7728-462E-9187-609F9C13032B}"/>
              </a:ext>
            </a:extLst>
          </p:cNvPr>
          <p:cNvSpPr/>
          <p:nvPr/>
        </p:nvSpPr>
        <p:spPr>
          <a:xfrm>
            <a:off x="1672281" y="3559092"/>
            <a:ext cx="90616" cy="386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DDFB9820-345B-49F6-8FDE-1E21CB1727F4}"/>
              </a:ext>
            </a:extLst>
          </p:cNvPr>
          <p:cNvSpPr/>
          <p:nvPr/>
        </p:nvSpPr>
        <p:spPr>
          <a:xfrm>
            <a:off x="5630151" y="3559092"/>
            <a:ext cx="45719" cy="386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ction Button: Help 24">
            <a:hlinkClick r:id="" action="ppaction://noaction" highlightClick="1"/>
            <a:extLst>
              <a:ext uri="{FF2B5EF4-FFF2-40B4-BE49-F238E27FC236}">
                <a16:creationId xmlns:a16="http://schemas.microsoft.com/office/drawing/2014/main" id="{DDFC1951-D65F-464B-97FD-6ABE2E8F1986}"/>
              </a:ext>
            </a:extLst>
          </p:cNvPr>
          <p:cNvSpPr/>
          <p:nvPr/>
        </p:nvSpPr>
        <p:spPr>
          <a:xfrm>
            <a:off x="8239844" y="4053015"/>
            <a:ext cx="1461406" cy="370359"/>
          </a:xfrm>
          <a:prstGeom prst="actionButtonHelp">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Arrow: Down 23">
            <a:extLst>
              <a:ext uri="{FF2B5EF4-FFF2-40B4-BE49-F238E27FC236}">
                <a16:creationId xmlns:a16="http://schemas.microsoft.com/office/drawing/2014/main" id="{DDFB9820-345B-49F6-8FDE-1E21CB1727F4}"/>
              </a:ext>
            </a:extLst>
          </p:cNvPr>
          <p:cNvSpPr/>
          <p:nvPr/>
        </p:nvSpPr>
        <p:spPr>
          <a:xfrm>
            <a:off x="9805306" y="3559092"/>
            <a:ext cx="45719" cy="386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6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anim calcmode="lin" valueType="num">
                                      <p:cBhvr>
                                        <p:cTn id="40" dur="500" fill="hold"/>
                                        <p:tgtEl>
                                          <p:spTgt spid="24"/>
                                        </p:tgtEl>
                                        <p:attrNameLst>
                                          <p:attrName>ppt_x</p:attrName>
                                        </p:attrNameLst>
                                      </p:cBhvr>
                                      <p:tavLst>
                                        <p:tav tm="0">
                                          <p:val>
                                            <p:strVal val="#ppt_x"/>
                                          </p:val>
                                        </p:tav>
                                        <p:tav tm="100000">
                                          <p:val>
                                            <p:strVal val="#ppt_x"/>
                                          </p:val>
                                        </p:tav>
                                      </p:tavLst>
                                    </p:anim>
                                    <p:anim calcmode="lin" valueType="num">
                                      <p:cBhvr>
                                        <p:cTn id="41" dur="5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circle(in)">
                                      <p:cBhvr>
                                        <p:cTn id="51" dur="500"/>
                                        <p:tgtEl>
                                          <p:spTgt spid="20"/>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circle(in)">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anim calcmode="lin" valueType="num">
                                      <p:cBhvr>
                                        <p:cTn id="60" dur="500" fill="hold"/>
                                        <p:tgtEl>
                                          <p:spTgt spid="17"/>
                                        </p:tgtEl>
                                        <p:attrNameLst>
                                          <p:attrName>ppt_x</p:attrName>
                                        </p:attrNameLst>
                                      </p:cBhvr>
                                      <p:tavLst>
                                        <p:tav tm="0">
                                          <p:val>
                                            <p:strVal val="#ppt_x"/>
                                          </p:val>
                                        </p:tav>
                                        <p:tav tm="100000">
                                          <p:val>
                                            <p:strVal val="#ppt_x"/>
                                          </p:val>
                                        </p:tav>
                                      </p:tavLst>
                                    </p:anim>
                                    <p:anim calcmode="lin" valueType="num">
                                      <p:cBhvr>
                                        <p:cTn id="61" dur="500" fill="hold"/>
                                        <p:tgtEl>
                                          <p:spTgt spid="17"/>
                                        </p:tgtEl>
                                        <p:attrNameLst>
                                          <p:attrName>ppt_y</p:attrName>
                                        </p:attrNameLst>
                                      </p:cBhvr>
                                      <p:tavLst>
                                        <p:tav tm="0">
                                          <p:val>
                                            <p:strVal val="#ppt_y+.1"/>
                                          </p:val>
                                        </p:tav>
                                        <p:tav tm="100000">
                                          <p:val>
                                            <p:strVal val="#ppt_y"/>
                                          </p:val>
                                        </p:tav>
                                      </p:tavLst>
                                    </p:anim>
                                  </p:childTnLst>
                                </p:cTn>
                              </p:par>
                            </p:childTnLst>
                          </p:cTn>
                        </p:par>
                        <p:par>
                          <p:cTn id="62" fill="hold">
                            <p:stCondLst>
                              <p:cond delay="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anim calcmode="lin" valueType="num">
                                      <p:cBhvr>
                                        <p:cTn id="66" dur="500" fill="hold"/>
                                        <p:tgtEl>
                                          <p:spTgt spid="25"/>
                                        </p:tgtEl>
                                        <p:attrNameLst>
                                          <p:attrName>ppt_x</p:attrName>
                                        </p:attrNameLst>
                                      </p:cBhvr>
                                      <p:tavLst>
                                        <p:tav tm="0">
                                          <p:val>
                                            <p:strVal val="#ppt_x"/>
                                          </p:val>
                                        </p:tav>
                                        <p:tav tm="100000">
                                          <p:val>
                                            <p:strVal val="#ppt_x"/>
                                          </p:val>
                                        </p:tav>
                                      </p:tavLst>
                                    </p:anim>
                                    <p:anim calcmode="lin" valueType="num">
                                      <p:cBhvr>
                                        <p:cTn id="67" dur="5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xit" presetSubtype="8" fill="hold" grpId="1" nodeType="clickEffect">
                                  <p:stCondLst>
                                    <p:cond delay="0"/>
                                  </p:stCondLst>
                                  <p:childTnLst>
                                    <p:animEffect transition="out" filter="wipe(left)">
                                      <p:cBhvr>
                                        <p:cTn id="75" dur="500"/>
                                        <p:tgtEl>
                                          <p:spTgt spid="25"/>
                                        </p:tgtEl>
                                      </p:cBhvr>
                                    </p:animEffect>
                                    <p:set>
                                      <p:cBhvr>
                                        <p:cTn id="76"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1" grpId="0"/>
      <p:bldP spid="22" grpId="0"/>
      <p:bldP spid="23" grpId="0" animBg="1"/>
      <p:bldP spid="24" grpId="0" animBg="1"/>
      <p:bldP spid="25" grpId="0" animBg="1"/>
      <p:bldP spid="25" grpId="1"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EA9CF5-019D-494E-A76D-F526CF149F48}"/>
              </a:ext>
            </a:extLst>
          </p:cNvPr>
          <p:cNvSpPr txBox="1"/>
          <p:nvPr/>
        </p:nvSpPr>
        <p:spPr>
          <a:xfrm>
            <a:off x="453081" y="362465"/>
            <a:ext cx="5700583"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Đơn vị khối l</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ợng nguyên tử hoặc phân tử?</a:t>
            </a:r>
          </a:p>
        </p:txBody>
      </p:sp>
      <p:sp>
        <p:nvSpPr>
          <p:cNvPr id="4" name="Arrow: Right 3">
            <a:extLst>
              <a:ext uri="{FF2B5EF4-FFF2-40B4-BE49-F238E27FC236}">
                <a16:creationId xmlns:a16="http://schemas.microsoft.com/office/drawing/2014/main" id="{0F92BBF1-2EAA-46DA-8B5B-3D76CA3ECCA5}"/>
              </a:ext>
            </a:extLst>
          </p:cNvPr>
          <p:cNvSpPr/>
          <p:nvPr/>
        </p:nvSpPr>
        <p:spPr>
          <a:xfrm>
            <a:off x="6153664" y="601361"/>
            <a:ext cx="510746" cy="82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BEBDA68-23BF-4A8B-B84F-332B25074112}"/>
              </a:ext>
            </a:extLst>
          </p:cNvPr>
          <p:cNvSpPr txBox="1"/>
          <p:nvPr/>
        </p:nvSpPr>
        <p:spPr>
          <a:xfrm>
            <a:off x="6878594" y="362464"/>
            <a:ext cx="939114"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amu</a:t>
            </a:r>
          </a:p>
        </p:txBody>
      </p:sp>
      <p:sp>
        <p:nvSpPr>
          <p:cNvPr id="6" name="TextBox 5">
            <a:extLst>
              <a:ext uri="{FF2B5EF4-FFF2-40B4-BE49-F238E27FC236}">
                <a16:creationId xmlns:a16="http://schemas.microsoft.com/office/drawing/2014/main" id="{62547508-45DF-476A-8317-16359A55B953}"/>
              </a:ext>
            </a:extLst>
          </p:cNvPr>
          <p:cNvSpPr txBox="1"/>
          <p:nvPr/>
        </p:nvSpPr>
        <p:spPr>
          <a:xfrm>
            <a:off x="617839" y="1013254"/>
            <a:ext cx="1392193"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1 amu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F95E405-858F-417D-9249-400AA9DF4982}"/>
                  </a:ext>
                </a:extLst>
              </p:cNvPr>
              <p:cNvSpPr txBox="1"/>
              <p:nvPr/>
            </p:nvSpPr>
            <p:spPr>
              <a:xfrm>
                <a:off x="2201661" y="937143"/>
                <a:ext cx="7634797" cy="613886"/>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1amu =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1</m:t>
                        </m:r>
                      </m:num>
                      <m:den>
                        <m:r>
                          <a:rPr lang="en-US" sz="2400" b="0" i="1" smtClean="0">
                            <a:latin typeface="Cambria Math" panose="02040503050406030204" pitchFamily="18" charset="0"/>
                            <a:cs typeface="Times New Roman" panose="02020603050405020304" pitchFamily="18" charset="0"/>
                          </a:rPr>
                          <m:t>12</m:t>
                        </m:r>
                      </m:den>
                    </m:f>
                  </m:oMath>
                </a14:m>
                <a:r>
                  <a:rPr lang="en-US" sz="2400">
                    <a:latin typeface="Times New Roman" panose="02020603050405020304" pitchFamily="18" charset="0"/>
                    <a:cs typeface="Times New Roman" panose="02020603050405020304" pitchFamily="18" charset="0"/>
                  </a:rPr>
                  <a:t> khối lượng nguyên tử carbon = 1,6605.10</a:t>
                </a:r>
                <a:r>
                  <a:rPr lang="en-US" sz="2400" baseline="30000">
                    <a:latin typeface="Times New Roman" panose="02020603050405020304" pitchFamily="18" charset="0"/>
                    <a:cs typeface="Times New Roman" panose="02020603050405020304" pitchFamily="18" charset="0"/>
                  </a:rPr>
                  <a:t>-24 </a:t>
                </a:r>
                <a:r>
                  <a:rPr lang="en-US" sz="2400">
                    <a:latin typeface="Times New Roman" panose="02020603050405020304" pitchFamily="18" charset="0"/>
                    <a:cs typeface="Times New Roman" panose="02020603050405020304" pitchFamily="18" charset="0"/>
                  </a:rPr>
                  <a:t>gam</a:t>
                </a:r>
              </a:p>
            </p:txBody>
          </p:sp>
        </mc:Choice>
        <mc:Fallback xmlns="">
          <p:sp>
            <p:nvSpPr>
              <p:cNvPr id="7" name="TextBox 6">
                <a:extLst>
                  <a:ext uri="{FF2B5EF4-FFF2-40B4-BE49-F238E27FC236}">
                    <a16:creationId xmlns:a16="http://schemas.microsoft.com/office/drawing/2014/main" id="{3F95E405-858F-417D-9249-400AA9DF4982}"/>
                  </a:ext>
                </a:extLst>
              </p:cNvPr>
              <p:cNvSpPr txBox="1">
                <a:spLocks noRot="1" noChangeAspect="1" noMove="1" noResize="1" noEditPoints="1" noAdjustHandles="1" noChangeArrowheads="1" noChangeShapeType="1" noTextEdit="1"/>
              </p:cNvSpPr>
              <p:nvPr/>
            </p:nvSpPr>
            <p:spPr>
              <a:xfrm>
                <a:off x="2201661" y="937143"/>
                <a:ext cx="7634797" cy="613886"/>
              </a:xfrm>
              <a:prstGeom prst="rect">
                <a:avLst/>
              </a:prstGeom>
              <a:blipFill>
                <a:blip r:embed="rId2"/>
                <a:stretch>
                  <a:fillRect l="-1197" b="-1000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5946A8C-A8CA-453A-8280-F720422FDA72}"/>
              </a:ext>
            </a:extLst>
          </p:cNvPr>
          <p:cNvSpPr txBox="1"/>
          <p:nvPr/>
        </p:nvSpPr>
        <p:spPr>
          <a:xfrm>
            <a:off x="617838" y="1864311"/>
            <a:ext cx="691042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Khối l</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ợng 1 nguyên tử Carbon là: 12. 1,6605.10</a:t>
            </a:r>
            <a:r>
              <a:rPr lang="en-US" sz="2400" baseline="30000">
                <a:latin typeface="Times New Roman" panose="02020603050405020304" pitchFamily="18" charset="0"/>
                <a:cs typeface="Times New Roman" panose="02020603050405020304" pitchFamily="18" charset="0"/>
              </a:rPr>
              <a:t>-24</a:t>
            </a:r>
            <a:r>
              <a:rPr lang="en-US" sz="240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CB2F947C-1FED-4C50-9CD3-EAD3BE4A1416}"/>
              </a:ext>
            </a:extLst>
          </p:cNvPr>
          <p:cNvSpPr txBox="1"/>
          <p:nvPr/>
        </p:nvSpPr>
        <p:spPr>
          <a:xfrm>
            <a:off x="7395098" y="1846581"/>
            <a:ext cx="2441360"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1,9926.10</a:t>
            </a:r>
            <a:r>
              <a:rPr lang="en-US" sz="2400" baseline="30000">
                <a:latin typeface="Times New Roman" panose="02020603050405020304" pitchFamily="18" charset="0"/>
                <a:cs typeface="Times New Roman" panose="02020603050405020304" pitchFamily="18" charset="0"/>
              </a:rPr>
              <a:t>-23</a:t>
            </a:r>
            <a:r>
              <a:rPr lang="en-US" sz="2400">
                <a:latin typeface="Times New Roman" panose="02020603050405020304" pitchFamily="18" charset="0"/>
                <a:cs typeface="Times New Roman" panose="02020603050405020304" pitchFamily="18" charset="0"/>
              </a:rPr>
              <a:t>gam</a:t>
            </a:r>
            <a:endParaRPr lang="en-US" sz="2400"/>
          </a:p>
        </p:txBody>
      </p:sp>
      <p:sp>
        <p:nvSpPr>
          <p:cNvPr id="10" name="TextBox 9">
            <a:extLst>
              <a:ext uri="{FF2B5EF4-FFF2-40B4-BE49-F238E27FC236}">
                <a16:creationId xmlns:a16="http://schemas.microsoft.com/office/drawing/2014/main" id="{62F5DE94-8D51-4F04-9A58-6A1535C7BC45}"/>
              </a:ext>
            </a:extLst>
          </p:cNvPr>
          <p:cNvSpPr txBox="1"/>
          <p:nvPr/>
        </p:nvSpPr>
        <p:spPr>
          <a:xfrm>
            <a:off x="7395098" y="1846580"/>
            <a:ext cx="2441360" cy="461665"/>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1,9926.10</a:t>
            </a:r>
            <a:r>
              <a:rPr lang="en-US" sz="2400" baseline="30000">
                <a:solidFill>
                  <a:srgbClr val="FF0000"/>
                </a:solidFill>
                <a:latin typeface="Times New Roman" panose="02020603050405020304" pitchFamily="18" charset="0"/>
                <a:cs typeface="Times New Roman" panose="02020603050405020304" pitchFamily="18" charset="0"/>
              </a:rPr>
              <a:t>-23</a:t>
            </a:r>
            <a:r>
              <a:rPr lang="en-US" sz="2400">
                <a:solidFill>
                  <a:srgbClr val="FF0000"/>
                </a:solidFill>
                <a:latin typeface="Times New Roman" panose="02020603050405020304" pitchFamily="18" charset="0"/>
                <a:cs typeface="Times New Roman" panose="02020603050405020304" pitchFamily="18" charset="0"/>
              </a:rPr>
              <a:t>gam</a:t>
            </a:r>
            <a:endParaRPr lang="en-US" sz="2400">
              <a:solidFill>
                <a:srgbClr val="FF0000"/>
              </a:solidFill>
            </a:endParaRPr>
          </a:p>
        </p:txBody>
      </p:sp>
    </p:spTree>
    <p:extLst>
      <p:ext uri="{BB962C8B-B14F-4D97-AF65-F5344CB8AC3E}">
        <p14:creationId xmlns:p14="http://schemas.microsoft.com/office/powerpoint/2010/main" val="231993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283</Words>
  <Application>Microsoft Office PowerPoint</Application>
  <PresentationFormat>Widescreen</PresentationFormat>
  <Paragraphs>40</Paragraphs>
  <Slides>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等线</vt:lpstr>
      <vt:lpstr>微软雅黑</vt:lpstr>
      <vt:lpstr>宋体</vt:lpstr>
      <vt:lpstr>Arial</vt:lpstr>
      <vt:lpstr>Calibri</vt:lpstr>
      <vt:lpstr>Calibri Light</vt:lpstr>
      <vt:lpstr>Cambria Math</vt:lpstr>
      <vt:lpstr>MStiffHei PRC UltraBold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PC1</dc:creator>
  <cp:lastModifiedBy>PC1</cp:lastModifiedBy>
  <cp:revision>17</cp:revision>
  <dcterms:created xsi:type="dcterms:W3CDTF">2024-10-08T01:23:20Z</dcterms:created>
  <dcterms:modified xsi:type="dcterms:W3CDTF">2024-10-09T06:00:30Z</dcterms:modified>
</cp:coreProperties>
</file>