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2" r:id="rId2"/>
    <p:sldId id="561" r:id="rId3"/>
    <p:sldId id="553" r:id="rId4"/>
    <p:sldId id="555" r:id="rId5"/>
    <p:sldId id="556" r:id="rId6"/>
    <p:sldId id="557" r:id="rId7"/>
    <p:sldId id="558" r:id="rId8"/>
    <p:sldId id="559" r:id="rId9"/>
    <p:sldId id="5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DD"/>
    <a:srgbClr val="009900"/>
    <a:srgbClr val="FFCCFF"/>
    <a:srgbClr val="BCFCD4"/>
    <a:srgbClr val="99FF66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65" d="100"/>
          <a:sy n="65" d="100"/>
        </p:scale>
        <p:origin x="3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71201-977E-4CC8-A183-4CE087BE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9666"/>
            <a:ext cx="12573000" cy="68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7640"/>
            <a:ext cx="8305800" cy="96396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Content Placeholder 3" descr="Than đá được hình thành như thế nào? - Giải Đáp Việt - Tri Thức Cho Người  Việ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4" y="4267200"/>
            <a:ext cx="24384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Đá vôi là gì? Thành phần, tính chất, công dụng của đá vô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27109"/>
            <a:ext cx="2133600" cy="17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ầu mỏ là gì? Thành phần và những ứng dụng nổi bậ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3309"/>
            <a:ext cx="2209800" cy="17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ắt là gì? Đặc điểm, tính chất &amp; ứng dụng kim loại sắ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27109"/>
            <a:ext cx="2286000" cy="17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Khí thiên nhiên là gì? Ứng dụng, thành phần chính của khí thiên nhiê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514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5DE15A-79CA-6CDC-536D-5EF65A6067DA}"/>
              </a:ext>
            </a:extLst>
          </p:cNvPr>
          <p:cNvSpPr txBox="1">
            <a:spLocks/>
          </p:cNvSpPr>
          <p:nvPr/>
        </p:nvSpPr>
        <p:spPr>
          <a:xfrm>
            <a:off x="1600200" y="1157503"/>
            <a:ext cx="838200" cy="65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378F35-1126-4C27-152F-F2910076523D}"/>
              </a:ext>
            </a:extLst>
          </p:cNvPr>
          <p:cNvSpPr txBox="1">
            <a:spLocks/>
          </p:cNvSpPr>
          <p:nvPr/>
        </p:nvSpPr>
        <p:spPr>
          <a:xfrm>
            <a:off x="1898855" y="3609104"/>
            <a:ext cx="838200" cy="65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6AE744-5986-DAAC-4E35-14AE6DA165E2}"/>
              </a:ext>
            </a:extLst>
          </p:cNvPr>
          <p:cNvSpPr txBox="1">
            <a:spLocks/>
          </p:cNvSpPr>
          <p:nvPr/>
        </p:nvSpPr>
        <p:spPr>
          <a:xfrm>
            <a:off x="6324600" y="3685304"/>
            <a:ext cx="838200" cy="65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0E0D49-6366-BB46-4F01-137B013DAA93}"/>
              </a:ext>
            </a:extLst>
          </p:cNvPr>
          <p:cNvSpPr txBox="1">
            <a:spLocks/>
          </p:cNvSpPr>
          <p:nvPr/>
        </p:nvSpPr>
        <p:spPr>
          <a:xfrm>
            <a:off x="7048500" y="1102442"/>
            <a:ext cx="838200" cy="65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908A34-8EDD-4C84-3ED8-3CDA26431D1B}"/>
              </a:ext>
            </a:extLst>
          </p:cNvPr>
          <p:cNvSpPr txBox="1">
            <a:spLocks/>
          </p:cNvSpPr>
          <p:nvPr/>
        </p:nvSpPr>
        <p:spPr>
          <a:xfrm>
            <a:off x="4457700" y="1055812"/>
            <a:ext cx="838200" cy="65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98FC59-D161-9761-CD2F-1332AEC7BD2B}"/>
              </a:ext>
            </a:extLst>
          </p:cNvPr>
          <p:cNvSpPr txBox="1">
            <a:spLocks/>
          </p:cNvSpPr>
          <p:nvPr/>
        </p:nvSpPr>
        <p:spPr>
          <a:xfrm>
            <a:off x="9105900" y="1476719"/>
            <a:ext cx="2819400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4.Than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95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12192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52326" y="95923"/>
            <a:ext cx="8755987" cy="980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14. BÀI 5. THỰC HÀNH:PHÂN TÍCH ĐẶC ĐIỂM PHÂN BỐ CÁC LOẠI KHOÁNG SẢN CHỦ YẾU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9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80452" y="3788613"/>
            <a:ext cx="356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ĐỌC BẢN  ĐỒ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53753" y="4762500"/>
            <a:ext cx="48900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ĐẶC ĐIỂM PHÂN BỐ </a:t>
            </a:r>
          </a:p>
        </p:txBody>
      </p:sp>
      <p:sp>
        <p:nvSpPr>
          <p:cNvPr id="4" name="Rounded Rectangle 16"/>
          <p:cNvSpPr/>
          <p:nvPr/>
        </p:nvSpPr>
        <p:spPr>
          <a:xfrm>
            <a:off x="2539882" y="2705101"/>
            <a:ext cx="6959830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1889992" y="3666102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18"/>
          <p:cNvSpPr/>
          <p:nvPr/>
        </p:nvSpPr>
        <p:spPr>
          <a:xfrm rot="5400000">
            <a:off x="1863293" y="4637652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618136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18136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0F454-2771-5F25-0A84-CDD5D9003503}"/>
              </a:ext>
            </a:extLst>
          </p:cNvPr>
          <p:cNvSpPr txBox="1"/>
          <p:nvPr/>
        </p:nvSpPr>
        <p:spPr>
          <a:xfrm>
            <a:off x="3200400" y="1687018"/>
            <a:ext cx="434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vi-VN" sz="32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6" grpId="0" animBg="1"/>
      <p:bldP spid="7" grpId="0" animBg="1"/>
      <p:bldP spid="14" grpId="0"/>
      <p:bldP spid="3" grpId="0"/>
      <p:bldP spid="4" grpId="0" animBg="1"/>
      <p:bldP spid="18" grpId="0" animBg="1"/>
      <p:bldP spid="8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1.Đọc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(5phút 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7431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4.1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9132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-22860"/>
            <a:ext cx="8320548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995494"/>
              </p:ext>
            </p:extLst>
          </p:nvPr>
        </p:nvGraphicFramePr>
        <p:xfrm>
          <a:off x="4793226" y="1219200"/>
          <a:ext cx="739877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Bô-xít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A-pa-tit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DFF68FD-43BF-0CAD-4E42-29160BDEF96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"/>
            <a:ext cx="4793226" cy="63093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528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897686"/>
              </p:ext>
            </p:extLst>
          </p:nvPr>
        </p:nvGraphicFramePr>
        <p:xfrm>
          <a:off x="2209800" y="29497"/>
          <a:ext cx="9982200" cy="6893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119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Phả,Lạc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,,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Nhai,Sơn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9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Ngọc,Rạng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Đông,Rồng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Thềm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19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Thới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Bình,Tiền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Bình,Bà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Rịa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69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Bô-xít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ĐăK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Đen,Krông-Buk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19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Bá,Trại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Cao,Trấn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Giang,Thái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Nguyên,Yên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6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A-pa-tit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119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Hải,Lan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Tây,Lan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Giang.Lạng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Sơn,Thanh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6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Vang,Kỳ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64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629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56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sâu,uốn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macma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Bắc,Trường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9454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296400" cy="18287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bài,xem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6,trả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r>
              <a:rPr lang="de-DE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b="1" i="1" dirty="0">
                <a:latin typeface="Times New Roman" pitchFamily="18" charset="0"/>
                <a:cs typeface="Times New Roman" pitchFamily="18" charset="0"/>
              </a:rPr>
              <a:t> Tìm hiểu về khí hậu nhiệt đới ẩm gió mùa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b="1" i="1" dirty="0">
                <a:latin typeface="Times New Roman" pitchFamily="18" charset="0"/>
                <a:cs typeface="Times New Roman" pitchFamily="18" charset="0"/>
              </a:rPr>
              <a:t>Tìm hiểu về khí hậu phân hóa đa dạng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460</Words>
  <Application>Microsoft Office PowerPoint</Application>
  <PresentationFormat>Widescreen</PresentationFormat>
  <Paragraphs>69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Office Theme</vt:lpstr>
      <vt:lpstr>PowerPoint Presentation</vt:lpstr>
      <vt:lpstr>Xem hình, đoán các loại khoáng sản </vt:lpstr>
      <vt:lpstr>PowerPoint Presentation</vt:lpstr>
      <vt:lpstr>1.Đọc Bản Đồ                Hoạt động nhóm (5phút  )</vt:lpstr>
      <vt:lpstr>Phân bố các loại khoáng sản chủ yếu của nước ta</vt:lpstr>
      <vt:lpstr>PowerPoint Presentation</vt:lpstr>
      <vt:lpstr>2. Nhận Xét Đặc Điểm Phân Bố </vt:lpstr>
      <vt:lpstr>*Nhận xét chung:</vt:lpstr>
      <vt:lpstr>Hướng dẫn tự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Administrator</cp:lastModifiedBy>
  <cp:revision>430</cp:revision>
  <dcterms:created xsi:type="dcterms:W3CDTF">2016-02-15T14:28:12Z</dcterms:created>
  <dcterms:modified xsi:type="dcterms:W3CDTF">2024-11-11T15:08:38Z</dcterms:modified>
</cp:coreProperties>
</file>