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08"/>
  </p:notesMasterIdLst>
  <p:sldIdLst>
    <p:sldId id="256" r:id="rId2"/>
    <p:sldId id="257" r:id="rId3"/>
    <p:sldId id="370" r:id="rId4"/>
    <p:sldId id="371" r:id="rId5"/>
    <p:sldId id="369" r:id="rId6"/>
    <p:sldId id="270" r:id="rId7"/>
    <p:sldId id="258" r:id="rId8"/>
    <p:sldId id="260" r:id="rId9"/>
    <p:sldId id="373" r:id="rId10"/>
    <p:sldId id="1108" r:id="rId11"/>
    <p:sldId id="374" r:id="rId12"/>
    <p:sldId id="375" r:id="rId13"/>
    <p:sldId id="376" r:id="rId14"/>
    <p:sldId id="377" r:id="rId15"/>
    <p:sldId id="378" r:id="rId16"/>
    <p:sldId id="379" r:id="rId17"/>
    <p:sldId id="380" r:id="rId18"/>
    <p:sldId id="381" r:id="rId19"/>
    <p:sldId id="382" r:id="rId20"/>
    <p:sldId id="383" r:id="rId21"/>
    <p:sldId id="384" r:id="rId22"/>
    <p:sldId id="385" r:id="rId23"/>
    <p:sldId id="821" r:id="rId24"/>
    <p:sldId id="347" r:id="rId25"/>
    <p:sldId id="860" r:id="rId26"/>
    <p:sldId id="862" r:id="rId27"/>
    <p:sldId id="863" r:id="rId28"/>
    <p:sldId id="864" r:id="rId29"/>
    <p:sldId id="865" r:id="rId30"/>
    <p:sldId id="866" r:id="rId31"/>
    <p:sldId id="867" r:id="rId32"/>
    <p:sldId id="868" r:id="rId33"/>
    <p:sldId id="910" r:id="rId34"/>
    <p:sldId id="914" r:id="rId35"/>
    <p:sldId id="915" r:id="rId36"/>
    <p:sldId id="912" r:id="rId37"/>
    <p:sldId id="916" r:id="rId38"/>
    <p:sldId id="913" r:id="rId39"/>
    <p:sldId id="917" r:id="rId40"/>
    <p:sldId id="918" r:id="rId41"/>
    <p:sldId id="941" r:id="rId42"/>
    <p:sldId id="919" r:id="rId43"/>
    <p:sldId id="943" r:id="rId44"/>
    <p:sldId id="944" r:id="rId45"/>
    <p:sldId id="945" r:id="rId46"/>
    <p:sldId id="946" r:id="rId47"/>
    <p:sldId id="947" r:id="rId48"/>
    <p:sldId id="948" r:id="rId49"/>
    <p:sldId id="949" r:id="rId50"/>
    <p:sldId id="951" r:id="rId51"/>
    <p:sldId id="953" r:id="rId52"/>
    <p:sldId id="954" r:id="rId53"/>
    <p:sldId id="955" r:id="rId54"/>
    <p:sldId id="956" r:id="rId55"/>
    <p:sldId id="957" r:id="rId56"/>
    <p:sldId id="958" r:id="rId57"/>
    <p:sldId id="959" r:id="rId58"/>
    <p:sldId id="960" r:id="rId59"/>
    <p:sldId id="1007" r:id="rId60"/>
    <p:sldId id="1008" r:id="rId61"/>
    <p:sldId id="1009" r:id="rId62"/>
    <p:sldId id="961" r:id="rId63"/>
    <p:sldId id="1010" r:id="rId64"/>
    <p:sldId id="1011" r:id="rId65"/>
    <p:sldId id="1016" r:id="rId66"/>
    <p:sldId id="1015" r:id="rId67"/>
    <p:sldId id="1017" r:id="rId68"/>
    <p:sldId id="1019" r:id="rId69"/>
    <p:sldId id="1020" r:id="rId70"/>
    <p:sldId id="1021" r:id="rId71"/>
    <p:sldId id="1022" r:id="rId72"/>
    <p:sldId id="1004" r:id="rId73"/>
    <p:sldId id="998" r:id="rId74"/>
    <p:sldId id="1023" r:id="rId75"/>
    <p:sldId id="1024" r:id="rId76"/>
    <p:sldId id="999" r:id="rId77"/>
    <p:sldId id="1000" r:id="rId78"/>
    <p:sldId id="1001" r:id="rId79"/>
    <p:sldId id="1109" r:id="rId80"/>
    <p:sldId id="1027" r:id="rId81"/>
    <p:sldId id="1025" r:id="rId82"/>
    <p:sldId id="1026" r:id="rId83"/>
    <p:sldId id="1028" r:id="rId84"/>
    <p:sldId id="1029" r:id="rId85"/>
    <p:sldId id="1030" r:id="rId86"/>
    <p:sldId id="1031" r:id="rId87"/>
    <p:sldId id="1032" r:id="rId88"/>
    <p:sldId id="1033" r:id="rId89"/>
    <p:sldId id="1056" r:id="rId90"/>
    <p:sldId id="1057" r:id="rId91"/>
    <p:sldId id="1058" r:id="rId92"/>
    <p:sldId id="1059" r:id="rId93"/>
    <p:sldId id="1060" r:id="rId94"/>
    <p:sldId id="1070" r:id="rId95"/>
    <p:sldId id="1071" r:id="rId96"/>
    <p:sldId id="1034" r:id="rId97"/>
    <p:sldId id="1089" r:id="rId98"/>
    <p:sldId id="1096" r:id="rId99"/>
    <p:sldId id="1087" r:id="rId100"/>
    <p:sldId id="1100" r:id="rId101"/>
    <p:sldId id="1105" r:id="rId102"/>
    <p:sldId id="1107" r:id="rId103"/>
    <p:sldId id="1101" r:id="rId104"/>
    <p:sldId id="1103" r:id="rId105"/>
    <p:sldId id="1090" r:id="rId106"/>
    <p:sldId id="275" r:id="rId107"/>
  </p:sldIdLst>
  <p:sldSz cx="12192000" cy="6858000"/>
  <p:notesSz cx="6858000" cy="9144000"/>
  <p:embeddedFontLst>
    <p:embeddedFont>
      <p:font typeface="Acme" panose="020B0604020202020204" charset="0"/>
      <p:regular r:id="rId109"/>
    </p:embeddedFont>
    <p:embeddedFont>
      <p:font typeface="Bebas Neue" panose="020B0606020202050201" pitchFamily="34" charset="0"/>
      <p:regular r:id="rId110"/>
    </p:embeddedFont>
    <p:embeddedFont>
      <p:font typeface="Nunito" pitchFamily="2" charset="0"/>
      <p:regular r:id="rId111"/>
      <p:bold r:id="rId112"/>
      <p:italic r:id="rId113"/>
      <p:boldItalic r:id="rId114"/>
    </p:embeddedFont>
    <p:embeddedFont>
      <p:font typeface="Nunito ExtraBold" pitchFamily="2" charset="0"/>
      <p:bold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FF6600"/>
    <a:srgbClr val="FFFFFF"/>
    <a:srgbClr val="000000"/>
    <a:srgbClr val="E7A568"/>
    <a:srgbClr val="D7DD3F"/>
    <a:srgbClr val="98A843"/>
    <a:srgbClr val="B4C576"/>
    <a:srgbClr val="F2F4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96894C-4129-40E2-AA63-2C478EB1B688}" v="10672" dt="2024-06-11T04:28:11.161"/>
  </p1510:revLst>
</p1510:revInfo>
</file>

<file path=ppt/tableStyles.xml><?xml version="1.0" encoding="utf-8"?>
<a:tblStyleLst xmlns:a="http://schemas.openxmlformats.org/drawingml/2006/main" def="{F6B19195-F553-4575-8453-17925FBE6B5A}">
  <a:tblStyle styleId="{F6B19195-F553-4575-8453-17925FBE6B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88366" autoAdjust="0"/>
  </p:normalViewPr>
  <p:slideViewPr>
    <p:cSldViewPr snapToGrid="0">
      <p:cViewPr varScale="1">
        <p:scale>
          <a:sx n="61" d="100"/>
          <a:sy n="61" d="100"/>
        </p:scale>
        <p:origin x="1080"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4.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5.fntdata"/><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11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6.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fntdata"/><Relationship Id="rId11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aaab697595_0_1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aaab697595_0_1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a:extLst>
              <a:ext uri="{FF2B5EF4-FFF2-40B4-BE49-F238E27FC236}">
                <a16:creationId xmlns:a16="http://schemas.microsoft.com/office/drawing/2014/main" id="{505FAE58-18D0-7E9A-FF43-A645036B67E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5926BAB-8538-4818-BDED-C604E7AD8E3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79907" name="Rectangle 2">
            <a:extLst>
              <a:ext uri="{FF2B5EF4-FFF2-40B4-BE49-F238E27FC236}">
                <a16:creationId xmlns:a16="http://schemas.microsoft.com/office/drawing/2014/main" id="{C131A8A6-1DE6-4476-56DA-5AFEF19632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8" name="Rectangle 3">
            <a:extLst>
              <a:ext uri="{FF2B5EF4-FFF2-40B4-BE49-F238E27FC236}">
                <a16:creationId xmlns:a16="http://schemas.microsoft.com/office/drawing/2014/main" id="{9AA66858-C03B-5EF8-7654-DC20175A4A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a:extLst>
              <a:ext uri="{FF2B5EF4-FFF2-40B4-BE49-F238E27FC236}">
                <a16:creationId xmlns:a16="http://schemas.microsoft.com/office/drawing/2014/main" id="{F60DC9B5-AFF8-9BD0-257E-323BA2F33A5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6E2F375-1C41-4C5D-A677-E9C4AD66388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81955" name="Rectangle 2">
            <a:extLst>
              <a:ext uri="{FF2B5EF4-FFF2-40B4-BE49-F238E27FC236}">
                <a16:creationId xmlns:a16="http://schemas.microsoft.com/office/drawing/2014/main" id="{F5CAFA53-6748-DD27-586E-21F3D1879D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6" name="Rectangle 3">
            <a:extLst>
              <a:ext uri="{FF2B5EF4-FFF2-40B4-BE49-F238E27FC236}">
                <a16:creationId xmlns:a16="http://schemas.microsoft.com/office/drawing/2014/main" id="{C11F222A-700A-BF00-2ED9-10073B1CF6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a:extLst>
              <a:ext uri="{FF2B5EF4-FFF2-40B4-BE49-F238E27FC236}">
                <a16:creationId xmlns:a16="http://schemas.microsoft.com/office/drawing/2014/main" id="{EECA1C9B-0A70-0778-0C50-822C6F164B5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5351A0D-2316-4EEF-BF91-17C430E133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84003" name="Rectangle 2">
            <a:extLst>
              <a:ext uri="{FF2B5EF4-FFF2-40B4-BE49-F238E27FC236}">
                <a16:creationId xmlns:a16="http://schemas.microsoft.com/office/drawing/2014/main" id="{C7304B66-1C48-452F-AF31-6B44D69187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4" name="Rectangle 3">
            <a:extLst>
              <a:ext uri="{FF2B5EF4-FFF2-40B4-BE49-F238E27FC236}">
                <a16:creationId xmlns:a16="http://schemas.microsoft.com/office/drawing/2014/main" id="{56DA657A-DFA0-97EC-D702-2E3D447331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a:extLst>
              <a:ext uri="{FF2B5EF4-FFF2-40B4-BE49-F238E27FC236}">
                <a16:creationId xmlns:a16="http://schemas.microsoft.com/office/drawing/2014/main" id="{CA8DC62B-A7E8-A511-AB96-20FD51D5397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C37B516-DD8F-425E-82DB-AAA79BA4BD8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88099" name="Rectangle 2">
            <a:extLst>
              <a:ext uri="{FF2B5EF4-FFF2-40B4-BE49-F238E27FC236}">
                <a16:creationId xmlns:a16="http://schemas.microsoft.com/office/drawing/2014/main" id="{5C3B0707-BE8E-4AD1-BDC2-9545DEC7E5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100" name="Rectangle 3">
            <a:extLst>
              <a:ext uri="{FF2B5EF4-FFF2-40B4-BE49-F238E27FC236}">
                <a16:creationId xmlns:a16="http://schemas.microsoft.com/office/drawing/2014/main" id="{003BE954-0EDC-5F99-8FED-04D5B89BCC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a:extLst>
              <a:ext uri="{FF2B5EF4-FFF2-40B4-BE49-F238E27FC236}">
                <a16:creationId xmlns:a16="http://schemas.microsoft.com/office/drawing/2014/main" id="{11D0F15E-09D6-0BDF-A6F3-7F1EFF5B662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09D3732-12B0-4319-B403-33089C4A5A6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90147" name="Rectangle 2">
            <a:extLst>
              <a:ext uri="{FF2B5EF4-FFF2-40B4-BE49-F238E27FC236}">
                <a16:creationId xmlns:a16="http://schemas.microsoft.com/office/drawing/2014/main" id="{5F1B0953-1913-2E9D-9888-5FA75FFA41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8" name="Rectangle 3">
            <a:extLst>
              <a:ext uri="{FF2B5EF4-FFF2-40B4-BE49-F238E27FC236}">
                <a16:creationId xmlns:a16="http://schemas.microsoft.com/office/drawing/2014/main" id="{98736638-1728-FB8A-5273-AD92650686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a:extLst>
              <a:ext uri="{FF2B5EF4-FFF2-40B4-BE49-F238E27FC236}">
                <a16:creationId xmlns:a16="http://schemas.microsoft.com/office/drawing/2014/main" id="{7CE99D17-CAE8-88C8-9B23-11568DDF367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4902E46-9C1C-43F1-9F51-422F6A7C64E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00387" name="Rectangle 2">
            <a:extLst>
              <a:ext uri="{FF2B5EF4-FFF2-40B4-BE49-F238E27FC236}">
                <a16:creationId xmlns:a16="http://schemas.microsoft.com/office/drawing/2014/main" id="{35F98E68-E3C8-50B8-787B-2043CF2674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8" name="Rectangle 3">
            <a:extLst>
              <a:ext uri="{FF2B5EF4-FFF2-40B4-BE49-F238E27FC236}">
                <a16:creationId xmlns:a16="http://schemas.microsoft.com/office/drawing/2014/main" id="{2DBFDD65-5F66-5338-6F3D-5F11FD95A2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a:extLst>
              <a:ext uri="{FF2B5EF4-FFF2-40B4-BE49-F238E27FC236}">
                <a16:creationId xmlns:a16="http://schemas.microsoft.com/office/drawing/2014/main" id="{D89DDB15-266D-1082-70A9-E7072F16342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79D844-53FF-4CAB-810D-8571FE90F73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98339" name="Rectangle 2">
            <a:extLst>
              <a:ext uri="{FF2B5EF4-FFF2-40B4-BE49-F238E27FC236}">
                <a16:creationId xmlns:a16="http://schemas.microsoft.com/office/drawing/2014/main" id="{673BEBD1-B8C8-E9C0-8477-44D13B3846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40" name="Rectangle 3">
            <a:extLst>
              <a:ext uri="{FF2B5EF4-FFF2-40B4-BE49-F238E27FC236}">
                <a16:creationId xmlns:a16="http://schemas.microsoft.com/office/drawing/2014/main" id="{8F165BCE-3169-7B10-8380-31EB1CDC5D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a:extLst>
              <a:ext uri="{FF2B5EF4-FFF2-40B4-BE49-F238E27FC236}">
                <a16:creationId xmlns:a16="http://schemas.microsoft.com/office/drawing/2014/main" id="{923A3755-A3AF-37B7-4978-33AD464D116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45CCE03-DE1B-4BBA-8C61-336DCBD7CED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08579" name="Rectangle 2">
            <a:extLst>
              <a:ext uri="{FF2B5EF4-FFF2-40B4-BE49-F238E27FC236}">
                <a16:creationId xmlns:a16="http://schemas.microsoft.com/office/drawing/2014/main" id="{819F912D-A72A-8AA1-47E5-59461A6EB4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0" name="Rectangle 3">
            <a:extLst>
              <a:ext uri="{FF2B5EF4-FFF2-40B4-BE49-F238E27FC236}">
                <a16:creationId xmlns:a16="http://schemas.microsoft.com/office/drawing/2014/main" id="{3C40AD9A-616A-6787-FE71-A19A56963C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a:extLst>
              <a:ext uri="{FF2B5EF4-FFF2-40B4-BE49-F238E27FC236}">
                <a16:creationId xmlns:a16="http://schemas.microsoft.com/office/drawing/2014/main" id="{F1F73A8C-B7EE-A161-098A-5E94D1242D1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768126B-6926-4E61-A34F-2B9C728322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0627" name="Rectangle 2">
            <a:extLst>
              <a:ext uri="{FF2B5EF4-FFF2-40B4-BE49-F238E27FC236}">
                <a16:creationId xmlns:a16="http://schemas.microsoft.com/office/drawing/2014/main" id="{92DA33D4-0272-BDE7-8566-B2C65BF1A6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8" name="Rectangle 3">
            <a:extLst>
              <a:ext uri="{FF2B5EF4-FFF2-40B4-BE49-F238E27FC236}">
                <a16:creationId xmlns:a16="http://schemas.microsoft.com/office/drawing/2014/main" id="{CAD53059-CE90-00A6-D283-2B62E2F664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a:extLst>
              <a:ext uri="{FF2B5EF4-FFF2-40B4-BE49-F238E27FC236}">
                <a16:creationId xmlns:a16="http://schemas.microsoft.com/office/drawing/2014/main" id="{C869A9F4-56D9-29E9-8714-DCA0E40D011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160F565-07CC-4560-A9FE-15D29D37773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8819" name="Rectangle 2">
            <a:extLst>
              <a:ext uri="{FF2B5EF4-FFF2-40B4-BE49-F238E27FC236}">
                <a16:creationId xmlns:a16="http://schemas.microsoft.com/office/drawing/2014/main" id="{86309B0F-E497-CAF9-4883-DD8C72004D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20" name="Rectangle 3">
            <a:extLst>
              <a:ext uri="{FF2B5EF4-FFF2-40B4-BE49-F238E27FC236}">
                <a16:creationId xmlns:a16="http://schemas.microsoft.com/office/drawing/2014/main" id="{2881F64E-BA49-765B-249A-FD331415C4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ab4f9a99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ab4f9a99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a:extLst>
              <a:ext uri="{FF2B5EF4-FFF2-40B4-BE49-F238E27FC236}">
                <a16:creationId xmlns:a16="http://schemas.microsoft.com/office/drawing/2014/main" id="{7EDF4631-85C9-44BF-0669-6A369CEF035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B4FE01E-E930-425E-8B82-7B3FF116F01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0867" name="Rectangle 2">
            <a:extLst>
              <a:ext uri="{FF2B5EF4-FFF2-40B4-BE49-F238E27FC236}">
                <a16:creationId xmlns:a16="http://schemas.microsoft.com/office/drawing/2014/main" id="{DC6AA0C6-D00B-0566-7FE3-26440375AE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8" name="Rectangle 3">
            <a:extLst>
              <a:ext uri="{FF2B5EF4-FFF2-40B4-BE49-F238E27FC236}">
                <a16:creationId xmlns:a16="http://schemas.microsoft.com/office/drawing/2014/main" id="{3BD477C5-8F31-D2D2-5D70-CD50B2C100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a:extLst>
              <a:ext uri="{FF2B5EF4-FFF2-40B4-BE49-F238E27FC236}">
                <a16:creationId xmlns:a16="http://schemas.microsoft.com/office/drawing/2014/main" id="{0669D044-603C-6EB7-F49E-6B24E57DD6B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891AFEA-7411-4C2E-8CD5-FB10C5C3303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2915" name="Rectangle 2">
            <a:extLst>
              <a:ext uri="{FF2B5EF4-FFF2-40B4-BE49-F238E27FC236}">
                <a16:creationId xmlns:a16="http://schemas.microsoft.com/office/drawing/2014/main" id="{6DE7E399-1C06-445E-CE06-FA76855F7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6" name="Rectangle 3">
            <a:extLst>
              <a:ext uri="{FF2B5EF4-FFF2-40B4-BE49-F238E27FC236}">
                <a16:creationId xmlns:a16="http://schemas.microsoft.com/office/drawing/2014/main" id="{5D3345F5-4A3A-594C-1CAC-CC15B60A50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a:extLst>
              <a:ext uri="{FF2B5EF4-FFF2-40B4-BE49-F238E27FC236}">
                <a16:creationId xmlns:a16="http://schemas.microsoft.com/office/drawing/2014/main" id="{4EA07CF4-82B3-9E90-7DF0-661ADB41299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CC60819-F89F-433F-B926-93DCF1878A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4963" name="Rectangle 2">
            <a:extLst>
              <a:ext uri="{FF2B5EF4-FFF2-40B4-BE49-F238E27FC236}">
                <a16:creationId xmlns:a16="http://schemas.microsoft.com/office/drawing/2014/main" id="{EB3D8090-64E8-C4CE-A574-1FD6DE1D3A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4" name="Rectangle 3">
            <a:extLst>
              <a:ext uri="{FF2B5EF4-FFF2-40B4-BE49-F238E27FC236}">
                <a16:creationId xmlns:a16="http://schemas.microsoft.com/office/drawing/2014/main" id="{09E9A5CF-8F1B-89BD-CD10-5F7D6158DC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a:extLst>
              <a:ext uri="{FF2B5EF4-FFF2-40B4-BE49-F238E27FC236}">
                <a16:creationId xmlns:a16="http://schemas.microsoft.com/office/drawing/2014/main" id="{223B1211-0112-039A-2618-E2448CC1933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463EA47-BB23-4ECC-97D1-7C1A866073F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9059" name="Rectangle 2">
            <a:extLst>
              <a:ext uri="{FF2B5EF4-FFF2-40B4-BE49-F238E27FC236}">
                <a16:creationId xmlns:a16="http://schemas.microsoft.com/office/drawing/2014/main" id="{54023264-F77E-DEDB-0C49-71EF79DB69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60" name="Rectangle 3">
            <a:extLst>
              <a:ext uri="{FF2B5EF4-FFF2-40B4-BE49-F238E27FC236}">
                <a16:creationId xmlns:a16="http://schemas.microsoft.com/office/drawing/2014/main" id="{E06E5D49-CACB-31B8-C769-82E2AAE983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a:extLst>
              <a:ext uri="{FF2B5EF4-FFF2-40B4-BE49-F238E27FC236}">
                <a16:creationId xmlns:a16="http://schemas.microsoft.com/office/drawing/2014/main" id="{59CB78C6-D67F-6009-A0D6-625413E6F5C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60DF35-0675-48C9-84AC-08FDAC2807E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31107" name="Rectangle 2">
            <a:extLst>
              <a:ext uri="{FF2B5EF4-FFF2-40B4-BE49-F238E27FC236}">
                <a16:creationId xmlns:a16="http://schemas.microsoft.com/office/drawing/2014/main" id="{63C1AFFF-EA85-D7CF-C847-A0786B93CF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8" name="Rectangle 3">
            <a:extLst>
              <a:ext uri="{FF2B5EF4-FFF2-40B4-BE49-F238E27FC236}">
                <a16:creationId xmlns:a16="http://schemas.microsoft.com/office/drawing/2014/main" id="{17B9D9D7-945C-75E6-1649-1D8268F800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a:extLst>
              <a:ext uri="{FF2B5EF4-FFF2-40B4-BE49-F238E27FC236}">
                <a16:creationId xmlns:a16="http://schemas.microsoft.com/office/drawing/2014/main" id="{FFA3EC41-FF1D-6591-1BB1-102C75A727F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BE972BB-B1C5-49F1-BEA5-F285E2165EE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33155" name="Rectangle 2">
            <a:extLst>
              <a:ext uri="{FF2B5EF4-FFF2-40B4-BE49-F238E27FC236}">
                <a16:creationId xmlns:a16="http://schemas.microsoft.com/office/drawing/2014/main" id="{64315C39-7DAE-3AD6-E1CF-06B38A32E3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6" name="Rectangle 3">
            <a:extLst>
              <a:ext uri="{FF2B5EF4-FFF2-40B4-BE49-F238E27FC236}">
                <a16:creationId xmlns:a16="http://schemas.microsoft.com/office/drawing/2014/main" id="{02FB6F06-5CE2-6D9B-F5D0-14BF229543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a:extLst>
              <a:ext uri="{FF2B5EF4-FFF2-40B4-BE49-F238E27FC236}">
                <a16:creationId xmlns:a16="http://schemas.microsoft.com/office/drawing/2014/main" id="{520B3C36-2A70-85B7-044A-90CA25B03C7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6B6F651-66B1-4603-8602-4A2EC97D68E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16099" name="Rectangle 2">
            <a:extLst>
              <a:ext uri="{FF2B5EF4-FFF2-40B4-BE49-F238E27FC236}">
                <a16:creationId xmlns:a16="http://schemas.microsoft.com/office/drawing/2014/main" id="{4AF74955-918A-5876-4ED4-1A88C9011C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100" name="Rectangle 3">
            <a:extLst>
              <a:ext uri="{FF2B5EF4-FFF2-40B4-BE49-F238E27FC236}">
                <a16:creationId xmlns:a16="http://schemas.microsoft.com/office/drawing/2014/main" id="{8D352E49-C7B0-233D-4F19-B5B58635BB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C2E11A3B-BD65-65BF-A4E8-62121D87377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4753D38-1EC9-47BB-A371-7ABC8AB232F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18147" name="Rectangle 2">
            <a:extLst>
              <a:ext uri="{FF2B5EF4-FFF2-40B4-BE49-F238E27FC236}">
                <a16:creationId xmlns:a16="http://schemas.microsoft.com/office/drawing/2014/main" id="{259C2120-534F-888E-C7FF-84534AE607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8" name="Rectangle 3">
            <a:extLst>
              <a:ext uri="{FF2B5EF4-FFF2-40B4-BE49-F238E27FC236}">
                <a16:creationId xmlns:a16="http://schemas.microsoft.com/office/drawing/2014/main" id="{62E17D6A-A738-6537-FDC8-EE06BF2E78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a:extLst>
              <a:ext uri="{FF2B5EF4-FFF2-40B4-BE49-F238E27FC236}">
                <a16:creationId xmlns:a16="http://schemas.microsoft.com/office/drawing/2014/main" id="{3F2B3583-049B-0711-6413-937763F3413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4261AF2-693A-47CF-B57A-F64E17F4076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0195" name="Rectangle 2">
            <a:extLst>
              <a:ext uri="{FF2B5EF4-FFF2-40B4-BE49-F238E27FC236}">
                <a16:creationId xmlns:a16="http://schemas.microsoft.com/office/drawing/2014/main" id="{A5CA4A41-87C3-121E-811B-B5C2CFD954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6" name="Rectangle 3">
            <a:extLst>
              <a:ext uri="{FF2B5EF4-FFF2-40B4-BE49-F238E27FC236}">
                <a16:creationId xmlns:a16="http://schemas.microsoft.com/office/drawing/2014/main" id="{B3DE78FA-2B5C-B4B7-F00C-78D2E6375D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a:extLst>
              <a:ext uri="{FF2B5EF4-FFF2-40B4-BE49-F238E27FC236}">
                <a16:creationId xmlns:a16="http://schemas.microsoft.com/office/drawing/2014/main" id="{49856349-EB94-E27A-6981-F0611813B33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1338AF-9EA4-48F0-8ED3-DE871F076FD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2243" name="Rectangle 2">
            <a:extLst>
              <a:ext uri="{FF2B5EF4-FFF2-40B4-BE49-F238E27FC236}">
                <a16:creationId xmlns:a16="http://schemas.microsoft.com/office/drawing/2014/main" id="{0579B900-6B79-14ED-7518-38FF5D24A9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4" name="Rectangle 3">
            <a:extLst>
              <a:ext uri="{FF2B5EF4-FFF2-40B4-BE49-F238E27FC236}">
                <a16:creationId xmlns:a16="http://schemas.microsoft.com/office/drawing/2014/main" id="{E0F5162A-C8FD-1055-6A33-20F01496D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2ab4f9a993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2ab4f9a993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a:extLst>
              <a:ext uri="{FF2B5EF4-FFF2-40B4-BE49-F238E27FC236}">
                <a16:creationId xmlns:a16="http://schemas.microsoft.com/office/drawing/2014/main" id="{5AAFE49C-B14B-9859-D797-9D46271614E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ECBF595-92E0-4E65-A045-DFC417575B4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4291" name="Rectangle 2">
            <a:extLst>
              <a:ext uri="{FF2B5EF4-FFF2-40B4-BE49-F238E27FC236}">
                <a16:creationId xmlns:a16="http://schemas.microsoft.com/office/drawing/2014/main" id="{5A5EB964-3649-8E5C-37F7-844AA5B804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2" name="Rectangle 3">
            <a:extLst>
              <a:ext uri="{FF2B5EF4-FFF2-40B4-BE49-F238E27FC236}">
                <a16:creationId xmlns:a16="http://schemas.microsoft.com/office/drawing/2014/main" id="{1F9D5630-BDBA-00A5-9327-F75EE8C20B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a:extLst>
              <a:ext uri="{FF2B5EF4-FFF2-40B4-BE49-F238E27FC236}">
                <a16:creationId xmlns:a16="http://schemas.microsoft.com/office/drawing/2014/main" id="{E5813D39-7FDF-3191-2C35-84D63BFD536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BDDFEAC-D5D7-4881-8925-C55432A28FC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36579" name="Rectangle 2">
            <a:extLst>
              <a:ext uri="{FF2B5EF4-FFF2-40B4-BE49-F238E27FC236}">
                <a16:creationId xmlns:a16="http://schemas.microsoft.com/office/drawing/2014/main" id="{2131C5DF-9B7A-424D-1214-5CC972EA42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80" name="Rectangle 3">
            <a:extLst>
              <a:ext uri="{FF2B5EF4-FFF2-40B4-BE49-F238E27FC236}">
                <a16:creationId xmlns:a16="http://schemas.microsoft.com/office/drawing/2014/main" id="{2A6BA778-6D1F-BC84-5604-F9BD445E47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a:extLst>
              <a:ext uri="{FF2B5EF4-FFF2-40B4-BE49-F238E27FC236}">
                <a16:creationId xmlns:a16="http://schemas.microsoft.com/office/drawing/2014/main" id="{A7B89778-B996-C44C-88A6-628F0D01107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6764F6F-FB79-41F9-ADEA-9F81F42CE9A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79587" name="Rectangle 2">
            <a:extLst>
              <a:ext uri="{FF2B5EF4-FFF2-40B4-BE49-F238E27FC236}">
                <a16:creationId xmlns:a16="http://schemas.microsoft.com/office/drawing/2014/main" id="{83133E6A-0C74-CFE1-6084-CD79C1312E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8" name="Rectangle 3">
            <a:extLst>
              <a:ext uri="{FF2B5EF4-FFF2-40B4-BE49-F238E27FC236}">
                <a16:creationId xmlns:a16="http://schemas.microsoft.com/office/drawing/2014/main" id="{3BEDBDB4-6C2E-4849-3448-CA6A3282F7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a:extLst>
              <a:ext uri="{FF2B5EF4-FFF2-40B4-BE49-F238E27FC236}">
                <a16:creationId xmlns:a16="http://schemas.microsoft.com/office/drawing/2014/main" id="{4519DC8B-C2AC-8A2D-9A8D-6F9452F3FED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36B6F5F-67A8-4B2D-B3FC-9A5F0BF2785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83683" name="Rectangle 2">
            <a:extLst>
              <a:ext uri="{FF2B5EF4-FFF2-40B4-BE49-F238E27FC236}">
                <a16:creationId xmlns:a16="http://schemas.microsoft.com/office/drawing/2014/main" id="{B31A8566-8F4B-BEB9-0DCE-8E0DACEE9C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4" name="Rectangle 3">
            <a:extLst>
              <a:ext uri="{FF2B5EF4-FFF2-40B4-BE49-F238E27FC236}">
                <a16:creationId xmlns:a16="http://schemas.microsoft.com/office/drawing/2014/main" id="{7AC2A790-C564-630E-C4D8-E2B2CA4619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a:extLst>
              <a:ext uri="{FF2B5EF4-FFF2-40B4-BE49-F238E27FC236}">
                <a16:creationId xmlns:a16="http://schemas.microsoft.com/office/drawing/2014/main" id="{8F1A0497-1067-AA60-C373-CE998FDF63D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93BBD9-C97B-4F14-8B78-C3292185A34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95971" name="Rectangle 2">
            <a:extLst>
              <a:ext uri="{FF2B5EF4-FFF2-40B4-BE49-F238E27FC236}">
                <a16:creationId xmlns:a16="http://schemas.microsoft.com/office/drawing/2014/main" id="{ED1ED3D1-4452-AD47-F9AF-5C352B9454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2" name="Rectangle 3">
            <a:extLst>
              <a:ext uri="{FF2B5EF4-FFF2-40B4-BE49-F238E27FC236}">
                <a16:creationId xmlns:a16="http://schemas.microsoft.com/office/drawing/2014/main" id="{416660C7-A679-50F7-9176-F36D2B5FF1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a:extLst>
              <a:ext uri="{FF2B5EF4-FFF2-40B4-BE49-F238E27FC236}">
                <a16:creationId xmlns:a16="http://schemas.microsoft.com/office/drawing/2014/main" id="{A72CA128-81D8-C027-DDB3-5F70FFFE55C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F7E7597-3016-4A11-9FBE-0A13E69A698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98019" name="Rectangle 2">
            <a:extLst>
              <a:ext uri="{FF2B5EF4-FFF2-40B4-BE49-F238E27FC236}">
                <a16:creationId xmlns:a16="http://schemas.microsoft.com/office/drawing/2014/main" id="{9AAAB730-623B-5EEB-D651-11B0A1782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20" name="Rectangle 3">
            <a:extLst>
              <a:ext uri="{FF2B5EF4-FFF2-40B4-BE49-F238E27FC236}">
                <a16:creationId xmlns:a16="http://schemas.microsoft.com/office/drawing/2014/main" id="{BA4BDDF7-C8C0-9A6F-4AA7-B5C6C66D0B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a:extLst>
              <a:ext uri="{FF2B5EF4-FFF2-40B4-BE49-F238E27FC236}">
                <a16:creationId xmlns:a16="http://schemas.microsoft.com/office/drawing/2014/main" id="{F29F509C-A56E-FD34-084F-FB7B278D371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93B13BB-0039-47F9-A4EA-01164319193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08259" name="Rectangle 2">
            <a:extLst>
              <a:ext uri="{FF2B5EF4-FFF2-40B4-BE49-F238E27FC236}">
                <a16:creationId xmlns:a16="http://schemas.microsoft.com/office/drawing/2014/main" id="{C71E394A-D479-1CB6-7901-96776BB2C8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60" name="Rectangle 3">
            <a:extLst>
              <a:ext uri="{FF2B5EF4-FFF2-40B4-BE49-F238E27FC236}">
                <a16:creationId xmlns:a16="http://schemas.microsoft.com/office/drawing/2014/main" id="{278AE4F9-0390-4D2B-D3FB-4630C70A31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a:extLst>
              <a:ext uri="{FF2B5EF4-FFF2-40B4-BE49-F238E27FC236}">
                <a16:creationId xmlns:a16="http://schemas.microsoft.com/office/drawing/2014/main" id="{0306BE7A-82C5-4073-9F36-89B51C366FE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ED1AE02-D375-4246-813B-3D763C697DE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12355" name="Rectangle 2">
            <a:extLst>
              <a:ext uri="{FF2B5EF4-FFF2-40B4-BE49-F238E27FC236}">
                <a16:creationId xmlns:a16="http://schemas.microsoft.com/office/drawing/2014/main" id="{0B441B3E-54B5-14B0-643B-E502CFE5BE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6" name="Rectangle 3">
            <a:extLst>
              <a:ext uri="{FF2B5EF4-FFF2-40B4-BE49-F238E27FC236}">
                <a16:creationId xmlns:a16="http://schemas.microsoft.com/office/drawing/2014/main" id="{5AACF573-C227-5468-4ADD-E73B2496F7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a:extLst>
              <a:ext uri="{FF2B5EF4-FFF2-40B4-BE49-F238E27FC236}">
                <a16:creationId xmlns:a16="http://schemas.microsoft.com/office/drawing/2014/main" id="{B534D8AE-C744-B894-9A5B-3960096847B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22D1103-ADFE-4A62-B955-AC13EA88BC6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00067" name="Rectangle 2">
            <a:extLst>
              <a:ext uri="{FF2B5EF4-FFF2-40B4-BE49-F238E27FC236}">
                <a16:creationId xmlns:a16="http://schemas.microsoft.com/office/drawing/2014/main" id="{77AC401A-6FFC-E64D-43EE-7DF458B546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8" name="Rectangle 3">
            <a:extLst>
              <a:ext uri="{FF2B5EF4-FFF2-40B4-BE49-F238E27FC236}">
                <a16:creationId xmlns:a16="http://schemas.microsoft.com/office/drawing/2014/main" id="{045D1D7A-43C6-00D0-110D-509484DDCB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CB4EA032-6CE1-81A8-C001-52CEDDE6AE4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43422DA-77EE-4FEE-A3F2-851EB7C2F43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04163" name="Rectangle 2">
            <a:extLst>
              <a:ext uri="{FF2B5EF4-FFF2-40B4-BE49-F238E27FC236}">
                <a16:creationId xmlns:a16="http://schemas.microsoft.com/office/drawing/2014/main" id="{1C03F009-FA04-8579-72E5-CF9EBABC04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4" name="Rectangle 3">
            <a:extLst>
              <a:ext uri="{FF2B5EF4-FFF2-40B4-BE49-F238E27FC236}">
                <a16:creationId xmlns:a16="http://schemas.microsoft.com/office/drawing/2014/main" id="{CE340C85-7ED9-0056-96C7-132E067E93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ab4f9a993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2ab4f9a993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2aaab697595_0_2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2aaab697595_0_2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ab4f9a993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2ab4f9a993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6A2F2A3A-C1F7-8974-B777-33F1DBEE70F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9CD90A3-5581-4CA2-8180-C46F55946BD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0530" name="Rectangle 2">
            <a:extLst>
              <a:ext uri="{FF2B5EF4-FFF2-40B4-BE49-F238E27FC236}">
                <a16:creationId xmlns:a16="http://schemas.microsoft.com/office/drawing/2014/main" id="{7CE04F74-A3F2-2A41-94BF-8F8EAF39A2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a:extLst>
              <a:ext uri="{FF2B5EF4-FFF2-40B4-BE49-F238E27FC236}">
                <a16:creationId xmlns:a16="http://schemas.microsoft.com/office/drawing/2014/main" id="{E1434133-0732-5B2E-2458-31853C296F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2aaab697595_0_2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2aaab697595_0_2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409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909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3E459773-2F84-E896-8B80-A82F00A1D60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C1A7F80-F46D-4CC6-A3AD-13B4971A385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7507" name="Rectangle 2">
            <a:extLst>
              <a:ext uri="{FF2B5EF4-FFF2-40B4-BE49-F238E27FC236}">
                <a16:creationId xmlns:a16="http://schemas.microsoft.com/office/drawing/2014/main" id="{28DD5558-2E65-E13D-0354-2BD2A624DA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a:extLst>
              <a:ext uri="{FF2B5EF4-FFF2-40B4-BE49-F238E27FC236}">
                <a16:creationId xmlns:a16="http://schemas.microsoft.com/office/drawing/2014/main" id="{422B8104-C7FE-42AD-7624-1E4999008E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590800"/>
            <a:ext cx="5904400" cy="250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atin typeface="Acme"/>
                <a:ea typeface="Acme"/>
                <a:cs typeface="Acme"/>
                <a:sym typeface="Acm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950967" y="5120033"/>
            <a:ext cx="5904400" cy="61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grpSp>
        <p:nvGrpSpPr>
          <p:cNvPr id="11" name="Google Shape;11;p2"/>
          <p:cNvGrpSpPr/>
          <p:nvPr/>
        </p:nvGrpSpPr>
        <p:grpSpPr>
          <a:xfrm>
            <a:off x="-837576" y="-103850"/>
            <a:ext cx="4034520" cy="7903073"/>
            <a:chOff x="-628182" y="-77888"/>
            <a:chExt cx="3025890" cy="5927305"/>
          </a:xfrm>
        </p:grpSpPr>
        <p:sp>
          <p:nvSpPr>
            <p:cNvPr id="12" name="Google Shape;12;p2"/>
            <p:cNvSpPr/>
            <p:nvPr/>
          </p:nvSpPr>
          <p:spPr>
            <a:xfrm rot="1765984">
              <a:off x="-627819" y="4361449"/>
              <a:ext cx="3025164" cy="796048"/>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233679" y="-77888"/>
              <a:ext cx="1920868" cy="1863317"/>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hanks">
  <p:cSld name="CUSTOM">
    <p:spTree>
      <p:nvGrpSpPr>
        <p:cNvPr id="1" name="Shape 533"/>
        <p:cNvGrpSpPr/>
        <p:nvPr/>
      </p:nvGrpSpPr>
      <p:grpSpPr>
        <a:xfrm>
          <a:off x="0" y="0"/>
          <a:ext cx="0" cy="0"/>
          <a:chOff x="0" y="0"/>
          <a:chExt cx="0" cy="0"/>
        </a:xfrm>
      </p:grpSpPr>
      <p:sp>
        <p:nvSpPr>
          <p:cNvPr id="534" name="Google Shape;534;p18"/>
          <p:cNvSpPr txBox="1">
            <a:spLocks noGrp="1"/>
          </p:cNvSpPr>
          <p:nvPr>
            <p:ph type="title"/>
          </p:nvPr>
        </p:nvSpPr>
        <p:spPr>
          <a:xfrm>
            <a:off x="6235855" y="960467"/>
            <a:ext cx="4590800" cy="129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7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5" name="Google Shape;535;p18"/>
          <p:cNvSpPr txBox="1">
            <a:spLocks noGrp="1"/>
          </p:cNvSpPr>
          <p:nvPr>
            <p:ph type="subTitle" idx="1"/>
          </p:nvPr>
        </p:nvSpPr>
        <p:spPr>
          <a:xfrm>
            <a:off x="6235803" y="2252067"/>
            <a:ext cx="4590800" cy="164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36" name="Google Shape;536;p18"/>
          <p:cNvGrpSpPr/>
          <p:nvPr/>
        </p:nvGrpSpPr>
        <p:grpSpPr>
          <a:xfrm>
            <a:off x="9125466" y="-287077"/>
            <a:ext cx="3593084" cy="7486797"/>
            <a:chOff x="6844099" y="-215308"/>
            <a:chExt cx="2694813" cy="5615098"/>
          </a:xfrm>
        </p:grpSpPr>
        <p:sp>
          <p:nvSpPr>
            <p:cNvPr id="537" name="Google Shape;537;p18"/>
            <p:cNvSpPr/>
            <p:nvPr/>
          </p:nvSpPr>
          <p:spPr>
            <a:xfrm flipH="1">
              <a:off x="6844099" y="3808402"/>
              <a:ext cx="2694813" cy="1591389"/>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38" name="Google Shape;538;p18"/>
            <p:cNvGrpSpPr/>
            <p:nvPr/>
          </p:nvGrpSpPr>
          <p:grpSpPr>
            <a:xfrm>
              <a:off x="7660857" y="-215308"/>
              <a:ext cx="1829302" cy="1509621"/>
              <a:chOff x="4316381" y="4324522"/>
              <a:chExt cx="2228953" cy="1839431"/>
            </a:xfrm>
          </p:grpSpPr>
          <p:sp>
            <p:nvSpPr>
              <p:cNvPr id="539" name="Google Shape;539;p18"/>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0" name="Google Shape;540;p18"/>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1" name="Google Shape;541;p18"/>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2" name="Google Shape;542;p18"/>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3" name="Google Shape;543;p18"/>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4" name="Google Shape;544;p18"/>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
        <p:nvSpPr>
          <p:cNvPr id="545" name="Google Shape;545;p18"/>
          <p:cNvSpPr txBox="1"/>
          <p:nvPr/>
        </p:nvSpPr>
        <p:spPr>
          <a:xfrm>
            <a:off x="6235700" y="4307933"/>
            <a:ext cx="4590800" cy="1108800"/>
          </a:xfrm>
          <a:prstGeom prst="rect">
            <a:avLst/>
          </a:prstGeom>
          <a:noFill/>
          <a:ln>
            <a:noFill/>
          </a:ln>
        </p:spPr>
        <p:txBody>
          <a:bodyPr spcFirstLastPara="1" wrap="square" lIns="121900" tIns="121900" rIns="121900" bIns="121900" anchor="t" anchorCtr="0">
            <a:noAutofit/>
          </a:bodyPr>
          <a:lstStyle/>
          <a:p>
            <a:pPr marL="0" lvl="0" indent="0" algn="r" rtl="0">
              <a:spcBef>
                <a:spcPts val="400"/>
              </a:spcBef>
              <a:spcAft>
                <a:spcPts val="0"/>
              </a:spcAft>
              <a:buNone/>
            </a:pPr>
            <a:r>
              <a:rPr lang="en" sz="1600" b="1">
                <a:solidFill>
                  <a:schemeClr val="dk1"/>
                </a:solidFill>
                <a:latin typeface="Nunito"/>
                <a:ea typeface="Nunito"/>
                <a:cs typeface="Nunito"/>
                <a:sym typeface="Nunito"/>
              </a:rPr>
              <a:t>CREDITS:</a:t>
            </a:r>
            <a:r>
              <a:rPr lang="en" sz="1600">
                <a:solidFill>
                  <a:schemeClr val="dk1"/>
                </a:solidFill>
                <a:latin typeface="Nunito"/>
                <a:ea typeface="Nunito"/>
                <a:cs typeface="Nunito"/>
                <a:sym typeface="Nunito"/>
              </a:rPr>
              <a:t> This presentation template was created by </a:t>
            </a:r>
            <a:r>
              <a:rPr lang="en" sz="1600" b="1" u="sng">
                <a:solidFill>
                  <a:schemeClr val="dk1"/>
                </a:solid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600">
                <a:solidFill>
                  <a:schemeClr val="dk1"/>
                </a:solidFill>
                <a:latin typeface="Nunito"/>
                <a:ea typeface="Nunito"/>
                <a:cs typeface="Nunito"/>
                <a:sym typeface="Nunito"/>
              </a:rPr>
              <a:t>, and includes icons by </a:t>
            </a:r>
            <a:r>
              <a:rPr lang="en" sz="1600" b="1" u="sng">
                <a:solidFill>
                  <a:schemeClr val="dk1"/>
                </a:solid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600">
                <a:solidFill>
                  <a:schemeClr val="dk1"/>
                </a:solidFill>
                <a:latin typeface="Nunito"/>
                <a:ea typeface="Nunito"/>
                <a:cs typeface="Nunito"/>
                <a:sym typeface="Nunito"/>
              </a:rPr>
              <a:t>, and infographics &amp; images by </a:t>
            </a:r>
            <a:r>
              <a:rPr lang="en" sz="1600" b="1" u="sng">
                <a:solidFill>
                  <a:schemeClr val="dk1"/>
                </a:solid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600" u="sng">
                <a:solidFill>
                  <a:schemeClr val="dk1"/>
                </a:solidFill>
                <a:latin typeface="Nunito"/>
                <a:ea typeface="Nunito"/>
                <a:cs typeface="Nunito"/>
                <a:sym typeface="Nunito"/>
              </a:rPr>
              <a:t> </a:t>
            </a:r>
            <a:endParaRPr sz="1600" b="1" u="sng">
              <a:solidFill>
                <a:schemeClr val="dk1"/>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ackground">
  <p:cSld name="CUSTOM_5">
    <p:spTree>
      <p:nvGrpSpPr>
        <p:cNvPr id="1" name="Shape 546"/>
        <p:cNvGrpSpPr/>
        <p:nvPr/>
      </p:nvGrpSpPr>
      <p:grpSpPr>
        <a:xfrm>
          <a:off x="0" y="0"/>
          <a:ext cx="0" cy="0"/>
          <a:chOff x="0" y="0"/>
          <a:chExt cx="0" cy="0"/>
        </a:xfrm>
      </p:grpSpPr>
      <p:sp>
        <p:nvSpPr>
          <p:cNvPr id="547" name="Google Shape;547;p19"/>
          <p:cNvSpPr/>
          <p:nvPr/>
        </p:nvSpPr>
        <p:spPr>
          <a:xfrm rot="-1247557" flipH="1">
            <a:off x="9155029" y="-1422099"/>
            <a:ext cx="4285391" cy="4029075"/>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48" name="Google Shape;548;p19"/>
          <p:cNvGrpSpPr/>
          <p:nvPr/>
        </p:nvGrpSpPr>
        <p:grpSpPr>
          <a:xfrm flipH="1">
            <a:off x="-1549721" y="1103696"/>
            <a:ext cx="4481941" cy="7339953"/>
            <a:chOff x="6921946" y="903971"/>
            <a:chExt cx="3361456" cy="5504965"/>
          </a:xfrm>
        </p:grpSpPr>
        <p:sp>
          <p:nvSpPr>
            <p:cNvPr id="549" name="Google Shape;549;p19"/>
            <p:cNvSpPr/>
            <p:nvPr/>
          </p:nvSpPr>
          <p:spPr>
            <a:xfrm rot="-9395076" flipH="1">
              <a:off x="7273064" y="3913040"/>
              <a:ext cx="2017024" cy="2185093"/>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50" name="Google Shape;550;p19"/>
            <p:cNvGrpSpPr/>
            <p:nvPr/>
          </p:nvGrpSpPr>
          <p:grpSpPr>
            <a:xfrm>
              <a:off x="7478449" y="903971"/>
              <a:ext cx="2804952" cy="4857642"/>
              <a:chOff x="7478449" y="903971"/>
              <a:chExt cx="2804952" cy="4857642"/>
            </a:xfrm>
          </p:grpSpPr>
          <p:grpSp>
            <p:nvGrpSpPr>
              <p:cNvPr id="551" name="Google Shape;551;p19"/>
              <p:cNvGrpSpPr/>
              <p:nvPr/>
            </p:nvGrpSpPr>
            <p:grpSpPr>
              <a:xfrm>
                <a:off x="7478449" y="903971"/>
                <a:ext cx="2804952" cy="4857642"/>
                <a:chOff x="7478449" y="946304"/>
                <a:chExt cx="2804952" cy="4857642"/>
              </a:xfrm>
            </p:grpSpPr>
            <p:sp>
              <p:nvSpPr>
                <p:cNvPr id="552" name="Google Shape;552;p19"/>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3" name="Google Shape;553;p19"/>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54" name="Google Shape;554;p19"/>
              <p:cNvGrpSpPr/>
              <p:nvPr/>
            </p:nvGrpSpPr>
            <p:grpSpPr>
              <a:xfrm>
                <a:off x="7696337" y="4616162"/>
                <a:ext cx="237953" cy="491619"/>
                <a:chOff x="7973047" y="1742056"/>
                <a:chExt cx="208877" cy="431548"/>
              </a:xfrm>
            </p:grpSpPr>
            <p:sp>
              <p:nvSpPr>
                <p:cNvPr id="555" name="Google Shape;555;p19"/>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6" name="Google Shape;556;p19"/>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7" name="Google Shape;557;p19"/>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8" name="Google Shape;558;p19"/>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59" name="Google Shape;559;p19"/>
              <p:cNvGrpSpPr/>
              <p:nvPr/>
            </p:nvGrpSpPr>
            <p:grpSpPr>
              <a:xfrm>
                <a:off x="8869763" y="4561761"/>
                <a:ext cx="149335" cy="331154"/>
                <a:chOff x="8138895" y="2678251"/>
                <a:chExt cx="131088" cy="290690"/>
              </a:xfrm>
            </p:grpSpPr>
            <p:sp>
              <p:nvSpPr>
                <p:cNvPr id="560" name="Google Shape;560;p19"/>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1" name="Google Shape;561;p19"/>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2" name="Google Shape;562;p19"/>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3" name="Google Shape;563;p19"/>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64" name="Google Shape;564;p19"/>
              <p:cNvGrpSpPr/>
              <p:nvPr/>
            </p:nvGrpSpPr>
            <p:grpSpPr>
              <a:xfrm>
                <a:off x="8537443" y="4154342"/>
                <a:ext cx="245811" cy="533354"/>
                <a:chOff x="7738110" y="1433006"/>
                <a:chExt cx="215775" cy="468183"/>
              </a:xfrm>
            </p:grpSpPr>
            <p:sp>
              <p:nvSpPr>
                <p:cNvPr id="565" name="Google Shape;565;p19"/>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6" name="Google Shape;566;p19"/>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7" name="Google Shape;567;p19"/>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8" name="Google Shape;568;p19"/>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69" name="Google Shape;569;p19"/>
              <p:cNvGrpSpPr/>
              <p:nvPr/>
            </p:nvGrpSpPr>
            <p:grpSpPr>
              <a:xfrm>
                <a:off x="8162078" y="4622798"/>
                <a:ext cx="352356" cy="478357"/>
                <a:chOff x="6869430" y="2367915"/>
                <a:chExt cx="247650" cy="336232"/>
              </a:xfrm>
            </p:grpSpPr>
            <p:grpSp>
              <p:nvGrpSpPr>
                <p:cNvPr id="570" name="Google Shape;570;p19"/>
                <p:cNvGrpSpPr/>
                <p:nvPr/>
              </p:nvGrpSpPr>
              <p:grpSpPr>
                <a:xfrm>
                  <a:off x="6869430" y="2367915"/>
                  <a:ext cx="247650" cy="336232"/>
                  <a:chOff x="6869430" y="2367915"/>
                  <a:chExt cx="247650" cy="336232"/>
                </a:xfrm>
              </p:grpSpPr>
              <p:sp>
                <p:nvSpPr>
                  <p:cNvPr id="571" name="Google Shape;571;p19"/>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2" name="Google Shape;572;p19"/>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3" name="Google Shape;573;p19"/>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4" name="Google Shape;574;p19"/>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5" name="Google Shape;575;p19"/>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6" name="Google Shape;576;p19"/>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7" name="Google Shape;577;p19"/>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8" name="Google Shape;578;p19"/>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79" name="Google Shape;579;p19"/>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0" name="Google Shape;580;p19"/>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4205D5-FFA9-B19D-1A67-F935D6BC3A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F205FC-C134-BD94-3C3A-191F7A0E9C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598AB5-3A66-3AD2-E33F-A3C121ABB8F8}"/>
              </a:ext>
            </a:extLst>
          </p:cNvPr>
          <p:cNvSpPr>
            <a:spLocks noGrp="1" noChangeArrowheads="1"/>
          </p:cNvSpPr>
          <p:nvPr>
            <p:ph type="sldNum" sz="quarter" idx="12"/>
          </p:nvPr>
        </p:nvSpPr>
        <p:spPr>
          <a:ln/>
        </p:spPr>
        <p:txBody>
          <a:bodyPr/>
          <a:lstStyle>
            <a:lvl1pPr>
              <a:defRPr/>
            </a:lvl1pPr>
          </a:lstStyle>
          <a:p>
            <a:pPr>
              <a:defRPr/>
            </a:pPr>
            <a:fld id="{C54A8F4E-5D9F-4003-8233-C008E71CCFFA}" type="slidenum">
              <a:rPr lang="en-US" altLang="en-US"/>
              <a:pPr>
                <a:defRPr/>
              </a:pPr>
              <a:t>‹#›</a:t>
            </a:fld>
            <a:endParaRPr lang="en-US" altLang="en-US"/>
          </a:p>
        </p:txBody>
      </p:sp>
    </p:spTree>
    <p:extLst>
      <p:ext uri="{BB962C8B-B14F-4D97-AF65-F5344CB8AC3E}">
        <p14:creationId xmlns:p14="http://schemas.microsoft.com/office/powerpoint/2010/main" val="405594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518000" y="3708100"/>
            <a:ext cx="7156000" cy="9244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 name="Google Shape;16;p3"/>
          <p:cNvSpPr txBox="1">
            <a:spLocks noGrp="1"/>
          </p:cNvSpPr>
          <p:nvPr>
            <p:ph type="title" idx="2" hasCustomPrompt="1"/>
          </p:nvPr>
        </p:nvSpPr>
        <p:spPr>
          <a:xfrm>
            <a:off x="4770600" y="1625600"/>
            <a:ext cx="2650800" cy="1482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 name="Google Shape;17;p3"/>
          <p:cNvSpPr txBox="1">
            <a:spLocks noGrp="1"/>
          </p:cNvSpPr>
          <p:nvPr>
            <p:ph type="subTitle" idx="1"/>
          </p:nvPr>
        </p:nvSpPr>
        <p:spPr>
          <a:xfrm>
            <a:off x="2518000" y="4632500"/>
            <a:ext cx="7156000" cy="63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1371635" y="3243933"/>
            <a:ext cx="4186400" cy="56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9pPr>
          </a:lstStyle>
          <a:p>
            <a:endParaRPr/>
          </a:p>
        </p:txBody>
      </p:sp>
      <p:sp>
        <p:nvSpPr>
          <p:cNvPr id="23" name="Google Shape;23;p5"/>
          <p:cNvSpPr txBox="1">
            <a:spLocks noGrp="1"/>
          </p:cNvSpPr>
          <p:nvPr>
            <p:ph type="subTitle" idx="2"/>
          </p:nvPr>
        </p:nvSpPr>
        <p:spPr>
          <a:xfrm>
            <a:off x="6633965" y="3243933"/>
            <a:ext cx="4186400" cy="56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9pPr>
          </a:lstStyle>
          <a:p>
            <a:endParaRPr/>
          </a:p>
        </p:txBody>
      </p:sp>
      <p:sp>
        <p:nvSpPr>
          <p:cNvPr id="24" name="Google Shape;24;p5"/>
          <p:cNvSpPr txBox="1">
            <a:spLocks noGrp="1"/>
          </p:cNvSpPr>
          <p:nvPr>
            <p:ph type="subTitle" idx="3"/>
          </p:nvPr>
        </p:nvSpPr>
        <p:spPr>
          <a:xfrm>
            <a:off x="1371635" y="3811531"/>
            <a:ext cx="4186400" cy="21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 name="Google Shape;25;p5"/>
          <p:cNvSpPr txBox="1">
            <a:spLocks noGrp="1"/>
          </p:cNvSpPr>
          <p:nvPr>
            <p:ph type="subTitle" idx="4"/>
          </p:nvPr>
        </p:nvSpPr>
        <p:spPr>
          <a:xfrm>
            <a:off x="6633965" y="3811531"/>
            <a:ext cx="4186400" cy="21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 name="Google Shape;27;p5"/>
          <p:cNvGrpSpPr/>
          <p:nvPr/>
        </p:nvGrpSpPr>
        <p:grpSpPr>
          <a:xfrm>
            <a:off x="-494666" y="1414653"/>
            <a:ext cx="15559868" cy="8087052"/>
            <a:chOff x="-371000" y="1060989"/>
            <a:chExt cx="11669901" cy="6065289"/>
          </a:xfrm>
        </p:grpSpPr>
        <p:grpSp>
          <p:nvGrpSpPr>
            <p:cNvPr id="28" name="Google Shape;28;p5"/>
            <p:cNvGrpSpPr/>
            <p:nvPr/>
          </p:nvGrpSpPr>
          <p:grpSpPr>
            <a:xfrm>
              <a:off x="-371000" y="2797450"/>
              <a:ext cx="2214468" cy="3016459"/>
              <a:chOff x="-371000" y="2797450"/>
              <a:chExt cx="2214468" cy="3016459"/>
            </a:xfrm>
          </p:grpSpPr>
          <p:sp>
            <p:nvSpPr>
              <p:cNvPr id="29" name="Google Shape;29;p5"/>
              <p:cNvSpPr/>
              <p:nvPr/>
            </p:nvSpPr>
            <p:spPr>
              <a:xfrm rot="3583529" flipH="1">
                <a:off x="-777625" y="3907319"/>
                <a:ext cx="3027718" cy="796720"/>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0" name="Google Shape;30;p5"/>
              <p:cNvGrpSpPr/>
              <p:nvPr/>
            </p:nvGrpSpPr>
            <p:grpSpPr>
              <a:xfrm>
                <a:off x="93192" y="3848775"/>
                <a:ext cx="1117103" cy="1188377"/>
                <a:chOff x="93192" y="3848775"/>
                <a:chExt cx="1117103" cy="1188377"/>
              </a:xfrm>
            </p:grpSpPr>
            <p:grpSp>
              <p:nvGrpSpPr>
                <p:cNvPr id="31" name="Google Shape;31;p5"/>
                <p:cNvGrpSpPr/>
                <p:nvPr/>
              </p:nvGrpSpPr>
              <p:grpSpPr>
                <a:xfrm flipH="1">
                  <a:off x="93192" y="3848775"/>
                  <a:ext cx="245811" cy="533354"/>
                  <a:chOff x="7738110" y="1433006"/>
                  <a:chExt cx="215775" cy="468183"/>
                </a:xfrm>
              </p:grpSpPr>
              <p:sp>
                <p:nvSpPr>
                  <p:cNvPr id="32" name="Google Shape;32;p5"/>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5"/>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5"/>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5"/>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6" name="Google Shape;36;p5"/>
                <p:cNvGrpSpPr/>
                <p:nvPr/>
              </p:nvGrpSpPr>
              <p:grpSpPr>
                <a:xfrm flipH="1">
                  <a:off x="339004" y="4529122"/>
                  <a:ext cx="871291" cy="508031"/>
                  <a:chOff x="7047547" y="4061275"/>
                  <a:chExt cx="764827" cy="445954"/>
                </a:xfrm>
              </p:grpSpPr>
              <p:sp>
                <p:nvSpPr>
                  <p:cNvPr id="37" name="Google Shape;37;p5"/>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5"/>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5"/>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5"/>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5"/>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5"/>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5"/>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5"/>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5" name="Google Shape;45;p5"/>
                  <p:cNvGrpSpPr/>
                  <p:nvPr/>
                </p:nvGrpSpPr>
                <p:grpSpPr>
                  <a:xfrm>
                    <a:off x="7047547" y="4121630"/>
                    <a:ext cx="275272" cy="258916"/>
                    <a:chOff x="7047547" y="4121630"/>
                    <a:chExt cx="275272" cy="258916"/>
                  </a:xfrm>
                </p:grpSpPr>
                <p:sp>
                  <p:nvSpPr>
                    <p:cNvPr id="46" name="Google Shape;46;p5"/>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7;p5"/>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8;p5"/>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5"/>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5"/>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5"/>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5"/>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3" name="Google Shape;53;p5"/>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 name="Google Shape;54;p5"/>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 name="Google Shape;55;p5"/>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5"/>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5"/>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5"/>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 name="Google Shape;59;p5"/>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 name="Google Shape;60;p5"/>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 name="Google Shape;61;p5"/>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5"/>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5"/>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5"/>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5"/>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5"/>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grpSp>
          <p:nvGrpSpPr>
            <p:cNvPr id="67" name="Google Shape;67;p5"/>
            <p:cNvGrpSpPr/>
            <p:nvPr/>
          </p:nvGrpSpPr>
          <p:grpSpPr>
            <a:xfrm>
              <a:off x="6172025" y="1060989"/>
              <a:ext cx="5126876" cy="6065289"/>
              <a:chOff x="6172025" y="1060989"/>
              <a:chExt cx="5126876" cy="6065289"/>
            </a:xfrm>
          </p:grpSpPr>
          <p:grpSp>
            <p:nvGrpSpPr>
              <p:cNvPr id="68" name="Google Shape;68;p5"/>
              <p:cNvGrpSpPr/>
              <p:nvPr/>
            </p:nvGrpSpPr>
            <p:grpSpPr>
              <a:xfrm rot="958424" flipH="1">
                <a:off x="6814638" y="1489025"/>
                <a:ext cx="3841651" cy="5209219"/>
                <a:chOff x="-1488283" y="1536254"/>
                <a:chExt cx="3841603" cy="5209154"/>
              </a:xfrm>
            </p:grpSpPr>
            <p:sp>
              <p:nvSpPr>
                <p:cNvPr id="69" name="Google Shape;69;p5"/>
                <p:cNvSpPr/>
                <p:nvPr/>
              </p:nvSpPr>
              <p:spPr>
                <a:xfrm rot="-2727723">
                  <a:off x="-946600" y="2039054"/>
                  <a:ext cx="2485527" cy="2558325"/>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5"/>
                <p:cNvSpPr/>
                <p:nvPr/>
              </p:nvSpPr>
              <p:spPr>
                <a:xfrm rot="-6503715">
                  <a:off x="204257" y="4606903"/>
                  <a:ext cx="1922202" cy="1864612"/>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1" name="Google Shape;71;p5"/>
              <p:cNvGrpSpPr/>
              <p:nvPr/>
            </p:nvGrpSpPr>
            <p:grpSpPr>
              <a:xfrm flipH="1">
                <a:off x="8565228" y="3848768"/>
                <a:ext cx="465623" cy="632367"/>
                <a:chOff x="6726555" y="1729740"/>
                <a:chExt cx="422909" cy="574357"/>
              </a:xfrm>
            </p:grpSpPr>
            <p:grpSp>
              <p:nvGrpSpPr>
                <p:cNvPr id="72" name="Google Shape;72;p5"/>
                <p:cNvGrpSpPr/>
                <p:nvPr/>
              </p:nvGrpSpPr>
              <p:grpSpPr>
                <a:xfrm>
                  <a:off x="6726555" y="1729740"/>
                  <a:ext cx="422909" cy="574357"/>
                  <a:chOff x="6726555" y="1729740"/>
                  <a:chExt cx="422909" cy="574357"/>
                </a:xfrm>
              </p:grpSpPr>
              <p:sp>
                <p:nvSpPr>
                  <p:cNvPr id="73" name="Google Shape;73;p5"/>
                  <p:cNvSpPr/>
                  <p:nvPr/>
                </p:nvSpPr>
                <p:spPr>
                  <a:xfrm>
                    <a:off x="6726555" y="1854517"/>
                    <a:ext cx="218122" cy="449579"/>
                  </a:xfrm>
                  <a:custGeom>
                    <a:avLst/>
                    <a:gdLst/>
                    <a:ahLst/>
                    <a:cxnLst/>
                    <a:rect l="l" t="t" r="r" b="b"/>
                    <a:pathLst>
                      <a:path w="218122" h="449579" extrusionOk="0">
                        <a:moveTo>
                          <a:pt x="218122" y="449580"/>
                        </a:moveTo>
                        <a:lnTo>
                          <a:pt x="218122" y="190500"/>
                        </a:lnTo>
                        <a:lnTo>
                          <a:pt x="106680" y="0"/>
                        </a:lnTo>
                        <a:lnTo>
                          <a:pt x="0" y="173355"/>
                        </a:lnTo>
                        <a:lnTo>
                          <a:pt x="0" y="4495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5"/>
                  <p:cNvSpPr/>
                  <p:nvPr/>
                </p:nvSpPr>
                <p:spPr>
                  <a:xfrm>
                    <a:off x="6944677" y="2045017"/>
                    <a:ext cx="204787" cy="259080"/>
                  </a:xfrm>
                  <a:custGeom>
                    <a:avLst/>
                    <a:gdLst/>
                    <a:ahLst/>
                    <a:cxnLst/>
                    <a:rect l="l" t="t" r="r" b="b"/>
                    <a:pathLst>
                      <a:path w="204787" h="259080" extrusionOk="0">
                        <a:moveTo>
                          <a:pt x="0" y="0"/>
                        </a:moveTo>
                        <a:lnTo>
                          <a:pt x="204788" y="0"/>
                        </a:lnTo>
                        <a:lnTo>
                          <a:pt x="204788" y="259080"/>
                        </a:lnTo>
                        <a:lnTo>
                          <a:pt x="0" y="2590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5"/>
                  <p:cNvSpPr/>
                  <p:nvPr/>
                </p:nvSpPr>
                <p:spPr>
                  <a:xfrm>
                    <a:off x="6833234" y="1854517"/>
                    <a:ext cx="316230" cy="190500"/>
                  </a:xfrm>
                  <a:custGeom>
                    <a:avLst/>
                    <a:gdLst/>
                    <a:ahLst/>
                    <a:cxnLst/>
                    <a:rect l="l" t="t" r="r" b="b"/>
                    <a:pathLst>
                      <a:path w="316230" h="190500" extrusionOk="0">
                        <a:moveTo>
                          <a:pt x="0" y="0"/>
                        </a:moveTo>
                        <a:lnTo>
                          <a:pt x="111443" y="190500"/>
                        </a:lnTo>
                        <a:lnTo>
                          <a:pt x="316230" y="190500"/>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 name="Google Shape;76;p5"/>
                  <p:cNvSpPr/>
                  <p:nvPr/>
                </p:nvSpPr>
                <p:spPr>
                  <a:xfrm>
                    <a:off x="6820852" y="1973580"/>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 name="Google Shape;77;p5"/>
                  <p:cNvSpPr/>
                  <p:nvPr/>
                </p:nvSpPr>
                <p:spPr>
                  <a:xfrm>
                    <a:off x="6999922" y="208597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 name="Google Shape;78;p5"/>
                  <p:cNvSpPr/>
                  <p:nvPr/>
                </p:nvSpPr>
                <p:spPr>
                  <a:xfrm>
                    <a:off x="6907530" y="188499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 name="Google Shape;79;p5"/>
                  <p:cNvSpPr/>
                  <p:nvPr/>
                </p:nvSpPr>
                <p:spPr>
                  <a:xfrm>
                    <a:off x="6978967" y="193452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 name="Google Shape;80;p5"/>
                  <p:cNvSpPr/>
                  <p:nvPr/>
                </p:nvSpPr>
                <p:spPr>
                  <a:xfrm>
                    <a:off x="6875145" y="1729740"/>
                    <a:ext cx="13334" cy="124777"/>
                  </a:xfrm>
                  <a:custGeom>
                    <a:avLst/>
                    <a:gdLst/>
                    <a:ahLst/>
                    <a:cxnLst/>
                    <a:rect l="l" t="t" r="r" b="b"/>
                    <a:pathLst>
                      <a:path w="13334" h="124777" extrusionOk="0">
                        <a:moveTo>
                          <a:pt x="0" y="0"/>
                        </a:moveTo>
                        <a:lnTo>
                          <a:pt x="13335" y="0"/>
                        </a:lnTo>
                        <a:lnTo>
                          <a:pt x="13335" y="124777"/>
                        </a:lnTo>
                        <a:lnTo>
                          <a:pt x="0" y="1247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81" name="Google Shape;81;p5"/>
                <p:cNvSpPr/>
                <p:nvPr/>
              </p:nvSpPr>
              <p:spPr>
                <a:xfrm>
                  <a:off x="6757035" y="2133600"/>
                  <a:ext cx="79057" cy="20002"/>
                </a:xfrm>
                <a:custGeom>
                  <a:avLst/>
                  <a:gdLst/>
                  <a:ahLst/>
                  <a:cxnLst/>
                  <a:rect l="l" t="t" r="r" b="b"/>
                  <a:pathLst>
                    <a:path w="79057" h="20002" extrusionOk="0">
                      <a:moveTo>
                        <a:pt x="0" y="0"/>
                      </a:moveTo>
                      <a:lnTo>
                        <a:pt x="79057" y="0"/>
                      </a:lnTo>
                      <a:lnTo>
                        <a:pt x="79057" y="20002"/>
                      </a:lnTo>
                      <a:lnTo>
                        <a:pt x="0" y="20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5"/>
                <p:cNvSpPr/>
                <p:nvPr/>
              </p:nvSpPr>
              <p:spPr>
                <a:xfrm>
                  <a:off x="6820852" y="2170747"/>
                  <a:ext cx="79057" cy="20002"/>
                </a:xfrm>
                <a:custGeom>
                  <a:avLst/>
                  <a:gdLst/>
                  <a:ahLst/>
                  <a:cxnLst/>
                  <a:rect l="l" t="t" r="r" b="b"/>
                  <a:pathLst>
                    <a:path w="79057" h="20002" extrusionOk="0">
                      <a:moveTo>
                        <a:pt x="0" y="0"/>
                      </a:moveTo>
                      <a:lnTo>
                        <a:pt x="79057" y="0"/>
                      </a:lnTo>
                      <a:lnTo>
                        <a:pt x="79057" y="20003"/>
                      </a:lnTo>
                      <a:lnTo>
                        <a:pt x="0" y="200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83" name="Google Shape;83;p5"/>
              <p:cNvGrpSpPr/>
              <p:nvPr/>
            </p:nvGrpSpPr>
            <p:grpSpPr>
              <a:xfrm flipH="1">
                <a:off x="8091161" y="4547182"/>
                <a:ext cx="348169" cy="471915"/>
                <a:chOff x="7178992" y="2085975"/>
                <a:chExt cx="316230" cy="428624"/>
              </a:xfrm>
            </p:grpSpPr>
            <p:grpSp>
              <p:nvGrpSpPr>
                <p:cNvPr id="84" name="Google Shape;84;p5"/>
                <p:cNvGrpSpPr/>
                <p:nvPr/>
              </p:nvGrpSpPr>
              <p:grpSpPr>
                <a:xfrm>
                  <a:off x="7178992" y="2085975"/>
                  <a:ext cx="316230" cy="428624"/>
                  <a:chOff x="7178992" y="2085975"/>
                  <a:chExt cx="316230" cy="428624"/>
                </a:xfrm>
              </p:grpSpPr>
              <p:sp>
                <p:nvSpPr>
                  <p:cNvPr id="85" name="Google Shape;85;p5"/>
                  <p:cNvSpPr/>
                  <p:nvPr/>
                </p:nvSpPr>
                <p:spPr>
                  <a:xfrm>
                    <a:off x="7178992" y="2179320"/>
                    <a:ext cx="162877" cy="335279"/>
                  </a:xfrm>
                  <a:custGeom>
                    <a:avLst/>
                    <a:gdLst/>
                    <a:ahLst/>
                    <a:cxnLst/>
                    <a:rect l="l" t="t" r="r" b="b"/>
                    <a:pathLst>
                      <a:path w="162877" h="335279" extrusionOk="0">
                        <a:moveTo>
                          <a:pt x="162877" y="335280"/>
                        </a:moveTo>
                        <a:lnTo>
                          <a:pt x="162877" y="141922"/>
                        </a:lnTo>
                        <a:lnTo>
                          <a:pt x="80010" y="0"/>
                        </a:lnTo>
                        <a:lnTo>
                          <a:pt x="0" y="129540"/>
                        </a:lnTo>
                        <a:lnTo>
                          <a:pt x="0" y="3352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 name="Google Shape;86;p5"/>
                  <p:cNvSpPr/>
                  <p:nvPr/>
                </p:nvSpPr>
                <p:spPr>
                  <a:xfrm>
                    <a:off x="7341870" y="2321242"/>
                    <a:ext cx="153352" cy="193357"/>
                  </a:xfrm>
                  <a:custGeom>
                    <a:avLst/>
                    <a:gdLst/>
                    <a:ahLst/>
                    <a:cxnLst/>
                    <a:rect l="l" t="t" r="r" b="b"/>
                    <a:pathLst>
                      <a:path w="153352" h="193357" extrusionOk="0">
                        <a:moveTo>
                          <a:pt x="0" y="0"/>
                        </a:moveTo>
                        <a:lnTo>
                          <a:pt x="153352" y="0"/>
                        </a:lnTo>
                        <a:lnTo>
                          <a:pt x="153352" y="193358"/>
                        </a:lnTo>
                        <a:lnTo>
                          <a:pt x="0" y="193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 name="Google Shape;87;p5"/>
                  <p:cNvSpPr/>
                  <p:nvPr/>
                </p:nvSpPr>
                <p:spPr>
                  <a:xfrm>
                    <a:off x="7259002" y="2179320"/>
                    <a:ext cx="236219" cy="141922"/>
                  </a:xfrm>
                  <a:custGeom>
                    <a:avLst/>
                    <a:gdLst/>
                    <a:ahLst/>
                    <a:cxnLst/>
                    <a:rect l="l" t="t" r="r" b="b"/>
                    <a:pathLst>
                      <a:path w="236219" h="141922" extrusionOk="0">
                        <a:moveTo>
                          <a:pt x="0" y="0"/>
                        </a:moveTo>
                        <a:lnTo>
                          <a:pt x="82867" y="141922"/>
                        </a:lnTo>
                        <a:lnTo>
                          <a:pt x="236220" y="141922"/>
                        </a:lnTo>
                        <a:lnTo>
                          <a:pt x="13716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 name="Google Shape;88;p5"/>
                  <p:cNvSpPr/>
                  <p:nvPr/>
                </p:nvSpPr>
                <p:spPr>
                  <a:xfrm>
                    <a:off x="7249477" y="2267902"/>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 name="Google Shape;89;p5"/>
                  <p:cNvSpPr/>
                  <p:nvPr/>
                </p:nvSpPr>
                <p:spPr>
                  <a:xfrm>
                    <a:off x="7383780" y="2351722"/>
                    <a:ext cx="9525" cy="71437"/>
                  </a:xfrm>
                  <a:custGeom>
                    <a:avLst/>
                    <a:gdLst/>
                    <a:ahLst/>
                    <a:cxnLst/>
                    <a:rect l="l" t="t" r="r" b="b"/>
                    <a:pathLst>
                      <a:path w="9525" h="71437" extrusionOk="0">
                        <a:moveTo>
                          <a:pt x="0" y="0"/>
                        </a:moveTo>
                        <a:lnTo>
                          <a:pt x="9525" y="0"/>
                        </a:lnTo>
                        <a:lnTo>
                          <a:pt x="9525" y="71437"/>
                        </a:lnTo>
                        <a:lnTo>
                          <a:pt x="0" y="7143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5"/>
                  <p:cNvSpPr/>
                  <p:nvPr/>
                </p:nvSpPr>
                <p:spPr>
                  <a:xfrm>
                    <a:off x="7314247" y="2202180"/>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 name="Google Shape;91;p5"/>
                  <p:cNvSpPr/>
                  <p:nvPr/>
                </p:nvSpPr>
                <p:spPr>
                  <a:xfrm>
                    <a:off x="7367587" y="2239327"/>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 name="Google Shape;92;p5"/>
                  <p:cNvSpPr/>
                  <p:nvPr/>
                </p:nvSpPr>
                <p:spPr>
                  <a:xfrm>
                    <a:off x="7290435" y="2085975"/>
                    <a:ext cx="10477" cy="93344"/>
                  </a:xfrm>
                  <a:custGeom>
                    <a:avLst/>
                    <a:gdLst/>
                    <a:ahLst/>
                    <a:cxnLst/>
                    <a:rect l="l" t="t" r="r" b="b"/>
                    <a:pathLst>
                      <a:path w="10477" h="93344" extrusionOk="0">
                        <a:moveTo>
                          <a:pt x="0" y="0"/>
                        </a:moveTo>
                        <a:lnTo>
                          <a:pt x="10478" y="0"/>
                        </a:lnTo>
                        <a:lnTo>
                          <a:pt x="10478" y="93345"/>
                        </a:lnTo>
                        <a:lnTo>
                          <a:pt x="0" y="933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93" name="Google Shape;93;p5"/>
                <p:cNvSpPr/>
                <p:nvPr/>
              </p:nvSpPr>
              <p:spPr>
                <a:xfrm>
                  <a:off x="7201852" y="2387917"/>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 name="Google Shape;94;p5"/>
                <p:cNvSpPr/>
                <p:nvPr/>
              </p:nvSpPr>
              <p:spPr>
                <a:xfrm>
                  <a:off x="7249477" y="2415540"/>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5" name="Google Shape;95;p5"/>
              <p:cNvGrpSpPr/>
              <p:nvPr/>
            </p:nvGrpSpPr>
            <p:grpSpPr>
              <a:xfrm flipH="1">
                <a:off x="8714607" y="4666961"/>
                <a:ext cx="272663" cy="370191"/>
                <a:chOff x="6869430" y="2367915"/>
                <a:chExt cx="247650" cy="336232"/>
              </a:xfrm>
            </p:grpSpPr>
            <p:grpSp>
              <p:nvGrpSpPr>
                <p:cNvPr id="96" name="Google Shape;96;p5"/>
                <p:cNvGrpSpPr/>
                <p:nvPr/>
              </p:nvGrpSpPr>
              <p:grpSpPr>
                <a:xfrm>
                  <a:off x="6869430" y="2367915"/>
                  <a:ext cx="247650" cy="336232"/>
                  <a:chOff x="6869430" y="2367915"/>
                  <a:chExt cx="247650" cy="336232"/>
                </a:xfrm>
              </p:grpSpPr>
              <p:sp>
                <p:nvSpPr>
                  <p:cNvPr id="97" name="Google Shape;97;p5"/>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 name="Google Shape;98;p5"/>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 name="Google Shape;99;p5"/>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 name="Google Shape;100;p5"/>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 name="Google Shape;101;p5"/>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 name="Google Shape;102;p5"/>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 name="Google Shape;103;p5"/>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 name="Google Shape;104;p5"/>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5" name="Google Shape;105;p5"/>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 name="Google Shape;106;p5"/>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7" name="Google Shape;107;p5"/>
              <p:cNvGrpSpPr/>
              <p:nvPr/>
            </p:nvGrpSpPr>
            <p:grpSpPr>
              <a:xfrm>
                <a:off x="8987263" y="3619861"/>
                <a:ext cx="149335" cy="331154"/>
                <a:chOff x="8138895" y="2678251"/>
                <a:chExt cx="131088" cy="290690"/>
              </a:xfrm>
            </p:grpSpPr>
            <p:sp>
              <p:nvSpPr>
                <p:cNvPr id="108" name="Google Shape;108;p5"/>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 name="Google Shape;109;p5"/>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 name="Google Shape;110;p5"/>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 name="Google Shape;111;p5"/>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2" name="Google Shape;112;p5"/>
              <p:cNvGrpSpPr/>
              <p:nvPr/>
            </p:nvGrpSpPr>
            <p:grpSpPr>
              <a:xfrm>
                <a:off x="7680193" y="4585367"/>
                <a:ext cx="245811" cy="533354"/>
                <a:chOff x="7738110" y="1433006"/>
                <a:chExt cx="215775" cy="468183"/>
              </a:xfrm>
            </p:grpSpPr>
            <p:sp>
              <p:nvSpPr>
                <p:cNvPr id="113" name="Google Shape;113;p5"/>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 name="Google Shape;114;p5"/>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 name="Google Shape;115;p5"/>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 name="Google Shape;116;p5"/>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6"/>
          <p:cNvSpPr/>
          <p:nvPr/>
        </p:nvSpPr>
        <p:spPr>
          <a:xfrm rot="-1765984" flipH="1">
            <a:off x="9005408" y="5608099"/>
            <a:ext cx="4033552" cy="1061397"/>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20" name="Google Shape;120;p6"/>
          <p:cNvGrpSpPr/>
          <p:nvPr/>
        </p:nvGrpSpPr>
        <p:grpSpPr>
          <a:xfrm>
            <a:off x="10214476" y="-287077"/>
            <a:ext cx="2439069" cy="2012828"/>
            <a:chOff x="4316381" y="4324522"/>
            <a:chExt cx="2228953" cy="1839431"/>
          </a:xfrm>
        </p:grpSpPr>
        <p:sp>
          <p:nvSpPr>
            <p:cNvPr id="121" name="Google Shape;121;p6"/>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 name="Google Shape;122;p6"/>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 name="Google Shape;123;p6"/>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 name="Google Shape;124;p6"/>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 name="Google Shape;125;p6"/>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 name="Google Shape;126;p6"/>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7" name="Google Shape;127;p6"/>
          <p:cNvSpPr/>
          <p:nvPr/>
        </p:nvSpPr>
        <p:spPr>
          <a:xfrm rot="5060478" flipH="1">
            <a:off x="-547605" y="5482447"/>
            <a:ext cx="2689031" cy="2913095"/>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28" name="Google Shape;128;p6"/>
          <p:cNvGrpSpPr/>
          <p:nvPr/>
        </p:nvGrpSpPr>
        <p:grpSpPr>
          <a:xfrm rot="10800000">
            <a:off x="-973319" y="4086242"/>
            <a:ext cx="7891089" cy="5807111"/>
            <a:chOff x="3537210" y="-2191719"/>
            <a:chExt cx="5918317" cy="4355333"/>
          </a:xfrm>
        </p:grpSpPr>
        <p:sp>
          <p:nvSpPr>
            <p:cNvPr id="129" name="Google Shape;129;p6"/>
            <p:cNvSpPr/>
            <p:nvPr/>
          </p:nvSpPr>
          <p:spPr>
            <a:xfrm rot="-2269838" flipH="1">
              <a:off x="4125782" y="-1524040"/>
              <a:ext cx="3212098" cy="301997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 name="Google Shape;130;p6"/>
            <p:cNvSpPr/>
            <p:nvPr/>
          </p:nvSpPr>
          <p:spPr>
            <a:xfrm flipH="1">
              <a:off x="7534658" y="-220763"/>
              <a:ext cx="1920868" cy="1863317"/>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1" name="Google Shape;131;p6"/>
          <p:cNvGrpSpPr/>
          <p:nvPr/>
        </p:nvGrpSpPr>
        <p:grpSpPr>
          <a:xfrm rot="1705224" flipH="1">
            <a:off x="1090293" y="5937143"/>
            <a:ext cx="768008" cy="809831"/>
            <a:chOff x="4185790" y="1802756"/>
            <a:chExt cx="414928" cy="437523"/>
          </a:xfrm>
        </p:grpSpPr>
        <p:sp>
          <p:nvSpPr>
            <p:cNvPr id="132" name="Google Shape;132;p6"/>
            <p:cNvSpPr/>
            <p:nvPr/>
          </p:nvSpPr>
          <p:spPr>
            <a:xfrm>
              <a:off x="4410075" y="2007870"/>
              <a:ext cx="139064" cy="41910"/>
            </a:xfrm>
            <a:custGeom>
              <a:avLst/>
              <a:gdLst/>
              <a:ahLst/>
              <a:cxnLst/>
              <a:rect l="l" t="t" r="r" b="b"/>
              <a:pathLst>
                <a:path w="139064" h="41910" extrusionOk="0">
                  <a:moveTo>
                    <a:pt x="139065" y="0"/>
                  </a:moveTo>
                  <a:lnTo>
                    <a:pt x="0" y="4191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 name="Google Shape;133;p6"/>
            <p:cNvSpPr/>
            <p:nvPr/>
          </p:nvSpPr>
          <p:spPr>
            <a:xfrm>
              <a:off x="4354829" y="1890712"/>
              <a:ext cx="160972" cy="260985"/>
            </a:xfrm>
            <a:custGeom>
              <a:avLst/>
              <a:gdLst/>
              <a:ahLst/>
              <a:cxnLst/>
              <a:rect l="l" t="t" r="r" b="b"/>
              <a:pathLst>
                <a:path w="160972" h="260985" extrusionOk="0">
                  <a:moveTo>
                    <a:pt x="64770" y="167640"/>
                  </a:moveTo>
                  <a:lnTo>
                    <a:pt x="0" y="8573"/>
                  </a:lnTo>
                  <a:lnTo>
                    <a:pt x="19050" y="0"/>
                  </a:lnTo>
                  <a:cubicBezTo>
                    <a:pt x="19050" y="0"/>
                    <a:pt x="156210" y="129540"/>
                    <a:pt x="160973" y="132398"/>
                  </a:cubicBezTo>
                  <a:lnTo>
                    <a:pt x="140970" y="260985"/>
                  </a:lnTo>
                  <a:lnTo>
                    <a:pt x="64770" y="167640"/>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34" name="Google Shape;134;p6"/>
            <p:cNvGrpSpPr/>
            <p:nvPr/>
          </p:nvGrpSpPr>
          <p:grpSpPr>
            <a:xfrm>
              <a:off x="4277677" y="1802756"/>
              <a:ext cx="183832" cy="136533"/>
              <a:chOff x="4277677" y="1802756"/>
              <a:chExt cx="183832" cy="136533"/>
            </a:xfrm>
          </p:grpSpPr>
          <p:sp>
            <p:nvSpPr>
              <p:cNvPr id="135" name="Google Shape;135;p6"/>
              <p:cNvSpPr/>
              <p:nvPr/>
            </p:nvSpPr>
            <p:spPr>
              <a:xfrm>
                <a:off x="4331510" y="1802756"/>
                <a:ext cx="129999" cy="80650"/>
              </a:xfrm>
              <a:custGeom>
                <a:avLst/>
                <a:gdLst/>
                <a:ahLst/>
                <a:cxnLst/>
                <a:rect l="l" t="t" r="r" b="b"/>
                <a:pathLst>
                  <a:path w="129999" h="80650" extrusionOk="0">
                    <a:moveTo>
                      <a:pt x="130000" y="64143"/>
                    </a:moveTo>
                    <a:cubicBezTo>
                      <a:pt x="116665" y="84146"/>
                      <a:pt x="104282" y="87003"/>
                      <a:pt x="84280" y="67001"/>
                    </a:cubicBezTo>
                    <a:cubicBezTo>
                      <a:pt x="75707" y="58428"/>
                      <a:pt x="69992" y="47951"/>
                      <a:pt x="64277" y="37473"/>
                    </a:cubicBezTo>
                    <a:cubicBezTo>
                      <a:pt x="55705" y="21281"/>
                      <a:pt x="44275" y="3183"/>
                      <a:pt x="28082" y="326"/>
                    </a:cubicBezTo>
                    <a:cubicBezTo>
                      <a:pt x="17605" y="-1579"/>
                      <a:pt x="7127" y="5088"/>
                      <a:pt x="2365" y="14613"/>
                    </a:cubicBezTo>
                    <a:cubicBezTo>
                      <a:pt x="-2398" y="25091"/>
                      <a:pt x="460" y="38426"/>
                      <a:pt x="7127" y="46998"/>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 name="Google Shape;136;p6"/>
              <p:cNvSpPr/>
              <p:nvPr/>
            </p:nvSpPr>
            <p:spPr>
              <a:xfrm>
                <a:off x="4277677" y="1865947"/>
                <a:ext cx="141922" cy="73342"/>
              </a:xfrm>
              <a:custGeom>
                <a:avLst/>
                <a:gdLst/>
                <a:ahLst/>
                <a:cxnLst/>
                <a:rect l="l" t="t" r="r" b="b"/>
                <a:pathLst>
                  <a:path w="141922" h="73342" extrusionOk="0">
                    <a:moveTo>
                      <a:pt x="141923" y="0"/>
                    </a:moveTo>
                    <a:lnTo>
                      <a:pt x="0" y="73342"/>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7" name="Google Shape;137;p6"/>
            <p:cNvSpPr/>
            <p:nvPr/>
          </p:nvSpPr>
          <p:spPr>
            <a:xfrm>
              <a:off x="4413438" y="2045017"/>
              <a:ext cx="179011" cy="195262"/>
            </a:xfrm>
            <a:custGeom>
              <a:avLst/>
              <a:gdLst/>
              <a:ahLst/>
              <a:cxnLst/>
              <a:rect l="l" t="t" r="r" b="b"/>
              <a:pathLst>
                <a:path w="179011" h="195262" extrusionOk="0">
                  <a:moveTo>
                    <a:pt x="75694" y="9525"/>
                  </a:moveTo>
                  <a:cubicBezTo>
                    <a:pt x="95697" y="9525"/>
                    <a:pt x="115699" y="17145"/>
                    <a:pt x="133797" y="33338"/>
                  </a:cubicBezTo>
                  <a:cubicBezTo>
                    <a:pt x="170944" y="66675"/>
                    <a:pt x="181422" y="122873"/>
                    <a:pt x="156657" y="158115"/>
                  </a:cubicBezTo>
                  <a:cubicBezTo>
                    <a:pt x="144274" y="176213"/>
                    <a:pt x="124272" y="185738"/>
                    <a:pt x="103317" y="185738"/>
                  </a:cubicBezTo>
                  <a:cubicBezTo>
                    <a:pt x="83314" y="185738"/>
                    <a:pt x="63312" y="178118"/>
                    <a:pt x="45214" y="161925"/>
                  </a:cubicBezTo>
                  <a:cubicBezTo>
                    <a:pt x="8067" y="128588"/>
                    <a:pt x="-2411" y="72390"/>
                    <a:pt x="22354" y="37148"/>
                  </a:cubicBezTo>
                  <a:cubicBezTo>
                    <a:pt x="34737" y="19050"/>
                    <a:pt x="54739" y="9525"/>
                    <a:pt x="75694" y="9525"/>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9525"/>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 name="Google Shape;138;p6"/>
            <p:cNvSpPr/>
            <p:nvPr/>
          </p:nvSpPr>
          <p:spPr>
            <a:xfrm>
              <a:off x="4185790" y="1840229"/>
              <a:ext cx="179011" cy="195262"/>
            </a:xfrm>
            <a:custGeom>
              <a:avLst/>
              <a:gdLst/>
              <a:ahLst/>
              <a:cxnLst/>
              <a:rect l="l" t="t" r="r" b="b"/>
              <a:pathLst>
                <a:path w="179011" h="195262" extrusionOk="0">
                  <a:moveTo>
                    <a:pt x="75694" y="8573"/>
                  </a:moveTo>
                  <a:cubicBezTo>
                    <a:pt x="95697" y="8573"/>
                    <a:pt x="115699" y="16193"/>
                    <a:pt x="133797" y="32385"/>
                  </a:cubicBezTo>
                  <a:cubicBezTo>
                    <a:pt x="170944" y="65723"/>
                    <a:pt x="181422" y="121920"/>
                    <a:pt x="156657" y="157163"/>
                  </a:cubicBezTo>
                  <a:cubicBezTo>
                    <a:pt x="144274" y="175260"/>
                    <a:pt x="124272" y="184785"/>
                    <a:pt x="103317" y="184785"/>
                  </a:cubicBezTo>
                  <a:cubicBezTo>
                    <a:pt x="83314" y="184785"/>
                    <a:pt x="63312" y="177165"/>
                    <a:pt x="45214" y="160973"/>
                  </a:cubicBezTo>
                  <a:cubicBezTo>
                    <a:pt x="8067" y="127635"/>
                    <a:pt x="-2411" y="71438"/>
                    <a:pt x="22354" y="36195"/>
                  </a:cubicBezTo>
                  <a:cubicBezTo>
                    <a:pt x="35689" y="18098"/>
                    <a:pt x="54739" y="8573"/>
                    <a:pt x="75694" y="8573"/>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8573"/>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 name="Google Shape;139;p6"/>
            <p:cNvSpPr/>
            <p:nvPr/>
          </p:nvSpPr>
          <p:spPr>
            <a:xfrm>
              <a:off x="4508744" y="1961009"/>
              <a:ext cx="91974" cy="74061"/>
            </a:xfrm>
            <a:custGeom>
              <a:avLst/>
              <a:gdLst/>
              <a:ahLst/>
              <a:cxnLst/>
              <a:rect l="l" t="t" r="r" b="b"/>
              <a:pathLst>
                <a:path w="91974" h="74061" extrusionOk="0">
                  <a:moveTo>
                    <a:pt x="81353" y="73530"/>
                  </a:moveTo>
                  <a:cubicBezTo>
                    <a:pt x="81353" y="73530"/>
                    <a:pt x="80400" y="73530"/>
                    <a:pt x="79448" y="73530"/>
                  </a:cubicBezTo>
                  <a:cubicBezTo>
                    <a:pt x="60398" y="78293"/>
                    <a:pt x="46110" y="49718"/>
                    <a:pt x="29918" y="40193"/>
                  </a:cubicBezTo>
                  <a:cubicBezTo>
                    <a:pt x="21345" y="35430"/>
                    <a:pt x="11820" y="32573"/>
                    <a:pt x="5153" y="24000"/>
                  </a:cubicBezTo>
                  <a:cubicBezTo>
                    <a:pt x="390" y="18285"/>
                    <a:pt x="-1515" y="10665"/>
                    <a:pt x="1343" y="5903"/>
                  </a:cubicBezTo>
                  <a:cubicBezTo>
                    <a:pt x="4200" y="1140"/>
                    <a:pt x="10868" y="-1717"/>
                    <a:pt x="18488" y="1140"/>
                  </a:cubicBezTo>
                  <a:cubicBezTo>
                    <a:pt x="28013" y="5903"/>
                    <a:pt x="33728" y="17333"/>
                    <a:pt x="41348" y="24953"/>
                  </a:cubicBezTo>
                  <a:cubicBezTo>
                    <a:pt x="51825" y="33525"/>
                    <a:pt x="62303" y="34478"/>
                    <a:pt x="72780" y="35430"/>
                  </a:cubicBezTo>
                  <a:cubicBezTo>
                    <a:pt x="75638" y="35430"/>
                    <a:pt x="79448" y="36383"/>
                    <a:pt x="82305" y="38288"/>
                  </a:cubicBezTo>
                  <a:cubicBezTo>
                    <a:pt x="88973" y="42098"/>
                    <a:pt x="92783" y="49718"/>
                    <a:pt x="91830" y="56385"/>
                  </a:cubicBezTo>
                  <a:cubicBezTo>
                    <a:pt x="91830" y="64005"/>
                    <a:pt x="88020" y="70673"/>
                    <a:pt x="81353" y="73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0" name="Google Shape;140;p6"/>
          <p:cNvGrpSpPr/>
          <p:nvPr/>
        </p:nvGrpSpPr>
        <p:grpSpPr>
          <a:xfrm>
            <a:off x="187883" y="5803161"/>
            <a:ext cx="317271" cy="655492"/>
            <a:chOff x="7973047" y="1742056"/>
            <a:chExt cx="208877" cy="431548"/>
          </a:xfrm>
        </p:grpSpPr>
        <p:sp>
          <p:nvSpPr>
            <p:cNvPr id="141" name="Google Shape;141;p6"/>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 name="Google Shape;142;p6"/>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 name="Google Shape;143;p6"/>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 name="Google Shape;144;p6"/>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5" name="Google Shape;145;p6"/>
          <p:cNvGrpSpPr/>
          <p:nvPr/>
        </p:nvGrpSpPr>
        <p:grpSpPr>
          <a:xfrm>
            <a:off x="656701" y="6410043"/>
            <a:ext cx="199113" cy="441539"/>
            <a:chOff x="8138895" y="2678251"/>
            <a:chExt cx="131088" cy="290690"/>
          </a:xfrm>
        </p:grpSpPr>
        <p:sp>
          <p:nvSpPr>
            <p:cNvPr id="146" name="Google Shape;146;p6"/>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 name="Google Shape;147;p6"/>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 name="Google Shape;148;p6"/>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 name="Google Shape;149;p6"/>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50" name="Google Shape;150;p6"/>
          <p:cNvGrpSpPr/>
          <p:nvPr/>
        </p:nvGrpSpPr>
        <p:grpSpPr>
          <a:xfrm>
            <a:off x="1886171" y="6342008"/>
            <a:ext cx="265056" cy="577611"/>
            <a:chOff x="7222549" y="1239928"/>
            <a:chExt cx="174501" cy="380274"/>
          </a:xfrm>
        </p:grpSpPr>
        <p:sp>
          <p:nvSpPr>
            <p:cNvPr id="151" name="Google Shape;151;p6"/>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2" name="Google Shape;152;p6"/>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3" name="Google Shape;153;p6"/>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4" name="Google Shape;154;p6"/>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276"/>
        <p:cNvGrpSpPr/>
        <p:nvPr/>
      </p:nvGrpSpPr>
      <p:grpSpPr>
        <a:xfrm>
          <a:off x="0" y="0"/>
          <a:ext cx="0" cy="0"/>
          <a:chOff x="0" y="0"/>
          <a:chExt cx="0" cy="0"/>
        </a:xfrm>
      </p:grpSpPr>
      <p:sp>
        <p:nvSpPr>
          <p:cNvPr id="277" name="Google Shape;277;p11"/>
          <p:cNvSpPr txBox="1">
            <a:spLocks noGrp="1"/>
          </p:cNvSpPr>
          <p:nvPr>
            <p:ph type="title" hasCustomPrompt="1"/>
          </p:nvPr>
        </p:nvSpPr>
        <p:spPr>
          <a:xfrm>
            <a:off x="1712000" y="1447800"/>
            <a:ext cx="8768000" cy="14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333"/>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78" name="Google Shape;278;p11"/>
          <p:cNvSpPr txBox="1">
            <a:spLocks noGrp="1"/>
          </p:cNvSpPr>
          <p:nvPr>
            <p:ph type="subTitle" idx="1"/>
          </p:nvPr>
        </p:nvSpPr>
        <p:spPr>
          <a:xfrm>
            <a:off x="3116600" y="2954900"/>
            <a:ext cx="5958800" cy="1422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able of contents">
  <p:cSld name="CUSTOM_2">
    <p:spTree>
      <p:nvGrpSpPr>
        <p:cNvPr id="1" name="Shape 280"/>
        <p:cNvGrpSpPr/>
        <p:nvPr/>
      </p:nvGrpSpPr>
      <p:grpSpPr>
        <a:xfrm>
          <a:off x="0" y="0"/>
          <a:ext cx="0" cy="0"/>
          <a:chOff x="0" y="0"/>
          <a:chExt cx="0" cy="0"/>
        </a:xfrm>
      </p:grpSpPr>
      <p:grpSp>
        <p:nvGrpSpPr>
          <p:cNvPr id="281" name="Google Shape;281;p13"/>
          <p:cNvGrpSpPr/>
          <p:nvPr/>
        </p:nvGrpSpPr>
        <p:grpSpPr>
          <a:xfrm>
            <a:off x="-3500333" y="-470630"/>
            <a:ext cx="16359481" cy="9464508"/>
            <a:chOff x="-2625250" y="-352973"/>
            <a:chExt cx="12269611" cy="7098381"/>
          </a:xfrm>
        </p:grpSpPr>
        <p:grpSp>
          <p:nvGrpSpPr>
            <p:cNvPr id="282" name="Google Shape;282;p13"/>
            <p:cNvGrpSpPr/>
            <p:nvPr/>
          </p:nvGrpSpPr>
          <p:grpSpPr>
            <a:xfrm>
              <a:off x="-2625250" y="2851"/>
              <a:ext cx="5112937" cy="6742557"/>
              <a:chOff x="-2625250" y="2851"/>
              <a:chExt cx="5112937" cy="6742557"/>
            </a:xfrm>
          </p:grpSpPr>
          <p:grpSp>
            <p:nvGrpSpPr>
              <p:cNvPr id="283" name="Google Shape;283;p13"/>
              <p:cNvGrpSpPr/>
              <p:nvPr/>
            </p:nvGrpSpPr>
            <p:grpSpPr>
              <a:xfrm>
                <a:off x="-2625250" y="2851"/>
                <a:ext cx="5112937" cy="6742557"/>
                <a:chOff x="-2625250" y="2851"/>
                <a:chExt cx="5112937" cy="6742557"/>
              </a:xfrm>
            </p:grpSpPr>
            <p:sp>
              <p:nvSpPr>
                <p:cNvPr id="284" name="Google Shape;284;p13"/>
                <p:cNvSpPr/>
                <p:nvPr/>
              </p:nvSpPr>
              <p:spPr>
                <a:xfrm rot="-2733845">
                  <a:off x="-1850271" y="724693"/>
                  <a:ext cx="3562980" cy="3665558"/>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5" name="Google Shape;285;p13"/>
                <p:cNvSpPr/>
                <p:nvPr/>
              </p:nvSpPr>
              <p:spPr>
                <a:xfrm rot="-6503715">
                  <a:off x="204257" y="4606903"/>
                  <a:ext cx="1922202" cy="1864612"/>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86" name="Google Shape;286;p13"/>
              <p:cNvGrpSpPr/>
              <p:nvPr/>
            </p:nvGrpSpPr>
            <p:grpSpPr>
              <a:xfrm>
                <a:off x="172046" y="3799268"/>
                <a:ext cx="896127" cy="1219830"/>
                <a:chOff x="172046" y="3799268"/>
                <a:chExt cx="896127" cy="1219830"/>
              </a:xfrm>
            </p:grpSpPr>
            <p:grpSp>
              <p:nvGrpSpPr>
                <p:cNvPr id="287" name="Google Shape;287;p13"/>
                <p:cNvGrpSpPr/>
                <p:nvPr/>
              </p:nvGrpSpPr>
              <p:grpSpPr>
                <a:xfrm>
                  <a:off x="172046" y="3799268"/>
                  <a:ext cx="465623" cy="632367"/>
                  <a:chOff x="6726555" y="1729740"/>
                  <a:chExt cx="422909" cy="574357"/>
                </a:xfrm>
              </p:grpSpPr>
              <p:grpSp>
                <p:nvGrpSpPr>
                  <p:cNvPr id="288" name="Google Shape;288;p13"/>
                  <p:cNvGrpSpPr/>
                  <p:nvPr/>
                </p:nvGrpSpPr>
                <p:grpSpPr>
                  <a:xfrm>
                    <a:off x="6726555" y="1729740"/>
                    <a:ext cx="422909" cy="574357"/>
                    <a:chOff x="6726555" y="1729740"/>
                    <a:chExt cx="422909" cy="574357"/>
                  </a:xfrm>
                </p:grpSpPr>
                <p:sp>
                  <p:nvSpPr>
                    <p:cNvPr id="289" name="Google Shape;289;p13"/>
                    <p:cNvSpPr/>
                    <p:nvPr/>
                  </p:nvSpPr>
                  <p:spPr>
                    <a:xfrm>
                      <a:off x="6726555" y="1854517"/>
                      <a:ext cx="218122" cy="449579"/>
                    </a:xfrm>
                    <a:custGeom>
                      <a:avLst/>
                      <a:gdLst/>
                      <a:ahLst/>
                      <a:cxnLst/>
                      <a:rect l="l" t="t" r="r" b="b"/>
                      <a:pathLst>
                        <a:path w="218122" h="449579" extrusionOk="0">
                          <a:moveTo>
                            <a:pt x="218122" y="449580"/>
                          </a:moveTo>
                          <a:lnTo>
                            <a:pt x="218122" y="190500"/>
                          </a:lnTo>
                          <a:lnTo>
                            <a:pt x="106680" y="0"/>
                          </a:lnTo>
                          <a:lnTo>
                            <a:pt x="0" y="173355"/>
                          </a:lnTo>
                          <a:lnTo>
                            <a:pt x="0" y="4495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0" name="Google Shape;290;p13"/>
                    <p:cNvSpPr/>
                    <p:nvPr/>
                  </p:nvSpPr>
                  <p:spPr>
                    <a:xfrm>
                      <a:off x="6944677" y="2045017"/>
                      <a:ext cx="204787" cy="259080"/>
                    </a:xfrm>
                    <a:custGeom>
                      <a:avLst/>
                      <a:gdLst/>
                      <a:ahLst/>
                      <a:cxnLst/>
                      <a:rect l="l" t="t" r="r" b="b"/>
                      <a:pathLst>
                        <a:path w="204787" h="259080" extrusionOk="0">
                          <a:moveTo>
                            <a:pt x="0" y="0"/>
                          </a:moveTo>
                          <a:lnTo>
                            <a:pt x="204788" y="0"/>
                          </a:lnTo>
                          <a:lnTo>
                            <a:pt x="204788" y="259080"/>
                          </a:lnTo>
                          <a:lnTo>
                            <a:pt x="0" y="2590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1" name="Google Shape;291;p13"/>
                    <p:cNvSpPr/>
                    <p:nvPr/>
                  </p:nvSpPr>
                  <p:spPr>
                    <a:xfrm>
                      <a:off x="6833234" y="1854517"/>
                      <a:ext cx="316230" cy="190500"/>
                    </a:xfrm>
                    <a:custGeom>
                      <a:avLst/>
                      <a:gdLst/>
                      <a:ahLst/>
                      <a:cxnLst/>
                      <a:rect l="l" t="t" r="r" b="b"/>
                      <a:pathLst>
                        <a:path w="316230" h="190500" extrusionOk="0">
                          <a:moveTo>
                            <a:pt x="0" y="0"/>
                          </a:moveTo>
                          <a:lnTo>
                            <a:pt x="111443" y="190500"/>
                          </a:lnTo>
                          <a:lnTo>
                            <a:pt x="316230" y="190500"/>
                          </a:lnTo>
                          <a:lnTo>
                            <a:pt x="1828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2" name="Google Shape;292;p13"/>
                    <p:cNvSpPr/>
                    <p:nvPr/>
                  </p:nvSpPr>
                  <p:spPr>
                    <a:xfrm>
                      <a:off x="6820852" y="1973580"/>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3" name="Google Shape;293;p13"/>
                    <p:cNvSpPr/>
                    <p:nvPr/>
                  </p:nvSpPr>
                  <p:spPr>
                    <a:xfrm>
                      <a:off x="6999922" y="2085975"/>
                      <a:ext cx="12382" cy="95250"/>
                    </a:xfrm>
                    <a:custGeom>
                      <a:avLst/>
                      <a:gdLst/>
                      <a:ahLst/>
                      <a:cxnLst/>
                      <a:rect l="l" t="t" r="r" b="b"/>
                      <a:pathLst>
                        <a:path w="12382" h="95250" extrusionOk="0">
                          <a:moveTo>
                            <a:pt x="0" y="0"/>
                          </a:moveTo>
                          <a:lnTo>
                            <a:pt x="12382" y="0"/>
                          </a:lnTo>
                          <a:lnTo>
                            <a:pt x="12382" y="95250"/>
                          </a:lnTo>
                          <a:lnTo>
                            <a:pt x="0" y="952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4" name="Google Shape;294;p13"/>
                    <p:cNvSpPr/>
                    <p:nvPr/>
                  </p:nvSpPr>
                  <p:spPr>
                    <a:xfrm>
                      <a:off x="6907530" y="188499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5" name="Google Shape;295;p13"/>
                    <p:cNvSpPr/>
                    <p:nvPr/>
                  </p:nvSpPr>
                  <p:spPr>
                    <a:xfrm>
                      <a:off x="6978967" y="1934527"/>
                      <a:ext cx="67627" cy="30480"/>
                    </a:xfrm>
                    <a:custGeom>
                      <a:avLst/>
                      <a:gdLst/>
                      <a:ahLst/>
                      <a:cxnLst/>
                      <a:rect l="l" t="t" r="r" b="b"/>
                      <a:pathLst>
                        <a:path w="67627" h="30480" extrusionOk="0">
                          <a:moveTo>
                            <a:pt x="0" y="0"/>
                          </a:moveTo>
                          <a:lnTo>
                            <a:pt x="67628" y="0"/>
                          </a:lnTo>
                          <a:lnTo>
                            <a:pt x="67628" y="30480"/>
                          </a:lnTo>
                          <a:lnTo>
                            <a:pt x="0" y="3048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6" name="Google Shape;296;p13"/>
                    <p:cNvSpPr/>
                    <p:nvPr/>
                  </p:nvSpPr>
                  <p:spPr>
                    <a:xfrm>
                      <a:off x="6875145" y="1729740"/>
                      <a:ext cx="13334" cy="124777"/>
                    </a:xfrm>
                    <a:custGeom>
                      <a:avLst/>
                      <a:gdLst/>
                      <a:ahLst/>
                      <a:cxnLst/>
                      <a:rect l="l" t="t" r="r" b="b"/>
                      <a:pathLst>
                        <a:path w="13334" h="124777" extrusionOk="0">
                          <a:moveTo>
                            <a:pt x="0" y="0"/>
                          </a:moveTo>
                          <a:lnTo>
                            <a:pt x="13335" y="0"/>
                          </a:lnTo>
                          <a:lnTo>
                            <a:pt x="13335" y="124777"/>
                          </a:lnTo>
                          <a:lnTo>
                            <a:pt x="0" y="1247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97" name="Google Shape;297;p13"/>
                  <p:cNvSpPr/>
                  <p:nvPr/>
                </p:nvSpPr>
                <p:spPr>
                  <a:xfrm>
                    <a:off x="6757035" y="2133600"/>
                    <a:ext cx="79057" cy="20002"/>
                  </a:xfrm>
                  <a:custGeom>
                    <a:avLst/>
                    <a:gdLst/>
                    <a:ahLst/>
                    <a:cxnLst/>
                    <a:rect l="l" t="t" r="r" b="b"/>
                    <a:pathLst>
                      <a:path w="79057" h="20002" extrusionOk="0">
                        <a:moveTo>
                          <a:pt x="0" y="0"/>
                        </a:moveTo>
                        <a:lnTo>
                          <a:pt x="79057" y="0"/>
                        </a:lnTo>
                        <a:lnTo>
                          <a:pt x="79057" y="20002"/>
                        </a:lnTo>
                        <a:lnTo>
                          <a:pt x="0" y="2000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8" name="Google Shape;298;p13"/>
                  <p:cNvSpPr/>
                  <p:nvPr/>
                </p:nvSpPr>
                <p:spPr>
                  <a:xfrm>
                    <a:off x="6820852" y="2170747"/>
                    <a:ext cx="79057" cy="20002"/>
                  </a:xfrm>
                  <a:custGeom>
                    <a:avLst/>
                    <a:gdLst/>
                    <a:ahLst/>
                    <a:cxnLst/>
                    <a:rect l="l" t="t" r="r" b="b"/>
                    <a:pathLst>
                      <a:path w="79057" h="20002" extrusionOk="0">
                        <a:moveTo>
                          <a:pt x="0" y="0"/>
                        </a:moveTo>
                        <a:lnTo>
                          <a:pt x="79057" y="0"/>
                        </a:lnTo>
                        <a:lnTo>
                          <a:pt x="79057" y="20003"/>
                        </a:lnTo>
                        <a:lnTo>
                          <a:pt x="0" y="2000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99" name="Google Shape;299;p13"/>
                <p:cNvGrpSpPr/>
                <p:nvPr/>
              </p:nvGrpSpPr>
              <p:grpSpPr>
                <a:xfrm>
                  <a:off x="720004" y="4547182"/>
                  <a:ext cx="348169" cy="471915"/>
                  <a:chOff x="7178992" y="2085975"/>
                  <a:chExt cx="316230" cy="428624"/>
                </a:xfrm>
              </p:grpSpPr>
              <p:grpSp>
                <p:nvGrpSpPr>
                  <p:cNvPr id="300" name="Google Shape;300;p13"/>
                  <p:cNvGrpSpPr/>
                  <p:nvPr/>
                </p:nvGrpSpPr>
                <p:grpSpPr>
                  <a:xfrm>
                    <a:off x="7178992" y="2085975"/>
                    <a:ext cx="316230" cy="428624"/>
                    <a:chOff x="7178992" y="2085975"/>
                    <a:chExt cx="316230" cy="428624"/>
                  </a:xfrm>
                </p:grpSpPr>
                <p:sp>
                  <p:nvSpPr>
                    <p:cNvPr id="301" name="Google Shape;301;p13"/>
                    <p:cNvSpPr/>
                    <p:nvPr/>
                  </p:nvSpPr>
                  <p:spPr>
                    <a:xfrm>
                      <a:off x="7178992" y="2179320"/>
                      <a:ext cx="162877" cy="335279"/>
                    </a:xfrm>
                    <a:custGeom>
                      <a:avLst/>
                      <a:gdLst/>
                      <a:ahLst/>
                      <a:cxnLst/>
                      <a:rect l="l" t="t" r="r" b="b"/>
                      <a:pathLst>
                        <a:path w="162877" h="335279" extrusionOk="0">
                          <a:moveTo>
                            <a:pt x="162877" y="335280"/>
                          </a:moveTo>
                          <a:lnTo>
                            <a:pt x="162877" y="141922"/>
                          </a:lnTo>
                          <a:lnTo>
                            <a:pt x="80010" y="0"/>
                          </a:lnTo>
                          <a:lnTo>
                            <a:pt x="0" y="129540"/>
                          </a:lnTo>
                          <a:lnTo>
                            <a:pt x="0" y="3352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2" name="Google Shape;302;p13"/>
                    <p:cNvSpPr/>
                    <p:nvPr/>
                  </p:nvSpPr>
                  <p:spPr>
                    <a:xfrm>
                      <a:off x="7341870" y="2321242"/>
                      <a:ext cx="153352" cy="193357"/>
                    </a:xfrm>
                    <a:custGeom>
                      <a:avLst/>
                      <a:gdLst/>
                      <a:ahLst/>
                      <a:cxnLst/>
                      <a:rect l="l" t="t" r="r" b="b"/>
                      <a:pathLst>
                        <a:path w="153352" h="193357" extrusionOk="0">
                          <a:moveTo>
                            <a:pt x="0" y="0"/>
                          </a:moveTo>
                          <a:lnTo>
                            <a:pt x="153352" y="0"/>
                          </a:lnTo>
                          <a:lnTo>
                            <a:pt x="153352" y="193358"/>
                          </a:lnTo>
                          <a:lnTo>
                            <a:pt x="0" y="193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3" name="Google Shape;303;p13"/>
                    <p:cNvSpPr/>
                    <p:nvPr/>
                  </p:nvSpPr>
                  <p:spPr>
                    <a:xfrm>
                      <a:off x="7259002" y="2179320"/>
                      <a:ext cx="236219" cy="141922"/>
                    </a:xfrm>
                    <a:custGeom>
                      <a:avLst/>
                      <a:gdLst/>
                      <a:ahLst/>
                      <a:cxnLst/>
                      <a:rect l="l" t="t" r="r" b="b"/>
                      <a:pathLst>
                        <a:path w="236219" h="141922" extrusionOk="0">
                          <a:moveTo>
                            <a:pt x="0" y="0"/>
                          </a:moveTo>
                          <a:lnTo>
                            <a:pt x="82867" y="141922"/>
                          </a:lnTo>
                          <a:lnTo>
                            <a:pt x="236220" y="141922"/>
                          </a:lnTo>
                          <a:lnTo>
                            <a:pt x="13716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4" name="Google Shape;304;p13"/>
                    <p:cNvSpPr/>
                    <p:nvPr/>
                  </p:nvSpPr>
                  <p:spPr>
                    <a:xfrm>
                      <a:off x="7249477" y="2267902"/>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5" name="Google Shape;305;p13"/>
                    <p:cNvSpPr/>
                    <p:nvPr/>
                  </p:nvSpPr>
                  <p:spPr>
                    <a:xfrm>
                      <a:off x="7383780" y="2351722"/>
                      <a:ext cx="9525" cy="71437"/>
                    </a:xfrm>
                    <a:custGeom>
                      <a:avLst/>
                      <a:gdLst/>
                      <a:ahLst/>
                      <a:cxnLst/>
                      <a:rect l="l" t="t" r="r" b="b"/>
                      <a:pathLst>
                        <a:path w="9525" h="71437" extrusionOk="0">
                          <a:moveTo>
                            <a:pt x="0" y="0"/>
                          </a:moveTo>
                          <a:lnTo>
                            <a:pt x="9525" y="0"/>
                          </a:lnTo>
                          <a:lnTo>
                            <a:pt x="9525" y="71437"/>
                          </a:lnTo>
                          <a:lnTo>
                            <a:pt x="0" y="7143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6" name="Google Shape;306;p13"/>
                    <p:cNvSpPr/>
                    <p:nvPr/>
                  </p:nvSpPr>
                  <p:spPr>
                    <a:xfrm>
                      <a:off x="7314247" y="2202180"/>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7" name="Google Shape;307;p13"/>
                    <p:cNvSpPr/>
                    <p:nvPr/>
                  </p:nvSpPr>
                  <p:spPr>
                    <a:xfrm>
                      <a:off x="7367587" y="2239327"/>
                      <a:ext cx="50482" cy="22860"/>
                    </a:xfrm>
                    <a:custGeom>
                      <a:avLst/>
                      <a:gdLst/>
                      <a:ahLst/>
                      <a:cxnLst/>
                      <a:rect l="l" t="t" r="r" b="b"/>
                      <a:pathLst>
                        <a:path w="50482" h="22860" extrusionOk="0">
                          <a:moveTo>
                            <a:pt x="0" y="0"/>
                          </a:moveTo>
                          <a:lnTo>
                            <a:pt x="50482" y="0"/>
                          </a:lnTo>
                          <a:lnTo>
                            <a:pt x="50482" y="22860"/>
                          </a:lnTo>
                          <a:lnTo>
                            <a:pt x="0" y="22860"/>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8" name="Google Shape;308;p13"/>
                    <p:cNvSpPr/>
                    <p:nvPr/>
                  </p:nvSpPr>
                  <p:spPr>
                    <a:xfrm>
                      <a:off x="7290435" y="2085975"/>
                      <a:ext cx="10477" cy="93344"/>
                    </a:xfrm>
                    <a:custGeom>
                      <a:avLst/>
                      <a:gdLst/>
                      <a:ahLst/>
                      <a:cxnLst/>
                      <a:rect l="l" t="t" r="r" b="b"/>
                      <a:pathLst>
                        <a:path w="10477" h="93344" extrusionOk="0">
                          <a:moveTo>
                            <a:pt x="0" y="0"/>
                          </a:moveTo>
                          <a:lnTo>
                            <a:pt x="10478" y="0"/>
                          </a:lnTo>
                          <a:lnTo>
                            <a:pt x="10478" y="93345"/>
                          </a:lnTo>
                          <a:lnTo>
                            <a:pt x="0" y="933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09" name="Google Shape;309;p13"/>
                  <p:cNvSpPr/>
                  <p:nvPr/>
                </p:nvSpPr>
                <p:spPr>
                  <a:xfrm>
                    <a:off x="7201852" y="2387917"/>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0" name="Google Shape;310;p13"/>
                  <p:cNvSpPr/>
                  <p:nvPr/>
                </p:nvSpPr>
                <p:spPr>
                  <a:xfrm>
                    <a:off x="7249477" y="2415540"/>
                    <a:ext cx="59054" cy="15239"/>
                  </a:xfrm>
                  <a:custGeom>
                    <a:avLst/>
                    <a:gdLst/>
                    <a:ahLst/>
                    <a:cxnLst/>
                    <a:rect l="l" t="t" r="r" b="b"/>
                    <a:pathLst>
                      <a:path w="59054" h="15239" extrusionOk="0">
                        <a:moveTo>
                          <a:pt x="0" y="0"/>
                        </a:moveTo>
                        <a:lnTo>
                          <a:pt x="59055" y="0"/>
                        </a:lnTo>
                        <a:lnTo>
                          <a:pt x="59055" y="15240"/>
                        </a:lnTo>
                        <a:lnTo>
                          <a:pt x="0" y="1524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11" name="Google Shape;311;p13"/>
                <p:cNvGrpSpPr/>
                <p:nvPr/>
              </p:nvGrpSpPr>
              <p:grpSpPr>
                <a:xfrm>
                  <a:off x="172051" y="4598036"/>
                  <a:ext cx="272663" cy="370191"/>
                  <a:chOff x="6869430" y="2367915"/>
                  <a:chExt cx="247650" cy="336232"/>
                </a:xfrm>
              </p:grpSpPr>
              <p:grpSp>
                <p:nvGrpSpPr>
                  <p:cNvPr id="312" name="Google Shape;312;p13"/>
                  <p:cNvGrpSpPr/>
                  <p:nvPr/>
                </p:nvGrpSpPr>
                <p:grpSpPr>
                  <a:xfrm>
                    <a:off x="6869430" y="2367915"/>
                    <a:ext cx="247650" cy="336232"/>
                    <a:chOff x="6869430" y="2367915"/>
                    <a:chExt cx="247650" cy="336232"/>
                  </a:xfrm>
                </p:grpSpPr>
                <p:sp>
                  <p:nvSpPr>
                    <p:cNvPr id="313" name="Google Shape;313;p13"/>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4" name="Google Shape;314;p13"/>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5" name="Google Shape;315;p13"/>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6" name="Google Shape;316;p13"/>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7" name="Google Shape;317;p13"/>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8" name="Google Shape;318;p13"/>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9" name="Google Shape;319;p13"/>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0" name="Google Shape;320;p13"/>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21" name="Google Shape;321;p13"/>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2" name="Google Shape;322;p13"/>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grpSp>
          <p:nvGrpSpPr>
            <p:cNvPr id="323" name="Google Shape;323;p13"/>
            <p:cNvGrpSpPr/>
            <p:nvPr/>
          </p:nvGrpSpPr>
          <p:grpSpPr>
            <a:xfrm>
              <a:off x="7662090" y="-352973"/>
              <a:ext cx="1982271" cy="1785393"/>
              <a:chOff x="4316373" y="4156796"/>
              <a:chExt cx="2415342" cy="2175452"/>
            </a:xfrm>
          </p:grpSpPr>
          <p:sp>
            <p:nvSpPr>
              <p:cNvPr id="324" name="Google Shape;324;p13"/>
              <p:cNvSpPr/>
              <p:nvPr/>
            </p:nvSpPr>
            <p:spPr>
              <a:xfrm rot="780605">
                <a:off x="4847651" y="4324387"/>
                <a:ext cx="1698723" cy="1840270"/>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5" name="Google Shape;325;p13"/>
              <p:cNvSpPr/>
              <p:nvPr/>
            </p:nvSpPr>
            <p:spPr>
              <a:xfrm>
                <a:off x="4316373" y="4792390"/>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6" name="Google Shape;326;p13"/>
              <p:cNvSpPr/>
              <p:nvPr/>
            </p:nvSpPr>
            <p:spPr>
              <a:xfrm>
                <a:off x="5263514" y="5996983"/>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7" name="Google Shape;327;p13"/>
              <p:cNvSpPr/>
              <p:nvPr/>
            </p:nvSpPr>
            <p:spPr>
              <a:xfrm>
                <a:off x="5344057" y="5186289"/>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8" name="Google Shape;328;p13"/>
              <p:cNvSpPr/>
              <p:nvPr/>
            </p:nvSpPr>
            <p:spPr>
              <a:xfrm>
                <a:off x="5647557" y="4850146"/>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9" name="Google Shape;329;p13"/>
              <p:cNvSpPr/>
              <p:nvPr/>
            </p:nvSpPr>
            <p:spPr>
              <a:xfrm>
                <a:off x="5546362"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30" name="Google Shape;330;p13"/>
            <p:cNvGrpSpPr/>
            <p:nvPr/>
          </p:nvGrpSpPr>
          <p:grpSpPr>
            <a:xfrm>
              <a:off x="7315866" y="2797450"/>
              <a:ext cx="2214468" cy="3016459"/>
              <a:chOff x="7315866" y="2797450"/>
              <a:chExt cx="2214468" cy="3016459"/>
            </a:xfrm>
          </p:grpSpPr>
          <p:sp>
            <p:nvSpPr>
              <p:cNvPr id="331" name="Google Shape;331;p13"/>
              <p:cNvSpPr/>
              <p:nvPr/>
            </p:nvSpPr>
            <p:spPr>
              <a:xfrm rot="-3583529">
                <a:off x="6909240" y="3907319"/>
                <a:ext cx="3027718" cy="796720"/>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32" name="Google Shape;332;p13"/>
              <p:cNvGrpSpPr/>
              <p:nvPr/>
            </p:nvGrpSpPr>
            <p:grpSpPr>
              <a:xfrm>
                <a:off x="7949039" y="3848775"/>
                <a:ext cx="1117103" cy="1188377"/>
                <a:chOff x="7949039" y="3848775"/>
                <a:chExt cx="1117103" cy="1188377"/>
              </a:xfrm>
            </p:grpSpPr>
            <p:grpSp>
              <p:nvGrpSpPr>
                <p:cNvPr id="333" name="Google Shape;333;p13"/>
                <p:cNvGrpSpPr/>
                <p:nvPr/>
              </p:nvGrpSpPr>
              <p:grpSpPr>
                <a:xfrm>
                  <a:off x="8820331" y="3848775"/>
                  <a:ext cx="245811" cy="533354"/>
                  <a:chOff x="7738110" y="1433006"/>
                  <a:chExt cx="215775" cy="468183"/>
                </a:xfrm>
              </p:grpSpPr>
              <p:sp>
                <p:nvSpPr>
                  <p:cNvPr id="334" name="Google Shape;334;p13"/>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5" name="Google Shape;335;p13"/>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6" name="Google Shape;336;p13"/>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7" name="Google Shape;337;p13"/>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38" name="Google Shape;338;p13"/>
                <p:cNvGrpSpPr/>
                <p:nvPr/>
              </p:nvGrpSpPr>
              <p:grpSpPr>
                <a:xfrm>
                  <a:off x="7949039" y="4529122"/>
                  <a:ext cx="871291" cy="508031"/>
                  <a:chOff x="7047547" y="4061275"/>
                  <a:chExt cx="764827" cy="445954"/>
                </a:xfrm>
              </p:grpSpPr>
              <p:sp>
                <p:nvSpPr>
                  <p:cNvPr id="339" name="Google Shape;339;p13"/>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0" name="Google Shape;340;p13"/>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1" name="Google Shape;341;p13"/>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2" name="Google Shape;342;p13"/>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3" name="Google Shape;343;p13"/>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4" name="Google Shape;344;p13"/>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5" name="Google Shape;345;p13"/>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6" name="Google Shape;346;p13"/>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47" name="Google Shape;347;p13"/>
                  <p:cNvGrpSpPr/>
                  <p:nvPr/>
                </p:nvGrpSpPr>
                <p:grpSpPr>
                  <a:xfrm>
                    <a:off x="7047547" y="4121630"/>
                    <a:ext cx="275272" cy="258916"/>
                    <a:chOff x="7047547" y="4121630"/>
                    <a:chExt cx="275272" cy="258916"/>
                  </a:xfrm>
                </p:grpSpPr>
                <p:sp>
                  <p:nvSpPr>
                    <p:cNvPr id="348" name="Google Shape;348;p13"/>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9" name="Google Shape;349;p13"/>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0" name="Google Shape;350;p13"/>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1" name="Google Shape;351;p13"/>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2" name="Google Shape;352;p13"/>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3" name="Google Shape;353;p13"/>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4" name="Google Shape;354;p13"/>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55" name="Google Shape;355;p13"/>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6" name="Google Shape;356;p13"/>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7" name="Google Shape;357;p13"/>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8" name="Google Shape;358;p13"/>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9" name="Google Shape;359;p13"/>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0" name="Google Shape;360;p13"/>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1" name="Google Shape;361;p13"/>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2" name="Google Shape;362;p13"/>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3" name="Google Shape;363;p13"/>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4" name="Google Shape;364;p13"/>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5" name="Google Shape;365;p13"/>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6" name="Google Shape;366;p13"/>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7" name="Google Shape;367;p13"/>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8" name="Google Shape;368;p13"/>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grpSp>
      <p:sp>
        <p:nvSpPr>
          <p:cNvPr id="369" name="Google Shape;369;p13"/>
          <p:cNvSpPr txBox="1">
            <a:spLocks noGrp="1"/>
          </p:cNvSpPr>
          <p:nvPr>
            <p:ph type="subTitle" idx="1"/>
          </p:nvPr>
        </p:nvSpPr>
        <p:spPr>
          <a:xfrm>
            <a:off x="1501072" y="2915177"/>
            <a:ext cx="3982800" cy="8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0" name="Google Shape;370;p13"/>
          <p:cNvSpPr txBox="1">
            <a:spLocks noGrp="1"/>
          </p:cNvSpPr>
          <p:nvPr>
            <p:ph type="subTitle" idx="2"/>
          </p:nvPr>
        </p:nvSpPr>
        <p:spPr>
          <a:xfrm>
            <a:off x="6708128" y="2915179"/>
            <a:ext cx="3982800" cy="8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1" name="Google Shape;371;p13"/>
          <p:cNvSpPr txBox="1">
            <a:spLocks noGrp="1"/>
          </p:cNvSpPr>
          <p:nvPr>
            <p:ph type="subTitle" idx="3"/>
          </p:nvPr>
        </p:nvSpPr>
        <p:spPr>
          <a:xfrm>
            <a:off x="1501072" y="5243511"/>
            <a:ext cx="3982800" cy="8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13"/>
          <p:cNvSpPr txBox="1">
            <a:spLocks noGrp="1"/>
          </p:cNvSpPr>
          <p:nvPr>
            <p:ph type="subTitle" idx="4"/>
          </p:nvPr>
        </p:nvSpPr>
        <p:spPr>
          <a:xfrm>
            <a:off x="6708128" y="5243511"/>
            <a:ext cx="3982800" cy="8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3" name="Google Shape;373;p13"/>
          <p:cNvSpPr txBox="1">
            <a:spLocks noGrp="1"/>
          </p:cNvSpPr>
          <p:nvPr>
            <p:ph type="title" hasCustomPrompt="1"/>
          </p:nvPr>
        </p:nvSpPr>
        <p:spPr>
          <a:xfrm>
            <a:off x="3003472" y="1754375"/>
            <a:ext cx="978000" cy="5968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74" name="Google Shape;374;p13"/>
          <p:cNvSpPr txBox="1">
            <a:spLocks noGrp="1"/>
          </p:cNvSpPr>
          <p:nvPr>
            <p:ph type="title" idx="5" hasCustomPrompt="1"/>
          </p:nvPr>
        </p:nvSpPr>
        <p:spPr>
          <a:xfrm>
            <a:off x="3004872" y="4081175"/>
            <a:ext cx="975200" cy="5968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75" name="Google Shape;375;p13"/>
          <p:cNvSpPr txBox="1">
            <a:spLocks noGrp="1"/>
          </p:cNvSpPr>
          <p:nvPr>
            <p:ph type="title" idx="6" hasCustomPrompt="1"/>
          </p:nvPr>
        </p:nvSpPr>
        <p:spPr>
          <a:xfrm>
            <a:off x="8211928" y="1755223"/>
            <a:ext cx="975200" cy="5952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76" name="Google Shape;376;p13"/>
          <p:cNvSpPr txBox="1">
            <a:spLocks noGrp="1"/>
          </p:cNvSpPr>
          <p:nvPr>
            <p:ph type="title" idx="7" hasCustomPrompt="1"/>
          </p:nvPr>
        </p:nvSpPr>
        <p:spPr>
          <a:xfrm>
            <a:off x="8211928" y="4081176"/>
            <a:ext cx="975200" cy="5968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77" name="Google Shape;377;p13"/>
          <p:cNvSpPr txBox="1">
            <a:spLocks noGrp="1"/>
          </p:cNvSpPr>
          <p:nvPr>
            <p:ph type="subTitle" idx="8"/>
          </p:nvPr>
        </p:nvSpPr>
        <p:spPr>
          <a:xfrm>
            <a:off x="1501072" y="2435004"/>
            <a:ext cx="3982800" cy="59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8" name="Google Shape;378;p13"/>
          <p:cNvSpPr txBox="1">
            <a:spLocks noGrp="1"/>
          </p:cNvSpPr>
          <p:nvPr>
            <p:ph type="subTitle" idx="9"/>
          </p:nvPr>
        </p:nvSpPr>
        <p:spPr>
          <a:xfrm>
            <a:off x="1501072" y="4763511"/>
            <a:ext cx="3982800" cy="59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9" name="Google Shape;379;p13"/>
          <p:cNvSpPr txBox="1">
            <a:spLocks noGrp="1"/>
          </p:cNvSpPr>
          <p:nvPr>
            <p:ph type="subTitle" idx="13"/>
          </p:nvPr>
        </p:nvSpPr>
        <p:spPr>
          <a:xfrm>
            <a:off x="6708128" y="2435004"/>
            <a:ext cx="3982800"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80" name="Google Shape;380;p13"/>
          <p:cNvSpPr txBox="1">
            <a:spLocks noGrp="1"/>
          </p:cNvSpPr>
          <p:nvPr>
            <p:ph type="subTitle" idx="14"/>
          </p:nvPr>
        </p:nvSpPr>
        <p:spPr>
          <a:xfrm>
            <a:off x="6708128" y="4763508"/>
            <a:ext cx="3982800" cy="59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81" name="Google Shape;381;p13"/>
          <p:cNvSpPr txBox="1">
            <a:spLocks noGrp="1"/>
          </p:cNvSpPr>
          <p:nvPr>
            <p:ph type="title" idx="15"/>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only 1">
  <p:cSld name="CUSTOM_1">
    <p:spTree>
      <p:nvGrpSpPr>
        <p:cNvPr id="1" name="Shape 382"/>
        <p:cNvGrpSpPr/>
        <p:nvPr/>
      </p:nvGrpSpPr>
      <p:grpSpPr>
        <a:xfrm>
          <a:off x="0" y="0"/>
          <a:ext cx="0" cy="0"/>
          <a:chOff x="0" y="0"/>
          <a:chExt cx="0" cy="0"/>
        </a:xfrm>
      </p:grpSpPr>
      <p:sp>
        <p:nvSpPr>
          <p:cNvPr id="383" name="Google Shape;383;p1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 name="Google Shape;384;p14"/>
          <p:cNvSpPr/>
          <p:nvPr/>
        </p:nvSpPr>
        <p:spPr>
          <a:xfrm rot="1247557">
            <a:off x="-1024938" y="-1422099"/>
            <a:ext cx="4285391" cy="4029075"/>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85" name="Google Shape;385;p14"/>
          <p:cNvGrpSpPr/>
          <p:nvPr/>
        </p:nvGrpSpPr>
        <p:grpSpPr>
          <a:xfrm flipH="1">
            <a:off x="-538524" y="-287077"/>
            <a:ext cx="2439069" cy="2012828"/>
            <a:chOff x="4316381" y="4324522"/>
            <a:chExt cx="2228953" cy="1839431"/>
          </a:xfrm>
        </p:grpSpPr>
        <p:sp>
          <p:nvSpPr>
            <p:cNvPr id="386" name="Google Shape;386;p14"/>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7" name="Google Shape;387;p14"/>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8" name="Google Shape;388;p14"/>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9" name="Google Shape;389;p14"/>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0" name="Google Shape;390;p14"/>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1" name="Google Shape;391;p14"/>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92" name="Google Shape;392;p14"/>
          <p:cNvGrpSpPr/>
          <p:nvPr/>
        </p:nvGrpSpPr>
        <p:grpSpPr>
          <a:xfrm>
            <a:off x="9971265" y="1261739"/>
            <a:ext cx="3739936" cy="6476856"/>
            <a:chOff x="7478449" y="946304"/>
            <a:chExt cx="2804952" cy="4857642"/>
          </a:xfrm>
        </p:grpSpPr>
        <p:grpSp>
          <p:nvGrpSpPr>
            <p:cNvPr id="393" name="Google Shape;393;p14"/>
            <p:cNvGrpSpPr/>
            <p:nvPr/>
          </p:nvGrpSpPr>
          <p:grpSpPr>
            <a:xfrm>
              <a:off x="7478449" y="946304"/>
              <a:ext cx="2804952" cy="4857642"/>
              <a:chOff x="7478449" y="946304"/>
              <a:chExt cx="2804952" cy="4857642"/>
            </a:xfrm>
          </p:grpSpPr>
          <p:sp>
            <p:nvSpPr>
              <p:cNvPr id="394" name="Google Shape;394;p14"/>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 name="Google Shape;395;p14"/>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96" name="Google Shape;396;p14"/>
            <p:cNvGrpSpPr/>
            <p:nvPr/>
          </p:nvGrpSpPr>
          <p:grpSpPr>
            <a:xfrm>
              <a:off x="8818187" y="3745795"/>
              <a:ext cx="237953" cy="491619"/>
              <a:chOff x="7973047" y="1742056"/>
              <a:chExt cx="208877" cy="431548"/>
            </a:xfrm>
          </p:grpSpPr>
          <p:sp>
            <p:nvSpPr>
              <p:cNvPr id="397" name="Google Shape;397;p14"/>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 name="Google Shape;398;p14"/>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 name="Google Shape;399;p14"/>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 name="Google Shape;400;p14"/>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1" name="Google Shape;401;p14"/>
            <p:cNvGrpSpPr/>
            <p:nvPr/>
          </p:nvGrpSpPr>
          <p:grpSpPr>
            <a:xfrm>
              <a:off x="8806263" y="4576244"/>
              <a:ext cx="149335" cy="331154"/>
              <a:chOff x="8138895" y="2678251"/>
              <a:chExt cx="131088" cy="290690"/>
            </a:xfrm>
          </p:grpSpPr>
          <p:sp>
            <p:nvSpPr>
              <p:cNvPr id="402" name="Google Shape;402;p14"/>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 name="Google Shape;403;p14"/>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 name="Google Shape;404;p14"/>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 name="Google Shape;405;p14"/>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6" name="Google Shape;406;p14"/>
            <p:cNvGrpSpPr/>
            <p:nvPr/>
          </p:nvGrpSpPr>
          <p:grpSpPr>
            <a:xfrm>
              <a:off x="8500206" y="3953250"/>
              <a:ext cx="245811" cy="533354"/>
              <a:chOff x="7738110" y="1433006"/>
              <a:chExt cx="215775" cy="468183"/>
            </a:xfrm>
          </p:grpSpPr>
          <p:sp>
            <p:nvSpPr>
              <p:cNvPr id="407" name="Google Shape;407;p14"/>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 name="Google Shape;408;p14"/>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 name="Google Shape;409;p14"/>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 name="Google Shape;410;p14"/>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hree columns">
  <p:cSld name="CUSTOM_3">
    <p:spTree>
      <p:nvGrpSpPr>
        <p:cNvPr id="1" name="Shape 438"/>
        <p:cNvGrpSpPr/>
        <p:nvPr/>
      </p:nvGrpSpPr>
      <p:grpSpPr>
        <a:xfrm>
          <a:off x="0" y="0"/>
          <a:ext cx="0" cy="0"/>
          <a:chOff x="0" y="0"/>
          <a:chExt cx="0" cy="0"/>
        </a:xfrm>
      </p:grpSpPr>
      <p:sp>
        <p:nvSpPr>
          <p:cNvPr id="439" name="Google Shape;439;p16"/>
          <p:cNvSpPr txBox="1">
            <a:spLocks noGrp="1"/>
          </p:cNvSpPr>
          <p:nvPr>
            <p:ph type="subTitle" idx="1"/>
          </p:nvPr>
        </p:nvSpPr>
        <p:spPr>
          <a:xfrm>
            <a:off x="5941664" y="1416800"/>
            <a:ext cx="5101200" cy="1408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6"/>
          <p:cNvSpPr txBox="1">
            <a:spLocks noGrp="1"/>
          </p:cNvSpPr>
          <p:nvPr>
            <p:ph type="subTitle" idx="2"/>
          </p:nvPr>
        </p:nvSpPr>
        <p:spPr>
          <a:xfrm>
            <a:off x="5941664" y="2953944"/>
            <a:ext cx="5101200" cy="1408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1" name="Google Shape;441;p16"/>
          <p:cNvSpPr txBox="1">
            <a:spLocks noGrp="1"/>
          </p:cNvSpPr>
          <p:nvPr>
            <p:ph type="subTitle" idx="3"/>
          </p:nvPr>
        </p:nvSpPr>
        <p:spPr>
          <a:xfrm>
            <a:off x="5941664" y="4491088"/>
            <a:ext cx="5101200" cy="1408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16"/>
          <p:cNvSpPr txBox="1">
            <a:spLocks noGrp="1"/>
          </p:cNvSpPr>
          <p:nvPr>
            <p:ph type="subTitle" idx="4"/>
          </p:nvPr>
        </p:nvSpPr>
        <p:spPr>
          <a:xfrm>
            <a:off x="2386244" y="1416800"/>
            <a:ext cx="3518400" cy="140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9pPr>
          </a:lstStyle>
          <a:p>
            <a:endParaRPr/>
          </a:p>
        </p:txBody>
      </p:sp>
      <p:sp>
        <p:nvSpPr>
          <p:cNvPr id="443" name="Google Shape;443;p16"/>
          <p:cNvSpPr txBox="1">
            <a:spLocks noGrp="1"/>
          </p:cNvSpPr>
          <p:nvPr>
            <p:ph type="subTitle" idx="5"/>
          </p:nvPr>
        </p:nvSpPr>
        <p:spPr>
          <a:xfrm>
            <a:off x="2386244" y="4491101"/>
            <a:ext cx="3518400" cy="140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9pPr>
          </a:lstStyle>
          <a:p>
            <a:endParaRPr/>
          </a:p>
        </p:txBody>
      </p:sp>
      <p:sp>
        <p:nvSpPr>
          <p:cNvPr id="444" name="Google Shape;444;p16"/>
          <p:cNvSpPr txBox="1">
            <a:spLocks noGrp="1"/>
          </p:cNvSpPr>
          <p:nvPr>
            <p:ph type="subTitle" idx="6"/>
          </p:nvPr>
        </p:nvSpPr>
        <p:spPr>
          <a:xfrm>
            <a:off x="2386244" y="2953951"/>
            <a:ext cx="3518400" cy="140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2pPr>
            <a:lvl3pPr lvl="2"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3pPr>
            <a:lvl4pPr lvl="3"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4pPr>
            <a:lvl5pPr lvl="4"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5pPr>
            <a:lvl6pPr lvl="5"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6pPr>
            <a:lvl7pPr lvl="6"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7pPr>
            <a:lvl8pPr lvl="7"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8pPr>
            <a:lvl9pPr lvl="8" algn="ctr" rtl="0">
              <a:lnSpc>
                <a:spcPct val="100000"/>
              </a:lnSpc>
              <a:spcBef>
                <a:spcPts val="0"/>
              </a:spcBef>
              <a:spcAft>
                <a:spcPts val="0"/>
              </a:spcAft>
              <a:buSzPts val="2400"/>
              <a:buFont typeface="Nunito ExtraBold"/>
              <a:buNone/>
              <a:defRPr sz="3200">
                <a:latin typeface="Nunito ExtraBold"/>
                <a:ea typeface="Nunito ExtraBold"/>
                <a:cs typeface="Nunito ExtraBold"/>
                <a:sym typeface="Nunito ExtraBold"/>
              </a:defRPr>
            </a:lvl9pPr>
          </a:lstStyle>
          <a:p>
            <a:endParaRPr/>
          </a:p>
        </p:txBody>
      </p:sp>
      <p:sp>
        <p:nvSpPr>
          <p:cNvPr id="445" name="Google Shape;445;p1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46" name="Google Shape;446;p16"/>
          <p:cNvGrpSpPr/>
          <p:nvPr/>
        </p:nvGrpSpPr>
        <p:grpSpPr>
          <a:xfrm>
            <a:off x="-1600522" y="-2051523"/>
            <a:ext cx="15311723" cy="10596771"/>
            <a:chOff x="-1200391" y="-1538642"/>
            <a:chExt cx="11483792" cy="7947578"/>
          </a:xfrm>
        </p:grpSpPr>
        <p:grpSp>
          <p:nvGrpSpPr>
            <p:cNvPr id="447" name="Google Shape;447;p16"/>
            <p:cNvGrpSpPr/>
            <p:nvPr/>
          </p:nvGrpSpPr>
          <p:grpSpPr>
            <a:xfrm>
              <a:off x="-1200391" y="-1538642"/>
              <a:ext cx="4077418" cy="3965942"/>
              <a:chOff x="-1200391" y="-1538642"/>
              <a:chExt cx="4077418" cy="3965942"/>
            </a:xfrm>
          </p:grpSpPr>
          <p:sp>
            <p:nvSpPr>
              <p:cNvPr id="448" name="Google Shape;448;p16"/>
              <p:cNvSpPr/>
              <p:nvPr/>
            </p:nvSpPr>
            <p:spPr>
              <a:xfrm rot="1247557">
                <a:off x="-768704" y="-1066574"/>
                <a:ext cx="3214043" cy="302180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49" name="Google Shape;449;p16"/>
              <p:cNvGrpSpPr/>
              <p:nvPr/>
            </p:nvGrpSpPr>
            <p:grpSpPr>
              <a:xfrm flipH="1">
                <a:off x="-403893" y="-215308"/>
                <a:ext cx="1829302" cy="1509621"/>
                <a:chOff x="4316381" y="4324522"/>
                <a:chExt cx="2228953" cy="1839431"/>
              </a:xfrm>
            </p:grpSpPr>
            <p:sp>
              <p:nvSpPr>
                <p:cNvPr id="450" name="Google Shape;450;p16"/>
                <p:cNvSpPr/>
                <p:nvPr/>
              </p:nvSpPr>
              <p:spPr>
                <a:xfrm>
                  <a:off x="4847385" y="4324522"/>
                  <a:ext cx="1697949" cy="1839431"/>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1" name="Google Shape;451;p16"/>
                <p:cNvSpPr/>
                <p:nvPr/>
              </p:nvSpPr>
              <p:spPr>
                <a:xfrm>
                  <a:off x="5245305" y="5252576"/>
                  <a:ext cx="866964" cy="304744"/>
                </a:xfrm>
                <a:custGeom>
                  <a:avLst/>
                  <a:gdLst/>
                  <a:ahLst/>
                  <a:cxnLst/>
                  <a:rect l="l" t="t" r="r" b="b"/>
                  <a:pathLst>
                    <a:path w="624839" h="219635" extrusionOk="0">
                      <a:moveTo>
                        <a:pt x="624840" y="219636"/>
                      </a:moveTo>
                      <a:lnTo>
                        <a:pt x="0" y="219636"/>
                      </a:lnTo>
                      <a:cubicBezTo>
                        <a:pt x="3810" y="184393"/>
                        <a:pt x="27622" y="156771"/>
                        <a:pt x="60007"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1"/>
                      </a:cubicBezTo>
                      <a:cubicBezTo>
                        <a:pt x="575310" y="150103"/>
                        <a:pt x="605790" y="185346"/>
                        <a:pt x="624840" y="2196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2" name="Google Shape;452;p16"/>
                <p:cNvSpPr/>
                <p:nvPr/>
              </p:nvSpPr>
              <p:spPr>
                <a:xfrm>
                  <a:off x="4316381" y="4850401"/>
                  <a:ext cx="866964" cy="304744"/>
                </a:xfrm>
                <a:custGeom>
                  <a:avLst/>
                  <a:gdLst/>
                  <a:ahLst/>
                  <a:cxnLst/>
                  <a:rect l="l" t="t" r="r" b="b"/>
                  <a:pathLst>
                    <a:path w="624839" h="219635" extrusionOk="0">
                      <a:moveTo>
                        <a:pt x="624840" y="219635"/>
                      </a:moveTo>
                      <a:lnTo>
                        <a:pt x="0" y="219635"/>
                      </a:lnTo>
                      <a:cubicBezTo>
                        <a:pt x="3810" y="184393"/>
                        <a:pt x="27622" y="156771"/>
                        <a:pt x="60007" y="143435"/>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5"/>
                        <a:pt x="430530" y="165343"/>
                      </a:cubicBezTo>
                      <a:cubicBezTo>
                        <a:pt x="431483" y="155818"/>
                        <a:pt x="469583" y="139625"/>
                        <a:pt x="478155" y="136768"/>
                      </a:cubicBezTo>
                      <a:cubicBezTo>
                        <a:pt x="498158" y="130100"/>
                        <a:pt x="518160" y="130100"/>
                        <a:pt x="538163" y="137721"/>
                      </a:cubicBezTo>
                      <a:cubicBezTo>
                        <a:pt x="575310" y="150103"/>
                        <a:pt x="604838" y="185346"/>
                        <a:pt x="624840" y="2196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3" name="Google Shape;453;p16"/>
                <p:cNvSpPr/>
                <p:nvPr/>
              </p:nvSpPr>
              <p:spPr>
                <a:xfrm>
                  <a:off x="5529752" y="4907746"/>
                  <a:ext cx="700445" cy="74009"/>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4" name="Google Shape;454;p16"/>
                <p:cNvSpPr/>
                <p:nvPr/>
              </p:nvSpPr>
              <p:spPr>
                <a:xfrm>
                  <a:off x="5183319" y="4664451"/>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5" name="Google Shape;455;p16"/>
                <p:cNvSpPr/>
                <p:nvPr/>
              </p:nvSpPr>
              <p:spPr>
                <a:xfrm>
                  <a:off x="5732057" y="5613832"/>
                  <a:ext cx="700445" cy="74009"/>
                </a:xfrm>
                <a:custGeom>
                  <a:avLst/>
                  <a:gdLst/>
                  <a:ahLst/>
                  <a:cxnLst/>
                  <a:rect l="l" t="t" r="r" b="b"/>
                  <a:pathLst>
                    <a:path w="504825" h="53340" extrusionOk="0">
                      <a:moveTo>
                        <a:pt x="0" y="0"/>
                      </a:moveTo>
                      <a:cubicBezTo>
                        <a:pt x="50483" y="0"/>
                        <a:pt x="50483" y="53340"/>
                        <a:pt x="100965" y="53340"/>
                      </a:cubicBezTo>
                      <a:cubicBezTo>
                        <a:pt x="151448" y="53340"/>
                        <a:pt x="151448"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456" name="Google Shape;456;p16"/>
            <p:cNvGrpSpPr/>
            <p:nvPr/>
          </p:nvGrpSpPr>
          <p:grpSpPr>
            <a:xfrm>
              <a:off x="6921946" y="903971"/>
              <a:ext cx="3361456" cy="5504965"/>
              <a:chOff x="6921946" y="903971"/>
              <a:chExt cx="3361456" cy="5504965"/>
            </a:xfrm>
          </p:grpSpPr>
          <p:sp>
            <p:nvSpPr>
              <p:cNvPr id="457" name="Google Shape;457;p16"/>
              <p:cNvSpPr/>
              <p:nvPr/>
            </p:nvSpPr>
            <p:spPr>
              <a:xfrm rot="-9395076" flipH="1">
                <a:off x="7273064" y="3913040"/>
                <a:ext cx="2017024" cy="2185093"/>
              </a:xfrm>
              <a:custGeom>
                <a:avLst/>
                <a:gdLst/>
                <a:ahLst/>
                <a:cxnLst/>
                <a:rect l="l" t="t" r="r" b="b"/>
                <a:pathLst>
                  <a:path w="1223747" h="1325716" extrusionOk="0">
                    <a:moveTo>
                      <a:pt x="410586" y="896380"/>
                    </a:moveTo>
                    <a:cubicBezTo>
                      <a:pt x="525838" y="982105"/>
                      <a:pt x="609658" y="1104025"/>
                      <a:pt x="718243" y="1198322"/>
                    </a:cubicBezTo>
                    <a:cubicBezTo>
                      <a:pt x="826828" y="1292620"/>
                      <a:pt x="980181" y="1360247"/>
                      <a:pt x="1113531" y="1306907"/>
                    </a:cubicBezTo>
                    <a:cubicBezTo>
                      <a:pt x="1149726" y="1292620"/>
                      <a:pt x="1182111" y="1269760"/>
                      <a:pt x="1202113" y="1236422"/>
                    </a:cubicBezTo>
                    <a:cubicBezTo>
                      <a:pt x="1236403" y="1179272"/>
                      <a:pt x="1223068" y="1105930"/>
                      <a:pt x="1208781" y="1040207"/>
                    </a:cubicBezTo>
                    <a:cubicBezTo>
                      <a:pt x="1118293" y="623012"/>
                      <a:pt x="1050666" y="-70408"/>
                      <a:pt x="454401" y="5792"/>
                    </a:cubicBezTo>
                    <a:cubicBezTo>
                      <a:pt x="263901" y="30557"/>
                      <a:pt x="79116" y="166765"/>
                      <a:pt x="19108" y="354407"/>
                    </a:cubicBezTo>
                    <a:cubicBezTo>
                      <a:pt x="-78047" y="658255"/>
                      <a:pt x="217228" y="752552"/>
                      <a:pt x="410586" y="8963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58" name="Google Shape;458;p16"/>
              <p:cNvGrpSpPr/>
              <p:nvPr/>
            </p:nvGrpSpPr>
            <p:grpSpPr>
              <a:xfrm>
                <a:off x="7478449" y="903971"/>
                <a:ext cx="2804952" cy="4857642"/>
                <a:chOff x="7478449" y="903971"/>
                <a:chExt cx="2804952" cy="4857642"/>
              </a:xfrm>
            </p:grpSpPr>
            <p:grpSp>
              <p:nvGrpSpPr>
                <p:cNvPr id="459" name="Google Shape;459;p16"/>
                <p:cNvGrpSpPr/>
                <p:nvPr/>
              </p:nvGrpSpPr>
              <p:grpSpPr>
                <a:xfrm>
                  <a:off x="7478449" y="903971"/>
                  <a:ext cx="2804952" cy="4857642"/>
                  <a:chOff x="7478449" y="946304"/>
                  <a:chExt cx="2804952" cy="4857642"/>
                </a:xfrm>
              </p:grpSpPr>
              <p:sp>
                <p:nvSpPr>
                  <p:cNvPr id="460" name="Google Shape;460;p16"/>
                  <p:cNvSpPr/>
                  <p:nvPr/>
                </p:nvSpPr>
                <p:spPr>
                  <a:xfrm rot="-4320109">
                    <a:off x="7297663" y="3394705"/>
                    <a:ext cx="2794827" cy="1650451"/>
                  </a:xfrm>
                  <a:custGeom>
                    <a:avLst/>
                    <a:gdLst/>
                    <a:ahLst/>
                    <a:cxnLst/>
                    <a:rect l="l" t="t" r="r" b="b"/>
                    <a:pathLst>
                      <a:path w="2449830" h="1446717" extrusionOk="0">
                        <a:moveTo>
                          <a:pt x="0" y="0"/>
                        </a:moveTo>
                        <a:lnTo>
                          <a:pt x="236220" y="125730"/>
                        </a:lnTo>
                        <a:cubicBezTo>
                          <a:pt x="309563" y="164783"/>
                          <a:pt x="356235" y="241935"/>
                          <a:pt x="356235" y="324803"/>
                        </a:cubicBezTo>
                        <a:lnTo>
                          <a:pt x="356235" y="393383"/>
                        </a:lnTo>
                        <a:cubicBezTo>
                          <a:pt x="356235" y="415290"/>
                          <a:pt x="347663" y="436245"/>
                          <a:pt x="332422" y="451485"/>
                        </a:cubicBezTo>
                        <a:lnTo>
                          <a:pt x="332422" y="451485"/>
                        </a:lnTo>
                        <a:cubicBezTo>
                          <a:pt x="258128" y="525780"/>
                          <a:pt x="248603" y="641985"/>
                          <a:pt x="308610" y="727710"/>
                        </a:cubicBezTo>
                        <a:lnTo>
                          <a:pt x="319088" y="741998"/>
                        </a:lnTo>
                        <a:cubicBezTo>
                          <a:pt x="342900" y="776288"/>
                          <a:pt x="378142" y="800100"/>
                          <a:pt x="418147" y="811530"/>
                        </a:cubicBezTo>
                        <a:lnTo>
                          <a:pt x="822960" y="924877"/>
                        </a:lnTo>
                        <a:cubicBezTo>
                          <a:pt x="922020" y="952500"/>
                          <a:pt x="1027747" y="925830"/>
                          <a:pt x="1101090" y="854393"/>
                        </a:cubicBezTo>
                        <a:lnTo>
                          <a:pt x="1146810" y="809625"/>
                        </a:lnTo>
                        <a:cubicBezTo>
                          <a:pt x="1201103" y="757238"/>
                          <a:pt x="1274445" y="729615"/>
                          <a:pt x="1349693" y="732473"/>
                        </a:cubicBezTo>
                        <a:lnTo>
                          <a:pt x="1579245" y="741998"/>
                        </a:lnTo>
                        <a:cubicBezTo>
                          <a:pt x="1653540" y="744855"/>
                          <a:pt x="1723073" y="782003"/>
                          <a:pt x="1767840" y="842010"/>
                        </a:cubicBezTo>
                        <a:lnTo>
                          <a:pt x="1803082" y="889635"/>
                        </a:lnTo>
                        <a:cubicBezTo>
                          <a:pt x="1841182" y="940118"/>
                          <a:pt x="1853565" y="1004888"/>
                          <a:pt x="1837373" y="1065848"/>
                        </a:cubicBezTo>
                        <a:lnTo>
                          <a:pt x="1828800" y="1099185"/>
                        </a:lnTo>
                        <a:cubicBezTo>
                          <a:pt x="1804988" y="1188720"/>
                          <a:pt x="1850707" y="1281113"/>
                          <a:pt x="1935480" y="1317308"/>
                        </a:cubicBezTo>
                        <a:lnTo>
                          <a:pt x="2175510" y="1419225"/>
                        </a:lnTo>
                        <a:cubicBezTo>
                          <a:pt x="2225993" y="1440180"/>
                          <a:pt x="2280285" y="1449705"/>
                          <a:pt x="2334578" y="1445895"/>
                        </a:cubicBezTo>
                        <a:lnTo>
                          <a:pt x="2449830" y="1437323"/>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1" name="Google Shape;461;p16"/>
                  <p:cNvSpPr/>
                  <p:nvPr/>
                </p:nvSpPr>
                <p:spPr>
                  <a:xfrm rot="3722614" flipH="1">
                    <a:off x="7967652" y="1618788"/>
                    <a:ext cx="2337566" cy="1356969"/>
                  </a:xfrm>
                  <a:custGeom>
                    <a:avLst/>
                    <a:gdLst/>
                    <a:ahLst/>
                    <a:cxnLst/>
                    <a:rect l="l" t="t" r="r" b="b"/>
                    <a:pathLst>
                      <a:path w="1238250" h="575309" extrusionOk="0">
                        <a:moveTo>
                          <a:pt x="1238250" y="0"/>
                        </a:moveTo>
                        <a:cubicBezTo>
                          <a:pt x="1222058" y="108585"/>
                          <a:pt x="1146810" y="207645"/>
                          <a:pt x="1046798" y="252413"/>
                        </a:cubicBezTo>
                        <a:cubicBezTo>
                          <a:pt x="987743" y="279083"/>
                          <a:pt x="922020" y="288608"/>
                          <a:pt x="864870" y="319088"/>
                        </a:cubicBezTo>
                        <a:cubicBezTo>
                          <a:pt x="763905" y="372428"/>
                          <a:pt x="702945" y="485775"/>
                          <a:pt x="597218" y="528638"/>
                        </a:cubicBezTo>
                        <a:cubicBezTo>
                          <a:pt x="501968" y="567690"/>
                          <a:pt x="394335" y="541020"/>
                          <a:pt x="292418" y="523875"/>
                        </a:cubicBezTo>
                        <a:cubicBezTo>
                          <a:pt x="190500" y="506730"/>
                          <a:pt x="73343" y="503872"/>
                          <a:pt x="0" y="575310"/>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62" name="Google Shape;462;p16"/>
                <p:cNvGrpSpPr/>
                <p:nvPr/>
              </p:nvGrpSpPr>
              <p:grpSpPr>
                <a:xfrm>
                  <a:off x="7696337" y="4616162"/>
                  <a:ext cx="237953" cy="491619"/>
                  <a:chOff x="7973047" y="1742056"/>
                  <a:chExt cx="208877" cy="431548"/>
                </a:xfrm>
              </p:grpSpPr>
              <p:sp>
                <p:nvSpPr>
                  <p:cNvPr id="463" name="Google Shape;463;p16"/>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4" name="Google Shape;464;p16"/>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5" name="Google Shape;465;p16"/>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6" name="Google Shape;466;p16"/>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67" name="Google Shape;467;p16"/>
                <p:cNvGrpSpPr/>
                <p:nvPr/>
              </p:nvGrpSpPr>
              <p:grpSpPr>
                <a:xfrm>
                  <a:off x="8869763" y="4561761"/>
                  <a:ext cx="149335" cy="331154"/>
                  <a:chOff x="8138895" y="2678251"/>
                  <a:chExt cx="131088" cy="290690"/>
                </a:xfrm>
              </p:grpSpPr>
              <p:sp>
                <p:nvSpPr>
                  <p:cNvPr id="468" name="Google Shape;468;p16"/>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9" name="Google Shape;469;p16"/>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0" name="Google Shape;470;p16"/>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1" name="Google Shape;471;p16"/>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72" name="Google Shape;472;p16"/>
                <p:cNvGrpSpPr/>
                <p:nvPr/>
              </p:nvGrpSpPr>
              <p:grpSpPr>
                <a:xfrm>
                  <a:off x="8537443" y="4154342"/>
                  <a:ext cx="245811" cy="533354"/>
                  <a:chOff x="7738110" y="1433006"/>
                  <a:chExt cx="215775" cy="468183"/>
                </a:xfrm>
              </p:grpSpPr>
              <p:sp>
                <p:nvSpPr>
                  <p:cNvPr id="473" name="Google Shape;473;p16"/>
                  <p:cNvSpPr/>
                  <p:nvPr/>
                </p:nvSpPr>
                <p:spPr>
                  <a:xfrm>
                    <a:off x="7738763" y="1433006"/>
                    <a:ext cx="215122" cy="403482"/>
                  </a:xfrm>
                  <a:custGeom>
                    <a:avLst/>
                    <a:gdLst/>
                    <a:ahLst/>
                    <a:cxnLst/>
                    <a:rect l="l" t="t" r="r" b="b"/>
                    <a:pathLst>
                      <a:path w="215122" h="403482" extrusionOk="0">
                        <a:moveTo>
                          <a:pt x="6014" y="182433"/>
                        </a:moveTo>
                        <a:cubicBezTo>
                          <a:pt x="-5416" y="250061"/>
                          <a:pt x="-4463" y="329118"/>
                          <a:pt x="44114" y="377696"/>
                        </a:cubicBezTo>
                        <a:cubicBezTo>
                          <a:pt x="56497" y="390078"/>
                          <a:pt x="71737" y="399603"/>
                          <a:pt x="88882" y="402461"/>
                        </a:cubicBezTo>
                        <a:cubicBezTo>
                          <a:pt x="114599" y="407223"/>
                          <a:pt x="141269" y="394841"/>
                          <a:pt x="160319" y="375791"/>
                        </a:cubicBezTo>
                        <a:cubicBezTo>
                          <a:pt x="178417" y="356741"/>
                          <a:pt x="189847" y="331976"/>
                          <a:pt x="197467" y="307211"/>
                        </a:cubicBezTo>
                        <a:cubicBezTo>
                          <a:pt x="222232" y="227201"/>
                          <a:pt x="231757" y="69086"/>
                          <a:pt x="151747" y="13841"/>
                        </a:cubicBezTo>
                        <a:cubicBezTo>
                          <a:pt x="60307" y="-49977"/>
                          <a:pt x="15539" y="124331"/>
                          <a:pt x="6014" y="1824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4" name="Google Shape;474;p16"/>
                  <p:cNvSpPr/>
                  <p:nvPr/>
                </p:nvSpPr>
                <p:spPr>
                  <a:xfrm>
                    <a:off x="7845742" y="1564005"/>
                    <a:ext cx="9525" cy="337184"/>
                  </a:xfrm>
                  <a:custGeom>
                    <a:avLst/>
                    <a:gdLst/>
                    <a:ahLst/>
                    <a:cxnLst/>
                    <a:rect l="l" t="t" r="r" b="b"/>
                    <a:pathLst>
                      <a:path w="9525" h="337184" extrusionOk="0">
                        <a:moveTo>
                          <a:pt x="0" y="0"/>
                        </a:moveTo>
                        <a:lnTo>
                          <a:pt x="0" y="337185"/>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5" name="Google Shape;475;p16"/>
                  <p:cNvSpPr/>
                  <p:nvPr/>
                </p:nvSpPr>
                <p:spPr>
                  <a:xfrm>
                    <a:off x="7738110" y="1589722"/>
                    <a:ext cx="107632" cy="187642"/>
                  </a:xfrm>
                  <a:custGeom>
                    <a:avLst/>
                    <a:gdLst/>
                    <a:ahLst/>
                    <a:cxnLst/>
                    <a:rect l="l" t="t" r="r" b="b"/>
                    <a:pathLst>
                      <a:path w="107632" h="187642" extrusionOk="0">
                        <a:moveTo>
                          <a:pt x="0" y="0"/>
                        </a:moveTo>
                        <a:lnTo>
                          <a:pt x="107633" y="187642"/>
                        </a:ln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6" name="Google Shape;476;p16"/>
                  <p:cNvSpPr/>
                  <p:nvPr/>
                </p:nvSpPr>
                <p:spPr>
                  <a:xfrm>
                    <a:off x="7845742" y="1561147"/>
                    <a:ext cx="103822" cy="162877"/>
                  </a:xfrm>
                  <a:custGeom>
                    <a:avLst/>
                    <a:gdLst/>
                    <a:ahLst/>
                    <a:cxnLst/>
                    <a:rect l="l" t="t" r="r" b="b"/>
                    <a:pathLst>
                      <a:path w="103822" h="162877" extrusionOk="0">
                        <a:moveTo>
                          <a:pt x="103822" y="0"/>
                        </a:moveTo>
                        <a:cubicBezTo>
                          <a:pt x="103822" y="952"/>
                          <a:pt x="0" y="162877"/>
                          <a:pt x="0" y="162877"/>
                        </a:cubicBezTo>
                      </a:path>
                    </a:pathLst>
                  </a:custGeom>
                  <a:noFill/>
                  <a:ln w="1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77" name="Google Shape;477;p16"/>
                <p:cNvGrpSpPr/>
                <p:nvPr/>
              </p:nvGrpSpPr>
              <p:grpSpPr>
                <a:xfrm>
                  <a:off x="8162078" y="4622798"/>
                  <a:ext cx="352356" cy="478357"/>
                  <a:chOff x="6869430" y="2367915"/>
                  <a:chExt cx="247650" cy="336232"/>
                </a:xfrm>
              </p:grpSpPr>
              <p:grpSp>
                <p:nvGrpSpPr>
                  <p:cNvPr id="478" name="Google Shape;478;p16"/>
                  <p:cNvGrpSpPr/>
                  <p:nvPr/>
                </p:nvGrpSpPr>
                <p:grpSpPr>
                  <a:xfrm>
                    <a:off x="6869430" y="2367915"/>
                    <a:ext cx="247650" cy="336232"/>
                    <a:chOff x="6869430" y="2367915"/>
                    <a:chExt cx="247650" cy="336232"/>
                  </a:xfrm>
                </p:grpSpPr>
                <p:sp>
                  <p:nvSpPr>
                    <p:cNvPr id="479" name="Google Shape;479;p16"/>
                    <p:cNvSpPr/>
                    <p:nvPr/>
                  </p:nvSpPr>
                  <p:spPr>
                    <a:xfrm>
                      <a:off x="6869430" y="2441257"/>
                      <a:ext cx="127634" cy="262889"/>
                    </a:xfrm>
                    <a:custGeom>
                      <a:avLst/>
                      <a:gdLst/>
                      <a:ahLst/>
                      <a:cxnLst/>
                      <a:rect l="l" t="t" r="r" b="b"/>
                      <a:pathLst>
                        <a:path w="127634" h="262889" extrusionOk="0">
                          <a:moveTo>
                            <a:pt x="127635" y="262890"/>
                          </a:moveTo>
                          <a:lnTo>
                            <a:pt x="127635" y="111442"/>
                          </a:lnTo>
                          <a:lnTo>
                            <a:pt x="62865" y="0"/>
                          </a:lnTo>
                          <a:lnTo>
                            <a:pt x="0" y="100965"/>
                          </a:lnTo>
                          <a:lnTo>
                            <a:pt x="0" y="26289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0" name="Google Shape;480;p16"/>
                    <p:cNvSpPr/>
                    <p:nvPr/>
                  </p:nvSpPr>
                  <p:spPr>
                    <a:xfrm>
                      <a:off x="6997065" y="2552700"/>
                      <a:ext cx="120015" cy="151447"/>
                    </a:xfrm>
                    <a:custGeom>
                      <a:avLst/>
                      <a:gdLst/>
                      <a:ahLst/>
                      <a:cxnLst/>
                      <a:rect l="l" t="t" r="r" b="b"/>
                      <a:pathLst>
                        <a:path w="120015" h="151447" extrusionOk="0">
                          <a:moveTo>
                            <a:pt x="0" y="0"/>
                          </a:moveTo>
                          <a:lnTo>
                            <a:pt x="120015" y="0"/>
                          </a:lnTo>
                          <a:lnTo>
                            <a:pt x="120015" y="151447"/>
                          </a:lnTo>
                          <a:lnTo>
                            <a:pt x="0" y="1514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1" name="Google Shape;481;p16"/>
                    <p:cNvSpPr/>
                    <p:nvPr/>
                  </p:nvSpPr>
                  <p:spPr>
                    <a:xfrm>
                      <a:off x="6932294" y="2441257"/>
                      <a:ext cx="183832" cy="111442"/>
                    </a:xfrm>
                    <a:custGeom>
                      <a:avLst/>
                      <a:gdLst/>
                      <a:ahLst/>
                      <a:cxnLst/>
                      <a:rect l="l" t="t" r="r" b="b"/>
                      <a:pathLst>
                        <a:path w="183832" h="111442" extrusionOk="0">
                          <a:moveTo>
                            <a:pt x="0" y="0"/>
                          </a:moveTo>
                          <a:lnTo>
                            <a:pt x="64770" y="111442"/>
                          </a:lnTo>
                          <a:lnTo>
                            <a:pt x="183833" y="111442"/>
                          </a:lnTo>
                          <a:lnTo>
                            <a:pt x="10668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2" name="Google Shape;482;p16"/>
                    <p:cNvSpPr/>
                    <p:nvPr/>
                  </p:nvSpPr>
                  <p:spPr>
                    <a:xfrm>
                      <a:off x="6924675" y="2510790"/>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3" name="Google Shape;483;p16"/>
                    <p:cNvSpPr/>
                    <p:nvPr/>
                  </p:nvSpPr>
                  <p:spPr>
                    <a:xfrm>
                      <a:off x="7029450" y="2576512"/>
                      <a:ext cx="7620" cy="55245"/>
                    </a:xfrm>
                    <a:custGeom>
                      <a:avLst/>
                      <a:gdLst/>
                      <a:ahLst/>
                      <a:cxnLst/>
                      <a:rect l="l" t="t" r="r" b="b"/>
                      <a:pathLst>
                        <a:path w="7620" h="55245" extrusionOk="0">
                          <a:moveTo>
                            <a:pt x="0" y="0"/>
                          </a:moveTo>
                          <a:lnTo>
                            <a:pt x="7620" y="0"/>
                          </a:lnTo>
                          <a:lnTo>
                            <a:pt x="7620" y="55245"/>
                          </a:lnTo>
                          <a:lnTo>
                            <a:pt x="0" y="5524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4" name="Google Shape;484;p16"/>
                    <p:cNvSpPr/>
                    <p:nvPr/>
                  </p:nvSpPr>
                  <p:spPr>
                    <a:xfrm>
                      <a:off x="6975157" y="2459355"/>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5" name="Google Shape;485;p16"/>
                    <p:cNvSpPr/>
                    <p:nvPr/>
                  </p:nvSpPr>
                  <p:spPr>
                    <a:xfrm>
                      <a:off x="7017067" y="2487930"/>
                      <a:ext cx="40004" cy="18097"/>
                    </a:xfrm>
                    <a:custGeom>
                      <a:avLst/>
                      <a:gdLst/>
                      <a:ahLst/>
                      <a:cxnLst/>
                      <a:rect l="l" t="t" r="r" b="b"/>
                      <a:pathLst>
                        <a:path w="40004" h="18097" extrusionOk="0">
                          <a:moveTo>
                            <a:pt x="0" y="0"/>
                          </a:moveTo>
                          <a:lnTo>
                            <a:pt x="40005" y="0"/>
                          </a:lnTo>
                          <a:lnTo>
                            <a:pt x="40005" y="18097"/>
                          </a:lnTo>
                          <a:lnTo>
                            <a:pt x="0" y="18097"/>
                          </a:lnTo>
                          <a:close/>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6" name="Google Shape;486;p16"/>
                    <p:cNvSpPr/>
                    <p:nvPr/>
                  </p:nvSpPr>
                  <p:spPr>
                    <a:xfrm>
                      <a:off x="6956107" y="2367915"/>
                      <a:ext cx="7620" cy="73342"/>
                    </a:xfrm>
                    <a:custGeom>
                      <a:avLst/>
                      <a:gdLst/>
                      <a:ahLst/>
                      <a:cxnLst/>
                      <a:rect l="l" t="t" r="r" b="b"/>
                      <a:pathLst>
                        <a:path w="7620" h="73342" extrusionOk="0">
                          <a:moveTo>
                            <a:pt x="0" y="0"/>
                          </a:moveTo>
                          <a:lnTo>
                            <a:pt x="7620" y="0"/>
                          </a:lnTo>
                          <a:lnTo>
                            <a:pt x="7620" y="73343"/>
                          </a:lnTo>
                          <a:lnTo>
                            <a:pt x="0" y="733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87" name="Google Shape;487;p16"/>
                  <p:cNvSpPr/>
                  <p:nvPr/>
                </p:nvSpPr>
                <p:spPr>
                  <a:xfrm>
                    <a:off x="6887527" y="2604135"/>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8" name="Google Shape;488;p16"/>
                  <p:cNvSpPr/>
                  <p:nvPr/>
                </p:nvSpPr>
                <p:spPr>
                  <a:xfrm>
                    <a:off x="6924675" y="2626042"/>
                    <a:ext cx="45720" cy="11429"/>
                  </a:xfrm>
                  <a:custGeom>
                    <a:avLst/>
                    <a:gdLst/>
                    <a:ahLst/>
                    <a:cxnLst/>
                    <a:rect l="l" t="t" r="r" b="b"/>
                    <a:pathLst>
                      <a:path w="45720" h="11429" extrusionOk="0">
                        <a:moveTo>
                          <a:pt x="0" y="0"/>
                        </a:moveTo>
                        <a:lnTo>
                          <a:pt x="45720" y="0"/>
                        </a:lnTo>
                        <a:lnTo>
                          <a:pt x="45720" y="11430"/>
                        </a:lnTo>
                        <a:lnTo>
                          <a:pt x="0" y="114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six columns">
  <p:cSld name="CUSTOM_4">
    <p:spTree>
      <p:nvGrpSpPr>
        <p:cNvPr id="1" name="Shape 489"/>
        <p:cNvGrpSpPr/>
        <p:nvPr/>
      </p:nvGrpSpPr>
      <p:grpSpPr>
        <a:xfrm>
          <a:off x="0" y="0"/>
          <a:ext cx="0" cy="0"/>
          <a:chOff x="0" y="0"/>
          <a:chExt cx="0" cy="0"/>
        </a:xfrm>
      </p:grpSpPr>
      <p:sp>
        <p:nvSpPr>
          <p:cNvPr id="490" name="Google Shape;490;p17"/>
          <p:cNvSpPr txBox="1">
            <a:spLocks noGrp="1"/>
          </p:cNvSpPr>
          <p:nvPr>
            <p:ph type="subTitle" idx="1"/>
          </p:nvPr>
        </p:nvSpPr>
        <p:spPr>
          <a:xfrm>
            <a:off x="1802972" y="2716867"/>
            <a:ext cx="2574800" cy="108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1" name="Google Shape;491;p17"/>
          <p:cNvSpPr txBox="1">
            <a:spLocks noGrp="1"/>
          </p:cNvSpPr>
          <p:nvPr>
            <p:ph type="subTitle" idx="2"/>
          </p:nvPr>
        </p:nvSpPr>
        <p:spPr>
          <a:xfrm>
            <a:off x="5239907" y="2716867"/>
            <a:ext cx="2574800" cy="108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7"/>
          <p:cNvSpPr txBox="1">
            <a:spLocks noGrp="1"/>
          </p:cNvSpPr>
          <p:nvPr>
            <p:ph type="subTitle" idx="3"/>
          </p:nvPr>
        </p:nvSpPr>
        <p:spPr>
          <a:xfrm>
            <a:off x="1802972" y="5047167"/>
            <a:ext cx="2574800" cy="10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3" name="Google Shape;493;p17"/>
          <p:cNvSpPr txBox="1">
            <a:spLocks noGrp="1"/>
          </p:cNvSpPr>
          <p:nvPr>
            <p:ph type="subTitle" idx="4"/>
          </p:nvPr>
        </p:nvSpPr>
        <p:spPr>
          <a:xfrm>
            <a:off x="5239907" y="5047167"/>
            <a:ext cx="2574800" cy="10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17"/>
          <p:cNvSpPr txBox="1">
            <a:spLocks noGrp="1"/>
          </p:cNvSpPr>
          <p:nvPr>
            <p:ph type="subTitle" idx="5"/>
          </p:nvPr>
        </p:nvSpPr>
        <p:spPr>
          <a:xfrm>
            <a:off x="8676841" y="2716867"/>
            <a:ext cx="2574800" cy="108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5" name="Google Shape;495;p17"/>
          <p:cNvSpPr txBox="1">
            <a:spLocks noGrp="1"/>
          </p:cNvSpPr>
          <p:nvPr>
            <p:ph type="subTitle" idx="6"/>
          </p:nvPr>
        </p:nvSpPr>
        <p:spPr>
          <a:xfrm>
            <a:off x="8676841" y="5047167"/>
            <a:ext cx="2574800" cy="10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7"/>
          <p:cNvSpPr txBox="1">
            <a:spLocks noGrp="1"/>
          </p:cNvSpPr>
          <p:nvPr>
            <p:ph type="subTitle" idx="7"/>
          </p:nvPr>
        </p:nvSpPr>
        <p:spPr>
          <a:xfrm>
            <a:off x="1802969" y="1718800"/>
            <a:ext cx="2574800" cy="99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9pPr>
          </a:lstStyle>
          <a:p>
            <a:endParaRPr/>
          </a:p>
        </p:txBody>
      </p:sp>
      <p:sp>
        <p:nvSpPr>
          <p:cNvPr id="497" name="Google Shape;497;p17"/>
          <p:cNvSpPr txBox="1">
            <a:spLocks noGrp="1"/>
          </p:cNvSpPr>
          <p:nvPr>
            <p:ph type="subTitle" idx="8"/>
          </p:nvPr>
        </p:nvSpPr>
        <p:spPr>
          <a:xfrm>
            <a:off x="5239905" y="1718800"/>
            <a:ext cx="2574800" cy="99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9pPr>
          </a:lstStyle>
          <a:p>
            <a:endParaRPr/>
          </a:p>
        </p:txBody>
      </p:sp>
      <p:sp>
        <p:nvSpPr>
          <p:cNvPr id="498" name="Google Shape;498;p17"/>
          <p:cNvSpPr txBox="1">
            <a:spLocks noGrp="1"/>
          </p:cNvSpPr>
          <p:nvPr>
            <p:ph type="subTitle" idx="9"/>
          </p:nvPr>
        </p:nvSpPr>
        <p:spPr>
          <a:xfrm>
            <a:off x="8676843" y="1718800"/>
            <a:ext cx="2574800" cy="99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9pPr>
          </a:lstStyle>
          <a:p>
            <a:endParaRPr/>
          </a:p>
        </p:txBody>
      </p:sp>
      <p:sp>
        <p:nvSpPr>
          <p:cNvPr id="499" name="Google Shape;499;p17"/>
          <p:cNvSpPr txBox="1">
            <a:spLocks noGrp="1"/>
          </p:cNvSpPr>
          <p:nvPr>
            <p:ph type="subTitle" idx="13"/>
          </p:nvPr>
        </p:nvSpPr>
        <p:spPr>
          <a:xfrm>
            <a:off x="1802969" y="4049267"/>
            <a:ext cx="2574800" cy="99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9pPr>
          </a:lstStyle>
          <a:p>
            <a:endParaRPr/>
          </a:p>
        </p:txBody>
      </p:sp>
      <p:sp>
        <p:nvSpPr>
          <p:cNvPr id="500" name="Google Shape;500;p17"/>
          <p:cNvSpPr txBox="1">
            <a:spLocks noGrp="1"/>
          </p:cNvSpPr>
          <p:nvPr>
            <p:ph type="subTitle" idx="14"/>
          </p:nvPr>
        </p:nvSpPr>
        <p:spPr>
          <a:xfrm>
            <a:off x="5239905" y="4049267"/>
            <a:ext cx="2574800" cy="99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9pPr>
          </a:lstStyle>
          <a:p>
            <a:endParaRPr/>
          </a:p>
        </p:txBody>
      </p:sp>
      <p:sp>
        <p:nvSpPr>
          <p:cNvPr id="501" name="Google Shape;501;p17"/>
          <p:cNvSpPr txBox="1">
            <a:spLocks noGrp="1"/>
          </p:cNvSpPr>
          <p:nvPr>
            <p:ph type="subTitle" idx="15"/>
          </p:nvPr>
        </p:nvSpPr>
        <p:spPr>
          <a:xfrm>
            <a:off x="8676843" y="4049267"/>
            <a:ext cx="2574800" cy="99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Nunito ExtraBold"/>
              <a:buNone/>
              <a:defRPr sz="2667">
                <a:latin typeface="Nunito ExtraBold"/>
                <a:ea typeface="Nunito ExtraBold"/>
                <a:cs typeface="Nunito ExtraBold"/>
                <a:sym typeface="Nunito ExtraBold"/>
              </a:defRPr>
            </a:lvl1pPr>
            <a:lvl2pPr lvl="1"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2pPr>
            <a:lvl3pPr lvl="2"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3pPr>
            <a:lvl4pPr lvl="3"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4pPr>
            <a:lvl5pPr lvl="4"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5pPr>
            <a:lvl6pPr lvl="5"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6pPr>
            <a:lvl7pPr lvl="6"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7pPr>
            <a:lvl8pPr lvl="7"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8pPr>
            <a:lvl9pPr lvl="8" algn="ctr" rtl="0">
              <a:lnSpc>
                <a:spcPct val="100000"/>
              </a:lnSpc>
              <a:spcBef>
                <a:spcPts val="0"/>
              </a:spcBef>
              <a:spcAft>
                <a:spcPts val="0"/>
              </a:spcAft>
              <a:buSzPts val="2000"/>
              <a:buFont typeface="Nunito ExtraBold"/>
              <a:buNone/>
              <a:defRPr sz="2667">
                <a:latin typeface="Nunito ExtraBold"/>
                <a:ea typeface="Nunito ExtraBold"/>
                <a:cs typeface="Nunito ExtraBold"/>
                <a:sym typeface="Nunito ExtraBold"/>
              </a:defRPr>
            </a:lvl9pPr>
          </a:lstStyle>
          <a:p>
            <a:endParaRPr/>
          </a:p>
        </p:txBody>
      </p:sp>
      <p:sp>
        <p:nvSpPr>
          <p:cNvPr id="502" name="Google Shape;502;p17"/>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3" name="Google Shape;503;p17"/>
          <p:cNvGrpSpPr/>
          <p:nvPr/>
        </p:nvGrpSpPr>
        <p:grpSpPr>
          <a:xfrm>
            <a:off x="-2366597" y="-4538534"/>
            <a:ext cx="14991408" cy="12412635"/>
            <a:chOff x="-1774948" y="-3403900"/>
            <a:chExt cx="11243556" cy="9309476"/>
          </a:xfrm>
        </p:grpSpPr>
        <p:grpSp>
          <p:nvGrpSpPr>
            <p:cNvPr id="504" name="Google Shape;504;p17"/>
            <p:cNvGrpSpPr/>
            <p:nvPr/>
          </p:nvGrpSpPr>
          <p:grpSpPr>
            <a:xfrm rot="-1404554" flipH="1">
              <a:off x="-1153330" y="-2407471"/>
              <a:ext cx="5918378" cy="4355378"/>
              <a:chOff x="3537210" y="-2191719"/>
              <a:chExt cx="5918317" cy="4355333"/>
            </a:xfrm>
          </p:grpSpPr>
          <p:sp>
            <p:nvSpPr>
              <p:cNvPr id="505" name="Google Shape;505;p17"/>
              <p:cNvSpPr/>
              <p:nvPr/>
            </p:nvSpPr>
            <p:spPr>
              <a:xfrm rot="-2269838" flipH="1">
                <a:off x="4125782" y="-1524040"/>
                <a:ext cx="3212098" cy="3019976"/>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6" name="Google Shape;506;p17"/>
              <p:cNvSpPr/>
              <p:nvPr/>
            </p:nvSpPr>
            <p:spPr>
              <a:xfrm flipH="1">
                <a:off x="7534658" y="-220763"/>
                <a:ext cx="1920868" cy="1863317"/>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07" name="Google Shape;507;p17"/>
            <p:cNvGrpSpPr/>
            <p:nvPr/>
          </p:nvGrpSpPr>
          <p:grpSpPr>
            <a:xfrm>
              <a:off x="6896461" y="3079139"/>
              <a:ext cx="2572147" cy="2826437"/>
              <a:chOff x="6896461" y="3079139"/>
              <a:chExt cx="2572147" cy="2826437"/>
            </a:xfrm>
          </p:grpSpPr>
          <p:sp>
            <p:nvSpPr>
              <p:cNvPr id="508" name="Google Shape;508;p17"/>
              <p:cNvSpPr/>
              <p:nvPr/>
            </p:nvSpPr>
            <p:spPr>
              <a:xfrm rot="-2976981">
                <a:off x="6666553" y="4093439"/>
                <a:ext cx="3031963" cy="797837"/>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09" name="Google Shape;509;p17"/>
              <p:cNvGrpSpPr/>
              <p:nvPr/>
            </p:nvGrpSpPr>
            <p:grpSpPr>
              <a:xfrm rot="-1109229" flipH="1">
                <a:off x="8505441" y="3369496"/>
                <a:ext cx="576020" cy="607387"/>
                <a:chOff x="4185790" y="1802756"/>
                <a:chExt cx="414928" cy="437523"/>
              </a:xfrm>
            </p:grpSpPr>
            <p:sp>
              <p:nvSpPr>
                <p:cNvPr id="510" name="Google Shape;510;p17"/>
                <p:cNvSpPr/>
                <p:nvPr/>
              </p:nvSpPr>
              <p:spPr>
                <a:xfrm>
                  <a:off x="4410075" y="2007870"/>
                  <a:ext cx="139064" cy="41910"/>
                </a:xfrm>
                <a:custGeom>
                  <a:avLst/>
                  <a:gdLst/>
                  <a:ahLst/>
                  <a:cxnLst/>
                  <a:rect l="l" t="t" r="r" b="b"/>
                  <a:pathLst>
                    <a:path w="139064" h="41910" extrusionOk="0">
                      <a:moveTo>
                        <a:pt x="139065" y="0"/>
                      </a:moveTo>
                      <a:lnTo>
                        <a:pt x="0" y="41910"/>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1" name="Google Shape;511;p17"/>
                <p:cNvSpPr/>
                <p:nvPr/>
              </p:nvSpPr>
              <p:spPr>
                <a:xfrm>
                  <a:off x="4354829" y="1890712"/>
                  <a:ext cx="160972" cy="260985"/>
                </a:xfrm>
                <a:custGeom>
                  <a:avLst/>
                  <a:gdLst/>
                  <a:ahLst/>
                  <a:cxnLst/>
                  <a:rect l="l" t="t" r="r" b="b"/>
                  <a:pathLst>
                    <a:path w="160972" h="260985" extrusionOk="0">
                      <a:moveTo>
                        <a:pt x="64770" y="167640"/>
                      </a:moveTo>
                      <a:lnTo>
                        <a:pt x="0" y="8573"/>
                      </a:lnTo>
                      <a:lnTo>
                        <a:pt x="19050" y="0"/>
                      </a:lnTo>
                      <a:cubicBezTo>
                        <a:pt x="19050" y="0"/>
                        <a:pt x="156210" y="129540"/>
                        <a:pt x="160973" y="132398"/>
                      </a:cubicBezTo>
                      <a:lnTo>
                        <a:pt x="140970" y="260985"/>
                      </a:lnTo>
                      <a:lnTo>
                        <a:pt x="64770" y="167640"/>
                      </a:lnTo>
                      <a:close/>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12" name="Google Shape;512;p17"/>
                <p:cNvGrpSpPr/>
                <p:nvPr/>
              </p:nvGrpSpPr>
              <p:grpSpPr>
                <a:xfrm>
                  <a:off x="4277677" y="1802756"/>
                  <a:ext cx="183832" cy="136533"/>
                  <a:chOff x="4277677" y="1802756"/>
                  <a:chExt cx="183832" cy="136533"/>
                </a:xfrm>
              </p:grpSpPr>
              <p:sp>
                <p:nvSpPr>
                  <p:cNvPr id="513" name="Google Shape;513;p17"/>
                  <p:cNvSpPr/>
                  <p:nvPr/>
                </p:nvSpPr>
                <p:spPr>
                  <a:xfrm>
                    <a:off x="4331510" y="1802756"/>
                    <a:ext cx="129999" cy="80650"/>
                  </a:xfrm>
                  <a:custGeom>
                    <a:avLst/>
                    <a:gdLst/>
                    <a:ahLst/>
                    <a:cxnLst/>
                    <a:rect l="l" t="t" r="r" b="b"/>
                    <a:pathLst>
                      <a:path w="129999" h="80650" extrusionOk="0">
                        <a:moveTo>
                          <a:pt x="130000" y="64143"/>
                        </a:moveTo>
                        <a:cubicBezTo>
                          <a:pt x="116665" y="84146"/>
                          <a:pt x="104282" y="87003"/>
                          <a:pt x="84280" y="67001"/>
                        </a:cubicBezTo>
                        <a:cubicBezTo>
                          <a:pt x="75707" y="58428"/>
                          <a:pt x="69992" y="47951"/>
                          <a:pt x="64277" y="37473"/>
                        </a:cubicBezTo>
                        <a:cubicBezTo>
                          <a:pt x="55705" y="21281"/>
                          <a:pt x="44275" y="3183"/>
                          <a:pt x="28082" y="326"/>
                        </a:cubicBezTo>
                        <a:cubicBezTo>
                          <a:pt x="17605" y="-1579"/>
                          <a:pt x="7127" y="5088"/>
                          <a:pt x="2365" y="14613"/>
                        </a:cubicBezTo>
                        <a:cubicBezTo>
                          <a:pt x="-2398" y="25091"/>
                          <a:pt x="460" y="38426"/>
                          <a:pt x="7127" y="46998"/>
                        </a:cubicBez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4" name="Google Shape;514;p17"/>
                  <p:cNvSpPr/>
                  <p:nvPr/>
                </p:nvSpPr>
                <p:spPr>
                  <a:xfrm>
                    <a:off x="4277677" y="1865947"/>
                    <a:ext cx="141922" cy="73342"/>
                  </a:xfrm>
                  <a:custGeom>
                    <a:avLst/>
                    <a:gdLst/>
                    <a:ahLst/>
                    <a:cxnLst/>
                    <a:rect l="l" t="t" r="r" b="b"/>
                    <a:pathLst>
                      <a:path w="141922" h="73342" extrusionOk="0">
                        <a:moveTo>
                          <a:pt x="141923" y="0"/>
                        </a:moveTo>
                        <a:lnTo>
                          <a:pt x="0" y="73342"/>
                        </a:lnTo>
                      </a:path>
                    </a:pathLst>
                  </a:custGeom>
                  <a:no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15" name="Google Shape;515;p17"/>
                <p:cNvSpPr/>
                <p:nvPr/>
              </p:nvSpPr>
              <p:spPr>
                <a:xfrm>
                  <a:off x="4413438" y="2045017"/>
                  <a:ext cx="179011" cy="195262"/>
                </a:xfrm>
                <a:custGeom>
                  <a:avLst/>
                  <a:gdLst/>
                  <a:ahLst/>
                  <a:cxnLst/>
                  <a:rect l="l" t="t" r="r" b="b"/>
                  <a:pathLst>
                    <a:path w="179011" h="195262" extrusionOk="0">
                      <a:moveTo>
                        <a:pt x="75694" y="9525"/>
                      </a:moveTo>
                      <a:cubicBezTo>
                        <a:pt x="95697" y="9525"/>
                        <a:pt x="115699" y="17145"/>
                        <a:pt x="133797" y="33338"/>
                      </a:cubicBezTo>
                      <a:cubicBezTo>
                        <a:pt x="170944" y="66675"/>
                        <a:pt x="181422" y="122873"/>
                        <a:pt x="156657" y="158115"/>
                      </a:cubicBezTo>
                      <a:cubicBezTo>
                        <a:pt x="144274" y="176213"/>
                        <a:pt x="124272" y="185738"/>
                        <a:pt x="103317" y="185738"/>
                      </a:cubicBezTo>
                      <a:cubicBezTo>
                        <a:pt x="83314" y="185738"/>
                        <a:pt x="63312" y="178118"/>
                        <a:pt x="45214" y="161925"/>
                      </a:cubicBezTo>
                      <a:cubicBezTo>
                        <a:pt x="8067" y="128588"/>
                        <a:pt x="-2411" y="72390"/>
                        <a:pt x="22354" y="37148"/>
                      </a:cubicBezTo>
                      <a:cubicBezTo>
                        <a:pt x="34737" y="19050"/>
                        <a:pt x="54739" y="9525"/>
                        <a:pt x="75694" y="9525"/>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9525"/>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6" name="Google Shape;516;p17"/>
                <p:cNvSpPr/>
                <p:nvPr/>
              </p:nvSpPr>
              <p:spPr>
                <a:xfrm>
                  <a:off x="4185790" y="1840229"/>
                  <a:ext cx="179011" cy="195262"/>
                </a:xfrm>
                <a:custGeom>
                  <a:avLst/>
                  <a:gdLst/>
                  <a:ahLst/>
                  <a:cxnLst/>
                  <a:rect l="l" t="t" r="r" b="b"/>
                  <a:pathLst>
                    <a:path w="179011" h="195262" extrusionOk="0">
                      <a:moveTo>
                        <a:pt x="75694" y="8573"/>
                      </a:moveTo>
                      <a:cubicBezTo>
                        <a:pt x="95697" y="8573"/>
                        <a:pt x="115699" y="16193"/>
                        <a:pt x="133797" y="32385"/>
                      </a:cubicBezTo>
                      <a:cubicBezTo>
                        <a:pt x="170944" y="65723"/>
                        <a:pt x="181422" y="121920"/>
                        <a:pt x="156657" y="157163"/>
                      </a:cubicBezTo>
                      <a:cubicBezTo>
                        <a:pt x="144274" y="175260"/>
                        <a:pt x="124272" y="184785"/>
                        <a:pt x="103317" y="184785"/>
                      </a:cubicBezTo>
                      <a:cubicBezTo>
                        <a:pt x="83314" y="184785"/>
                        <a:pt x="63312" y="177165"/>
                        <a:pt x="45214" y="160973"/>
                      </a:cubicBezTo>
                      <a:cubicBezTo>
                        <a:pt x="8067" y="127635"/>
                        <a:pt x="-2411" y="71438"/>
                        <a:pt x="22354" y="36195"/>
                      </a:cubicBezTo>
                      <a:cubicBezTo>
                        <a:pt x="35689" y="18098"/>
                        <a:pt x="54739" y="8573"/>
                        <a:pt x="75694" y="8573"/>
                      </a:cubicBezTo>
                      <a:moveTo>
                        <a:pt x="75694" y="0"/>
                      </a:moveTo>
                      <a:cubicBezTo>
                        <a:pt x="50929" y="0"/>
                        <a:pt x="29022" y="11430"/>
                        <a:pt x="14734" y="31433"/>
                      </a:cubicBezTo>
                      <a:cubicBezTo>
                        <a:pt x="-11936" y="70485"/>
                        <a:pt x="-1458" y="132398"/>
                        <a:pt x="38547" y="168593"/>
                      </a:cubicBezTo>
                      <a:cubicBezTo>
                        <a:pt x="57597" y="185738"/>
                        <a:pt x="80457" y="195263"/>
                        <a:pt x="103317" y="195263"/>
                      </a:cubicBezTo>
                      <a:cubicBezTo>
                        <a:pt x="128082" y="195263"/>
                        <a:pt x="149989" y="183833"/>
                        <a:pt x="164277" y="163830"/>
                      </a:cubicBezTo>
                      <a:cubicBezTo>
                        <a:pt x="190947" y="124778"/>
                        <a:pt x="180469" y="62865"/>
                        <a:pt x="140464" y="26670"/>
                      </a:cubicBezTo>
                      <a:cubicBezTo>
                        <a:pt x="121414" y="8573"/>
                        <a:pt x="98554" y="0"/>
                        <a:pt x="75694" y="0"/>
                      </a:cubicBezTo>
                      <a:lnTo>
                        <a:pt x="7569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7" name="Google Shape;517;p17"/>
                <p:cNvSpPr/>
                <p:nvPr/>
              </p:nvSpPr>
              <p:spPr>
                <a:xfrm>
                  <a:off x="4508744" y="1961009"/>
                  <a:ext cx="91974" cy="74061"/>
                </a:xfrm>
                <a:custGeom>
                  <a:avLst/>
                  <a:gdLst/>
                  <a:ahLst/>
                  <a:cxnLst/>
                  <a:rect l="l" t="t" r="r" b="b"/>
                  <a:pathLst>
                    <a:path w="91974" h="74061" extrusionOk="0">
                      <a:moveTo>
                        <a:pt x="81353" y="73530"/>
                      </a:moveTo>
                      <a:cubicBezTo>
                        <a:pt x="81353" y="73530"/>
                        <a:pt x="80400" y="73530"/>
                        <a:pt x="79448" y="73530"/>
                      </a:cubicBezTo>
                      <a:cubicBezTo>
                        <a:pt x="60398" y="78293"/>
                        <a:pt x="46110" y="49718"/>
                        <a:pt x="29918" y="40193"/>
                      </a:cubicBezTo>
                      <a:cubicBezTo>
                        <a:pt x="21345" y="35430"/>
                        <a:pt x="11820" y="32573"/>
                        <a:pt x="5153" y="24000"/>
                      </a:cubicBezTo>
                      <a:cubicBezTo>
                        <a:pt x="390" y="18285"/>
                        <a:pt x="-1515" y="10665"/>
                        <a:pt x="1343" y="5903"/>
                      </a:cubicBezTo>
                      <a:cubicBezTo>
                        <a:pt x="4200" y="1140"/>
                        <a:pt x="10868" y="-1717"/>
                        <a:pt x="18488" y="1140"/>
                      </a:cubicBezTo>
                      <a:cubicBezTo>
                        <a:pt x="28013" y="5903"/>
                        <a:pt x="33728" y="17333"/>
                        <a:pt x="41348" y="24953"/>
                      </a:cubicBezTo>
                      <a:cubicBezTo>
                        <a:pt x="51825" y="33525"/>
                        <a:pt x="62303" y="34478"/>
                        <a:pt x="72780" y="35430"/>
                      </a:cubicBezTo>
                      <a:cubicBezTo>
                        <a:pt x="75638" y="35430"/>
                        <a:pt x="79448" y="36383"/>
                        <a:pt x="82305" y="38288"/>
                      </a:cubicBezTo>
                      <a:cubicBezTo>
                        <a:pt x="88973" y="42098"/>
                        <a:pt x="92783" y="49718"/>
                        <a:pt x="91830" y="56385"/>
                      </a:cubicBezTo>
                      <a:cubicBezTo>
                        <a:pt x="91830" y="64005"/>
                        <a:pt x="88020" y="70673"/>
                        <a:pt x="81353" y="73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18" name="Google Shape;518;p17"/>
              <p:cNvGrpSpPr/>
              <p:nvPr/>
            </p:nvGrpSpPr>
            <p:grpSpPr>
              <a:xfrm flipH="1">
                <a:off x="8752079" y="4131295"/>
                <a:ext cx="237953" cy="491619"/>
                <a:chOff x="7973047" y="1742056"/>
                <a:chExt cx="208877" cy="431548"/>
              </a:xfrm>
            </p:grpSpPr>
            <p:sp>
              <p:nvSpPr>
                <p:cNvPr id="519" name="Google Shape;519;p17"/>
                <p:cNvSpPr/>
                <p:nvPr/>
              </p:nvSpPr>
              <p:spPr>
                <a:xfrm>
                  <a:off x="7973047" y="174205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8433" y="-48511"/>
                        <a:pt x="15570" y="121034"/>
                        <a:pt x="6045" y="1772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0" name="Google Shape;520;p17"/>
                <p:cNvSpPr/>
                <p:nvPr/>
              </p:nvSpPr>
              <p:spPr>
                <a:xfrm>
                  <a:off x="8075294" y="1928812"/>
                  <a:ext cx="1905" cy="244792"/>
                </a:xfrm>
                <a:custGeom>
                  <a:avLst/>
                  <a:gdLst/>
                  <a:ahLst/>
                  <a:cxnLst/>
                  <a:rect l="l" t="t" r="r" b="b"/>
                  <a:pathLst>
                    <a:path w="1905"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1" name="Google Shape;521;p17"/>
                <p:cNvSpPr/>
                <p:nvPr/>
              </p:nvSpPr>
              <p:spPr>
                <a:xfrm>
                  <a:off x="7984807" y="1865947"/>
                  <a:ext cx="196215" cy="167801"/>
                </a:xfrm>
                <a:custGeom>
                  <a:avLst/>
                  <a:gdLst/>
                  <a:ahLst/>
                  <a:cxnLst/>
                  <a:rect l="l" t="t" r="r" b="b"/>
                  <a:pathLst>
                    <a:path w="196215" h="167801" extrusionOk="0">
                      <a:moveTo>
                        <a:pt x="0" y="25717"/>
                      </a:moveTo>
                      <a:cubicBezTo>
                        <a:pt x="0" y="25717"/>
                        <a:pt x="92393" y="173355"/>
                        <a:pt x="92393" y="167640"/>
                      </a:cubicBezTo>
                      <a:cubicBezTo>
                        <a:pt x="92393"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2" name="Google Shape;522;p17"/>
                <p:cNvSpPr/>
                <p:nvPr/>
              </p:nvSpPr>
              <p:spPr>
                <a:xfrm>
                  <a:off x="8127682" y="178784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23" name="Google Shape;523;p17"/>
              <p:cNvGrpSpPr/>
              <p:nvPr/>
            </p:nvGrpSpPr>
            <p:grpSpPr>
              <a:xfrm flipH="1">
                <a:off x="8658408" y="4701707"/>
                <a:ext cx="149335" cy="331154"/>
                <a:chOff x="8138895" y="2678251"/>
                <a:chExt cx="131088" cy="290690"/>
              </a:xfrm>
            </p:grpSpPr>
            <p:sp>
              <p:nvSpPr>
                <p:cNvPr id="524" name="Google Shape;524;p17"/>
                <p:cNvSpPr/>
                <p:nvPr/>
              </p:nvSpPr>
              <p:spPr>
                <a:xfrm>
                  <a:off x="8138895" y="2678251"/>
                  <a:ext cx="131088" cy="245573"/>
                </a:xfrm>
                <a:custGeom>
                  <a:avLst/>
                  <a:gdLst/>
                  <a:ahLst/>
                  <a:cxnLst/>
                  <a:rect l="l" t="t" r="r" b="b"/>
                  <a:pathLst>
                    <a:path w="131088" h="245573" extrusionOk="0">
                      <a:moveTo>
                        <a:pt x="4027" y="111620"/>
                      </a:moveTo>
                      <a:cubicBezTo>
                        <a:pt x="-3593" y="152578"/>
                        <a:pt x="-2641" y="200203"/>
                        <a:pt x="26887" y="229731"/>
                      </a:cubicBezTo>
                      <a:cubicBezTo>
                        <a:pt x="34507" y="237351"/>
                        <a:pt x="44032" y="243066"/>
                        <a:pt x="54509" y="244970"/>
                      </a:cubicBezTo>
                      <a:cubicBezTo>
                        <a:pt x="70702" y="247828"/>
                        <a:pt x="86894" y="240208"/>
                        <a:pt x="97372" y="228778"/>
                      </a:cubicBezTo>
                      <a:cubicBezTo>
                        <a:pt x="108802" y="217348"/>
                        <a:pt x="115469" y="202108"/>
                        <a:pt x="120232" y="186868"/>
                      </a:cubicBezTo>
                      <a:cubicBezTo>
                        <a:pt x="135472" y="138291"/>
                        <a:pt x="141187" y="42088"/>
                        <a:pt x="92609" y="7798"/>
                      </a:cubicBezTo>
                      <a:cubicBezTo>
                        <a:pt x="36412" y="-29349"/>
                        <a:pt x="9742" y="76378"/>
                        <a:pt x="4027" y="1116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5" name="Google Shape;525;p17"/>
                <p:cNvSpPr/>
                <p:nvPr/>
              </p:nvSpPr>
              <p:spPr>
                <a:xfrm>
                  <a:off x="8187690" y="2793682"/>
                  <a:ext cx="9525" cy="175259"/>
                </a:xfrm>
                <a:custGeom>
                  <a:avLst/>
                  <a:gdLst/>
                  <a:ahLst/>
                  <a:cxnLst/>
                  <a:rect l="l" t="t" r="r" b="b"/>
                  <a:pathLst>
                    <a:path w="9525" h="175259" extrusionOk="0">
                      <a:moveTo>
                        <a:pt x="0" y="0"/>
                      </a:moveTo>
                      <a:lnTo>
                        <a:pt x="0" y="17526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6" name="Google Shape;526;p17"/>
                <p:cNvSpPr/>
                <p:nvPr/>
              </p:nvSpPr>
              <p:spPr>
                <a:xfrm>
                  <a:off x="8187690" y="2764155"/>
                  <a:ext cx="80009" cy="117157"/>
                </a:xfrm>
                <a:custGeom>
                  <a:avLst/>
                  <a:gdLst/>
                  <a:ahLst/>
                  <a:cxnLst/>
                  <a:rect l="l" t="t" r="r" b="b"/>
                  <a:pathLst>
                    <a:path w="80009" h="117157" extrusionOk="0">
                      <a:moveTo>
                        <a:pt x="80010" y="0"/>
                      </a:moveTo>
                      <a:lnTo>
                        <a:pt x="0" y="11715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7" name="Google Shape;527;p17"/>
                <p:cNvSpPr/>
                <p:nvPr/>
              </p:nvSpPr>
              <p:spPr>
                <a:xfrm>
                  <a:off x="8227695" y="2687002"/>
                  <a:ext cx="2857" cy="135255"/>
                </a:xfrm>
                <a:custGeom>
                  <a:avLst/>
                  <a:gdLst/>
                  <a:ahLst/>
                  <a:cxnLst/>
                  <a:rect l="l" t="t" r="r" b="b"/>
                  <a:pathLst>
                    <a:path w="2857" h="135255" extrusionOk="0">
                      <a:moveTo>
                        <a:pt x="2858" y="0"/>
                      </a:moveTo>
                      <a:lnTo>
                        <a:pt x="0" y="135255"/>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28" name="Google Shape;528;p17"/>
              <p:cNvGrpSpPr/>
              <p:nvPr/>
            </p:nvGrpSpPr>
            <p:grpSpPr>
              <a:xfrm flipH="1">
                <a:off x="8173675" y="4650669"/>
                <a:ext cx="198792" cy="433208"/>
                <a:chOff x="7222549" y="1239928"/>
                <a:chExt cx="174501" cy="380274"/>
              </a:xfrm>
            </p:grpSpPr>
            <p:sp>
              <p:nvSpPr>
                <p:cNvPr id="529" name="Google Shape;529;p17"/>
                <p:cNvSpPr/>
                <p:nvPr/>
              </p:nvSpPr>
              <p:spPr>
                <a:xfrm>
                  <a:off x="7222549" y="1239928"/>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0" name="Google Shape;530;p17"/>
                <p:cNvSpPr/>
                <p:nvPr/>
              </p:nvSpPr>
              <p:spPr>
                <a:xfrm>
                  <a:off x="7310437" y="1346835"/>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1" name="Google Shape;531;p17"/>
                <p:cNvSpPr/>
                <p:nvPr/>
              </p:nvSpPr>
              <p:spPr>
                <a:xfrm>
                  <a:off x="7222807" y="1368742"/>
                  <a:ext cx="87629" cy="151447"/>
                </a:xfrm>
                <a:custGeom>
                  <a:avLst/>
                  <a:gdLst/>
                  <a:ahLst/>
                  <a:cxnLst/>
                  <a:rect l="l" t="t" r="r" b="b"/>
                  <a:pathLst>
                    <a:path w="87629" h="151447" extrusionOk="0">
                      <a:moveTo>
                        <a:pt x="0" y="0"/>
                      </a:moveTo>
                      <a:lnTo>
                        <a:pt x="87630" y="151447"/>
                      </a:ln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2" name="Google Shape;532;p17"/>
                <p:cNvSpPr/>
                <p:nvPr/>
              </p:nvSpPr>
              <p:spPr>
                <a:xfrm>
                  <a:off x="7310437" y="1343977"/>
                  <a:ext cx="83819" cy="132397"/>
                </a:xfrm>
                <a:custGeom>
                  <a:avLst/>
                  <a:gdLst/>
                  <a:ahLst/>
                  <a:cxnLst/>
                  <a:rect l="l" t="t" r="r" b="b"/>
                  <a:pathLst>
                    <a:path w="83819"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pattFill prst="pct5">
          <a:fgClr>
            <a:schemeClr val="lt1"/>
          </a:fgClr>
          <a:bgClr>
            <a:schemeClr val="bg1"/>
          </a:bgClr>
        </a:patt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Acme"/>
              <a:buNone/>
              <a:defRPr sz="3500">
                <a:solidFill>
                  <a:schemeClr val="dk1"/>
                </a:solidFill>
                <a:latin typeface="Acme"/>
                <a:ea typeface="Acme"/>
                <a:cs typeface="Acme"/>
                <a:sym typeface="Acm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7" r:id="rId5"/>
    <p:sldLayoutId id="2147483659" r:id="rId6"/>
    <p:sldLayoutId id="2147483660" r:id="rId7"/>
    <p:sldLayoutId id="2147483662" r:id="rId8"/>
    <p:sldLayoutId id="2147483663" r:id="rId9"/>
    <p:sldLayoutId id="2147483664" r:id="rId10"/>
    <p:sldLayoutId id="2147483665" r:id="rId11"/>
    <p:sldLayoutId id="214748367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image" Target="../media/image5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644"/>
        <p:cNvGrpSpPr/>
        <p:nvPr/>
      </p:nvGrpSpPr>
      <p:grpSpPr>
        <a:xfrm>
          <a:off x="0" y="0"/>
          <a:ext cx="0" cy="0"/>
          <a:chOff x="0" y="0"/>
          <a:chExt cx="0" cy="0"/>
        </a:xfrm>
      </p:grpSpPr>
      <p:pic>
        <p:nvPicPr>
          <p:cNvPr id="2" name="Picture 2">
            <a:extLst>
              <a:ext uri="{FF2B5EF4-FFF2-40B4-BE49-F238E27FC236}">
                <a16:creationId xmlns:a16="http://schemas.microsoft.com/office/drawing/2014/main" id="{7D45D1F1-C764-D1DA-99D8-9F534A354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332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
            <a:extLst>
              <a:ext uri="{FF2B5EF4-FFF2-40B4-BE49-F238E27FC236}">
                <a16:creationId xmlns:a16="http://schemas.microsoft.com/office/drawing/2014/main" id="{47903CFC-436C-BA07-F12A-536763285A64}"/>
              </a:ext>
            </a:extLst>
          </p:cNvPr>
          <p:cNvSpPr txBox="1">
            <a:spLocks noChangeArrowheads="1"/>
          </p:cNvSpPr>
          <p:nvPr/>
        </p:nvSpPr>
        <p:spPr bwMode="auto">
          <a:xfrm>
            <a:off x="6818930" y="6023252"/>
            <a:ext cx="3071812" cy="4308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defTabSz="457155" fontAlgn="base">
              <a:lnSpc>
                <a:spcPct val="100000"/>
              </a:lnSpc>
              <a:spcBef>
                <a:spcPct val="0"/>
              </a:spcBef>
              <a:spcAft>
                <a:spcPct val="0"/>
              </a:spcAft>
              <a:buNone/>
              <a:defRPr/>
            </a:pPr>
            <a:r>
              <a:rPr lang="en-US" altLang="en-US" sz="2200" b="1" i="1" dirty="0" err="1">
                <a:solidFill>
                  <a:srgbClr val="FF0000"/>
                </a:solidFill>
              </a:rPr>
              <a:t>Năm</a:t>
            </a:r>
            <a:r>
              <a:rPr lang="en-US" altLang="en-US" sz="2200" b="1" i="1" dirty="0">
                <a:solidFill>
                  <a:srgbClr val="FF0000"/>
                </a:solidFill>
              </a:rPr>
              <a:t> </a:t>
            </a:r>
            <a:r>
              <a:rPr lang="en-US" altLang="en-US" sz="2200" b="1" i="1" dirty="0" err="1">
                <a:solidFill>
                  <a:srgbClr val="FF0000"/>
                </a:solidFill>
              </a:rPr>
              <a:t>học</a:t>
            </a:r>
            <a:r>
              <a:rPr lang="en-US" altLang="en-US" sz="2200" b="1" i="1" dirty="0">
                <a:solidFill>
                  <a:srgbClr val="FF0000"/>
                </a:solidFill>
              </a:rPr>
              <a:t>: 2024 - 2025</a:t>
            </a:r>
            <a:endParaRPr lang="vi-VN" altLang="en-US" sz="2200" b="1" i="1" dirty="0">
              <a:solidFill>
                <a:srgbClr val="FF0000"/>
              </a:solidFill>
            </a:endParaRPr>
          </a:p>
        </p:txBody>
      </p:sp>
      <p:sp>
        <p:nvSpPr>
          <p:cNvPr id="4" name="Rectangle 3">
            <a:extLst>
              <a:ext uri="{FF2B5EF4-FFF2-40B4-BE49-F238E27FC236}">
                <a16:creationId xmlns:a16="http://schemas.microsoft.com/office/drawing/2014/main" id="{AF5DC5FF-A1E5-9AB2-64C8-B2E72B1D4D1E}"/>
              </a:ext>
            </a:extLst>
          </p:cNvPr>
          <p:cNvSpPr>
            <a:spLocks noChangeArrowheads="1"/>
          </p:cNvSpPr>
          <p:nvPr/>
        </p:nvSpPr>
        <p:spPr bwMode="auto">
          <a:xfrm>
            <a:off x="1762971" y="3385161"/>
            <a:ext cx="5055959" cy="685800"/>
          </a:xfrm>
          <a:prstGeom prst="rect">
            <a:avLst/>
          </a:prstGeom>
          <a:noFill/>
          <a:ln>
            <a:noFill/>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defTabSz="457155" eaLnBrk="0" fontAlgn="base" hangingPunct="0">
              <a:lnSpc>
                <a:spcPct val="100000"/>
              </a:lnSpc>
              <a:spcBef>
                <a:spcPct val="0"/>
              </a:spcBef>
              <a:spcAft>
                <a:spcPct val="0"/>
              </a:spcAft>
              <a:buNone/>
              <a:defRPr/>
            </a:pPr>
            <a:r>
              <a:rPr lang="en-US" altLang="en-US" sz="4800" b="1" dirty="0">
                <a:solidFill>
                  <a:srgbClr val="FF0000"/>
                </a:solidFill>
              </a:rPr>
              <a:t>PHÂN MÔN: ĐỊA LÍ 9</a:t>
            </a:r>
          </a:p>
        </p:txBody>
      </p:sp>
      <p:pic>
        <p:nvPicPr>
          <p:cNvPr id="5" name="Picture 2" descr="https://f24-zpc.zdn.vn/8197994795186770826/7f60c86c355fe201bb4e.jpg">
            <a:extLst>
              <a:ext uri="{FF2B5EF4-FFF2-40B4-BE49-F238E27FC236}">
                <a16:creationId xmlns:a16="http://schemas.microsoft.com/office/drawing/2014/main" id="{51399471-E552-DAFF-EB84-E92EE1B1CD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500"/>
            <a:ext cx="121920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0429B70D-41B0-5552-9A6A-6F877C0C3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387" y="-194222"/>
            <a:ext cx="6731876" cy="705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70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TextBox 4">
            <a:extLst>
              <a:ext uri="{FF2B5EF4-FFF2-40B4-BE49-F238E27FC236}">
                <a16:creationId xmlns:a16="http://schemas.microsoft.com/office/drawing/2014/main" id="{CD83FB51-AA96-44F4-1797-94228A853B2C}"/>
              </a:ext>
            </a:extLst>
          </p:cNvPr>
          <p:cNvSpPr txBox="1">
            <a:spLocks noChangeArrowheads="1"/>
          </p:cNvSpPr>
          <p:nvPr/>
        </p:nvSpPr>
        <p:spPr bwMode="auto">
          <a:xfrm>
            <a:off x="5810250" y="892175"/>
            <a:ext cx="6170613"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800" b="1">
                <a:solidFill>
                  <a:srgbClr val="7030A0"/>
                </a:solidFill>
                <a:cs typeface="Times New Roman" panose="02020603050405020304" pitchFamily="18" charset="0"/>
              </a:rPr>
              <a:t>Áp dụng vi sinh vật có lợi để cải thiện cấu trúc đất, tăng cường sức đề kháng của cây trồng và giảm sự cần thiết sử dụng phân bón và thuốc trừ sâu hóa học.</a:t>
            </a:r>
          </a:p>
        </p:txBody>
      </p:sp>
      <p:pic>
        <p:nvPicPr>
          <p:cNvPr id="596995" name="Picture 1">
            <a:extLst>
              <a:ext uri="{FF2B5EF4-FFF2-40B4-BE49-F238E27FC236}">
                <a16:creationId xmlns:a16="http://schemas.microsoft.com/office/drawing/2014/main" id="{2B6364FB-859A-332C-D59B-20D4496A7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3260725"/>
            <a:ext cx="5510212"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6" name="TextBox 3">
            <a:extLst>
              <a:ext uri="{FF2B5EF4-FFF2-40B4-BE49-F238E27FC236}">
                <a16:creationId xmlns:a16="http://schemas.microsoft.com/office/drawing/2014/main" id="{7DBF80FA-E427-41ED-51AF-640855AAD149}"/>
              </a:ext>
            </a:extLst>
          </p:cNvPr>
          <p:cNvSpPr txBox="1">
            <a:spLocks noChangeArrowheads="1"/>
          </p:cNvSpPr>
          <p:nvPr/>
        </p:nvSpPr>
        <p:spPr bwMode="auto">
          <a:xfrm>
            <a:off x="488950" y="287338"/>
            <a:ext cx="47767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000" b="1">
                <a:solidFill>
                  <a:srgbClr val="00B050"/>
                </a:solidFill>
                <a:cs typeface="Times New Roman" panose="02020603050405020304" pitchFamily="18" charset="0"/>
              </a:rPr>
              <a:t>CÁC PHƯƠNG PHÁP VÀ CÔNG NGHỆ TRONG NÔNG NGHIỆP XANH</a:t>
            </a:r>
            <a:endParaRPr lang="en-US" altLang="en-US" sz="3000">
              <a:solidFill>
                <a:srgbClr val="00B050"/>
              </a:solidFill>
              <a:cs typeface="Times New Roman" panose="02020603050405020304" pitchFamily="18" charset="0"/>
            </a:endParaRPr>
          </a:p>
        </p:txBody>
      </p:sp>
      <p:sp>
        <p:nvSpPr>
          <p:cNvPr id="596997" name="TextBox 8">
            <a:extLst>
              <a:ext uri="{FF2B5EF4-FFF2-40B4-BE49-F238E27FC236}">
                <a16:creationId xmlns:a16="http://schemas.microsoft.com/office/drawing/2014/main" id="{4E585D5E-47BA-2B6E-E198-1B5719D4A845}"/>
              </a:ext>
            </a:extLst>
          </p:cNvPr>
          <p:cNvSpPr txBox="1">
            <a:spLocks noChangeArrowheads="1"/>
          </p:cNvSpPr>
          <p:nvPr/>
        </p:nvSpPr>
        <p:spPr bwMode="auto">
          <a:xfrm>
            <a:off x="531813" y="2087563"/>
            <a:ext cx="4868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000" b="1">
                <a:solidFill>
                  <a:srgbClr val="0070C0"/>
                </a:solidFill>
                <a:cs typeface="Times New Roman" panose="02020603050405020304" pitchFamily="18" charset="0"/>
              </a:rPr>
              <a:t>1. Sử dụng phân bón </a:t>
            </a:r>
          </a:p>
          <a:p>
            <a:pPr algn="ctr"/>
            <a:r>
              <a:rPr lang="en-US" altLang="en-US" sz="3000" b="1">
                <a:solidFill>
                  <a:srgbClr val="0070C0"/>
                </a:solidFill>
                <a:cs typeface="Times New Roman" panose="02020603050405020304" pitchFamily="18" charset="0"/>
              </a:rPr>
              <a:t>hữu cơ và vi sinh vật có lợi</a:t>
            </a:r>
            <a:endParaRPr lang="en-US" altLang="en-US" sz="3000">
              <a:solidFill>
                <a:srgbClr val="0070C0"/>
              </a:solidFill>
              <a:cs typeface="Times New Roman" panose="02020603050405020304" pitchFamily="18"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TextBox 4">
            <a:extLst>
              <a:ext uri="{FF2B5EF4-FFF2-40B4-BE49-F238E27FC236}">
                <a16:creationId xmlns:a16="http://schemas.microsoft.com/office/drawing/2014/main" id="{77A9E538-2DD2-4F90-BC4A-2D9BE54CB95C}"/>
              </a:ext>
            </a:extLst>
          </p:cNvPr>
          <p:cNvSpPr txBox="1">
            <a:spLocks noChangeArrowheads="1"/>
          </p:cNvSpPr>
          <p:nvPr/>
        </p:nvSpPr>
        <p:spPr bwMode="auto">
          <a:xfrm>
            <a:off x="5956300" y="603250"/>
            <a:ext cx="616902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Có thể sử dụng các phương pháp kiểm soát sâu bệnh bằng phương pháp sinh học như sử dụng loài côn trùng và vi khuẩn có lợi để kiểm soát sâu bệnh hại mà không cần sử dụng thuốc trừ sâu hóa học.</a:t>
            </a:r>
          </a:p>
        </p:txBody>
      </p:sp>
      <p:pic>
        <p:nvPicPr>
          <p:cNvPr id="607235" name="Picture 1">
            <a:extLst>
              <a:ext uri="{FF2B5EF4-FFF2-40B4-BE49-F238E27FC236}">
                <a16:creationId xmlns:a16="http://schemas.microsoft.com/office/drawing/2014/main" id="{CC4AF0D6-0A96-1A5A-964D-684EA551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3375025"/>
            <a:ext cx="5508625"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36" name="TextBox 3">
            <a:extLst>
              <a:ext uri="{FF2B5EF4-FFF2-40B4-BE49-F238E27FC236}">
                <a16:creationId xmlns:a16="http://schemas.microsoft.com/office/drawing/2014/main" id="{F74B2363-4A71-9894-F8F8-90D2E15ED2EC}"/>
              </a:ext>
            </a:extLst>
          </p:cNvPr>
          <p:cNvSpPr txBox="1">
            <a:spLocks noChangeArrowheads="1"/>
          </p:cNvSpPr>
          <p:nvPr/>
        </p:nvSpPr>
        <p:spPr bwMode="auto">
          <a:xfrm>
            <a:off x="488950" y="287338"/>
            <a:ext cx="47767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000" b="1">
                <a:solidFill>
                  <a:srgbClr val="00B050"/>
                </a:solidFill>
                <a:cs typeface="Times New Roman" panose="02020603050405020304" pitchFamily="18" charset="0"/>
              </a:rPr>
              <a:t>CÁC PHƯƠNG PHÁP VÀ CÔNG NGHỆ TRONG NÔNG NGHIỆP XANH</a:t>
            </a:r>
            <a:endParaRPr lang="en-US" altLang="en-US" sz="3000">
              <a:solidFill>
                <a:srgbClr val="00B050"/>
              </a:solidFill>
              <a:cs typeface="Times New Roman" panose="02020603050405020304" pitchFamily="18" charset="0"/>
            </a:endParaRPr>
          </a:p>
        </p:txBody>
      </p:sp>
      <p:sp>
        <p:nvSpPr>
          <p:cNvPr id="607237" name="TextBox 8">
            <a:extLst>
              <a:ext uri="{FF2B5EF4-FFF2-40B4-BE49-F238E27FC236}">
                <a16:creationId xmlns:a16="http://schemas.microsoft.com/office/drawing/2014/main" id="{13B1BEF3-A517-C7F4-41D0-E41E8FF18EA8}"/>
              </a:ext>
            </a:extLst>
          </p:cNvPr>
          <p:cNvSpPr txBox="1">
            <a:spLocks noChangeArrowheads="1"/>
          </p:cNvSpPr>
          <p:nvPr/>
        </p:nvSpPr>
        <p:spPr bwMode="auto">
          <a:xfrm>
            <a:off x="488950" y="1763713"/>
            <a:ext cx="487045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500" b="1" dirty="0">
                <a:solidFill>
                  <a:srgbClr val="0070C0"/>
                </a:solidFill>
                <a:cs typeface="Calibri" panose="020F0502020204030204" pitchFamily="34" charset="0"/>
              </a:rPr>
              <a:t>4. </a:t>
            </a:r>
            <a:r>
              <a:rPr lang="en-US" altLang="en-US" sz="3500" b="1" dirty="0" err="1">
                <a:solidFill>
                  <a:srgbClr val="0070C0"/>
                </a:solidFill>
                <a:cs typeface="Calibri" panose="020F0502020204030204" pitchFamily="34" charset="0"/>
              </a:rPr>
              <a:t>Giảm</a:t>
            </a:r>
            <a:r>
              <a:rPr lang="en-US" altLang="en-US" sz="3500" b="1" dirty="0">
                <a:solidFill>
                  <a:srgbClr val="0070C0"/>
                </a:solidFill>
                <a:cs typeface="Calibri" panose="020F0502020204030204" pitchFamily="34" charset="0"/>
              </a:rPr>
              <a:t> </a:t>
            </a:r>
            <a:r>
              <a:rPr lang="en-US" altLang="en-US" sz="3500" b="1" dirty="0" err="1">
                <a:solidFill>
                  <a:srgbClr val="0070C0"/>
                </a:solidFill>
                <a:cs typeface="Calibri" panose="020F0502020204030204" pitchFamily="34" charset="0"/>
              </a:rPr>
              <a:t>sử</a:t>
            </a:r>
            <a:r>
              <a:rPr lang="en-US" altLang="en-US" sz="3500" b="1" dirty="0">
                <a:solidFill>
                  <a:srgbClr val="0070C0"/>
                </a:solidFill>
                <a:cs typeface="Calibri" panose="020F0502020204030204" pitchFamily="34" charset="0"/>
              </a:rPr>
              <a:t> </a:t>
            </a:r>
            <a:r>
              <a:rPr lang="en-US" altLang="en-US" sz="3500" b="1" dirty="0" err="1">
                <a:solidFill>
                  <a:srgbClr val="0070C0"/>
                </a:solidFill>
                <a:cs typeface="Calibri" panose="020F0502020204030204" pitchFamily="34" charset="0"/>
              </a:rPr>
              <a:t>dụng</a:t>
            </a:r>
            <a:r>
              <a:rPr lang="en-US" altLang="en-US" sz="3500" b="1" dirty="0">
                <a:solidFill>
                  <a:srgbClr val="0070C0"/>
                </a:solidFill>
                <a:cs typeface="Calibri" panose="020F0502020204030204" pitchFamily="34" charset="0"/>
              </a:rPr>
              <a:t> </a:t>
            </a:r>
            <a:r>
              <a:rPr lang="en-US" altLang="en-US" sz="3500" b="1" dirty="0" err="1">
                <a:solidFill>
                  <a:srgbClr val="0070C0"/>
                </a:solidFill>
                <a:cs typeface="Calibri" panose="020F0502020204030204" pitchFamily="34" charset="0"/>
              </a:rPr>
              <a:t>hóa</a:t>
            </a:r>
            <a:r>
              <a:rPr lang="en-US" altLang="en-US" sz="3500" b="1" dirty="0">
                <a:solidFill>
                  <a:srgbClr val="0070C0"/>
                </a:solidFill>
                <a:cs typeface="Calibri" panose="020F0502020204030204" pitchFamily="34" charset="0"/>
              </a:rPr>
              <a:t> </a:t>
            </a:r>
            <a:r>
              <a:rPr lang="en-US" altLang="en-US" sz="3500" b="1" dirty="0" err="1">
                <a:solidFill>
                  <a:srgbClr val="0070C0"/>
                </a:solidFill>
                <a:cs typeface="Calibri" panose="020F0502020204030204" pitchFamily="34" charset="0"/>
              </a:rPr>
              <a:t>chất</a:t>
            </a:r>
            <a:r>
              <a:rPr lang="en-US" altLang="en-US" sz="3500" b="1" dirty="0">
                <a:solidFill>
                  <a:srgbClr val="0070C0"/>
                </a:solidFill>
                <a:cs typeface="Calibri" panose="020F0502020204030204" pitchFamily="34" charset="0"/>
              </a:rPr>
              <a:t> </a:t>
            </a:r>
            <a:r>
              <a:rPr lang="en-US" altLang="en-US" sz="3500" b="1" dirty="0" err="1">
                <a:solidFill>
                  <a:srgbClr val="0070C0"/>
                </a:solidFill>
                <a:cs typeface="Calibri" panose="020F0502020204030204" pitchFamily="34" charset="0"/>
              </a:rPr>
              <a:t>và</a:t>
            </a:r>
            <a:r>
              <a:rPr lang="en-US" altLang="en-US" sz="3500" b="1" dirty="0">
                <a:solidFill>
                  <a:srgbClr val="0070C0"/>
                </a:solidFill>
                <a:cs typeface="Calibri" panose="020F0502020204030204" pitchFamily="34" charset="0"/>
              </a:rPr>
              <a:t> </a:t>
            </a:r>
            <a:r>
              <a:rPr lang="en-US" altLang="en-US" sz="3500" b="1" dirty="0" err="1">
                <a:solidFill>
                  <a:srgbClr val="0070C0"/>
                </a:solidFill>
                <a:cs typeface="Calibri" panose="020F0502020204030204" pitchFamily="34" charset="0"/>
              </a:rPr>
              <a:t>thuốc</a:t>
            </a:r>
            <a:r>
              <a:rPr lang="en-US" altLang="en-US" sz="3500" b="1" dirty="0">
                <a:solidFill>
                  <a:srgbClr val="0070C0"/>
                </a:solidFill>
                <a:cs typeface="Calibri" panose="020F0502020204030204" pitchFamily="34" charset="0"/>
              </a:rPr>
              <a:t> </a:t>
            </a:r>
            <a:r>
              <a:rPr lang="en-US" altLang="en-US" sz="3500" b="1" dirty="0" err="1">
                <a:solidFill>
                  <a:srgbClr val="0070C0"/>
                </a:solidFill>
                <a:cs typeface="Calibri" panose="020F0502020204030204" pitchFamily="34" charset="0"/>
              </a:rPr>
              <a:t>trừ</a:t>
            </a:r>
            <a:r>
              <a:rPr lang="en-US" altLang="en-US" sz="3500" b="1" dirty="0">
                <a:solidFill>
                  <a:srgbClr val="0070C0"/>
                </a:solidFill>
                <a:cs typeface="Calibri" panose="020F0502020204030204" pitchFamily="34" charset="0"/>
              </a:rPr>
              <a:t> </a:t>
            </a:r>
            <a:r>
              <a:rPr lang="en-US" altLang="en-US" sz="3500" b="1" dirty="0" err="1">
                <a:solidFill>
                  <a:srgbClr val="0070C0"/>
                </a:solidFill>
                <a:cs typeface="Calibri" panose="020F0502020204030204" pitchFamily="34" charset="0"/>
              </a:rPr>
              <a:t>sâu</a:t>
            </a:r>
            <a:endParaRPr lang="en-US" altLang="en-US" sz="3500" dirty="0">
              <a:solidFill>
                <a:srgbClr val="0070C0"/>
              </a:solidFill>
              <a:cs typeface="Times New Roman" panose="02020603050405020304" pitchFamily="18"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Box 4">
            <a:extLst>
              <a:ext uri="{FF2B5EF4-FFF2-40B4-BE49-F238E27FC236}">
                <a16:creationId xmlns:a16="http://schemas.microsoft.com/office/drawing/2014/main" id="{7DBE0914-2F32-3EAD-2B1D-F216B58C7297}"/>
              </a:ext>
            </a:extLst>
          </p:cNvPr>
          <p:cNvSpPr txBox="1">
            <a:spLocks noChangeArrowheads="1"/>
          </p:cNvSpPr>
          <p:nvPr/>
        </p:nvSpPr>
        <p:spPr bwMode="auto">
          <a:xfrm>
            <a:off x="5853113" y="287338"/>
            <a:ext cx="6169025"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Sử dụng các công nghệ như cảm biến, hệ thống GPS và hệ thống thông tin địa lý (GIS) để giám sát và quản lý từ xa các hoạt động trong nông nghiệp như theo dõi chất lượng đất, cung cấp nước và tình trạng cây trồng.</a:t>
            </a:r>
          </a:p>
        </p:txBody>
      </p:sp>
      <p:pic>
        <p:nvPicPr>
          <p:cNvPr id="611331" name="Picture 1">
            <a:extLst>
              <a:ext uri="{FF2B5EF4-FFF2-40B4-BE49-F238E27FC236}">
                <a16:creationId xmlns:a16="http://schemas.microsoft.com/office/drawing/2014/main" id="{261F6504-7CF1-709E-63E9-4C6833DEA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3375025"/>
            <a:ext cx="5508625"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2" name="TextBox 3">
            <a:extLst>
              <a:ext uri="{FF2B5EF4-FFF2-40B4-BE49-F238E27FC236}">
                <a16:creationId xmlns:a16="http://schemas.microsoft.com/office/drawing/2014/main" id="{8532AC8F-577E-29DF-F392-6C570E7A6C97}"/>
              </a:ext>
            </a:extLst>
          </p:cNvPr>
          <p:cNvSpPr txBox="1">
            <a:spLocks noChangeArrowheads="1"/>
          </p:cNvSpPr>
          <p:nvPr/>
        </p:nvSpPr>
        <p:spPr bwMode="auto">
          <a:xfrm>
            <a:off x="488950" y="287338"/>
            <a:ext cx="47767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000" b="1">
                <a:solidFill>
                  <a:srgbClr val="00B050"/>
                </a:solidFill>
                <a:cs typeface="Times New Roman" panose="02020603050405020304" pitchFamily="18" charset="0"/>
              </a:rPr>
              <a:t>CÁC PHƯƠNG PHÁP VÀ CÔNG NGHỆ TRONG NÔNG NGHIỆP XANH</a:t>
            </a:r>
            <a:endParaRPr lang="en-US" altLang="en-US" sz="3000">
              <a:solidFill>
                <a:srgbClr val="00B050"/>
              </a:solidFill>
              <a:cs typeface="Times New Roman" panose="02020603050405020304" pitchFamily="18" charset="0"/>
            </a:endParaRPr>
          </a:p>
        </p:txBody>
      </p:sp>
      <p:sp>
        <p:nvSpPr>
          <p:cNvPr id="611333" name="TextBox 8">
            <a:extLst>
              <a:ext uri="{FF2B5EF4-FFF2-40B4-BE49-F238E27FC236}">
                <a16:creationId xmlns:a16="http://schemas.microsoft.com/office/drawing/2014/main" id="{ED1AC8E9-E09E-4E29-3D0E-06012F3B5E01}"/>
              </a:ext>
            </a:extLst>
          </p:cNvPr>
          <p:cNvSpPr txBox="1">
            <a:spLocks noChangeArrowheads="1"/>
          </p:cNvSpPr>
          <p:nvPr/>
        </p:nvSpPr>
        <p:spPr bwMode="auto">
          <a:xfrm>
            <a:off x="169863" y="1763713"/>
            <a:ext cx="55086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400" b="1">
                <a:solidFill>
                  <a:srgbClr val="0070C0"/>
                </a:solidFill>
                <a:cs typeface="Times New Roman" panose="02020603050405020304" pitchFamily="18" charset="0"/>
              </a:rPr>
              <a:t>5. Ứng dụng công nghệ số trong quản lý nông nghiệp:</a:t>
            </a:r>
            <a:endParaRPr lang="en-US" altLang="en-US" sz="3400">
              <a:solidFill>
                <a:srgbClr val="0070C0"/>
              </a:solidFill>
              <a:cs typeface="Times New Roman" panose="02020603050405020304" pitchFamily="18" charset="0"/>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TextBox 4">
            <a:extLst>
              <a:ext uri="{FF2B5EF4-FFF2-40B4-BE49-F238E27FC236}">
                <a16:creationId xmlns:a16="http://schemas.microsoft.com/office/drawing/2014/main" id="{11B9E36E-4486-7E2A-138D-AA2A1B45EB74}"/>
              </a:ext>
            </a:extLst>
          </p:cNvPr>
          <p:cNvSpPr txBox="1">
            <a:spLocks noChangeArrowheads="1"/>
          </p:cNvSpPr>
          <p:nvPr/>
        </p:nvSpPr>
        <p:spPr bwMode="auto">
          <a:xfrm>
            <a:off x="5956300" y="603250"/>
            <a:ext cx="6169025"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Sử dụng phương pháp canh tác hữu cơ để trồng cây trồng mà không sử dụng hóa chất độc hại. Điều này giúp bảo vệ môi trường, cung cấp thực phẩm an toàn và tăng cường chất lượng đất.</a:t>
            </a:r>
          </a:p>
        </p:txBody>
      </p:sp>
      <p:pic>
        <p:nvPicPr>
          <p:cNvPr id="599043" name="Picture 1">
            <a:extLst>
              <a:ext uri="{FF2B5EF4-FFF2-40B4-BE49-F238E27FC236}">
                <a16:creationId xmlns:a16="http://schemas.microsoft.com/office/drawing/2014/main" id="{F006D04D-E0C6-D194-E690-713F804ED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3260725"/>
            <a:ext cx="5510212"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9044" name="TextBox 3">
            <a:extLst>
              <a:ext uri="{FF2B5EF4-FFF2-40B4-BE49-F238E27FC236}">
                <a16:creationId xmlns:a16="http://schemas.microsoft.com/office/drawing/2014/main" id="{B3C433F5-B9C1-380A-389A-5F708DF2FDF0}"/>
              </a:ext>
            </a:extLst>
          </p:cNvPr>
          <p:cNvSpPr txBox="1">
            <a:spLocks noChangeArrowheads="1"/>
          </p:cNvSpPr>
          <p:nvPr/>
        </p:nvSpPr>
        <p:spPr bwMode="auto">
          <a:xfrm>
            <a:off x="488950" y="287338"/>
            <a:ext cx="47767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000" b="1">
                <a:solidFill>
                  <a:srgbClr val="00B050"/>
                </a:solidFill>
                <a:cs typeface="Times New Roman" panose="02020603050405020304" pitchFamily="18" charset="0"/>
              </a:rPr>
              <a:t>CÁC PHƯƠNG PHÁP VÀ CÔNG NGHỆ TRONG NÔNG NGHIỆP XANH</a:t>
            </a:r>
            <a:endParaRPr lang="en-US" altLang="en-US" sz="3000">
              <a:solidFill>
                <a:srgbClr val="00B050"/>
              </a:solidFill>
              <a:cs typeface="Times New Roman" panose="02020603050405020304" pitchFamily="18" charset="0"/>
            </a:endParaRPr>
          </a:p>
        </p:txBody>
      </p:sp>
      <p:sp>
        <p:nvSpPr>
          <p:cNvPr id="599045" name="TextBox 8">
            <a:extLst>
              <a:ext uri="{FF2B5EF4-FFF2-40B4-BE49-F238E27FC236}">
                <a16:creationId xmlns:a16="http://schemas.microsoft.com/office/drawing/2014/main" id="{2DAA1875-99E6-2A18-B608-9BD3BC199350}"/>
              </a:ext>
            </a:extLst>
          </p:cNvPr>
          <p:cNvSpPr txBox="1">
            <a:spLocks noChangeArrowheads="1"/>
          </p:cNvSpPr>
          <p:nvPr/>
        </p:nvSpPr>
        <p:spPr bwMode="auto">
          <a:xfrm>
            <a:off x="531813" y="2087563"/>
            <a:ext cx="4868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000" b="1">
                <a:solidFill>
                  <a:srgbClr val="0070C0"/>
                </a:solidFill>
                <a:cs typeface="Times New Roman" panose="02020603050405020304" pitchFamily="18" charset="0"/>
              </a:rPr>
              <a:t>2. Áp dụng kĩ thuật </a:t>
            </a:r>
          </a:p>
          <a:p>
            <a:pPr algn="ctr"/>
            <a:r>
              <a:rPr lang="en-US" altLang="en-US" sz="3000" b="1">
                <a:solidFill>
                  <a:srgbClr val="0070C0"/>
                </a:solidFill>
                <a:cs typeface="Times New Roman" panose="02020603050405020304" pitchFamily="18" charset="0"/>
              </a:rPr>
              <a:t>canh tác thông minh</a:t>
            </a:r>
            <a:endParaRPr lang="en-US" altLang="en-US" sz="3000">
              <a:solidFill>
                <a:srgbClr val="0070C0"/>
              </a:solidFill>
              <a:cs typeface="Times New Roman" panose="02020603050405020304" pitchFamily="18"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TextBox 4">
            <a:extLst>
              <a:ext uri="{FF2B5EF4-FFF2-40B4-BE49-F238E27FC236}">
                <a16:creationId xmlns:a16="http://schemas.microsoft.com/office/drawing/2014/main" id="{4F1E8996-8D73-4FB5-2F0A-A49AFB1CA993}"/>
              </a:ext>
            </a:extLst>
          </p:cNvPr>
          <p:cNvSpPr txBox="1">
            <a:spLocks noChangeArrowheads="1"/>
          </p:cNvSpPr>
          <p:nvPr/>
        </p:nvSpPr>
        <p:spPr bwMode="auto">
          <a:xfrm>
            <a:off x="5956300" y="603250"/>
            <a:ext cx="616902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Áp dụng các công nghệ tưới tiết kiệm nước như hệ thống tưới theo giờ, tưới theo nhu cầu của cây trồng và sử dụng các thiết bị kiểm soát tự động để giảm lượng nước tiêu thụ, tối ưu hóa hiệu suất tưới.</a:t>
            </a:r>
          </a:p>
        </p:txBody>
      </p:sp>
      <p:pic>
        <p:nvPicPr>
          <p:cNvPr id="603139" name="Picture 1">
            <a:extLst>
              <a:ext uri="{FF2B5EF4-FFF2-40B4-BE49-F238E27FC236}">
                <a16:creationId xmlns:a16="http://schemas.microsoft.com/office/drawing/2014/main" id="{0B70D7BE-7038-38EF-9675-96ACA3A24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3375025"/>
            <a:ext cx="5508625"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3140" name="TextBox 3">
            <a:extLst>
              <a:ext uri="{FF2B5EF4-FFF2-40B4-BE49-F238E27FC236}">
                <a16:creationId xmlns:a16="http://schemas.microsoft.com/office/drawing/2014/main" id="{4ABFE861-5388-D7E2-13B8-D5230F84A909}"/>
              </a:ext>
            </a:extLst>
          </p:cNvPr>
          <p:cNvSpPr txBox="1">
            <a:spLocks noChangeArrowheads="1"/>
          </p:cNvSpPr>
          <p:nvPr/>
        </p:nvSpPr>
        <p:spPr bwMode="auto">
          <a:xfrm>
            <a:off x="488950" y="287338"/>
            <a:ext cx="47767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000" b="1">
                <a:solidFill>
                  <a:srgbClr val="00B050"/>
                </a:solidFill>
                <a:cs typeface="Times New Roman" panose="02020603050405020304" pitchFamily="18" charset="0"/>
              </a:rPr>
              <a:t>CÁC PHƯƠNG PHÁP VÀ CÔNG NGHỆ TRONG NÔNG NGHIỆP XANH</a:t>
            </a:r>
            <a:endParaRPr lang="en-US" altLang="en-US" sz="3000">
              <a:solidFill>
                <a:srgbClr val="00B050"/>
              </a:solidFill>
              <a:cs typeface="Times New Roman" panose="02020603050405020304" pitchFamily="18" charset="0"/>
            </a:endParaRPr>
          </a:p>
        </p:txBody>
      </p:sp>
      <p:sp>
        <p:nvSpPr>
          <p:cNvPr id="603141" name="TextBox 8">
            <a:extLst>
              <a:ext uri="{FF2B5EF4-FFF2-40B4-BE49-F238E27FC236}">
                <a16:creationId xmlns:a16="http://schemas.microsoft.com/office/drawing/2014/main" id="{C48784B3-0B6A-BEF4-97E9-1589F7AADF10}"/>
              </a:ext>
            </a:extLst>
          </p:cNvPr>
          <p:cNvSpPr txBox="1">
            <a:spLocks noChangeArrowheads="1"/>
          </p:cNvSpPr>
          <p:nvPr/>
        </p:nvSpPr>
        <p:spPr bwMode="auto">
          <a:xfrm>
            <a:off x="488950" y="1763713"/>
            <a:ext cx="487045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500" b="1">
                <a:solidFill>
                  <a:srgbClr val="0070C0"/>
                </a:solidFill>
                <a:cs typeface="Calibri" panose="020F0502020204030204" pitchFamily="34" charset="0"/>
              </a:rPr>
              <a:t>3. Sử dụng hệ thống </a:t>
            </a:r>
          </a:p>
          <a:p>
            <a:pPr algn="ctr">
              <a:lnSpc>
                <a:spcPct val="150000"/>
              </a:lnSpc>
            </a:pPr>
            <a:r>
              <a:rPr lang="en-US" altLang="en-US" sz="3500" b="1">
                <a:solidFill>
                  <a:srgbClr val="0070C0"/>
                </a:solidFill>
                <a:cs typeface="Calibri" panose="020F0502020204030204" pitchFamily="34" charset="0"/>
              </a:rPr>
              <a:t>tưới tiết kiệm nước</a:t>
            </a:r>
            <a:endParaRPr lang="en-US" altLang="en-US" sz="3500">
              <a:solidFill>
                <a:srgbClr val="0070C0"/>
              </a:solidFill>
              <a:cs typeface="Times New Roman" panose="02020603050405020304" pitchFamily="18"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8302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Shape 1887"/>
        <p:cNvGrpSpPr/>
        <p:nvPr/>
      </p:nvGrpSpPr>
      <p:grpSpPr>
        <a:xfrm>
          <a:off x="0" y="0"/>
          <a:ext cx="0" cy="0"/>
          <a:chOff x="0" y="0"/>
          <a:chExt cx="0" cy="0"/>
        </a:xfrm>
      </p:grpSpPr>
      <p:grpSp>
        <p:nvGrpSpPr>
          <p:cNvPr id="1908" name="Google Shape;1908;p44"/>
          <p:cNvGrpSpPr/>
          <p:nvPr/>
        </p:nvGrpSpPr>
        <p:grpSpPr>
          <a:xfrm>
            <a:off x="-655904" y="-1110454"/>
            <a:ext cx="6649736" cy="8275811"/>
            <a:chOff x="-491928" y="-832840"/>
            <a:chExt cx="4987302" cy="6206858"/>
          </a:xfrm>
        </p:grpSpPr>
        <p:sp>
          <p:nvSpPr>
            <p:cNvPr id="1909" name="Google Shape;1909;p44"/>
            <p:cNvSpPr/>
            <p:nvPr/>
          </p:nvSpPr>
          <p:spPr>
            <a:xfrm rot="-9470986">
              <a:off x="487386" y="1028429"/>
              <a:ext cx="3488979" cy="3436028"/>
            </a:xfrm>
            <a:custGeom>
              <a:avLst/>
              <a:gdLst/>
              <a:ahLst/>
              <a:cxnLst/>
              <a:rect l="l" t="t" r="r" b="b"/>
              <a:pathLst>
                <a:path w="3812964" h="3755096" extrusionOk="0">
                  <a:moveTo>
                    <a:pt x="100604" y="389728"/>
                  </a:moveTo>
                  <a:cubicBezTo>
                    <a:pt x="-23221" y="585943"/>
                    <a:pt x="-37508" y="852643"/>
                    <a:pt x="84412" y="1050763"/>
                  </a:cubicBezTo>
                  <a:cubicBezTo>
                    <a:pt x="262529" y="1340323"/>
                    <a:pt x="653054" y="1414618"/>
                    <a:pt x="895942" y="1652743"/>
                  </a:cubicBezTo>
                  <a:cubicBezTo>
                    <a:pt x="1155022" y="1908013"/>
                    <a:pt x="1202647" y="2300443"/>
                    <a:pt x="1269322" y="2658583"/>
                  </a:cubicBezTo>
                  <a:cubicBezTo>
                    <a:pt x="1335997" y="3015771"/>
                    <a:pt x="1471252" y="3412011"/>
                    <a:pt x="1804627" y="3557743"/>
                  </a:cubicBezTo>
                  <a:cubicBezTo>
                    <a:pt x="2093234" y="3683473"/>
                    <a:pt x="2431372" y="3575841"/>
                    <a:pt x="2739029" y="3639658"/>
                  </a:cubicBezTo>
                  <a:cubicBezTo>
                    <a:pt x="2897144" y="3672043"/>
                    <a:pt x="3047640" y="3750148"/>
                    <a:pt x="3208612" y="3754911"/>
                  </a:cubicBezTo>
                  <a:cubicBezTo>
                    <a:pt x="3417209" y="3760626"/>
                    <a:pt x="3619140" y="3633943"/>
                    <a:pt x="3722962" y="3452968"/>
                  </a:cubicBezTo>
                  <a:cubicBezTo>
                    <a:pt x="3826784" y="3271993"/>
                    <a:pt x="3837262" y="3045298"/>
                    <a:pt x="3772492" y="2847178"/>
                  </a:cubicBezTo>
                  <a:cubicBezTo>
                    <a:pt x="3710579" y="2658583"/>
                    <a:pt x="3584849" y="2491896"/>
                    <a:pt x="3556274" y="2295681"/>
                  </a:cubicBezTo>
                  <a:cubicBezTo>
                    <a:pt x="3507697" y="1963258"/>
                    <a:pt x="3748679" y="1655601"/>
                    <a:pt x="3777254" y="1320321"/>
                  </a:cubicBezTo>
                  <a:cubicBezTo>
                    <a:pt x="3800115" y="1051716"/>
                    <a:pt x="3675337" y="778348"/>
                    <a:pt x="3468644" y="604041"/>
                  </a:cubicBezTo>
                  <a:cubicBezTo>
                    <a:pt x="3261952" y="429733"/>
                    <a:pt x="2980012" y="354486"/>
                    <a:pt x="2711407" y="383061"/>
                  </a:cubicBezTo>
                  <a:cubicBezTo>
                    <a:pt x="2350409" y="421161"/>
                    <a:pt x="1981792" y="634521"/>
                    <a:pt x="1644607" y="498313"/>
                  </a:cubicBezTo>
                  <a:cubicBezTo>
                    <a:pt x="1470299" y="427828"/>
                    <a:pt x="1344569" y="275428"/>
                    <a:pt x="1201694" y="152556"/>
                  </a:cubicBezTo>
                  <a:cubicBezTo>
                    <a:pt x="860699" y="-141767"/>
                    <a:pt x="334919" y="18253"/>
                    <a:pt x="100604" y="389728"/>
                  </a:cubicBezTo>
                  <a:close/>
                </a:path>
              </a:pathLst>
            </a:custGeom>
            <a:solidFill>
              <a:schemeClr val="dk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10" name="Google Shape;1910;p44"/>
            <p:cNvSpPr/>
            <p:nvPr/>
          </p:nvSpPr>
          <p:spPr>
            <a:xfrm flipH="1">
              <a:off x="2068996" y="308752"/>
              <a:ext cx="1184440" cy="1119564"/>
            </a:xfrm>
            <a:custGeom>
              <a:avLst/>
              <a:gdLst/>
              <a:ahLst/>
              <a:cxnLst/>
              <a:rect l="l" t="t" r="r" b="b"/>
              <a:pathLst>
                <a:path w="1076764" h="1017785" extrusionOk="0">
                  <a:moveTo>
                    <a:pt x="184847" y="809429"/>
                  </a:moveTo>
                  <a:cubicBezTo>
                    <a:pt x="278192" y="891344"/>
                    <a:pt x="384872" y="960877"/>
                    <a:pt x="503934" y="995167"/>
                  </a:cubicBezTo>
                  <a:cubicBezTo>
                    <a:pt x="1099247" y="1165664"/>
                    <a:pt x="1281174" y="324607"/>
                    <a:pt x="806829" y="68384"/>
                  </a:cubicBezTo>
                  <a:cubicBezTo>
                    <a:pt x="314387" y="-198316"/>
                    <a:pt x="-319026" y="371279"/>
                    <a:pt x="184847" y="809429"/>
                  </a:cubicBezTo>
                  <a:close/>
                </a:path>
              </a:pathLst>
            </a:custGeom>
            <a:solidFill>
              <a:schemeClr val="accent3"/>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11" name="Google Shape;1911;p44"/>
            <p:cNvSpPr/>
            <p:nvPr/>
          </p:nvSpPr>
          <p:spPr>
            <a:xfrm flipH="1">
              <a:off x="-324963" y="1686864"/>
              <a:ext cx="1411584" cy="1308882"/>
            </a:xfrm>
            <a:custGeom>
              <a:avLst/>
              <a:gdLst/>
              <a:ahLst/>
              <a:cxnLst/>
              <a:rect l="l" t="t" r="r" b="b"/>
              <a:pathLst>
                <a:path w="1283258" h="1189893" extrusionOk="0">
                  <a:moveTo>
                    <a:pt x="62715" y="273997"/>
                  </a:moveTo>
                  <a:cubicBezTo>
                    <a:pt x="-55395" y="483547"/>
                    <a:pt x="6518" y="763583"/>
                    <a:pt x="138915" y="963608"/>
                  </a:cubicBezTo>
                  <a:cubicBezTo>
                    <a:pt x="198923" y="1054095"/>
                    <a:pt x="276075" y="1137915"/>
                    <a:pt x="375135" y="1172205"/>
                  </a:cubicBezTo>
                  <a:cubicBezTo>
                    <a:pt x="520868" y="1222687"/>
                    <a:pt x="677078" y="1156012"/>
                    <a:pt x="815191" y="1086480"/>
                  </a:cubicBezTo>
                  <a:cubicBezTo>
                    <a:pt x="1124753" y="930270"/>
                    <a:pt x="1488608" y="542602"/>
                    <a:pt x="1142850" y="201607"/>
                  </a:cubicBezTo>
                  <a:cubicBezTo>
                    <a:pt x="874245" y="-64140"/>
                    <a:pt x="270360" y="-93668"/>
                    <a:pt x="62715" y="273997"/>
                  </a:cubicBezTo>
                  <a:close/>
                </a:path>
              </a:pathLst>
            </a:custGeom>
            <a:solidFill>
              <a:schemeClr val="accent3"/>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12" name="Google Shape;1912;p44"/>
            <p:cNvSpPr/>
            <p:nvPr/>
          </p:nvSpPr>
          <p:spPr>
            <a:xfrm flipH="1">
              <a:off x="-458385" y="-832840"/>
              <a:ext cx="3118103" cy="2931603"/>
            </a:xfrm>
            <a:custGeom>
              <a:avLst/>
              <a:gdLst/>
              <a:ahLst/>
              <a:cxnLst/>
              <a:rect l="l" t="t" r="r" b="b"/>
              <a:pathLst>
                <a:path w="2834639" h="2665094" extrusionOk="0">
                  <a:moveTo>
                    <a:pt x="2834640" y="0"/>
                  </a:moveTo>
                  <a:cubicBezTo>
                    <a:pt x="2721293" y="91440"/>
                    <a:pt x="2607945" y="181927"/>
                    <a:pt x="2493645" y="273368"/>
                  </a:cubicBezTo>
                  <a:cubicBezTo>
                    <a:pt x="2463165" y="298133"/>
                    <a:pt x="2431733" y="322898"/>
                    <a:pt x="2410778" y="356235"/>
                  </a:cubicBezTo>
                  <a:cubicBezTo>
                    <a:pt x="2379345" y="406717"/>
                    <a:pt x="2376488" y="468630"/>
                    <a:pt x="2366010" y="526733"/>
                  </a:cubicBezTo>
                  <a:cubicBezTo>
                    <a:pt x="2308860" y="855345"/>
                    <a:pt x="2022158" y="1091565"/>
                    <a:pt x="1737360" y="1265873"/>
                  </a:cubicBezTo>
                  <a:cubicBezTo>
                    <a:pt x="1616392" y="1340168"/>
                    <a:pt x="1478280" y="1426845"/>
                    <a:pt x="1459230" y="1567815"/>
                  </a:cubicBezTo>
                  <a:cubicBezTo>
                    <a:pt x="1437323" y="1720215"/>
                    <a:pt x="1568767" y="1883093"/>
                    <a:pt x="1496378" y="2020253"/>
                  </a:cubicBezTo>
                  <a:cubicBezTo>
                    <a:pt x="1449705" y="2108835"/>
                    <a:pt x="1337310" y="2138363"/>
                    <a:pt x="1237298" y="2148840"/>
                  </a:cubicBezTo>
                  <a:cubicBezTo>
                    <a:pt x="1137285" y="2159318"/>
                    <a:pt x="1028700" y="2163128"/>
                    <a:pt x="951548" y="2227898"/>
                  </a:cubicBezTo>
                  <a:cubicBezTo>
                    <a:pt x="879158" y="2288858"/>
                    <a:pt x="849630" y="2393633"/>
                    <a:pt x="769620" y="2445068"/>
                  </a:cubicBezTo>
                  <a:cubicBezTo>
                    <a:pt x="670560" y="2507933"/>
                    <a:pt x="542925" y="2464118"/>
                    <a:pt x="425768" y="2454593"/>
                  </a:cubicBezTo>
                  <a:cubicBezTo>
                    <a:pt x="401003" y="2452688"/>
                    <a:pt x="375285" y="2452688"/>
                    <a:pt x="352425" y="2461260"/>
                  </a:cubicBezTo>
                  <a:cubicBezTo>
                    <a:pt x="320993" y="2473643"/>
                    <a:pt x="299085" y="2500313"/>
                    <a:pt x="276225" y="2524125"/>
                  </a:cubicBezTo>
                  <a:cubicBezTo>
                    <a:pt x="202883" y="2599373"/>
                    <a:pt x="103822" y="2649855"/>
                    <a:pt x="0" y="2665095"/>
                  </a:cubicBezTo>
                </a:path>
              </a:pathLst>
            </a:custGeom>
            <a:noFill/>
            <a:ln w="9525"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13" name="Google Shape;1913;p44"/>
            <p:cNvSpPr/>
            <p:nvPr/>
          </p:nvSpPr>
          <p:spPr>
            <a:xfrm flipH="1">
              <a:off x="1786970" y="-66675"/>
              <a:ext cx="2363380" cy="5440693"/>
            </a:xfrm>
            <a:custGeom>
              <a:avLst/>
              <a:gdLst/>
              <a:ahLst/>
              <a:cxnLst/>
              <a:rect l="l" t="t" r="r" b="b"/>
              <a:pathLst>
                <a:path w="1905952" h="3682364" extrusionOk="0">
                  <a:moveTo>
                    <a:pt x="1905953" y="3682365"/>
                  </a:moveTo>
                  <a:lnTo>
                    <a:pt x="1664970" y="2693670"/>
                  </a:lnTo>
                  <a:cubicBezTo>
                    <a:pt x="1645920" y="2613660"/>
                    <a:pt x="1602105" y="2541270"/>
                    <a:pt x="1541145" y="2486025"/>
                  </a:cubicBezTo>
                  <a:lnTo>
                    <a:pt x="1514475" y="2462213"/>
                  </a:lnTo>
                  <a:cubicBezTo>
                    <a:pt x="1461135" y="2413635"/>
                    <a:pt x="1422083" y="2350770"/>
                    <a:pt x="1403033" y="2281238"/>
                  </a:cubicBezTo>
                  <a:lnTo>
                    <a:pt x="1103948" y="1204913"/>
                  </a:lnTo>
                  <a:cubicBezTo>
                    <a:pt x="1082992" y="1129665"/>
                    <a:pt x="1040130" y="1062038"/>
                    <a:pt x="981075" y="1009650"/>
                  </a:cubicBezTo>
                  <a:lnTo>
                    <a:pt x="621030" y="693420"/>
                  </a:lnTo>
                  <a:cubicBezTo>
                    <a:pt x="576262" y="654367"/>
                    <a:pt x="523875" y="624840"/>
                    <a:pt x="467678" y="605790"/>
                  </a:cubicBezTo>
                  <a:lnTo>
                    <a:pt x="375285" y="575310"/>
                  </a:lnTo>
                  <a:cubicBezTo>
                    <a:pt x="270510" y="541020"/>
                    <a:pt x="185738" y="461962"/>
                    <a:pt x="144780" y="359093"/>
                  </a:cubicBezTo>
                  <a:lnTo>
                    <a:pt x="0" y="0"/>
                  </a:lnTo>
                </a:path>
              </a:pathLst>
            </a:custGeom>
            <a:noFill/>
            <a:ln w="9525"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14" name="Google Shape;1914;p44"/>
            <p:cNvSpPr/>
            <p:nvPr/>
          </p:nvSpPr>
          <p:spPr>
            <a:xfrm flipH="1">
              <a:off x="-437494" y="2966953"/>
              <a:ext cx="2920079" cy="768395"/>
            </a:xfrm>
            <a:custGeom>
              <a:avLst/>
              <a:gdLst/>
              <a:ahLst/>
              <a:cxnLst/>
              <a:rect l="l" t="t" r="r" b="b"/>
              <a:pathLst>
                <a:path w="2654617" h="698541" extrusionOk="0">
                  <a:moveTo>
                    <a:pt x="0" y="0"/>
                  </a:moveTo>
                  <a:lnTo>
                    <a:pt x="992505" y="379095"/>
                  </a:lnTo>
                  <a:cubicBezTo>
                    <a:pt x="1011555" y="385763"/>
                    <a:pt x="1028700" y="396240"/>
                    <a:pt x="1042988" y="409575"/>
                  </a:cubicBezTo>
                  <a:lnTo>
                    <a:pt x="1210628" y="558165"/>
                  </a:lnTo>
                  <a:cubicBezTo>
                    <a:pt x="1257300" y="599122"/>
                    <a:pt x="1313498" y="627697"/>
                    <a:pt x="1374457" y="639128"/>
                  </a:cubicBezTo>
                  <a:lnTo>
                    <a:pt x="1641157" y="691515"/>
                  </a:lnTo>
                  <a:cubicBezTo>
                    <a:pt x="1777365" y="718185"/>
                    <a:pt x="1916430" y="667703"/>
                    <a:pt x="2004060" y="561022"/>
                  </a:cubicBezTo>
                  <a:lnTo>
                    <a:pt x="2004060" y="561022"/>
                  </a:lnTo>
                  <a:cubicBezTo>
                    <a:pt x="2053590" y="501015"/>
                    <a:pt x="2123123" y="460057"/>
                    <a:pt x="2199323" y="447675"/>
                  </a:cubicBezTo>
                  <a:lnTo>
                    <a:pt x="2654618" y="373380"/>
                  </a:lnTo>
                </a:path>
              </a:pathLst>
            </a:custGeom>
            <a:noFill/>
            <a:ln w="9525"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15" name="Google Shape;1915;p44"/>
            <p:cNvSpPr/>
            <p:nvPr/>
          </p:nvSpPr>
          <p:spPr>
            <a:xfrm flipH="1">
              <a:off x="2742348" y="541901"/>
              <a:ext cx="826674" cy="290718"/>
            </a:xfrm>
            <a:custGeom>
              <a:avLst/>
              <a:gdLst/>
              <a:ahLst/>
              <a:cxnLst/>
              <a:rect l="l" t="t" r="r" b="b"/>
              <a:pathLst>
                <a:path w="751522" h="264289" extrusionOk="0">
                  <a:moveTo>
                    <a:pt x="751523" y="264289"/>
                  </a:moveTo>
                  <a:lnTo>
                    <a:pt x="0" y="264289"/>
                  </a:lnTo>
                  <a:cubicBezTo>
                    <a:pt x="4763" y="221427"/>
                    <a:pt x="32385" y="188089"/>
                    <a:pt x="72390" y="172849"/>
                  </a:cubicBezTo>
                  <a:cubicBezTo>
                    <a:pt x="112395" y="156657"/>
                    <a:pt x="160020" y="164277"/>
                    <a:pt x="193357" y="191899"/>
                  </a:cubicBezTo>
                  <a:cubicBezTo>
                    <a:pt x="199073" y="132844"/>
                    <a:pt x="222885" y="73789"/>
                    <a:pt x="267653" y="33784"/>
                  </a:cubicBezTo>
                  <a:cubicBezTo>
                    <a:pt x="318135" y="-10031"/>
                    <a:pt x="389573" y="-9078"/>
                    <a:pt x="444817" y="24259"/>
                  </a:cubicBezTo>
                  <a:cubicBezTo>
                    <a:pt x="509587" y="64264"/>
                    <a:pt x="522923" y="126177"/>
                    <a:pt x="516255" y="198567"/>
                  </a:cubicBezTo>
                  <a:cubicBezTo>
                    <a:pt x="517207" y="187137"/>
                    <a:pt x="562928" y="167134"/>
                    <a:pt x="573405" y="164277"/>
                  </a:cubicBezTo>
                  <a:cubicBezTo>
                    <a:pt x="597218" y="156657"/>
                    <a:pt x="621982" y="156657"/>
                    <a:pt x="644843" y="165229"/>
                  </a:cubicBezTo>
                  <a:cubicBezTo>
                    <a:pt x="691515" y="180469"/>
                    <a:pt x="727710" y="222379"/>
                    <a:pt x="751523" y="264289"/>
                  </a:cubicBez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16" name="Google Shape;1916;p44"/>
            <p:cNvSpPr/>
            <p:nvPr/>
          </p:nvSpPr>
          <p:spPr>
            <a:xfrm flipH="1">
              <a:off x="2038556" y="227171"/>
              <a:ext cx="687323" cy="241598"/>
            </a:xfrm>
            <a:custGeom>
              <a:avLst/>
              <a:gdLst/>
              <a:ahLst/>
              <a:cxnLst/>
              <a:rect l="l" t="t" r="r" b="b"/>
              <a:pathLst>
                <a:path w="624839" h="219635" extrusionOk="0">
                  <a:moveTo>
                    <a:pt x="624840" y="219636"/>
                  </a:moveTo>
                  <a:lnTo>
                    <a:pt x="0" y="219636"/>
                  </a:lnTo>
                  <a:cubicBezTo>
                    <a:pt x="3810" y="184393"/>
                    <a:pt x="27622" y="156770"/>
                    <a:pt x="60008"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0"/>
                  </a:cubicBezTo>
                  <a:cubicBezTo>
                    <a:pt x="575310" y="150103"/>
                    <a:pt x="604838" y="185345"/>
                    <a:pt x="624840" y="219636"/>
                  </a:cubicBez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17" name="Google Shape;1917;p44"/>
            <p:cNvSpPr/>
            <p:nvPr/>
          </p:nvSpPr>
          <p:spPr>
            <a:xfrm flipH="1">
              <a:off x="-431097" y="1953307"/>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18" name="Google Shape;1918;p44"/>
            <p:cNvSpPr/>
            <p:nvPr/>
          </p:nvSpPr>
          <p:spPr>
            <a:xfrm flipH="1">
              <a:off x="240061" y="2262668"/>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19" name="Google Shape;1919;p44"/>
            <p:cNvSpPr/>
            <p:nvPr/>
          </p:nvSpPr>
          <p:spPr>
            <a:xfrm rot="4476485" flipH="1">
              <a:off x="1360801" y="4289735"/>
              <a:ext cx="220444" cy="220444"/>
            </a:xfrm>
            <a:custGeom>
              <a:avLst/>
              <a:gdLst/>
              <a:ahLst/>
              <a:cxnLst/>
              <a:rect l="l" t="t" r="r" b="b"/>
              <a:pathLst>
                <a:path w="200035" h="200035" extrusionOk="0">
                  <a:moveTo>
                    <a:pt x="200036" y="100018"/>
                  </a:moveTo>
                  <a:cubicBezTo>
                    <a:pt x="200036" y="155256"/>
                    <a:pt x="155256" y="200035"/>
                    <a:pt x="100018" y="200035"/>
                  </a:cubicBezTo>
                  <a:cubicBezTo>
                    <a:pt x="44780" y="200035"/>
                    <a:pt x="0" y="155256"/>
                    <a:pt x="0" y="100018"/>
                  </a:cubicBezTo>
                  <a:cubicBezTo>
                    <a:pt x="0" y="44779"/>
                    <a:pt x="44780" y="0"/>
                    <a:pt x="100018" y="0"/>
                  </a:cubicBezTo>
                  <a:cubicBezTo>
                    <a:pt x="155256" y="0"/>
                    <a:pt x="200036" y="44779"/>
                    <a:pt x="200036" y="100018"/>
                  </a:cubicBezTo>
                  <a:close/>
                </a:path>
              </a:pathLst>
            </a:custGeom>
            <a:noFill/>
            <a:ln w="9525"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20" name="Google Shape;1920;p44"/>
            <p:cNvSpPr/>
            <p:nvPr/>
          </p:nvSpPr>
          <p:spPr>
            <a:xfrm flipH="1">
              <a:off x="1410990" y="2103886"/>
              <a:ext cx="616466" cy="2183511"/>
            </a:xfrm>
            <a:custGeom>
              <a:avLst/>
              <a:gdLst/>
              <a:ahLst/>
              <a:cxnLst/>
              <a:rect l="l" t="t" r="r" b="b"/>
              <a:pathLst>
                <a:path w="560424" h="1985010" extrusionOk="0">
                  <a:moveTo>
                    <a:pt x="504825" y="1985010"/>
                  </a:moveTo>
                  <a:lnTo>
                    <a:pt x="483870" y="1617345"/>
                  </a:lnTo>
                  <a:cubicBezTo>
                    <a:pt x="481965" y="1576387"/>
                    <a:pt x="489585" y="1535430"/>
                    <a:pt x="506730" y="1498283"/>
                  </a:cubicBezTo>
                  <a:lnTo>
                    <a:pt x="539115" y="1428750"/>
                  </a:lnTo>
                  <a:cubicBezTo>
                    <a:pt x="560070" y="1383983"/>
                    <a:pt x="565785" y="1333500"/>
                    <a:pt x="555308" y="1285875"/>
                  </a:cubicBezTo>
                  <a:lnTo>
                    <a:pt x="463868" y="844868"/>
                  </a:lnTo>
                  <a:cubicBezTo>
                    <a:pt x="450533" y="782002"/>
                    <a:pt x="413385" y="726758"/>
                    <a:pt x="359093" y="691515"/>
                  </a:cubicBezTo>
                  <a:lnTo>
                    <a:pt x="235268" y="610552"/>
                  </a:lnTo>
                  <a:cubicBezTo>
                    <a:pt x="180975" y="575310"/>
                    <a:pt x="140970" y="521017"/>
                    <a:pt x="123825" y="458152"/>
                  </a:cubicBezTo>
                  <a:lnTo>
                    <a:pt x="0" y="0"/>
                  </a:lnTo>
                </a:path>
              </a:pathLst>
            </a:custGeom>
            <a:noFill/>
            <a:ln w="9525"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21" name="Google Shape;1921;p44"/>
            <p:cNvSpPr/>
            <p:nvPr/>
          </p:nvSpPr>
          <p:spPr>
            <a:xfrm flipH="1">
              <a:off x="-491928" y="2600962"/>
              <a:ext cx="1853469" cy="1797938"/>
            </a:xfrm>
            <a:custGeom>
              <a:avLst/>
              <a:gdLst/>
              <a:ahLst/>
              <a:cxnLst/>
              <a:rect l="l" t="t" r="r" b="b"/>
              <a:pathLst>
                <a:path w="1684972" h="1634489" extrusionOk="0">
                  <a:moveTo>
                    <a:pt x="0" y="1634490"/>
                  </a:moveTo>
                  <a:lnTo>
                    <a:pt x="654368" y="754380"/>
                  </a:lnTo>
                  <a:cubicBezTo>
                    <a:pt x="689610" y="706755"/>
                    <a:pt x="740093" y="673417"/>
                    <a:pt x="797243" y="660082"/>
                  </a:cubicBezTo>
                  <a:lnTo>
                    <a:pt x="1064895" y="595313"/>
                  </a:lnTo>
                  <a:cubicBezTo>
                    <a:pt x="1111568" y="583882"/>
                    <a:pt x="1154430" y="559117"/>
                    <a:pt x="1187768" y="524827"/>
                  </a:cubicBezTo>
                  <a:lnTo>
                    <a:pt x="1684973" y="0"/>
                  </a:lnTo>
                </a:path>
              </a:pathLst>
            </a:custGeom>
            <a:noFill/>
            <a:ln w="9525"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22" name="Google Shape;1922;p44"/>
            <p:cNvSpPr/>
            <p:nvPr/>
          </p:nvSpPr>
          <p:spPr>
            <a:xfrm flipH="1">
              <a:off x="-235214" y="3857287"/>
              <a:ext cx="1614582" cy="602456"/>
            </a:xfrm>
            <a:custGeom>
              <a:avLst/>
              <a:gdLst/>
              <a:ahLst/>
              <a:cxnLst/>
              <a:rect l="l" t="t" r="r" b="b"/>
              <a:pathLst>
                <a:path w="1467802" h="547687" extrusionOk="0">
                  <a:moveTo>
                    <a:pt x="0" y="547688"/>
                  </a:moveTo>
                  <a:lnTo>
                    <a:pt x="579120" y="470535"/>
                  </a:lnTo>
                  <a:cubicBezTo>
                    <a:pt x="647700" y="461010"/>
                    <a:pt x="709613" y="422910"/>
                    <a:pt x="747713" y="364807"/>
                  </a:cubicBezTo>
                  <a:lnTo>
                    <a:pt x="790575" y="300038"/>
                  </a:lnTo>
                  <a:cubicBezTo>
                    <a:pt x="816292" y="260985"/>
                    <a:pt x="853440" y="231457"/>
                    <a:pt x="896302" y="215265"/>
                  </a:cubicBezTo>
                  <a:lnTo>
                    <a:pt x="1467802" y="0"/>
                  </a:lnTo>
                </a:path>
              </a:pathLst>
            </a:custGeom>
            <a:noFill/>
            <a:ln w="9525" cap="rnd" cmpd="sng">
              <a:solidFill>
                <a:schemeClr val="accent6"/>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23" name="Google Shape;1923;p44"/>
            <p:cNvSpPr/>
            <p:nvPr/>
          </p:nvSpPr>
          <p:spPr>
            <a:xfrm flipH="1">
              <a:off x="1476614" y="1225960"/>
              <a:ext cx="858107" cy="298784"/>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7" y="-16033"/>
                    <a:pt x="492442" y="14447"/>
                    <a:pt x="573405" y="67787"/>
                  </a:cubicBezTo>
                  <a:cubicBezTo>
                    <a:pt x="654367" y="121127"/>
                    <a:pt x="718185" y="196375"/>
                    <a:pt x="780097" y="271622"/>
                  </a:cubicBezTo>
                  <a:lnTo>
                    <a:pt x="0" y="271622"/>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24" name="Google Shape;1924;p44"/>
            <p:cNvSpPr/>
            <p:nvPr/>
          </p:nvSpPr>
          <p:spPr>
            <a:xfrm flipH="1">
              <a:off x="1436764" y="1616070"/>
              <a:ext cx="858107" cy="298784"/>
            </a:xfrm>
            <a:custGeom>
              <a:avLst/>
              <a:gdLst/>
              <a:ahLst/>
              <a:cxnLst/>
              <a:rect l="l" t="t" r="r" b="b"/>
              <a:pathLst>
                <a:path w="780097" h="271622" extrusionOk="0">
                  <a:moveTo>
                    <a:pt x="0" y="271622"/>
                  </a:moveTo>
                  <a:cubicBezTo>
                    <a:pt x="23813" y="208757"/>
                    <a:pt x="72390" y="159227"/>
                    <a:pt x="121920" y="114460"/>
                  </a:cubicBezTo>
                  <a:cubicBezTo>
                    <a:pt x="173355" y="68740"/>
                    <a:pt x="230505" y="25877"/>
                    <a:pt x="297180" y="8732"/>
                  </a:cubicBezTo>
                  <a:cubicBezTo>
                    <a:pt x="391478" y="-16033"/>
                    <a:pt x="492443" y="14447"/>
                    <a:pt x="573405" y="67787"/>
                  </a:cubicBezTo>
                  <a:cubicBezTo>
                    <a:pt x="654368" y="121127"/>
                    <a:pt x="718185" y="196375"/>
                    <a:pt x="780097" y="271622"/>
                  </a:cubicBezTo>
                  <a:lnTo>
                    <a:pt x="0" y="271622"/>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25" name="Google Shape;1925;p44"/>
            <p:cNvSpPr/>
            <p:nvPr/>
          </p:nvSpPr>
          <p:spPr>
            <a:xfrm flipH="1">
              <a:off x="1309596" y="2036151"/>
              <a:ext cx="547973" cy="190260"/>
            </a:xfrm>
            <a:custGeom>
              <a:avLst/>
              <a:gdLst/>
              <a:ahLst/>
              <a:cxnLst/>
              <a:rect l="l" t="t" r="r" b="b"/>
              <a:pathLst>
                <a:path w="498157" h="172964" extrusionOk="0">
                  <a:moveTo>
                    <a:pt x="0" y="172964"/>
                  </a:moveTo>
                  <a:cubicBezTo>
                    <a:pt x="15240" y="132959"/>
                    <a:pt x="45720" y="101527"/>
                    <a:pt x="78105" y="72952"/>
                  </a:cubicBezTo>
                  <a:cubicBezTo>
                    <a:pt x="111442" y="43424"/>
                    <a:pt x="147638" y="16754"/>
                    <a:pt x="190500" y="5324"/>
                  </a:cubicBezTo>
                  <a:cubicBezTo>
                    <a:pt x="250507" y="-9916"/>
                    <a:pt x="315278" y="9134"/>
                    <a:pt x="366713" y="42472"/>
                  </a:cubicBezTo>
                  <a:cubicBezTo>
                    <a:pt x="418147" y="76762"/>
                    <a:pt x="459105" y="124387"/>
                    <a:pt x="498157" y="172964"/>
                  </a:cubicBezTo>
                  <a:lnTo>
                    <a:pt x="0" y="172964"/>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26" name="Google Shape;1926;p44"/>
            <p:cNvSpPr/>
            <p:nvPr/>
          </p:nvSpPr>
          <p:spPr>
            <a:xfrm flipH="1">
              <a:off x="918437" y="1534880"/>
              <a:ext cx="547973" cy="190260"/>
            </a:xfrm>
            <a:custGeom>
              <a:avLst/>
              <a:gdLst/>
              <a:ahLst/>
              <a:cxnLst/>
              <a:rect l="l" t="t" r="r" b="b"/>
              <a:pathLst>
                <a:path w="498157" h="172964" extrusionOk="0">
                  <a:moveTo>
                    <a:pt x="0" y="172964"/>
                  </a:moveTo>
                  <a:cubicBezTo>
                    <a:pt x="15240" y="132959"/>
                    <a:pt x="45720" y="101527"/>
                    <a:pt x="78105" y="72952"/>
                  </a:cubicBezTo>
                  <a:cubicBezTo>
                    <a:pt x="111443" y="43424"/>
                    <a:pt x="147638" y="16754"/>
                    <a:pt x="190500" y="5324"/>
                  </a:cubicBezTo>
                  <a:cubicBezTo>
                    <a:pt x="250508" y="-9916"/>
                    <a:pt x="315278" y="9134"/>
                    <a:pt x="366713" y="42472"/>
                  </a:cubicBezTo>
                  <a:cubicBezTo>
                    <a:pt x="418147" y="76762"/>
                    <a:pt x="459105" y="124387"/>
                    <a:pt x="498158" y="172964"/>
                  </a:cubicBezTo>
                  <a:lnTo>
                    <a:pt x="0" y="172964"/>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27" name="Google Shape;1927;p44"/>
            <p:cNvSpPr/>
            <p:nvPr/>
          </p:nvSpPr>
          <p:spPr>
            <a:xfrm flipH="1">
              <a:off x="1020068" y="2801712"/>
              <a:ext cx="446342" cy="154616"/>
            </a:xfrm>
            <a:custGeom>
              <a:avLst/>
              <a:gdLst/>
              <a:ahLst/>
              <a:cxnLst/>
              <a:rect l="l" t="t" r="r" b="b"/>
              <a:pathLst>
                <a:path w="405765" h="140560" extrusionOk="0">
                  <a:moveTo>
                    <a:pt x="0" y="140561"/>
                  </a:moveTo>
                  <a:cubicBezTo>
                    <a:pt x="12383" y="108176"/>
                    <a:pt x="37147" y="82458"/>
                    <a:pt x="63818" y="59598"/>
                  </a:cubicBezTo>
                  <a:cubicBezTo>
                    <a:pt x="90488" y="35786"/>
                    <a:pt x="120015" y="13878"/>
                    <a:pt x="155258" y="4353"/>
                  </a:cubicBezTo>
                  <a:cubicBezTo>
                    <a:pt x="203835" y="-8030"/>
                    <a:pt x="256222" y="7211"/>
                    <a:pt x="299085" y="34833"/>
                  </a:cubicBezTo>
                  <a:cubicBezTo>
                    <a:pt x="340995" y="62455"/>
                    <a:pt x="374333" y="101508"/>
                    <a:pt x="405765" y="140561"/>
                  </a:cubicBezTo>
                  <a:lnTo>
                    <a:pt x="0" y="140561"/>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28" name="Google Shape;1928;p44"/>
            <p:cNvSpPr/>
            <p:nvPr/>
          </p:nvSpPr>
          <p:spPr>
            <a:xfrm flipH="1">
              <a:off x="327830" y="3125760"/>
              <a:ext cx="327945" cy="114796"/>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29" name="Google Shape;1929;p44"/>
            <p:cNvSpPr/>
            <p:nvPr/>
          </p:nvSpPr>
          <p:spPr>
            <a:xfrm flipH="1">
              <a:off x="2754986" y="3528592"/>
              <a:ext cx="327945" cy="114796"/>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30" name="Google Shape;1930;p44"/>
            <p:cNvSpPr/>
            <p:nvPr/>
          </p:nvSpPr>
          <p:spPr>
            <a:xfrm flipH="1">
              <a:off x="706406" y="3293550"/>
              <a:ext cx="327945" cy="114796"/>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31" name="Google Shape;1931;p44"/>
            <p:cNvSpPr/>
            <p:nvPr/>
          </p:nvSpPr>
          <p:spPr>
            <a:xfrm flipH="1">
              <a:off x="2552556" y="3680720"/>
              <a:ext cx="327945" cy="114796"/>
            </a:xfrm>
            <a:custGeom>
              <a:avLst/>
              <a:gdLst/>
              <a:ahLst/>
              <a:cxnLst/>
              <a:rect l="l" t="t" r="r" b="b"/>
              <a:pathLst>
                <a:path w="298132" h="104360" extrusionOk="0">
                  <a:moveTo>
                    <a:pt x="0" y="103408"/>
                  </a:moveTo>
                  <a:cubicBezTo>
                    <a:pt x="9525" y="79596"/>
                    <a:pt x="27622" y="60546"/>
                    <a:pt x="46672" y="43400"/>
                  </a:cubicBezTo>
                  <a:cubicBezTo>
                    <a:pt x="66675" y="26256"/>
                    <a:pt x="88582" y="10063"/>
                    <a:pt x="113347" y="3396"/>
                  </a:cubicBezTo>
                  <a:cubicBezTo>
                    <a:pt x="149542" y="-6129"/>
                    <a:pt x="187642" y="5300"/>
                    <a:pt x="219075" y="26256"/>
                  </a:cubicBezTo>
                  <a:cubicBezTo>
                    <a:pt x="249555" y="46258"/>
                    <a:pt x="274320" y="75785"/>
                    <a:pt x="298132" y="104360"/>
                  </a:cubicBezTo>
                  <a:lnTo>
                    <a:pt x="0" y="103408"/>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32" name="Google Shape;1932;p44"/>
            <p:cNvSpPr/>
            <p:nvPr/>
          </p:nvSpPr>
          <p:spPr>
            <a:xfrm flipH="1">
              <a:off x="1219917" y="1128129"/>
              <a:ext cx="327945" cy="114796"/>
            </a:xfrm>
            <a:custGeom>
              <a:avLst/>
              <a:gdLst/>
              <a:ahLst/>
              <a:cxnLst/>
              <a:rect l="l" t="t" r="r" b="b"/>
              <a:pathLst>
                <a:path w="298132" h="104360" extrusionOk="0">
                  <a:moveTo>
                    <a:pt x="0" y="103408"/>
                  </a:moveTo>
                  <a:cubicBezTo>
                    <a:pt x="9525" y="79596"/>
                    <a:pt x="27622" y="60546"/>
                    <a:pt x="46672" y="43401"/>
                  </a:cubicBezTo>
                  <a:cubicBezTo>
                    <a:pt x="66675" y="26256"/>
                    <a:pt x="88582" y="10063"/>
                    <a:pt x="113347" y="3396"/>
                  </a:cubicBezTo>
                  <a:cubicBezTo>
                    <a:pt x="149542" y="-6129"/>
                    <a:pt x="187642" y="5301"/>
                    <a:pt x="219075" y="26256"/>
                  </a:cubicBezTo>
                  <a:cubicBezTo>
                    <a:pt x="249555" y="46258"/>
                    <a:pt x="274320" y="75786"/>
                    <a:pt x="298132" y="104361"/>
                  </a:cubicBezTo>
                  <a:lnTo>
                    <a:pt x="0" y="103408"/>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33" name="Google Shape;1933;p44"/>
            <p:cNvSpPr/>
            <p:nvPr/>
          </p:nvSpPr>
          <p:spPr>
            <a:xfrm flipH="1">
              <a:off x="762183" y="2988357"/>
              <a:ext cx="547973" cy="190259"/>
            </a:xfrm>
            <a:custGeom>
              <a:avLst/>
              <a:gdLst/>
              <a:ahLst/>
              <a:cxnLst/>
              <a:rect l="l" t="t" r="r" b="b"/>
              <a:pathLst>
                <a:path w="498157" h="172963" extrusionOk="0">
                  <a:moveTo>
                    <a:pt x="0" y="172964"/>
                  </a:moveTo>
                  <a:cubicBezTo>
                    <a:pt x="15240" y="132959"/>
                    <a:pt x="45720" y="101526"/>
                    <a:pt x="78105" y="72951"/>
                  </a:cubicBezTo>
                  <a:cubicBezTo>
                    <a:pt x="111443" y="43424"/>
                    <a:pt x="147638" y="16754"/>
                    <a:pt x="190500" y="5324"/>
                  </a:cubicBezTo>
                  <a:cubicBezTo>
                    <a:pt x="250508" y="-9916"/>
                    <a:pt x="315278" y="9134"/>
                    <a:pt x="366713" y="42472"/>
                  </a:cubicBezTo>
                  <a:cubicBezTo>
                    <a:pt x="418148" y="76762"/>
                    <a:pt x="459105" y="124387"/>
                    <a:pt x="498158" y="172964"/>
                  </a:cubicBezTo>
                  <a:lnTo>
                    <a:pt x="0" y="172964"/>
                  </a:lnTo>
                  <a:close/>
                </a:path>
              </a:pathLst>
            </a:custGeom>
            <a:solidFill>
              <a:srgbClr val="A0992E">
                <a:alpha val="52530"/>
              </a:srgbClr>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34" name="Google Shape;1934;p44"/>
            <p:cNvSpPr/>
            <p:nvPr/>
          </p:nvSpPr>
          <p:spPr>
            <a:xfrm flipH="1">
              <a:off x="1284506" y="1401664"/>
              <a:ext cx="634935" cy="130012"/>
            </a:xfrm>
            <a:custGeom>
              <a:avLst/>
              <a:gdLst/>
              <a:ahLst/>
              <a:cxnLst/>
              <a:rect l="l" t="t" r="r" b="b"/>
              <a:pathLst>
                <a:path w="577214" h="118193" extrusionOk="0">
                  <a:moveTo>
                    <a:pt x="5715" y="113939"/>
                  </a:moveTo>
                  <a:cubicBezTo>
                    <a:pt x="8573" y="114891"/>
                    <a:pt x="4762" y="119653"/>
                    <a:pt x="1905" y="117748"/>
                  </a:cubicBezTo>
                  <a:cubicBezTo>
                    <a:pt x="-952" y="115844"/>
                    <a:pt x="0" y="112034"/>
                    <a:pt x="953" y="109176"/>
                  </a:cubicBezTo>
                  <a:cubicBezTo>
                    <a:pt x="20955" y="34881"/>
                    <a:pt x="106680" y="-15602"/>
                    <a:pt x="181928" y="4401"/>
                  </a:cubicBezTo>
                  <a:cubicBezTo>
                    <a:pt x="237173" y="18689"/>
                    <a:pt x="282892" y="64409"/>
                    <a:pt x="340995" y="69171"/>
                  </a:cubicBezTo>
                  <a:cubicBezTo>
                    <a:pt x="386715" y="72981"/>
                    <a:pt x="429577" y="49169"/>
                    <a:pt x="474345" y="42501"/>
                  </a:cubicBezTo>
                  <a:cubicBezTo>
                    <a:pt x="519113" y="35834"/>
                    <a:pt x="577215" y="58694"/>
                    <a:pt x="577215" y="104414"/>
                  </a:cubicBezTo>
                  <a:cubicBezTo>
                    <a:pt x="569595" y="107271"/>
                    <a:pt x="570548" y="112034"/>
                    <a:pt x="562927" y="112034"/>
                  </a:cubicBezTo>
                  <a:lnTo>
                    <a:pt x="5715" y="113939"/>
                  </a:ln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35" name="Google Shape;1935;p44"/>
            <p:cNvSpPr/>
            <p:nvPr/>
          </p:nvSpPr>
          <p:spPr>
            <a:xfrm flipH="1">
              <a:off x="1403007" y="1787580"/>
              <a:ext cx="634937" cy="130012"/>
            </a:xfrm>
            <a:custGeom>
              <a:avLst/>
              <a:gdLst/>
              <a:ahLst/>
              <a:cxnLst/>
              <a:rect l="l" t="t" r="r" b="b"/>
              <a:pathLst>
                <a:path w="577215" h="118193" extrusionOk="0">
                  <a:moveTo>
                    <a:pt x="5715" y="113939"/>
                  </a:moveTo>
                  <a:cubicBezTo>
                    <a:pt x="8573" y="114891"/>
                    <a:pt x="4762" y="119653"/>
                    <a:pt x="1905" y="117748"/>
                  </a:cubicBezTo>
                  <a:cubicBezTo>
                    <a:pt x="-952" y="115844"/>
                    <a:pt x="0" y="112033"/>
                    <a:pt x="953" y="109176"/>
                  </a:cubicBezTo>
                  <a:cubicBezTo>
                    <a:pt x="20955" y="34881"/>
                    <a:pt x="106680" y="-15602"/>
                    <a:pt x="181928" y="4401"/>
                  </a:cubicBezTo>
                  <a:cubicBezTo>
                    <a:pt x="237173" y="18689"/>
                    <a:pt x="282893" y="64408"/>
                    <a:pt x="340995" y="69171"/>
                  </a:cubicBezTo>
                  <a:cubicBezTo>
                    <a:pt x="386715" y="72981"/>
                    <a:pt x="429578" y="49169"/>
                    <a:pt x="474345" y="42501"/>
                  </a:cubicBezTo>
                  <a:cubicBezTo>
                    <a:pt x="519112" y="35833"/>
                    <a:pt x="577215" y="58694"/>
                    <a:pt x="577215" y="104414"/>
                  </a:cubicBezTo>
                  <a:cubicBezTo>
                    <a:pt x="569595" y="107271"/>
                    <a:pt x="570547" y="112033"/>
                    <a:pt x="562928" y="112033"/>
                  </a:cubicBezTo>
                  <a:lnTo>
                    <a:pt x="5715" y="113939"/>
                  </a:ln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36" name="Google Shape;1936;p44"/>
            <p:cNvSpPr/>
            <p:nvPr/>
          </p:nvSpPr>
          <p:spPr>
            <a:xfrm flipH="1">
              <a:off x="2166270" y="1440031"/>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37" name="Google Shape;1937;p44"/>
            <p:cNvSpPr/>
            <p:nvPr/>
          </p:nvSpPr>
          <p:spPr>
            <a:xfrm flipH="1">
              <a:off x="1169299" y="970813"/>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38" name="Google Shape;1938;p44"/>
            <p:cNvSpPr/>
            <p:nvPr/>
          </p:nvSpPr>
          <p:spPr>
            <a:xfrm flipH="1">
              <a:off x="1166873" y="1186250"/>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39" name="Google Shape;1939;p44"/>
            <p:cNvSpPr/>
            <p:nvPr/>
          </p:nvSpPr>
          <p:spPr>
            <a:xfrm flipH="1">
              <a:off x="1386049" y="2296807"/>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rgbClr val="9C9A2B"/>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40" name="Google Shape;1940;p44"/>
            <p:cNvSpPr/>
            <p:nvPr/>
          </p:nvSpPr>
          <p:spPr>
            <a:xfrm flipH="1">
              <a:off x="1068296" y="2866243"/>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41" name="Google Shape;1941;p44"/>
            <p:cNvSpPr/>
            <p:nvPr/>
          </p:nvSpPr>
          <p:spPr>
            <a:xfrm flipH="1">
              <a:off x="354143" y="3016205"/>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0" y="50515"/>
                    <a:pt x="292655"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42" name="Google Shape;1942;p44"/>
            <p:cNvSpPr/>
            <p:nvPr/>
          </p:nvSpPr>
          <p:spPr>
            <a:xfrm flipH="1">
              <a:off x="1740033" y="3651183"/>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7"/>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43" name="Google Shape;1943;p44"/>
            <p:cNvSpPr/>
            <p:nvPr/>
          </p:nvSpPr>
          <p:spPr>
            <a:xfrm flipH="1">
              <a:off x="2875169" y="4394441"/>
              <a:ext cx="434030" cy="89305"/>
            </a:xfrm>
            <a:custGeom>
              <a:avLst/>
              <a:gdLst/>
              <a:ahLst/>
              <a:cxnLst/>
              <a:rect l="l" t="t" r="r" b="b"/>
              <a:pathLst>
                <a:path w="394573" h="81186" extrusionOk="0">
                  <a:moveTo>
                    <a:pt x="4048" y="78138"/>
                  </a:moveTo>
                  <a:cubicBezTo>
                    <a:pt x="5953" y="79090"/>
                    <a:pt x="3096" y="81948"/>
                    <a:pt x="1190" y="80995"/>
                  </a:cubicBezTo>
                  <a:cubicBezTo>
                    <a:pt x="-714" y="80043"/>
                    <a:pt x="238" y="77185"/>
                    <a:pt x="238" y="75280"/>
                  </a:cubicBezTo>
                  <a:cubicBezTo>
                    <a:pt x="14526" y="23845"/>
                    <a:pt x="72628" y="-10445"/>
                    <a:pt x="124063" y="2890"/>
                  </a:cubicBezTo>
                  <a:cubicBezTo>
                    <a:pt x="162163" y="12415"/>
                    <a:pt x="193596" y="43848"/>
                    <a:pt x="232648" y="47657"/>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44" name="Google Shape;1944;p44"/>
            <p:cNvSpPr/>
            <p:nvPr/>
          </p:nvSpPr>
          <p:spPr>
            <a:xfrm flipH="1">
              <a:off x="927773" y="3134706"/>
              <a:ext cx="434030" cy="89305"/>
            </a:xfrm>
            <a:custGeom>
              <a:avLst/>
              <a:gdLst/>
              <a:ahLst/>
              <a:cxnLst/>
              <a:rect l="l" t="t" r="r" b="b"/>
              <a:pathLst>
                <a:path w="394573" h="81186" extrusionOk="0">
                  <a:moveTo>
                    <a:pt x="4048" y="78138"/>
                  </a:moveTo>
                  <a:cubicBezTo>
                    <a:pt x="5953" y="79090"/>
                    <a:pt x="3096" y="81948"/>
                    <a:pt x="1191" y="80995"/>
                  </a:cubicBezTo>
                  <a:cubicBezTo>
                    <a:pt x="-714" y="80043"/>
                    <a:pt x="238" y="77185"/>
                    <a:pt x="238" y="75280"/>
                  </a:cubicBezTo>
                  <a:cubicBezTo>
                    <a:pt x="14526" y="23845"/>
                    <a:pt x="72628" y="-10445"/>
                    <a:pt x="124063" y="2890"/>
                  </a:cubicBezTo>
                  <a:cubicBezTo>
                    <a:pt x="162163" y="12415"/>
                    <a:pt x="193596" y="43848"/>
                    <a:pt x="232648" y="47658"/>
                  </a:cubicBezTo>
                  <a:cubicBezTo>
                    <a:pt x="264081" y="50515"/>
                    <a:pt x="292656" y="34323"/>
                    <a:pt x="324088" y="29560"/>
                  </a:cubicBezTo>
                  <a:cubicBezTo>
                    <a:pt x="354568" y="24798"/>
                    <a:pt x="394573" y="40990"/>
                    <a:pt x="394573" y="71470"/>
                  </a:cubicBezTo>
                  <a:cubicBezTo>
                    <a:pt x="389811" y="73375"/>
                    <a:pt x="389811" y="77185"/>
                    <a:pt x="385048" y="77185"/>
                  </a:cubicBezTo>
                  <a:lnTo>
                    <a:pt x="4048" y="78138"/>
                  </a:ln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45" name="Google Shape;1945;p44"/>
            <p:cNvSpPr/>
            <p:nvPr/>
          </p:nvSpPr>
          <p:spPr>
            <a:xfrm flipH="1">
              <a:off x="2278587" y="569659"/>
              <a:ext cx="555308" cy="58673"/>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46" name="Google Shape;1946;p44"/>
            <p:cNvSpPr/>
            <p:nvPr/>
          </p:nvSpPr>
          <p:spPr>
            <a:xfrm flipH="1">
              <a:off x="2104505" y="700745"/>
              <a:ext cx="555308" cy="58673"/>
            </a:xfrm>
            <a:custGeom>
              <a:avLst/>
              <a:gdLst/>
              <a:ahLst/>
              <a:cxnLst/>
              <a:rect l="l" t="t" r="r" b="b"/>
              <a:pathLst>
                <a:path w="504825" h="53339"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7" y="53340"/>
                    <a:pt x="353377"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47" name="Google Shape;1947;p44"/>
            <p:cNvSpPr/>
            <p:nvPr/>
          </p:nvSpPr>
          <p:spPr>
            <a:xfrm flipH="1">
              <a:off x="51180" y="1888905"/>
              <a:ext cx="555308" cy="58673"/>
            </a:xfrm>
            <a:custGeom>
              <a:avLst/>
              <a:gdLst/>
              <a:ahLst/>
              <a:cxnLst/>
              <a:rect l="l" t="t" r="r" b="b"/>
              <a:pathLst>
                <a:path w="504825" h="53339"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48" name="Google Shape;1948;p44"/>
            <p:cNvSpPr/>
            <p:nvPr/>
          </p:nvSpPr>
          <p:spPr>
            <a:xfrm flipH="1">
              <a:off x="421366" y="2045158"/>
              <a:ext cx="555308" cy="58674"/>
            </a:xfrm>
            <a:custGeom>
              <a:avLst/>
              <a:gdLst/>
              <a:ahLst/>
              <a:cxnLst/>
              <a:rect l="l" t="t" r="r" b="b"/>
              <a:pathLst>
                <a:path w="504825" h="53340" extrusionOk="0">
                  <a:moveTo>
                    <a:pt x="0" y="0"/>
                  </a:moveTo>
                  <a:cubicBezTo>
                    <a:pt x="50482" y="0"/>
                    <a:pt x="50482"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2" y="0"/>
                    <a:pt x="454342"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49" name="Google Shape;1949;p44"/>
            <p:cNvSpPr/>
            <p:nvPr/>
          </p:nvSpPr>
          <p:spPr>
            <a:xfrm flipH="1">
              <a:off x="276648" y="2704781"/>
              <a:ext cx="555308" cy="58674"/>
            </a:xfrm>
            <a:custGeom>
              <a:avLst/>
              <a:gdLst/>
              <a:ahLst/>
              <a:cxnLst/>
              <a:rect l="l" t="t" r="r" b="b"/>
              <a:pathLst>
                <a:path w="504825" h="53340" extrusionOk="0">
                  <a:moveTo>
                    <a:pt x="0" y="0"/>
                  </a:moveTo>
                  <a:cubicBezTo>
                    <a:pt x="50483" y="0"/>
                    <a:pt x="50483" y="53340"/>
                    <a:pt x="100965" y="53340"/>
                  </a:cubicBezTo>
                  <a:cubicBezTo>
                    <a:pt x="151447" y="53340"/>
                    <a:pt x="151447" y="0"/>
                    <a:pt x="201930" y="0"/>
                  </a:cubicBezTo>
                  <a:cubicBezTo>
                    <a:pt x="252413" y="0"/>
                    <a:pt x="252413" y="53340"/>
                    <a:pt x="302895" y="53340"/>
                  </a:cubicBezTo>
                  <a:cubicBezTo>
                    <a:pt x="353378" y="53340"/>
                    <a:pt x="353378" y="0"/>
                    <a:pt x="403860" y="0"/>
                  </a:cubicBezTo>
                  <a:cubicBezTo>
                    <a:pt x="454343" y="0"/>
                    <a:pt x="454343" y="53340"/>
                    <a:pt x="504825" y="53340"/>
                  </a:cubicBezTo>
                </a:path>
              </a:pathLst>
            </a:custGeom>
            <a:noFill/>
            <a:ln w="19950"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50" name="Google Shape;1950;p44"/>
            <p:cNvSpPr/>
            <p:nvPr/>
          </p:nvSpPr>
          <p:spPr>
            <a:xfrm flipH="1">
              <a:off x="2691672" y="935651"/>
              <a:ext cx="445293" cy="47148"/>
            </a:xfrm>
            <a:custGeom>
              <a:avLst/>
              <a:gdLst/>
              <a:ahLst/>
              <a:cxnLst/>
              <a:rect l="l" t="t" r="r" b="b"/>
              <a:pathLst>
                <a:path w="404812" h="42862" extrusionOk="0">
                  <a:moveTo>
                    <a:pt x="0" y="0"/>
                  </a:moveTo>
                  <a:cubicBezTo>
                    <a:pt x="40005" y="0"/>
                    <a:pt x="40005" y="42863"/>
                    <a:pt x="80963" y="42863"/>
                  </a:cubicBezTo>
                  <a:cubicBezTo>
                    <a:pt x="120968" y="42863"/>
                    <a:pt x="120968" y="0"/>
                    <a:pt x="161925" y="0"/>
                  </a:cubicBezTo>
                  <a:cubicBezTo>
                    <a:pt x="201930" y="0"/>
                    <a:pt x="201930" y="42863"/>
                    <a:pt x="242888" y="42863"/>
                  </a:cubicBezTo>
                  <a:cubicBezTo>
                    <a:pt x="282893" y="42863"/>
                    <a:pt x="282893" y="0"/>
                    <a:pt x="323850" y="0"/>
                  </a:cubicBezTo>
                  <a:cubicBezTo>
                    <a:pt x="363855" y="0"/>
                    <a:pt x="363855" y="42863"/>
                    <a:pt x="404813" y="42863"/>
                  </a:cubicBezTo>
                </a:path>
              </a:pathLst>
            </a:custGeom>
            <a:noFill/>
            <a:ln w="19950"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51" name="Google Shape;1951;p44"/>
            <p:cNvSpPr/>
            <p:nvPr/>
          </p:nvSpPr>
          <p:spPr>
            <a:xfrm flipH="1">
              <a:off x="2532270" y="1147485"/>
              <a:ext cx="445293" cy="47148"/>
            </a:xfrm>
            <a:custGeom>
              <a:avLst/>
              <a:gdLst/>
              <a:ahLst/>
              <a:cxnLst/>
              <a:rect l="l" t="t" r="r" b="b"/>
              <a:pathLst>
                <a:path w="404812" h="42862" extrusionOk="0">
                  <a:moveTo>
                    <a:pt x="0" y="0"/>
                  </a:moveTo>
                  <a:cubicBezTo>
                    <a:pt x="40005" y="0"/>
                    <a:pt x="40005" y="42863"/>
                    <a:pt x="80963" y="42863"/>
                  </a:cubicBezTo>
                  <a:cubicBezTo>
                    <a:pt x="120967" y="42863"/>
                    <a:pt x="120967" y="0"/>
                    <a:pt x="161925" y="0"/>
                  </a:cubicBezTo>
                  <a:cubicBezTo>
                    <a:pt x="201930" y="0"/>
                    <a:pt x="201930" y="42863"/>
                    <a:pt x="242888" y="42863"/>
                  </a:cubicBezTo>
                  <a:cubicBezTo>
                    <a:pt x="282892" y="42863"/>
                    <a:pt x="282892" y="0"/>
                    <a:pt x="323850" y="0"/>
                  </a:cubicBezTo>
                  <a:cubicBezTo>
                    <a:pt x="364808" y="0"/>
                    <a:pt x="363855" y="42863"/>
                    <a:pt x="404813" y="42863"/>
                  </a:cubicBezTo>
                </a:path>
              </a:pathLst>
            </a:custGeom>
            <a:noFill/>
            <a:ln w="19950"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nvGrpSpPr>
            <p:cNvPr id="1952" name="Google Shape;1952;p44"/>
            <p:cNvGrpSpPr/>
            <p:nvPr/>
          </p:nvGrpSpPr>
          <p:grpSpPr>
            <a:xfrm flipH="1">
              <a:off x="1599916" y="2464146"/>
              <a:ext cx="229974" cy="474794"/>
              <a:chOff x="8056867" y="4768458"/>
              <a:chExt cx="208877" cy="431239"/>
            </a:xfrm>
          </p:grpSpPr>
          <p:sp>
            <p:nvSpPr>
              <p:cNvPr id="1953" name="Google Shape;1953;p44"/>
              <p:cNvSpPr/>
              <p:nvPr/>
            </p:nvSpPr>
            <p:spPr>
              <a:xfrm>
                <a:off x="8056867" y="4768458"/>
                <a:ext cx="208877" cy="391306"/>
              </a:xfrm>
              <a:custGeom>
                <a:avLst/>
                <a:gdLst/>
                <a:ahLst/>
                <a:cxnLst/>
                <a:rect l="l" t="t" r="r" b="b"/>
                <a:pathLst>
                  <a:path w="208877" h="391306" extrusionOk="0">
                    <a:moveTo>
                      <a:pt x="6045" y="176922"/>
                    </a:moveTo>
                    <a:cubicBezTo>
                      <a:pt x="-5385" y="242644"/>
                      <a:pt x="-4432" y="318844"/>
                      <a:pt x="43193" y="365516"/>
                    </a:cubicBezTo>
                    <a:cubicBezTo>
                      <a:pt x="55575" y="377899"/>
                      <a:pt x="69863" y="387424"/>
                      <a:pt x="87008" y="390282"/>
                    </a:cubicBezTo>
                    <a:cubicBezTo>
                      <a:pt x="111773" y="395044"/>
                      <a:pt x="138443" y="382661"/>
                      <a:pt x="155588" y="364564"/>
                    </a:cubicBezTo>
                    <a:cubicBezTo>
                      <a:pt x="173685" y="346466"/>
                      <a:pt x="184163" y="321701"/>
                      <a:pt x="191783" y="297889"/>
                    </a:cubicBezTo>
                    <a:cubicBezTo>
                      <a:pt x="215595" y="220736"/>
                      <a:pt x="225120" y="67384"/>
                      <a:pt x="147968" y="13091"/>
                    </a:cubicBezTo>
                    <a:cubicBezTo>
                      <a:pt x="59385" y="-47868"/>
                      <a:pt x="15570" y="120724"/>
                      <a:pt x="6045" y="176922"/>
                    </a:cubicBezTo>
                    <a:close/>
                  </a:path>
                </a:pathLst>
              </a:custGeom>
              <a:solidFill>
                <a:schemeClr val="accen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54" name="Google Shape;1954;p44"/>
              <p:cNvSpPr/>
              <p:nvPr/>
            </p:nvSpPr>
            <p:spPr>
              <a:xfrm>
                <a:off x="8160067" y="4954905"/>
                <a:ext cx="952" cy="244792"/>
              </a:xfrm>
              <a:custGeom>
                <a:avLst/>
                <a:gdLst/>
                <a:ahLst/>
                <a:cxnLst/>
                <a:rect l="l" t="t" r="r" b="b"/>
                <a:pathLst>
                  <a:path w="952" h="244792" extrusionOk="0">
                    <a:moveTo>
                      <a:pt x="952" y="0"/>
                    </a:moveTo>
                    <a:lnTo>
                      <a:pt x="952"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55" name="Google Shape;1955;p44"/>
              <p:cNvSpPr/>
              <p:nvPr/>
            </p:nvSpPr>
            <p:spPr>
              <a:xfrm>
                <a:off x="8068627" y="4892040"/>
                <a:ext cx="196215" cy="167801"/>
              </a:xfrm>
              <a:custGeom>
                <a:avLst/>
                <a:gdLst/>
                <a:ahLst/>
                <a:cxnLst/>
                <a:rect l="l" t="t" r="r" b="b"/>
                <a:pathLst>
                  <a:path w="196215"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56" name="Google Shape;1956;p44"/>
              <p:cNvSpPr/>
              <p:nvPr/>
            </p:nvSpPr>
            <p:spPr>
              <a:xfrm>
                <a:off x="8211502" y="4814887"/>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1957" name="Google Shape;1957;p44"/>
            <p:cNvGrpSpPr/>
            <p:nvPr/>
          </p:nvGrpSpPr>
          <p:grpSpPr>
            <a:xfrm flipH="1">
              <a:off x="3065685" y="3602497"/>
              <a:ext cx="229974" cy="475135"/>
              <a:chOff x="4326877" y="4415723"/>
              <a:chExt cx="208877" cy="431549"/>
            </a:xfrm>
          </p:grpSpPr>
          <p:sp>
            <p:nvSpPr>
              <p:cNvPr id="1958" name="Google Shape;1958;p44"/>
              <p:cNvSpPr/>
              <p:nvPr/>
            </p:nvSpPr>
            <p:spPr>
              <a:xfrm>
                <a:off x="4326877" y="4415723"/>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3685" y="346776"/>
                      <a:pt x="184163" y="322011"/>
                      <a:pt x="191783" y="298199"/>
                    </a:cubicBezTo>
                    <a:cubicBezTo>
                      <a:pt x="215595" y="221046"/>
                      <a:pt x="225120" y="67694"/>
                      <a:pt x="147968" y="13401"/>
                    </a:cubicBezTo>
                    <a:cubicBezTo>
                      <a:pt x="59385" y="-48511"/>
                      <a:pt x="16523" y="121034"/>
                      <a:pt x="6045" y="177231"/>
                    </a:cubicBezTo>
                    <a:close/>
                  </a:path>
                </a:pathLst>
              </a:custGeom>
              <a:solidFill>
                <a:schemeClr val="accen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59" name="Google Shape;1959;p44"/>
              <p:cNvSpPr/>
              <p:nvPr/>
            </p:nvSpPr>
            <p:spPr>
              <a:xfrm>
                <a:off x="4430077" y="4602480"/>
                <a:ext cx="952" cy="244792"/>
              </a:xfrm>
              <a:custGeom>
                <a:avLst/>
                <a:gdLst/>
                <a:ahLst/>
                <a:cxnLst/>
                <a:rect l="l" t="t" r="r" b="b"/>
                <a:pathLst>
                  <a:path w="952" h="244792" extrusionOk="0">
                    <a:moveTo>
                      <a:pt x="952" y="0"/>
                    </a:moveTo>
                    <a:lnTo>
                      <a:pt x="952"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60" name="Google Shape;1960;p44"/>
              <p:cNvSpPr/>
              <p:nvPr/>
            </p:nvSpPr>
            <p:spPr>
              <a:xfrm>
                <a:off x="4338637" y="4539615"/>
                <a:ext cx="196214" cy="167801"/>
              </a:xfrm>
              <a:custGeom>
                <a:avLst/>
                <a:gdLst/>
                <a:ahLst/>
                <a:cxnLst/>
                <a:rect l="l" t="t" r="r" b="b"/>
                <a:pathLst>
                  <a:path w="196214"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61" name="Google Shape;1961;p44"/>
              <p:cNvSpPr/>
              <p:nvPr/>
            </p:nvSpPr>
            <p:spPr>
              <a:xfrm>
                <a:off x="4482464" y="4462462"/>
                <a:ext cx="22964" cy="161925"/>
              </a:xfrm>
              <a:custGeom>
                <a:avLst/>
                <a:gdLst/>
                <a:ahLst/>
                <a:cxnLst/>
                <a:rect l="l" t="t" r="r" b="b"/>
                <a:pathLst>
                  <a:path w="22964" h="161925" extrusionOk="0">
                    <a:moveTo>
                      <a:pt x="22860" y="0"/>
                    </a:moveTo>
                    <a:cubicBezTo>
                      <a:pt x="24765" y="2857"/>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1962" name="Google Shape;1962;p44"/>
            <p:cNvGrpSpPr/>
            <p:nvPr/>
          </p:nvGrpSpPr>
          <p:grpSpPr>
            <a:xfrm flipH="1">
              <a:off x="1666277" y="3500565"/>
              <a:ext cx="229974" cy="475134"/>
              <a:chOff x="5936602" y="4706236"/>
              <a:chExt cx="208877" cy="431548"/>
            </a:xfrm>
          </p:grpSpPr>
          <p:sp>
            <p:nvSpPr>
              <p:cNvPr id="1963" name="Google Shape;1963;p44"/>
              <p:cNvSpPr/>
              <p:nvPr/>
            </p:nvSpPr>
            <p:spPr>
              <a:xfrm>
                <a:off x="5936602" y="4706236"/>
                <a:ext cx="208877" cy="391616"/>
              </a:xfrm>
              <a:custGeom>
                <a:avLst/>
                <a:gdLst/>
                <a:ahLst/>
                <a:cxnLst/>
                <a:rect l="l" t="t" r="r" b="b"/>
                <a:pathLst>
                  <a:path w="208877" h="391616" extrusionOk="0">
                    <a:moveTo>
                      <a:pt x="6045" y="177231"/>
                    </a:moveTo>
                    <a:cubicBezTo>
                      <a:pt x="-5385" y="242954"/>
                      <a:pt x="-4432" y="319154"/>
                      <a:pt x="43193" y="365826"/>
                    </a:cubicBezTo>
                    <a:cubicBezTo>
                      <a:pt x="55575" y="378209"/>
                      <a:pt x="69863" y="387734"/>
                      <a:pt x="87008" y="390591"/>
                    </a:cubicBezTo>
                    <a:cubicBezTo>
                      <a:pt x="111773" y="395354"/>
                      <a:pt x="138443" y="382971"/>
                      <a:pt x="155588" y="364874"/>
                    </a:cubicBezTo>
                    <a:cubicBezTo>
                      <a:pt x="172733" y="346776"/>
                      <a:pt x="184163" y="322011"/>
                      <a:pt x="191783" y="298199"/>
                    </a:cubicBezTo>
                    <a:cubicBezTo>
                      <a:pt x="215595" y="221046"/>
                      <a:pt x="225120" y="67694"/>
                      <a:pt x="147968" y="13401"/>
                    </a:cubicBezTo>
                    <a:cubicBezTo>
                      <a:pt x="59385" y="-48511"/>
                      <a:pt x="15570" y="121034"/>
                      <a:pt x="6045" y="177231"/>
                    </a:cubicBezTo>
                    <a:close/>
                  </a:path>
                </a:pathLst>
              </a:custGeom>
              <a:solidFill>
                <a:schemeClr val="accen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64" name="Google Shape;1964;p44"/>
              <p:cNvSpPr/>
              <p:nvPr/>
            </p:nvSpPr>
            <p:spPr>
              <a:xfrm>
                <a:off x="6038850" y="4892992"/>
                <a:ext cx="1904" cy="244792"/>
              </a:xfrm>
              <a:custGeom>
                <a:avLst/>
                <a:gdLst/>
                <a:ahLst/>
                <a:cxnLst/>
                <a:rect l="l" t="t" r="r" b="b"/>
                <a:pathLst>
                  <a:path w="1904" h="244792" extrusionOk="0">
                    <a:moveTo>
                      <a:pt x="1905" y="0"/>
                    </a:moveTo>
                    <a:lnTo>
                      <a:pt x="1905" y="244792"/>
                    </a:lnTo>
                    <a:lnTo>
                      <a:pt x="0" y="244792"/>
                    </a:lnTo>
                  </a:path>
                </a:pathLst>
              </a:custGeom>
              <a:noFill/>
              <a:ln w="977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65" name="Google Shape;1965;p44"/>
              <p:cNvSpPr/>
              <p:nvPr/>
            </p:nvSpPr>
            <p:spPr>
              <a:xfrm>
                <a:off x="5948362" y="4830127"/>
                <a:ext cx="196215" cy="167801"/>
              </a:xfrm>
              <a:custGeom>
                <a:avLst/>
                <a:gdLst/>
                <a:ahLst/>
                <a:cxnLst/>
                <a:rect l="l" t="t" r="r" b="b"/>
                <a:pathLst>
                  <a:path w="196215" h="167801" extrusionOk="0">
                    <a:moveTo>
                      <a:pt x="0" y="25717"/>
                    </a:moveTo>
                    <a:cubicBezTo>
                      <a:pt x="0" y="25717"/>
                      <a:pt x="92392" y="173355"/>
                      <a:pt x="92392" y="167640"/>
                    </a:cubicBezTo>
                    <a:cubicBezTo>
                      <a:pt x="92392" y="161925"/>
                      <a:pt x="196215" y="0"/>
                      <a:pt x="196215" y="0"/>
                    </a:cubicBezTo>
                  </a:path>
                </a:pathLst>
              </a:custGeom>
              <a:noFill/>
              <a:ln w="977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66" name="Google Shape;1966;p44"/>
              <p:cNvSpPr/>
              <p:nvPr/>
            </p:nvSpPr>
            <p:spPr>
              <a:xfrm>
                <a:off x="6091237" y="4752022"/>
                <a:ext cx="22964" cy="161925"/>
              </a:xfrm>
              <a:custGeom>
                <a:avLst/>
                <a:gdLst/>
                <a:ahLst/>
                <a:cxnLst/>
                <a:rect l="l" t="t" r="r" b="b"/>
                <a:pathLst>
                  <a:path w="22964" h="161925" extrusionOk="0">
                    <a:moveTo>
                      <a:pt x="22860" y="0"/>
                    </a:moveTo>
                    <a:cubicBezTo>
                      <a:pt x="24765" y="2858"/>
                      <a:pt x="0" y="161925"/>
                      <a:pt x="0" y="161925"/>
                    </a:cubicBezTo>
                  </a:path>
                </a:pathLst>
              </a:custGeom>
              <a:noFill/>
              <a:ln w="977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1967" name="Google Shape;1967;p44"/>
            <p:cNvGrpSpPr/>
            <p:nvPr/>
          </p:nvGrpSpPr>
          <p:grpSpPr>
            <a:xfrm flipH="1">
              <a:off x="719610" y="3021109"/>
              <a:ext cx="144328" cy="319337"/>
              <a:chOff x="7964588" y="4390541"/>
              <a:chExt cx="131088" cy="290043"/>
            </a:xfrm>
          </p:grpSpPr>
          <p:sp>
            <p:nvSpPr>
              <p:cNvPr id="1968" name="Google Shape;1968;p44"/>
              <p:cNvSpPr/>
              <p:nvPr/>
            </p:nvSpPr>
            <p:spPr>
              <a:xfrm>
                <a:off x="7964588" y="4390541"/>
                <a:ext cx="131088" cy="245878"/>
              </a:xfrm>
              <a:custGeom>
                <a:avLst/>
                <a:gdLst/>
                <a:ahLst/>
                <a:cxnLst/>
                <a:rect l="l" t="t" r="r" b="b"/>
                <a:pathLst>
                  <a:path w="131088" h="245878" extrusionOk="0">
                    <a:moveTo>
                      <a:pt x="4027" y="111926"/>
                    </a:moveTo>
                    <a:cubicBezTo>
                      <a:pt x="-3593" y="152884"/>
                      <a:pt x="-2641" y="200509"/>
                      <a:pt x="26887" y="230036"/>
                    </a:cubicBezTo>
                    <a:cubicBezTo>
                      <a:pt x="34507" y="237656"/>
                      <a:pt x="44032" y="243371"/>
                      <a:pt x="54509" y="245276"/>
                    </a:cubicBezTo>
                    <a:cubicBezTo>
                      <a:pt x="70702" y="248134"/>
                      <a:pt x="86894" y="240514"/>
                      <a:pt x="97372" y="229084"/>
                    </a:cubicBezTo>
                    <a:cubicBezTo>
                      <a:pt x="108802" y="217654"/>
                      <a:pt x="115469" y="202414"/>
                      <a:pt x="120232" y="187174"/>
                    </a:cubicBezTo>
                    <a:cubicBezTo>
                      <a:pt x="135472" y="138596"/>
                      <a:pt x="141187" y="42394"/>
                      <a:pt x="92609" y="8104"/>
                    </a:cubicBezTo>
                    <a:cubicBezTo>
                      <a:pt x="37364" y="-29996"/>
                      <a:pt x="9742" y="76684"/>
                      <a:pt x="4027" y="111926"/>
                    </a:cubicBezTo>
                    <a:close/>
                  </a:path>
                </a:pathLst>
              </a:custGeom>
              <a:solidFill>
                <a:schemeClr val="accent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69" name="Google Shape;1969;p44"/>
              <p:cNvSpPr/>
              <p:nvPr/>
            </p:nvSpPr>
            <p:spPr>
              <a:xfrm>
                <a:off x="8013382" y="4506277"/>
                <a:ext cx="9525" cy="174307"/>
              </a:xfrm>
              <a:custGeom>
                <a:avLst/>
                <a:gdLst/>
                <a:ahLst/>
                <a:cxnLst/>
                <a:rect l="l" t="t" r="r" b="b"/>
                <a:pathLst>
                  <a:path w="9525" h="174307" extrusionOk="0">
                    <a:moveTo>
                      <a:pt x="0" y="0"/>
                    </a:moveTo>
                    <a:lnTo>
                      <a:pt x="0" y="174307"/>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70" name="Google Shape;1970;p44"/>
              <p:cNvSpPr/>
              <p:nvPr/>
            </p:nvSpPr>
            <p:spPr>
              <a:xfrm>
                <a:off x="8013382" y="4476750"/>
                <a:ext cx="80962" cy="116204"/>
              </a:xfrm>
              <a:custGeom>
                <a:avLst/>
                <a:gdLst/>
                <a:ahLst/>
                <a:cxnLst/>
                <a:rect l="l" t="t" r="r" b="b"/>
                <a:pathLst>
                  <a:path w="80962" h="116204" extrusionOk="0">
                    <a:moveTo>
                      <a:pt x="80962" y="0"/>
                    </a:moveTo>
                    <a:lnTo>
                      <a:pt x="0" y="116205"/>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71" name="Google Shape;1971;p44"/>
              <p:cNvSpPr/>
              <p:nvPr/>
            </p:nvSpPr>
            <p:spPr>
              <a:xfrm>
                <a:off x="8053387" y="4399597"/>
                <a:ext cx="3809" cy="135255"/>
              </a:xfrm>
              <a:custGeom>
                <a:avLst/>
                <a:gdLst/>
                <a:ahLst/>
                <a:cxnLst/>
                <a:rect l="l" t="t" r="r" b="b"/>
                <a:pathLst>
                  <a:path w="3809" h="135255"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1972" name="Google Shape;1972;p44"/>
            <p:cNvGrpSpPr/>
            <p:nvPr/>
          </p:nvGrpSpPr>
          <p:grpSpPr>
            <a:xfrm flipH="1">
              <a:off x="2223037" y="3669124"/>
              <a:ext cx="144328" cy="319338"/>
              <a:chOff x="5543333" y="4572468"/>
              <a:chExt cx="131088" cy="290044"/>
            </a:xfrm>
          </p:grpSpPr>
          <p:sp>
            <p:nvSpPr>
              <p:cNvPr id="1973" name="Google Shape;1973;p44"/>
              <p:cNvSpPr/>
              <p:nvPr/>
            </p:nvSpPr>
            <p:spPr>
              <a:xfrm>
                <a:off x="5543333" y="4572468"/>
                <a:ext cx="131088" cy="245878"/>
              </a:xfrm>
              <a:custGeom>
                <a:avLst/>
                <a:gdLst/>
                <a:ahLst/>
                <a:cxnLst/>
                <a:rect l="l" t="t" r="r" b="b"/>
                <a:pathLst>
                  <a:path w="131088" h="245878" extrusionOk="0">
                    <a:moveTo>
                      <a:pt x="4027" y="111926"/>
                    </a:moveTo>
                    <a:cubicBezTo>
                      <a:pt x="-3593" y="152884"/>
                      <a:pt x="-2641" y="200509"/>
                      <a:pt x="26887" y="230036"/>
                    </a:cubicBezTo>
                    <a:cubicBezTo>
                      <a:pt x="34507" y="237656"/>
                      <a:pt x="44032" y="243371"/>
                      <a:pt x="54509" y="245276"/>
                    </a:cubicBezTo>
                    <a:cubicBezTo>
                      <a:pt x="70702" y="248134"/>
                      <a:pt x="86894" y="240513"/>
                      <a:pt x="97372" y="229084"/>
                    </a:cubicBezTo>
                    <a:cubicBezTo>
                      <a:pt x="108802" y="217654"/>
                      <a:pt x="115469" y="202413"/>
                      <a:pt x="120232" y="187174"/>
                    </a:cubicBezTo>
                    <a:cubicBezTo>
                      <a:pt x="135472" y="138596"/>
                      <a:pt x="141187" y="42394"/>
                      <a:pt x="92609" y="8104"/>
                    </a:cubicBezTo>
                    <a:cubicBezTo>
                      <a:pt x="37364" y="-29996"/>
                      <a:pt x="9742" y="76684"/>
                      <a:pt x="4027" y="111926"/>
                    </a:cubicBezTo>
                    <a:close/>
                  </a:path>
                </a:pathLst>
              </a:custGeom>
              <a:solidFill>
                <a:schemeClr val="accent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74" name="Google Shape;1974;p44"/>
              <p:cNvSpPr/>
              <p:nvPr/>
            </p:nvSpPr>
            <p:spPr>
              <a:xfrm>
                <a:off x="5592127" y="4688205"/>
                <a:ext cx="9525" cy="174307"/>
              </a:xfrm>
              <a:custGeom>
                <a:avLst/>
                <a:gdLst/>
                <a:ahLst/>
                <a:cxnLst/>
                <a:rect l="l" t="t" r="r" b="b"/>
                <a:pathLst>
                  <a:path w="9525" h="174307" extrusionOk="0">
                    <a:moveTo>
                      <a:pt x="0" y="0"/>
                    </a:moveTo>
                    <a:lnTo>
                      <a:pt x="0" y="174308"/>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75" name="Google Shape;1975;p44"/>
              <p:cNvSpPr/>
              <p:nvPr/>
            </p:nvSpPr>
            <p:spPr>
              <a:xfrm>
                <a:off x="5592127" y="4658677"/>
                <a:ext cx="80962" cy="116204"/>
              </a:xfrm>
              <a:custGeom>
                <a:avLst/>
                <a:gdLst/>
                <a:ahLst/>
                <a:cxnLst/>
                <a:rect l="l" t="t" r="r" b="b"/>
                <a:pathLst>
                  <a:path w="80962" h="116204" extrusionOk="0">
                    <a:moveTo>
                      <a:pt x="80963" y="0"/>
                    </a:moveTo>
                    <a:lnTo>
                      <a:pt x="0" y="116205"/>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76" name="Google Shape;1976;p44"/>
              <p:cNvSpPr/>
              <p:nvPr/>
            </p:nvSpPr>
            <p:spPr>
              <a:xfrm>
                <a:off x="5632132" y="4581525"/>
                <a:ext cx="3809" cy="135254"/>
              </a:xfrm>
              <a:custGeom>
                <a:avLst/>
                <a:gdLst/>
                <a:ahLst/>
                <a:cxnLst/>
                <a:rect l="l" t="t" r="r" b="b"/>
                <a:pathLst>
                  <a:path w="3809" h="135254" extrusionOk="0">
                    <a:moveTo>
                      <a:pt x="3810" y="0"/>
                    </a:moveTo>
                    <a:lnTo>
                      <a:pt x="0" y="135255"/>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1977" name="Google Shape;1977;p44"/>
            <p:cNvGrpSpPr/>
            <p:nvPr/>
          </p:nvGrpSpPr>
          <p:grpSpPr>
            <a:xfrm flipH="1">
              <a:off x="2537335" y="2581682"/>
              <a:ext cx="192126" cy="417691"/>
              <a:chOff x="4451727" y="3071533"/>
              <a:chExt cx="174501" cy="379374"/>
            </a:xfrm>
          </p:grpSpPr>
          <p:sp>
            <p:nvSpPr>
              <p:cNvPr id="1978" name="Google Shape;1978;p44"/>
              <p:cNvSpPr/>
              <p:nvPr/>
            </p:nvSpPr>
            <p:spPr>
              <a:xfrm>
                <a:off x="4451727" y="3071533"/>
                <a:ext cx="174501" cy="327772"/>
              </a:xfrm>
              <a:custGeom>
                <a:avLst/>
                <a:gdLst/>
                <a:ahLst/>
                <a:cxnLst/>
                <a:rect l="l" t="t" r="r" b="b"/>
                <a:pathLst>
                  <a:path w="174501" h="327772" extrusionOk="0">
                    <a:moveTo>
                      <a:pt x="5020" y="148869"/>
                    </a:moveTo>
                    <a:cubicBezTo>
                      <a:pt x="-4505" y="204114"/>
                      <a:pt x="-3552" y="267932"/>
                      <a:pt x="35500" y="306984"/>
                    </a:cubicBezTo>
                    <a:cubicBezTo>
                      <a:pt x="45978" y="316509"/>
                      <a:pt x="58360" y="325082"/>
                      <a:pt x="71695" y="326987"/>
                    </a:cubicBezTo>
                    <a:cubicBezTo>
                      <a:pt x="92650" y="330797"/>
                      <a:pt x="114558" y="320319"/>
                      <a:pt x="129798" y="305079"/>
                    </a:cubicBezTo>
                    <a:cubicBezTo>
                      <a:pt x="145038" y="289839"/>
                      <a:pt x="153610" y="269837"/>
                      <a:pt x="160278" y="248882"/>
                    </a:cubicBezTo>
                    <a:cubicBezTo>
                      <a:pt x="180280" y="184112"/>
                      <a:pt x="187900" y="55524"/>
                      <a:pt x="123130" y="10757"/>
                    </a:cubicBezTo>
                    <a:cubicBezTo>
                      <a:pt x="49788" y="-39726"/>
                      <a:pt x="13593" y="101244"/>
                      <a:pt x="5020" y="148869"/>
                    </a:cubicBez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79" name="Google Shape;1979;p44"/>
              <p:cNvSpPr/>
              <p:nvPr/>
            </p:nvSpPr>
            <p:spPr>
              <a:xfrm>
                <a:off x="4538662" y="3177540"/>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80" name="Google Shape;1980;p44"/>
              <p:cNvSpPr/>
              <p:nvPr/>
            </p:nvSpPr>
            <p:spPr>
              <a:xfrm>
                <a:off x="4451985" y="3199447"/>
                <a:ext cx="86677" cy="152400"/>
              </a:xfrm>
              <a:custGeom>
                <a:avLst/>
                <a:gdLst/>
                <a:ahLst/>
                <a:cxnLst/>
                <a:rect l="l" t="t" r="r" b="b"/>
                <a:pathLst>
                  <a:path w="86677" h="152400" extrusionOk="0">
                    <a:moveTo>
                      <a:pt x="0" y="0"/>
                    </a:moveTo>
                    <a:lnTo>
                      <a:pt x="86678" y="152400"/>
                    </a:lnTo>
                  </a:path>
                </a:pathLst>
              </a:custGeom>
              <a:noFill/>
              <a:ln w="9900"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81" name="Google Shape;1981;p44"/>
              <p:cNvSpPr/>
              <p:nvPr/>
            </p:nvSpPr>
            <p:spPr>
              <a:xfrm>
                <a:off x="4538662" y="3175634"/>
                <a:ext cx="83820" cy="132397"/>
              </a:xfrm>
              <a:custGeom>
                <a:avLst/>
                <a:gdLst/>
                <a:ahLst/>
                <a:cxnLst/>
                <a:rect l="l" t="t" r="r" b="b"/>
                <a:pathLst>
                  <a:path w="83820" h="132397" extrusionOk="0">
                    <a:moveTo>
                      <a:pt x="83820" y="0"/>
                    </a:moveTo>
                    <a:cubicBezTo>
                      <a:pt x="83820" y="953"/>
                      <a:pt x="0" y="132398"/>
                      <a:pt x="0" y="132398"/>
                    </a:cubicBezTo>
                  </a:path>
                </a:pathLst>
              </a:custGeom>
              <a:noFill/>
              <a:ln w="9900"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1982" name="Google Shape;1982;p44"/>
            <p:cNvGrpSpPr/>
            <p:nvPr/>
          </p:nvGrpSpPr>
          <p:grpSpPr>
            <a:xfrm flipH="1">
              <a:off x="2213190" y="4138657"/>
              <a:ext cx="192126" cy="418681"/>
              <a:chOff x="5602347" y="5031831"/>
              <a:chExt cx="174501" cy="380273"/>
            </a:xfrm>
          </p:grpSpPr>
          <p:sp>
            <p:nvSpPr>
              <p:cNvPr id="1983" name="Google Shape;1983;p44"/>
              <p:cNvSpPr/>
              <p:nvPr/>
            </p:nvSpPr>
            <p:spPr>
              <a:xfrm>
                <a:off x="5602347" y="5031831"/>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84" name="Google Shape;1984;p44"/>
              <p:cNvSpPr/>
              <p:nvPr/>
            </p:nvSpPr>
            <p:spPr>
              <a:xfrm>
                <a:off x="5689282" y="5138737"/>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85" name="Google Shape;1985;p44"/>
              <p:cNvSpPr/>
              <p:nvPr/>
            </p:nvSpPr>
            <p:spPr>
              <a:xfrm>
                <a:off x="5602605" y="5159692"/>
                <a:ext cx="86677" cy="152400"/>
              </a:xfrm>
              <a:custGeom>
                <a:avLst/>
                <a:gdLst/>
                <a:ahLst/>
                <a:cxnLst/>
                <a:rect l="l" t="t" r="r" b="b"/>
                <a:pathLst>
                  <a:path w="86677" h="152400" extrusionOk="0">
                    <a:moveTo>
                      <a:pt x="0" y="0"/>
                    </a:moveTo>
                    <a:lnTo>
                      <a:pt x="86678" y="152400"/>
                    </a:lnTo>
                  </a:path>
                </a:pathLst>
              </a:custGeom>
              <a:noFill/>
              <a:ln w="9900"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86" name="Google Shape;1986;p44"/>
              <p:cNvSpPr/>
              <p:nvPr/>
            </p:nvSpPr>
            <p:spPr>
              <a:xfrm>
                <a:off x="5689282" y="5135880"/>
                <a:ext cx="83820" cy="132397"/>
              </a:xfrm>
              <a:custGeom>
                <a:avLst/>
                <a:gdLst/>
                <a:ahLst/>
                <a:cxnLst/>
                <a:rect l="l" t="t" r="r" b="b"/>
                <a:pathLst>
                  <a:path w="83820" h="132397" extrusionOk="0">
                    <a:moveTo>
                      <a:pt x="83820" y="0"/>
                    </a:moveTo>
                    <a:cubicBezTo>
                      <a:pt x="83820" y="952"/>
                      <a:pt x="0" y="132397"/>
                      <a:pt x="0" y="132397"/>
                    </a:cubicBezTo>
                  </a:path>
                </a:pathLst>
              </a:custGeom>
              <a:noFill/>
              <a:ln w="9900"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1987" name="Google Shape;1987;p44"/>
            <p:cNvGrpSpPr/>
            <p:nvPr/>
          </p:nvGrpSpPr>
          <p:grpSpPr>
            <a:xfrm flipH="1">
              <a:off x="1740100" y="715938"/>
              <a:ext cx="192126" cy="418681"/>
              <a:chOff x="5911909" y="1357086"/>
              <a:chExt cx="174501" cy="380273"/>
            </a:xfrm>
          </p:grpSpPr>
          <p:sp>
            <p:nvSpPr>
              <p:cNvPr id="1988" name="Google Shape;1988;p44"/>
              <p:cNvSpPr/>
              <p:nvPr/>
            </p:nvSpPr>
            <p:spPr>
              <a:xfrm>
                <a:off x="5911909" y="1357086"/>
                <a:ext cx="174501" cy="327719"/>
              </a:xfrm>
              <a:custGeom>
                <a:avLst/>
                <a:gdLst/>
                <a:ahLst/>
                <a:cxnLst/>
                <a:rect l="l" t="t" r="r" b="b"/>
                <a:pathLst>
                  <a:path w="174501" h="327719" extrusionOk="0">
                    <a:moveTo>
                      <a:pt x="5020" y="148816"/>
                    </a:moveTo>
                    <a:cubicBezTo>
                      <a:pt x="-4505" y="204061"/>
                      <a:pt x="-3552" y="267879"/>
                      <a:pt x="35500" y="306931"/>
                    </a:cubicBezTo>
                    <a:cubicBezTo>
                      <a:pt x="45978" y="316456"/>
                      <a:pt x="58360" y="325029"/>
                      <a:pt x="71695" y="326934"/>
                    </a:cubicBezTo>
                    <a:cubicBezTo>
                      <a:pt x="92650" y="330744"/>
                      <a:pt x="114558" y="320266"/>
                      <a:pt x="129798" y="305026"/>
                    </a:cubicBezTo>
                    <a:cubicBezTo>
                      <a:pt x="145038" y="289786"/>
                      <a:pt x="153610" y="269784"/>
                      <a:pt x="160278" y="248829"/>
                    </a:cubicBezTo>
                    <a:cubicBezTo>
                      <a:pt x="180280" y="184059"/>
                      <a:pt x="187900" y="55471"/>
                      <a:pt x="123130" y="10704"/>
                    </a:cubicBezTo>
                    <a:cubicBezTo>
                      <a:pt x="49788" y="-39779"/>
                      <a:pt x="13593" y="102144"/>
                      <a:pt x="5020" y="148816"/>
                    </a:cubicBez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89" name="Google Shape;1989;p44"/>
              <p:cNvSpPr/>
              <p:nvPr/>
            </p:nvSpPr>
            <p:spPr>
              <a:xfrm>
                <a:off x="5999797" y="1463992"/>
                <a:ext cx="9525" cy="273367"/>
              </a:xfrm>
              <a:custGeom>
                <a:avLst/>
                <a:gdLst/>
                <a:ahLst/>
                <a:cxnLst/>
                <a:rect l="l" t="t" r="r" b="b"/>
                <a:pathLst>
                  <a:path w="9525" h="273367" extrusionOk="0">
                    <a:moveTo>
                      <a:pt x="0" y="0"/>
                    </a:moveTo>
                    <a:lnTo>
                      <a:pt x="0" y="273368"/>
                    </a:lnTo>
                  </a:path>
                </a:pathLst>
              </a:custGeom>
              <a:noFill/>
              <a:ln w="9900"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90" name="Google Shape;1990;p44"/>
              <p:cNvSpPr/>
              <p:nvPr/>
            </p:nvSpPr>
            <p:spPr>
              <a:xfrm>
                <a:off x="5912167" y="1484947"/>
                <a:ext cx="87630" cy="152400"/>
              </a:xfrm>
              <a:custGeom>
                <a:avLst/>
                <a:gdLst/>
                <a:ahLst/>
                <a:cxnLst/>
                <a:rect l="l" t="t" r="r" b="b"/>
                <a:pathLst>
                  <a:path w="87630" h="152400" extrusionOk="0">
                    <a:moveTo>
                      <a:pt x="0" y="0"/>
                    </a:moveTo>
                    <a:lnTo>
                      <a:pt x="87630" y="152400"/>
                    </a:lnTo>
                  </a:path>
                </a:pathLst>
              </a:custGeom>
              <a:noFill/>
              <a:ln w="9900"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91" name="Google Shape;1991;p44"/>
              <p:cNvSpPr/>
              <p:nvPr/>
            </p:nvSpPr>
            <p:spPr>
              <a:xfrm>
                <a:off x="5999797" y="1461135"/>
                <a:ext cx="83820" cy="132397"/>
              </a:xfrm>
              <a:custGeom>
                <a:avLst/>
                <a:gdLst/>
                <a:ahLst/>
                <a:cxnLst/>
                <a:rect l="l" t="t" r="r" b="b"/>
                <a:pathLst>
                  <a:path w="83820" h="132397" extrusionOk="0">
                    <a:moveTo>
                      <a:pt x="83820" y="0"/>
                    </a:moveTo>
                    <a:cubicBezTo>
                      <a:pt x="83820" y="952"/>
                      <a:pt x="0" y="132397"/>
                      <a:pt x="0" y="132397"/>
                    </a:cubicBezTo>
                  </a:path>
                </a:pathLst>
              </a:custGeom>
              <a:noFill/>
              <a:ln w="9900"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1992" name="Google Shape;1992;p44"/>
            <p:cNvGrpSpPr/>
            <p:nvPr/>
          </p:nvGrpSpPr>
          <p:grpSpPr>
            <a:xfrm flipH="1">
              <a:off x="2591077" y="4346860"/>
              <a:ext cx="140254" cy="302817"/>
              <a:chOff x="4399597" y="5310421"/>
              <a:chExt cx="127388" cy="275038"/>
            </a:xfrm>
          </p:grpSpPr>
          <p:sp>
            <p:nvSpPr>
              <p:cNvPr id="1993" name="Google Shape;1993;p44"/>
              <p:cNvSpPr/>
              <p:nvPr/>
            </p:nvSpPr>
            <p:spPr>
              <a:xfrm>
                <a:off x="4399803" y="5310421"/>
                <a:ext cx="127182" cy="238496"/>
              </a:xfrm>
              <a:custGeom>
                <a:avLst/>
                <a:gdLst/>
                <a:ahLst/>
                <a:cxnLst/>
                <a:rect l="l" t="t" r="r" b="b"/>
                <a:pathLst>
                  <a:path w="127182" h="238496" extrusionOk="0">
                    <a:moveTo>
                      <a:pt x="3604" y="107399"/>
                    </a:moveTo>
                    <a:cubicBezTo>
                      <a:pt x="-3064" y="147404"/>
                      <a:pt x="-3064" y="194076"/>
                      <a:pt x="26464" y="222651"/>
                    </a:cubicBezTo>
                    <a:cubicBezTo>
                      <a:pt x="34084" y="230271"/>
                      <a:pt x="42656" y="235986"/>
                      <a:pt x="53134" y="237891"/>
                    </a:cubicBezTo>
                    <a:cubicBezTo>
                      <a:pt x="68374" y="240749"/>
                      <a:pt x="84566" y="233129"/>
                      <a:pt x="95044" y="222651"/>
                    </a:cubicBezTo>
                    <a:cubicBezTo>
                      <a:pt x="105521" y="211221"/>
                      <a:pt x="112189" y="196934"/>
                      <a:pt x="116951" y="181694"/>
                    </a:cubicBezTo>
                    <a:cubicBezTo>
                      <a:pt x="131239" y="134069"/>
                      <a:pt x="136954" y="41676"/>
                      <a:pt x="90281" y="8339"/>
                    </a:cubicBezTo>
                    <a:cubicBezTo>
                      <a:pt x="35989" y="-29761"/>
                      <a:pt x="9319" y="73109"/>
                      <a:pt x="3604" y="107399"/>
                    </a:cubicBezTo>
                    <a:close/>
                  </a:path>
                </a:pathLst>
              </a:custGeom>
              <a:solidFill>
                <a:schemeClr val="lt2"/>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94" name="Google Shape;1994;p44"/>
              <p:cNvSpPr/>
              <p:nvPr/>
            </p:nvSpPr>
            <p:spPr>
              <a:xfrm>
                <a:off x="4463415" y="5386387"/>
                <a:ext cx="9525" cy="199072"/>
              </a:xfrm>
              <a:custGeom>
                <a:avLst/>
                <a:gdLst/>
                <a:ahLst/>
                <a:cxnLst/>
                <a:rect l="l" t="t" r="r" b="b"/>
                <a:pathLst>
                  <a:path w="9525" h="199072" extrusionOk="0">
                    <a:moveTo>
                      <a:pt x="0" y="0"/>
                    </a:moveTo>
                    <a:lnTo>
                      <a:pt x="0" y="199072"/>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95" name="Google Shape;1995;p44"/>
              <p:cNvSpPr/>
              <p:nvPr/>
            </p:nvSpPr>
            <p:spPr>
              <a:xfrm>
                <a:off x="4399597" y="5402580"/>
                <a:ext cx="63817" cy="110490"/>
              </a:xfrm>
              <a:custGeom>
                <a:avLst/>
                <a:gdLst/>
                <a:ahLst/>
                <a:cxnLst/>
                <a:rect l="l" t="t" r="r" b="b"/>
                <a:pathLst>
                  <a:path w="63817" h="110490" extrusionOk="0">
                    <a:moveTo>
                      <a:pt x="0" y="0"/>
                    </a:moveTo>
                    <a:lnTo>
                      <a:pt x="63817" y="11049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1996" name="Google Shape;1996;p44"/>
              <p:cNvSpPr/>
              <p:nvPr/>
            </p:nvSpPr>
            <p:spPr>
              <a:xfrm>
                <a:off x="4463414" y="5384482"/>
                <a:ext cx="60960" cy="96202"/>
              </a:xfrm>
              <a:custGeom>
                <a:avLst/>
                <a:gdLst/>
                <a:ahLst/>
                <a:cxnLst/>
                <a:rect l="l" t="t" r="r" b="b"/>
                <a:pathLst>
                  <a:path w="60960" h="96202" extrusionOk="0">
                    <a:moveTo>
                      <a:pt x="60960" y="0"/>
                    </a:moveTo>
                    <a:cubicBezTo>
                      <a:pt x="60960" y="0"/>
                      <a:pt x="0" y="96203"/>
                      <a:pt x="0" y="96203"/>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1997" name="Google Shape;1997;p44"/>
            <p:cNvGrpSpPr/>
            <p:nvPr/>
          </p:nvGrpSpPr>
          <p:grpSpPr>
            <a:xfrm flipH="1">
              <a:off x="2329374" y="713365"/>
              <a:ext cx="460380" cy="954318"/>
              <a:chOff x="5159692" y="1887855"/>
              <a:chExt cx="418147" cy="866774"/>
            </a:xfrm>
          </p:grpSpPr>
          <p:grpSp>
            <p:nvGrpSpPr>
              <p:cNvPr id="1998" name="Google Shape;1998;p44"/>
              <p:cNvGrpSpPr/>
              <p:nvPr/>
            </p:nvGrpSpPr>
            <p:grpSpPr>
              <a:xfrm>
                <a:off x="5159692" y="1887855"/>
                <a:ext cx="418147" cy="866774"/>
                <a:chOff x="5159692" y="1887855"/>
                <a:chExt cx="418147" cy="866774"/>
              </a:xfrm>
            </p:grpSpPr>
            <p:sp>
              <p:nvSpPr>
                <p:cNvPr id="1999" name="Google Shape;1999;p44"/>
                <p:cNvSpPr/>
                <p:nvPr/>
              </p:nvSpPr>
              <p:spPr>
                <a:xfrm>
                  <a:off x="5200205" y="2226945"/>
                  <a:ext cx="350012" cy="527684"/>
                </a:xfrm>
                <a:custGeom>
                  <a:avLst/>
                  <a:gdLst/>
                  <a:ahLst/>
                  <a:cxnLst/>
                  <a:rect l="l" t="t" r="r" b="b"/>
                  <a:pathLst>
                    <a:path w="350012" h="527684" extrusionOk="0">
                      <a:moveTo>
                        <a:pt x="445" y="450533"/>
                      </a:moveTo>
                      <a:cubicBezTo>
                        <a:pt x="-3365" y="436245"/>
                        <a:pt x="18542" y="0"/>
                        <a:pt x="18542" y="0"/>
                      </a:cubicBezTo>
                      <a:lnTo>
                        <a:pt x="350012" y="0"/>
                      </a:lnTo>
                      <a:lnTo>
                        <a:pt x="350012" y="479108"/>
                      </a:lnTo>
                      <a:lnTo>
                        <a:pt x="213805" y="527685"/>
                      </a:lnTo>
                      <a:lnTo>
                        <a:pt x="80455" y="510540"/>
                      </a:lnTo>
                      <a:lnTo>
                        <a:pt x="445" y="450533"/>
                      </a:lnTo>
                      <a:close/>
                    </a:path>
                  </a:pathLst>
                </a:custGeom>
                <a:solidFill>
                  <a:schemeClr val="accent4"/>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00" name="Google Shape;2000;p44"/>
                <p:cNvSpPr/>
                <p:nvPr/>
              </p:nvSpPr>
              <p:spPr>
                <a:xfrm>
                  <a:off x="5279707" y="2226945"/>
                  <a:ext cx="30479" cy="510540"/>
                </a:xfrm>
                <a:custGeom>
                  <a:avLst/>
                  <a:gdLst/>
                  <a:ahLst/>
                  <a:cxnLst/>
                  <a:rect l="l" t="t" r="r" b="b"/>
                  <a:pathLst>
                    <a:path w="30479" h="510540" extrusionOk="0">
                      <a:moveTo>
                        <a:pt x="0" y="510540"/>
                      </a:moveTo>
                      <a:lnTo>
                        <a:pt x="30480"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01" name="Google Shape;2001;p44"/>
                <p:cNvSpPr/>
                <p:nvPr/>
              </p:nvSpPr>
              <p:spPr>
                <a:xfrm>
                  <a:off x="5413057" y="2226945"/>
                  <a:ext cx="9525" cy="527684"/>
                </a:xfrm>
                <a:custGeom>
                  <a:avLst/>
                  <a:gdLst/>
                  <a:ahLst/>
                  <a:cxnLst/>
                  <a:rect l="l" t="t" r="r" b="b"/>
                  <a:pathLst>
                    <a:path w="9525" h="527684" extrusionOk="0">
                      <a:moveTo>
                        <a:pt x="0" y="527685"/>
                      </a:moveTo>
                      <a:lnTo>
                        <a:pt x="0"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02" name="Google Shape;2002;p44"/>
                <p:cNvSpPr/>
                <p:nvPr/>
              </p:nvSpPr>
              <p:spPr>
                <a:xfrm>
                  <a:off x="5159692" y="2195512"/>
                  <a:ext cx="418147" cy="49529"/>
                </a:xfrm>
                <a:custGeom>
                  <a:avLst/>
                  <a:gdLst/>
                  <a:ahLst/>
                  <a:cxnLst/>
                  <a:rect l="l" t="t" r="r" b="b"/>
                  <a:pathLst>
                    <a:path w="418147" h="49529" extrusionOk="0">
                      <a:moveTo>
                        <a:pt x="393383" y="49530"/>
                      </a:moveTo>
                      <a:lnTo>
                        <a:pt x="24765" y="49530"/>
                      </a:lnTo>
                      <a:cubicBezTo>
                        <a:pt x="11430" y="49530"/>
                        <a:pt x="0" y="38100"/>
                        <a:pt x="0" y="24765"/>
                      </a:cubicBezTo>
                      <a:lnTo>
                        <a:pt x="0" y="24765"/>
                      </a:lnTo>
                      <a:cubicBezTo>
                        <a:pt x="0" y="11430"/>
                        <a:pt x="11430" y="0"/>
                        <a:pt x="24765" y="0"/>
                      </a:cubicBezTo>
                      <a:lnTo>
                        <a:pt x="393383" y="0"/>
                      </a:lnTo>
                      <a:cubicBezTo>
                        <a:pt x="406717" y="0"/>
                        <a:pt x="418148" y="11430"/>
                        <a:pt x="418148" y="24765"/>
                      </a:cubicBezTo>
                      <a:lnTo>
                        <a:pt x="418148" y="24765"/>
                      </a:lnTo>
                      <a:cubicBezTo>
                        <a:pt x="418148" y="38100"/>
                        <a:pt x="406717" y="49530"/>
                        <a:pt x="393383" y="49530"/>
                      </a:cubicBezTo>
                      <a:close/>
                    </a:path>
                  </a:pathLst>
                </a:custGeom>
                <a:solidFill>
                  <a:schemeClr val="accent4"/>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03" name="Google Shape;2003;p44"/>
                <p:cNvSpPr/>
                <p:nvPr/>
              </p:nvSpPr>
              <p:spPr>
                <a:xfrm>
                  <a:off x="5223509" y="2030103"/>
                  <a:ext cx="306311" cy="197793"/>
                </a:xfrm>
                <a:custGeom>
                  <a:avLst/>
                  <a:gdLst/>
                  <a:ahLst/>
                  <a:cxnLst/>
                  <a:rect l="l" t="t" r="r" b="b"/>
                  <a:pathLst>
                    <a:path w="306311" h="197793" extrusionOk="0">
                      <a:moveTo>
                        <a:pt x="0" y="179696"/>
                      </a:moveTo>
                      <a:cubicBezTo>
                        <a:pt x="2858" y="128261"/>
                        <a:pt x="20003" y="75874"/>
                        <a:pt x="57150" y="39679"/>
                      </a:cubicBezTo>
                      <a:cubicBezTo>
                        <a:pt x="94298" y="3484"/>
                        <a:pt x="152400" y="-11756"/>
                        <a:pt x="200025" y="10151"/>
                      </a:cubicBezTo>
                      <a:cubicBezTo>
                        <a:pt x="232410" y="25391"/>
                        <a:pt x="255270" y="54919"/>
                        <a:pt x="273368" y="85399"/>
                      </a:cubicBezTo>
                      <a:cubicBezTo>
                        <a:pt x="293370" y="119689"/>
                        <a:pt x="309563" y="158741"/>
                        <a:pt x="305753" y="197794"/>
                      </a:cubicBezTo>
                    </a:path>
                  </a:pathLst>
                </a:custGeom>
                <a:solidFill>
                  <a:schemeClr val="accent4"/>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04" name="Google Shape;2004;p44"/>
                <p:cNvSpPr/>
                <p:nvPr/>
              </p:nvSpPr>
              <p:spPr>
                <a:xfrm>
                  <a:off x="5369242" y="1887855"/>
                  <a:ext cx="9525" cy="171450"/>
                </a:xfrm>
                <a:custGeom>
                  <a:avLst/>
                  <a:gdLst/>
                  <a:ahLst/>
                  <a:cxnLst/>
                  <a:rect l="l" t="t" r="r" b="b"/>
                  <a:pathLst>
                    <a:path w="9525" h="171450" extrusionOk="0">
                      <a:moveTo>
                        <a:pt x="0" y="0"/>
                      </a:moveTo>
                      <a:lnTo>
                        <a:pt x="0" y="171450"/>
                      </a:lnTo>
                    </a:path>
                  </a:pathLst>
                </a:custGeom>
                <a:noFill/>
                <a:ln w="9525" cap="rnd" cmpd="sng">
                  <a:solidFill>
                    <a:srgbClr val="203827"/>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05" name="Google Shape;2005;p44"/>
                <p:cNvSpPr/>
                <p:nvPr/>
              </p:nvSpPr>
              <p:spPr>
                <a:xfrm>
                  <a:off x="5213032" y="2245042"/>
                  <a:ext cx="324802" cy="9525"/>
                </a:xfrm>
                <a:custGeom>
                  <a:avLst/>
                  <a:gdLst/>
                  <a:ahLst/>
                  <a:cxnLst/>
                  <a:rect l="l" t="t" r="r" b="b"/>
                  <a:pathLst>
                    <a:path w="324802" h="9525" extrusionOk="0">
                      <a:moveTo>
                        <a:pt x="0" y="0"/>
                      </a:moveTo>
                      <a:cubicBezTo>
                        <a:pt x="4763" y="0"/>
                        <a:pt x="324802" y="0"/>
                        <a:pt x="324802" y="0"/>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06" name="Google Shape;2006;p44"/>
                <p:cNvSpPr/>
                <p:nvPr/>
              </p:nvSpPr>
              <p:spPr>
                <a:xfrm>
                  <a:off x="5224462" y="2195512"/>
                  <a:ext cx="302895" cy="9525"/>
                </a:xfrm>
                <a:custGeom>
                  <a:avLst/>
                  <a:gdLst/>
                  <a:ahLst/>
                  <a:cxnLst/>
                  <a:rect l="l" t="t" r="r" b="b"/>
                  <a:pathLst>
                    <a:path w="302895" h="9525" extrusionOk="0">
                      <a:moveTo>
                        <a:pt x="0" y="0"/>
                      </a:moveTo>
                      <a:lnTo>
                        <a:pt x="302895"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07" name="Google Shape;2007;p44"/>
                <p:cNvSpPr/>
                <p:nvPr/>
              </p:nvSpPr>
              <p:spPr>
                <a:xfrm>
                  <a:off x="5199697" y="2538412"/>
                  <a:ext cx="349567" cy="83820"/>
                </a:xfrm>
                <a:custGeom>
                  <a:avLst/>
                  <a:gdLst/>
                  <a:ahLst/>
                  <a:cxnLst/>
                  <a:rect l="l" t="t" r="r" b="b"/>
                  <a:pathLst>
                    <a:path w="349567" h="83820" extrusionOk="0">
                      <a:moveTo>
                        <a:pt x="0" y="0"/>
                      </a:moveTo>
                      <a:lnTo>
                        <a:pt x="86678" y="83820"/>
                      </a:lnTo>
                      <a:lnTo>
                        <a:pt x="213360" y="83820"/>
                      </a:lnTo>
                      <a:lnTo>
                        <a:pt x="349568" y="4191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08" name="Google Shape;2008;p44"/>
                <p:cNvSpPr/>
                <p:nvPr/>
              </p:nvSpPr>
              <p:spPr>
                <a:xfrm>
                  <a:off x="5325427" y="2294572"/>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09" name="Google Shape;2009;p44"/>
                <p:cNvSpPr/>
                <p:nvPr/>
              </p:nvSpPr>
              <p:spPr>
                <a:xfrm>
                  <a:off x="5453062" y="2292667"/>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10" name="Google Shape;2010;p44"/>
                <p:cNvSpPr/>
                <p:nvPr/>
              </p:nvSpPr>
              <p:spPr>
                <a:xfrm>
                  <a:off x="5220652" y="2292667"/>
                  <a:ext cx="60959" cy="170497"/>
                </a:xfrm>
                <a:custGeom>
                  <a:avLst/>
                  <a:gdLst/>
                  <a:ahLst/>
                  <a:cxnLst/>
                  <a:rect l="l" t="t" r="r" b="b"/>
                  <a:pathLst>
                    <a:path w="60959" h="170497" extrusionOk="0">
                      <a:moveTo>
                        <a:pt x="60960" y="170498"/>
                      </a:moveTo>
                      <a:lnTo>
                        <a:pt x="60960" y="30480"/>
                      </a:lnTo>
                      <a:cubicBezTo>
                        <a:pt x="60960" y="14288"/>
                        <a:pt x="47625" y="0"/>
                        <a:pt x="30480" y="0"/>
                      </a:cubicBezTo>
                      <a:lnTo>
                        <a:pt x="30480" y="0"/>
                      </a:lnTo>
                      <a:cubicBezTo>
                        <a:pt x="14288" y="0"/>
                        <a:pt x="0" y="13335"/>
                        <a:pt x="0" y="30480"/>
                      </a:cubicBezTo>
                      <a:lnTo>
                        <a:pt x="0" y="170498"/>
                      </a:lnTo>
                      <a:lnTo>
                        <a:pt x="60960" y="170498"/>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11" name="Google Shape;2011;p44"/>
                <p:cNvSpPr/>
                <p:nvPr/>
              </p:nvSpPr>
              <p:spPr>
                <a:xfrm>
                  <a:off x="5340667" y="2538412"/>
                  <a:ext cx="28575" cy="180022"/>
                </a:xfrm>
                <a:custGeom>
                  <a:avLst/>
                  <a:gdLst/>
                  <a:ahLst/>
                  <a:cxnLst/>
                  <a:rect l="l" t="t" r="r" b="b"/>
                  <a:pathLst>
                    <a:path w="28575" h="180022" extrusionOk="0">
                      <a:moveTo>
                        <a:pt x="28575" y="180022"/>
                      </a:moveTo>
                      <a:lnTo>
                        <a:pt x="28575" y="14288"/>
                      </a:lnTo>
                      <a:cubicBezTo>
                        <a:pt x="28575" y="6667"/>
                        <a:pt x="21908" y="0"/>
                        <a:pt x="14288" y="0"/>
                      </a:cubicBezTo>
                      <a:cubicBezTo>
                        <a:pt x="6667" y="0"/>
                        <a:pt x="0" y="6667"/>
                        <a:pt x="0" y="14288"/>
                      </a:cubicBezTo>
                      <a:lnTo>
                        <a:pt x="0" y="169545"/>
                      </a:lnTo>
                      <a:cubicBezTo>
                        <a:pt x="8573" y="173355"/>
                        <a:pt x="19050" y="176213"/>
                        <a:pt x="28575" y="180022"/>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12" name="Google Shape;2012;p44"/>
                <p:cNvSpPr/>
                <p:nvPr/>
              </p:nvSpPr>
              <p:spPr>
                <a:xfrm>
                  <a:off x="5199697" y="2622232"/>
                  <a:ext cx="349567" cy="107632"/>
                </a:xfrm>
                <a:custGeom>
                  <a:avLst/>
                  <a:gdLst/>
                  <a:ahLst/>
                  <a:cxnLst/>
                  <a:rect l="l" t="t" r="r" b="b"/>
                  <a:pathLst>
                    <a:path w="349567" h="107632" extrusionOk="0">
                      <a:moveTo>
                        <a:pt x="0" y="0"/>
                      </a:moveTo>
                      <a:lnTo>
                        <a:pt x="80010" y="69533"/>
                      </a:lnTo>
                      <a:lnTo>
                        <a:pt x="213360" y="107633"/>
                      </a:lnTo>
                      <a:lnTo>
                        <a:pt x="349568" y="54292"/>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13" name="Google Shape;2013;p44"/>
                <p:cNvSpPr/>
                <p:nvPr/>
              </p:nvSpPr>
              <p:spPr>
                <a:xfrm>
                  <a:off x="5199697" y="2655570"/>
                  <a:ext cx="349567" cy="91439"/>
                </a:xfrm>
                <a:custGeom>
                  <a:avLst/>
                  <a:gdLst/>
                  <a:ahLst/>
                  <a:cxnLst/>
                  <a:rect l="l" t="t" r="r" b="b"/>
                  <a:pathLst>
                    <a:path w="349567" h="91439" extrusionOk="0">
                      <a:moveTo>
                        <a:pt x="0" y="0"/>
                      </a:moveTo>
                      <a:lnTo>
                        <a:pt x="80010" y="62865"/>
                      </a:lnTo>
                      <a:lnTo>
                        <a:pt x="213360" y="91440"/>
                      </a:lnTo>
                      <a:lnTo>
                        <a:pt x="349568" y="39052"/>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sp>
            <p:nvSpPr>
              <p:cNvPr id="2014" name="Google Shape;2014;p44"/>
              <p:cNvSpPr/>
              <p:nvPr/>
            </p:nvSpPr>
            <p:spPr>
              <a:xfrm>
                <a:off x="5399722" y="2101215"/>
                <a:ext cx="54292" cy="26669"/>
              </a:xfrm>
              <a:custGeom>
                <a:avLst/>
                <a:gdLst/>
                <a:ahLst/>
                <a:cxnLst/>
                <a:rect l="l" t="t" r="r" b="b"/>
                <a:pathLst>
                  <a:path w="54292" h="26669" extrusionOk="0">
                    <a:moveTo>
                      <a:pt x="0" y="0"/>
                    </a:moveTo>
                    <a:lnTo>
                      <a:pt x="54292" y="0"/>
                    </a:lnTo>
                    <a:lnTo>
                      <a:pt x="54292" y="26670"/>
                    </a:lnTo>
                    <a:lnTo>
                      <a:pt x="0" y="26670"/>
                    </a:lnTo>
                    <a:close/>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15" name="Google Shape;2015;p44"/>
              <p:cNvSpPr/>
              <p:nvPr/>
            </p:nvSpPr>
            <p:spPr>
              <a:xfrm>
                <a:off x="5329237" y="2127885"/>
                <a:ext cx="54292" cy="26669"/>
              </a:xfrm>
              <a:custGeom>
                <a:avLst/>
                <a:gdLst/>
                <a:ahLst/>
                <a:cxnLst/>
                <a:rect l="l" t="t" r="r" b="b"/>
                <a:pathLst>
                  <a:path w="54292" h="26669" extrusionOk="0">
                    <a:moveTo>
                      <a:pt x="0" y="0"/>
                    </a:moveTo>
                    <a:lnTo>
                      <a:pt x="54292" y="0"/>
                    </a:lnTo>
                    <a:lnTo>
                      <a:pt x="54292" y="26670"/>
                    </a:lnTo>
                    <a:lnTo>
                      <a:pt x="0" y="26670"/>
                    </a:lnTo>
                    <a:close/>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2016" name="Google Shape;2016;p44"/>
            <p:cNvGrpSpPr/>
            <p:nvPr/>
          </p:nvGrpSpPr>
          <p:grpSpPr>
            <a:xfrm flipH="1">
              <a:off x="2068246" y="1887910"/>
              <a:ext cx="381728" cy="831621"/>
              <a:chOff x="5468302" y="2954654"/>
              <a:chExt cx="346710" cy="755332"/>
            </a:xfrm>
          </p:grpSpPr>
          <p:grpSp>
            <p:nvGrpSpPr>
              <p:cNvPr id="2017" name="Google Shape;2017;p44"/>
              <p:cNvGrpSpPr/>
              <p:nvPr/>
            </p:nvGrpSpPr>
            <p:grpSpPr>
              <a:xfrm>
                <a:off x="5468302" y="2954654"/>
                <a:ext cx="346709" cy="755332"/>
                <a:chOff x="5468302" y="2954654"/>
                <a:chExt cx="346709" cy="755332"/>
              </a:xfrm>
            </p:grpSpPr>
            <p:sp>
              <p:nvSpPr>
                <p:cNvPr id="2018" name="Google Shape;2018;p44"/>
                <p:cNvSpPr/>
                <p:nvPr/>
              </p:nvSpPr>
              <p:spPr>
                <a:xfrm>
                  <a:off x="5468302" y="2955607"/>
                  <a:ext cx="346709" cy="753427"/>
                </a:xfrm>
                <a:custGeom>
                  <a:avLst/>
                  <a:gdLst/>
                  <a:ahLst/>
                  <a:cxnLst/>
                  <a:rect l="l" t="t" r="r" b="b"/>
                  <a:pathLst>
                    <a:path w="346709" h="753427" extrusionOk="0">
                      <a:moveTo>
                        <a:pt x="346710" y="753427"/>
                      </a:moveTo>
                      <a:lnTo>
                        <a:pt x="346710" y="306705"/>
                      </a:lnTo>
                      <a:lnTo>
                        <a:pt x="346710" y="173355"/>
                      </a:lnTo>
                      <a:cubicBezTo>
                        <a:pt x="346710" y="78105"/>
                        <a:pt x="268605" y="0"/>
                        <a:pt x="173355" y="0"/>
                      </a:cubicBezTo>
                      <a:lnTo>
                        <a:pt x="173355" y="0"/>
                      </a:lnTo>
                      <a:cubicBezTo>
                        <a:pt x="78105" y="0"/>
                        <a:pt x="0" y="78105"/>
                        <a:pt x="0" y="173355"/>
                      </a:cubicBezTo>
                      <a:lnTo>
                        <a:pt x="0" y="306705"/>
                      </a:lnTo>
                      <a:lnTo>
                        <a:pt x="0" y="753427"/>
                      </a:lnTo>
                      <a:lnTo>
                        <a:pt x="346710" y="753427"/>
                      </a:lnTo>
                      <a:close/>
                    </a:path>
                  </a:pathLst>
                </a:custGeom>
                <a:solidFill>
                  <a:schemeClr val="accent6"/>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19" name="Google Shape;2019;p44"/>
                <p:cNvSpPr/>
                <p:nvPr/>
              </p:nvSpPr>
              <p:spPr>
                <a:xfrm>
                  <a:off x="5530215" y="2954654"/>
                  <a:ext cx="111442" cy="754379"/>
                </a:xfrm>
                <a:custGeom>
                  <a:avLst/>
                  <a:gdLst/>
                  <a:ahLst/>
                  <a:cxnLst/>
                  <a:rect l="l" t="t" r="r" b="b"/>
                  <a:pathLst>
                    <a:path w="111442" h="754379" extrusionOk="0">
                      <a:moveTo>
                        <a:pt x="0" y="754380"/>
                      </a:moveTo>
                      <a:cubicBezTo>
                        <a:pt x="0" y="749618"/>
                        <a:pt x="0" y="247650"/>
                        <a:pt x="0" y="174308"/>
                      </a:cubicBezTo>
                      <a:cubicBezTo>
                        <a:pt x="0" y="165735"/>
                        <a:pt x="952" y="157163"/>
                        <a:pt x="2857" y="148590"/>
                      </a:cubicBezTo>
                      <a:cubicBezTo>
                        <a:pt x="12382" y="112395"/>
                        <a:pt x="41910" y="15240"/>
                        <a:pt x="111442" y="0"/>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20" name="Google Shape;2020;p44"/>
                <p:cNvSpPr/>
                <p:nvPr/>
              </p:nvSpPr>
              <p:spPr>
                <a:xfrm>
                  <a:off x="5615940" y="2955607"/>
                  <a:ext cx="137159" cy="754379"/>
                </a:xfrm>
                <a:custGeom>
                  <a:avLst/>
                  <a:gdLst/>
                  <a:ahLst/>
                  <a:cxnLst/>
                  <a:rect l="l" t="t" r="r" b="b"/>
                  <a:pathLst>
                    <a:path w="137159" h="754379" extrusionOk="0">
                      <a:moveTo>
                        <a:pt x="0" y="753427"/>
                      </a:moveTo>
                      <a:lnTo>
                        <a:pt x="25717" y="0"/>
                      </a:lnTo>
                      <a:cubicBezTo>
                        <a:pt x="95250" y="15240"/>
                        <a:pt x="125730" y="111442"/>
                        <a:pt x="134302" y="148590"/>
                      </a:cubicBezTo>
                      <a:cubicBezTo>
                        <a:pt x="136207" y="157163"/>
                        <a:pt x="137160" y="165735"/>
                        <a:pt x="137160" y="174308"/>
                      </a:cubicBezTo>
                      <a:cubicBezTo>
                        <a:pt x="137160" y="247650"/>
                        <a:pt x="137160" y="748665"/>
                        <a:pt x="137160" y="754380"/>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21" name="Google Shape;2021;p44"/>
                <p:cNvSpPr/>
                <p:nvPr/>
              </p:nvSpPr>
              <p:spPr>
                <a:xfrm>
                  <a:off x="5641657" y="2955607"/>
                  <a:ext cx="61535" cy="753427"/>
                </a:xfrm>
                <a:custGeom>
                  <a:avLst/>
                  <a:gdLst/>
                  <a:ahLst/>
                  <a:cxnLst/>
                  <a:rect l="l" t="t" r="r" b="b"/>
                  <a:pathLst>
                    <a:path w="61535" h="753427" extrusionOk="0">
                      <a:moveTo>
                        <a:pt x="53340" y="753427"/>
                      </a:moveTo>
                      <a:cubicBezTo>
                        <a:pt x="53340" y="753427"/>
                        <a:pt x="92392" y="80010"/>
                        <a:pt x="0" y="0"/>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sp>
            <p:nvSpPr>
              <p:cNvPr id="2022" name="Google Shape;2022;p44"/>
              <p:cNvSpPr/>
              <p:nvPr/>
            </p:nvSpPr>
            <p:spPr>
              <a:xfrm>
                <a:off x="5468302" y="3262312"/>
                <a:ext cx="346710" cy="37147"/>
              </a:xfrm>
              <a:custGeom>
                <a:avLst/>
                <a:gdLst/>
                <a:ahLst/>
                <a:cxnLst/>
                <a:rect l="l" t="t" r="r" b="b"/>
                <a:pathLst>
                  <a:path w="346710" h="37147" extrusionOk="0">
                    <a:moveTo>
                      <a:pt x="0" y="0"/>
                    </a:moveTo>
                    <a:lnTo>
                      <a:pt x="346710" y="37147"/>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23" name="Google Shape;2023;p44"/>
              <p:cNvSpPr/>
              <p:nvPr/>
            </p:nvSpPr>
            <p:spPr>
              <a:xfrm>
                <a:off x="5468302" y="3437572"/>
                <a:ext cx="346710" cy="29527"/>
              </a:xfrm>
              <a:custGeom>
                <a:avLst/>
                <a:gdLst/>
                <a:ahLst/>
                <a:cxnLst/>
                <a:rect l="l" t="t" r="r" b="b"/>
                <a:pathLst>
                  <a:path w="346710" h="29527" extrusionOk="0">
                    <a:moveTo>
                      <a:pt x="0" y="0"/>
                    </a:moveTo>
                    <a:lnTo>
                      <a:pt x="346710" y="29528"/>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24" name="Google Shape;2024;p44"/>
              <p:cNvSpPr/>
              <p:nvPr/>
            </p:nvSpPr>
            <p:spPr>
              <a:xfrm>
                <a:off x="5468302" y="3616642"/>
                <a:ext cx="346710" cy="14287"/>
              </a:xfrm>
              <a:custGeom>
                <a:avLst/>
                <a:gdLst/>
                <a:ahLst/>
                <a:cxnLst/>
                <a:rect l="l" t="t" r="r" b="b"/>
                <a:pathLst>
                  <a:path w="346710" h="14287" extrusionOk="0">
                    <a:moveTo>
                      <a:pt x="0" y="0"/>
                    </a:moveTo>
                    <a:lnTo>
                      <a:pt x="346710" y="14288"/>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25" name="Google Shape;2025;p44"/>
              <p:cNvSpPr/>
              <p:nvPr/>
            </p:nvSpPr>
            <p:spPr>
              <a:xfrm>
                <a:off x="5480684" y="3066097"/>
                <a:ext cx="324802" cy="36135"/>
              </a:xfrm>
              <a:custGeom>
                <a:avLst/>
                <a:gdLst/>
                <a:ahLst/>
                <a:cxnLst/>
                <a:rect l="l" t="t" r="r" b="b"/>
                <a:pathLst>
                  <a:path w="324802" h="36135" extrusionOk="0">
                    <a:moveTo>
                      <a:pt x="0" y="0"/>
                    </a:moveTo>
                    <a:cubicBezTo>
                      <a:pt x="0" y="0"/>
                      <a:pt x="154305" y="75248"/>
                      <a:pt x="324803" y="8573"/>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2026" name="Google Shape;2026;p44"/>
            <p:cNvGrpSpPr/>
            <p:nvPr/>
          </p:nvGrpSpPr>
          <p:grpSpPr>
            <a:xfrm flipH="1">
              <a:off x="1720077" y="1651953"/>
              <a:ext cx="320903" cy="698436"/>
              <a:chOff x="5839777" y="2740342"/>
              <a:chExt cx="291465" cy="634365"/>
            </a:xfrm>
          </p:grpSpPr>
          <p:grpSp>
            <p:nvGrpSpPr>
              <p:cNvPr id="2027" name="Google Shape;2027;p44"/>
              <p:cNvGrpSpPr/>
              <p:nvPr/>
            </p:nvGrpSpPr>
            <p:grpSpPr>
              <a:xfrm>
                <a:off x="5839777" y="2740342"/>
                <a:ext cx="291464" cy="634365"/>
                <a:chOff x="5839777" y="2740342"/>
                <a:chExt cx="291464" cy="634365"/>
              </a:xfrm>
            </p:grpSpPr>
            <p:sp>
              <p:nvSpPr>
                <p:cNvPr id="2028" name="Google Shape;2028;p44"/>
                <p:cNvSpPr/>
                <p:nvPr/>
              </p:nvSpPr>
              <p:spPr>
                <a:xfrm>
                  <a:off x="5839777" y="2740342"/>
                  <a:ext cx="291464" cy="634365"/>
                </a:xfrm>
                <a:custGeom>
                  <a:avLst/>
                  <a:gdLst/>
                  <a:ahLst/>
                  <a:cxnLst/>
                  <a:rect l="l" t="t" r="r" b="b"/>
                  <a:pathLst>
                    <a:path w="291464" h="634365" extrusionOk="0">
                      <a:moveTo>
                        <a:pt x="291465" y="634365"/>
                      </a:moveTo>
                      <a:lnTo>
                        <a:pt x="291465" y="258128"/>
                      </a:lnTo>
                      <a:lnTo>
                        <a:pt x="291465" y="145733"/>
                      </a:lnTo>
                      <a:cubicBezTo>
                        <a:pt x="291465" y="65723"/>
                        <a:pt x="225742" y="0"/>
                        <a:pt x="145732" y="0"/>
                      </a:cubicBezTo>
                      <a:lnTo>
                        <a:pt x="145732" y="0"/>
                      </a:lnTo>
                      <a:cubicBezTo>
                        <a:pt x="65722" y="0"/>
                        <a:pt x="0" y="65723"/>
                        <a:pt x="0" y="145733"/>
                      </a:cubicBezTo>
                      <a:lnTo>
                        <a:pt x="0" y="258128"/>
                      </a:lnTo>
                      <a:lnTo>
                        <a:pt x="0" y="634365"/>
                      </a:lnTo>
                      <a:lnTo>
                        <a:pt x="291465" y="634365"/>
                      </a:lnTo>
                      <a:close/>
                    </a:path>
                  </a:pathLst>
                </a:custGeom>
                <a:solidFill>
                  <a:schemeClr val="accent6"/>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29" name="Google Shape;2029;p44"/>
                <p:cNvSpPr/>
                <p:nvPr/>
              </p:nvSpPr>
              <p:spPr>
                <a:xfrm>
                  <a:off x="5892165" y="2741295"/>
                  <a:ext cx="94297" cy="633412"/>
                </a:xfrm>
                <a:custGeom>
                  <a:avLst/>
                  <a:gdLst/>
                  <a:ahLst/>
                  <a:cxnLst/>
                  <a:rect l="l" t="t" r="r" b="b"/>
                  <a:pathLst>
                    <a:path w="94297" h="633412" extrusionOk="0">
                      <a:moveTo>
                        <a:pt x="0" y="633413"/>
                      </a:moveTo>
                      <a:cubicBezTo>
                        <a:pt x="0" y="628650"/>
                        <a:pt x="0" y="206692"/>
                        <a:pt x="0" y="145733"/>
                      </a:cubicBezTo>
                      <a:cubicBezTo>
                        <a:pt x="0" y="138113"/>
                        <a:pt x="952" y="131445"/>
                        <a:pt x="2857" y="124777"/>
                      </a:cubicBezTo>
                      <a:cubicBezTo>
                        <a:pt x="10477" y="94297"/>
                        <a:pt x="36195" y="12383"/>
                        <a:pt x="94297" y="0"/>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30" name="Google Shape;2030;p44"/>
                <p:cNvSpPr/>
                <p:nvPr/>
              </p:nvSpPr>
              <p:spPr>
                <a:xfrm>
                  <a:off x="5964554" y="2740342"/>
                  <a:ext cx="115252" cy="634365"/>
                </a:xfrm>
                <a:custGeom>
                  <a:avLst/>
                  <a:gdLst/>
                  <a:ahLst/>
                  <a:cxnLst/>
                  <a:rect l="l" t="t" r="r" b="b"/>
                  <a:pathLst>
                    <a:path w="115252" h="634365" extrusionOk="0">
                      <a:moveTo>
                        <a:pt x="0" y="634365"/>
                      </a:moveTo>
                      <a:lnTo>
                        <a:pt x="20955" y="0"/>
                      </a:lnTo>
                      <a:cubicBezTo>
                        <a:pt x="79058" y="12383"/>
                        <a:pt x="104775" y="94298"/>
                        <a:pt x="112395" y="124778"/>
                      </a:cubicBezTo>
                      <a:cubicBezTo>
                        <a:pt x="114300" y="131445"/>
                        <a:pt x="115253" y="139065"/>
                        <a:pt x="115253" y="145733"/>
                      </a:cubicBezTo>
                      <a:cubicBezTo>
                        <a:pt x="115253" y="206692"/>
                        <a:pt x="115253" y="629603"/>
                        <a:pt x="115253" y="633413"/>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31" name="Google Shape;2031;p44"/>
                <p:cNvSpPr/>
                <p:nvPr/>
              </p:nvSpPr>
              <p:spPr>
                <a:xfrm>
                  <a:off x="5986462" y="2740342"/>
                  <a:ext cx="51837" cy="634365"/>
                </a:xfrm>
                <a:custGeom>
                  <a:avLst/>
                  <a:gdLst/>
                  <a:ahLst/>
                  <a:cxnLst/>
                  <a:rect l="l" t="t" r="r" b="b"/>
                  <a:pathLst>
                    <a:path w="51837" h="634365" extrusionOk="0">
                      <a:moveTo>
                        <a:pt x="44767" y="634365"/>
                      </a:moveTo>
                      <a:cubicBezTo>
                        <a:pt x="44767" y="634365"/>
                        <a:pt x="78105" y="67628"/>
                        <a:pt x="0" y="0"/>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sp>
            <p:nvSpPr>
              <p:cNvPr id="2032" name="Google Shape;2032;p44"/>
              <p:cNvSpPr/>
              <p:nvPr/>
            </p:nvSpPr>
            <p:spPr>
              <a:xfrm>
                <a:off x="5840730" y="2998470"/>
                <a:ext cx="290512" cy="31432"/>
              </a:xfrm>
              <a:custGeom>
                <a:avLst/>
                <a:gdLst/>
                <a:ahLst/>
                <a:cxnLst/>
                <a:rect l="l" t="t" r="r" b="b"/>
                <a:pathLst>
                  <a:path w="290512" h="31432" extrusionOk="0">
                    <a:moveTo>
                      <a:pt x="0" y="0"/>
                    </a:moveTo>
                    <a:lnTo>
                      <a:pt x="290512" y="31433"/>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33" name="Google Shape;2033;p44"/>
              <p:cNvSpPr/>
              <p:nvPr/>
            </p:nvSpPr>
            <p:spPr>
              <a:xfrm>
                <a:off x="5840730" y="3146107"/>
                <a:ext cx="290512" cy="24764"/>
              </a:xfrm>
              <a:custGeom>
                <a:avLst/>
                <a:gdLst/>
                <a:ahLst/>
                <a:cxnLst/>
                <a:rect l="l" t="t" r="r" b="b"/>
                <a:pathLst>
                  <a:path w="290512" h="24764" extrusionOk="0">
                    <a:moveTo>
                      <a:pt x="0" y="0"/>
                    </a:moveTo>
                    <a:lnTo>
                      <a:pt x="290512" y="24765"/>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34" name="Google Shape;2034;p44"/>
              <p:cNvSpPr/>
              <p:nvPr/>
            </p:nvSpPr>
            <p:spPr>
              <a:xfrm>
                <a:off x="5840730" y="3297555"/>
                <a:ext cx="290512" cy="11430"/>
              </a:xfrm>
              <a:custGeom>
                <a:avLst/>
                <a:gdLst/>
                <a:ahLst/>
                <a:cxnLst/>
                <a:rect l="l" t="t" r="r" b="b"/>
                <a:pathLst>
                  <a:path w="290512" h="11430" extrusionOk="0">
                    <a:moveTo>
                      <a:pt x="0" y="0"/>
                    </a:moveTo>
                    <a:lnTo>
                      <a:pt x="290512" y="11430"/>
                    </a:lnTo>
                  </a:path>
                </a:pathLst>
              </a:custGeom>
              <a:noFill/>
              <a:ln w="9525" cap="rnd" cmpd="sng">
                <a:solidFill>
                  <a:srgbClr val="203827"/>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35" name="Google Shape;2035;p44"/>
              <p:cNvSpPr/>
              <p:nvPr/>
            </p:nvSpPr>
            <p:spPr>
              <a:xfrm>
                <a:off x="5850254" y="2833687"/>
                <a:ext cx="273367" cy="30763"/>
              </a:xfrm>
              <a:custGeom>
                <a:avLst/>
                <a:gdLst/>
                <a:ahLst/>
                <a:cxnLst/>
                <a:rect l="l" t="t" r="r" b="b"/>
                <a:pathLst>
                  <a:path w="273367" h="30763" extrusionOk="0">
                    <a:moveTo>
                      <a:pt x="0" y="0"/>
                    </a:moveTo>
                    <a:cubicBezTo>
                      <a:pt x="0" y="0"/>
                      <a:pt x="129540" y="63817"/>
                      <a:pt x="273367" y="7620"/>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2036" name="Google Shape;2036;p44"/>
            <p:cNvGrpSpPr/>
            <p:nvPr/>
          </p:nvGrpSpPr>
          <p:grpSpPr>
            <a:xfrm flipH="1">
              <a:off x="2570576" y="1854353"/>
              <a:ext cx="274760" cy="596711"/>
              <a:chOff x="5109209" y="2924175"/>
              <a:chExt cx="249555" cy="541972"/>
            </a:xfrm>
          </p:grpSpPr>
          <p:grpSp>
            <p:nvGrpSpPr>
              <p:cNvPr id="2037" name="Google Shape;2037;p44"/>
              <p:cNvGrpSpPr/>
              <p:nvPr/>
            </p:nvGrpSpPr>
            <p:grpSpPr>
              <a:xfrm>
                <a:off x="5109209" y="2924175"/>
                <a:ext cx="249555" cy="541972"/>
                <a:chOff x="5109209" y="2924175"/>
                <a:chExt cx="249555" cy="541972"/>
              </a:xfrm>
            </p:grpSpPr>
            <p:sp>
              <p:nvSpPr>
                <p:cNvPr id="2038" name="Google Shape;2038;p44"/>
                <p:cNvSpPr/>
                <p:nvPr/>
              </p:nvSpPr>
              <p:spPr>
                <a:xfrm>
                  <a:off x="5109209" y="2924175"/>
                  <a:ext cx="249555" cy="541972"/>
                </a:xfrm>
                <a:custGeom>
                  <a:avLst/>
                  <a:gdLst/>
                  <a:ahLst/>
                  <a:cxnLst/>
                  <a:rect l="l" t="t" r="r" b="b"/>
                  <a:pathLst>
                    <a:path w="249555" h="541972" extrusionOk="0">
                      <a:moveTo>
                        <a:pt x="249555" y="541972"/>
                      </a:moveTo>
                      <a:lnTo>
                        <a:pt x="249555" y="220980"/>
                      </a:lnTo>
                      <a:lnTo>
                        <a:pt x="249555" y="124778"/>
                      </a:lnTo>
                      <a:cubicBezTo>
                        <a:pt x="249555" y="56197"/>
                        <a:pt x="193358" y="0"/>
                        <a:pt x="124778" y="0"/>
                      </a:cubicBezTo>
                      <a:lnTo>
                        <a:pt x="124778" y="0"/>
                      </a:lnTo>
                      <a:cubicBezTo>
                        <a:pt x="56198" y="0"/>
                        <a:pt x="0" y="56197"/>
                        <a:pt x="0" y="124778"/>
                      </a:cubicBezTo>
                      <a:lnTo>
                        <a:pt x="0" y="220980"/>
                      </a:lnTo>
                      <a:lnTo>
                        <a:pt x="0" y="541972"/>
                      </a:lnTo>
                      <a:lnTo>
                        <a:pt x="249555" y="541972"/>
                      </a:lnTo>
                      <a:close/>
                    </a:path>
                  </a:pathLst>
                </a:custGeom>
                <a:solidFill>
                  <a:schemeClr val="accent6"/>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39" name="Google Shape;2039;p44"/>
                <p:cNvSpPr/>
                <p:nvPr/>
              </p:nvSpPr>
              <p:spPr>
                <a:xfrm>
                  <a:off x="5153977" y="2924175"/>
                  <a:ext cx="80009" cy="541972"/>
                </a:xfrm>
                <a:custGeom>
                  <a:avLst/>
                  <a:gdLst/>
                  <a:ahLst/>
                  <a:cxnLst/>
                  <a:rect l="l" t="t" r="r" b="b"/>
                  <a:pathLst>
                    <a:path w="80009" h="541972" extrusionOk="0">
                      <a:moveTo>
                        <a:pt x="0" y="541972"/>
                      </a:moveTo>
                      <a:cubicBezTo>
                        <a:pt x="0" y="538163"/>
                        <a:pt x="0" y="178117"/>
                        <a:pt x="0" y="124778"/>
                      </a:cubicBezTo>
                      <a:cubicBezTo>
                        <a:pt x="0" y="119063"/>
                        <a:pt x="952" y="112395"/>
                        <a:pt x="1905" y="106680"/>
                      </a:cubicBezTo>
                      <a:cubicBezTo>
                        <a:pt x="8572" y="80963"/>
                        <a:pt x="30480" y="11430"/>
                        <a:pt x="80010" y="0"/>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40" name="Google Shape;2040;p44"/>
                <p:cNvSpPr/>
                <p:nvPr/>
              </p:nvSpPr>
              <p:spPr>
                <a:xfrm>
                  <a:off x="5215890" y="2924175"/>
                  <a:ext cx="98107" cy="541972"/>
                </a:xfrm>
                <a:custGeom>
                  <a:avLst/>
                  <a:gdLst/>
                  <a:ahLst/>
                  <a:cxnLst/>
                  <a:rect l="l" t="t" r="r" b="b"/>
                  <a:pathLst>
                    <a:path w="98107" h="541972" extrusionOk="0">
                      <a:moveTo>
                        <a:pt x="0" y="541972"/>
                      </a:moveTo>
                      <a:lnTo>
                        <a:pt x="18097" y="0"/>
                      </a:lnTo>
                      <a:cubicBezTo>
                        <a:pt x="67627" y="10478"/>
                        <a:pt x="89535" y="80010"/>
                        <a:pt x="96202" y="106680"/>
                      </a:cubicBezTo>
                      <a:cubicBezTo>
                        <a:pt x="98107" y="112395"/>
                        <a:pt x="98107" y="119063"/>
                        <a:pt x="98107" y="124778"/>
                      </a:cubicBezTo>
                      <a:cubicBezTo>
                        <a:pt x="98107" y="177165"/>
                        <a:pt x="98107" y="538163"/>
                        <a:pt x="98107" y="541972"/>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41" name="Google Shape;2041;p44"/>
                <p:cNvSpPr/>
                <p:nvPr/>
              </p:nvSpPr>
              <p:spPr>
                <a:xfrm>
                  <a:off x="5234940" y="2924175"/>
                  <a:ext cx="44186" cy="541972"/>
                </a:xfrm>
                <a:custGeom>
                  <a:avLst/>
                  <a:gdLst/>
                  <a:ahLst/>
                  <a:cxnLst/>
                  <a:rect l="l" t="t" r="r" b="b"/>
                  <a:pathLst>
                    <a:path w="44186" h="541972" extrusionOk="0">
                      <a:moveTo>
                        <a:pt x="38100" y="541972"/>
                      </a:moveTo>
                      <a:cubicBezTo>
                        <a:pt x="38100" y="541972"/>
                        <a:pt x="66675" y="58103"/>
                        <a:pt x="0" y="0"/>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sp>
            <p:nvSpPr>
              <p:cNvPr id="2042" name="Google Shape;2042;p44"/>
              <p:cNvSpPr/>
              <p:nvPr/>
            </p:nvSpPr>
            <p:spPr>
              <a:xfrm>
                <a:off x="5110162" y="3145155"/>
                <a:ext cx="248602" cy="26670"/>
              </a:xfrm>
              <a:custGeom>
                <a:avLst/>
                <a:gdLst/>
                <a:ahLst/>
                <a:cxnLst/>
                <a:rect l="l" t="t" r="r" b="b"/>
                <a:pathLst>
                  <a:path w="248602" h="26670" extrusionOk="0">
                    <a:moveTo>
                      <a:pt x="0" y="0"/>
                    </a:moveTo>
                    <a:lnTo>
                      <a:pt x="248603" y="2667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43" name="Google Shape;2043;p44"/>
              <p:cNvSpPr/>
              <p:nvPr/>
            </p:nvSpPr>
            <p:spPr>
              <a:xfrm>
                <a:off x="5110162" y="3270885"/>
                <a:ext cx="248602" cy="20954"/>
              </a:xfrm>
              <a:custGeom>
                <a:avLst/>
                <a:gdLst/>
                <a:ahLst/>
                <a:cxnLst/>
                <a:rect l="l" t="t" r="r" b="b"/>
                <a:pathLst>
                  <a:path w="248602" h="20954" extrusionOk="0">
                    <a:moveTo>
                      <a:pt x="0" y="0"/>
                    </a:moveTo>
                    <a:lnTo>
                      <a:pt x="248603" y="20955"/>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44" name="Google Shape;2044;p44"/>
              <p:cNvSpPr/>
              <p:nvPr/>
            </p:nvSpPr>
            <p:spPr>
              <a:xfrm>
                <a:off x="5110162" y="3399472"/>
                <a:ext cx="248602" cy="10477"/>
              </a:xfrm>
              <a:custGeom>
                <a:avLst/>
                <a:gdLst/>
                <a:ahLst/>
                <a:cxnLst/>
                <a:rect l="l" t="t" r="r" b="b"/>
                <a:pathLst>
                  <a:path w="248602" h="10477" extrusionOk="0">
                    <a:moveTo>
                      <a:pt x="0" y="0"/>
                    </a:moveTo>
                    <a:lnTo>
                      <a:pt x="248603" y="10478"/>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45" name="Google Shape;2045;p44"/>
              <p:cNvSpPr/>
              <p:nvPr/>
            </p:nvSpPr>
            <p:spPr>
              <a:xfrm>
                <a:off x="5118734" y="3003232"/>
                <a:ext cx="233362" cy="26233"/>
              </a:xfrm>
              <a:custGeom>
                <a:avLst/>
                <a:gdLst/>
                <a:ahLst/>
                <a:cxnLst/>
                <a:rect l="l" t="t" r="r" b="b"/>
                <a:pathLst>
                  <a:path w="233362" h="26233" extrusionOk="0">
                    <a:moveTo>
                      <a:pt x="0" y="0"/>
                    </a:moveTo>
                    <a:cubicBezTo>
                      <a:pt x="0" y="0"/>
                      <a:pt x="110490" y="54292"/>
                      <a:pt x="233363" y="6667"/>
                    </a:cubicBez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2046" name="Google Shape;2046;p44"/>
            <p:cNvGrpSpPr/>
            <p:nvPr/>
          </p:nvGrpSpPr>
          <p:grpSpPr>
            <a:xfrm flipH="1">
              <a:off x="1226140" y="2247616"/>
              <a:ext cx="813792" cy="204496"/>
              <a:chOff x="5840729" y="3281362"/>
              <a:chExt cx="739139" cy="185737"/>
            </a:xfrm>
          </p:grpSpPr>
          <p:grpSp>
            <p:nvGrpSpPr>
              <p:cNvPr id="2047" name="Google Shape;2047;p44"/>
              <p:cNvGrpSpPr/>
              <p:nvPr/>
            </p:nvGrpSpPr>
            <p:grpSpPr>
              <a:xfrm>
                <a:off x="5840729" y="3281362"/>
                <a:ext cx="739139" cy="185737"/>
                <a:chOff x="5840729" y="3281362"/>
                <a:chExt cx="739139" cy="185737"/>
              </a:xfrm>
            </p:grpSpPr>
            <p:sp>
              <p:nvSpPr>
                <p:cNvPr id="2048" name="Google Shape;2048;p44"/>
                <p:cNvSpPr/>
                <p:nvPr/>
              </p:nvSpPr>
              <p:spPr>
                <a:xfrm>
                  <a:off x="5840729" y="3297554"/>
                  <a:ext cx="739139" cy="169545"/>
                </a:xfrm>
                <a:custGeom>
                  <a:avLst/>
                  <a:gdLst/>
                  <a:ahLst/>
                  <a:cxnLst/>
                  <a:rect l="l" t="t" r="r" b="b"/>
                  <a:pathLst>
                    <a:path w="739139" h="169545" extrusionOk="0">
                      <a:moveTo>
                        <a:pt x="739140" y="169545"/>
                      </a:moveTo>
                      <a:lnTo>
                        <a:pt x="0" y="169545"/>
                      </a:lnTo>
                      <a:lnTo>
                        <a:pt x="0" y="0"/>
                      </a:lnTo>
                      <a:lnTo>
                        <a:pt x="686752" y="11430"/>
                      </a:lnTo>
                      <a:close/>
                    </a:path>
                  </a:pathLst>
                </a:custGeom>
                <a:solidFill>
                  <a:schemeClr val="accent4"/>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49" name="Google Shape;2049;p44"/>
                <p:cNvSpPr/>
                <p:nvPr/>
              </p:nvSpPr>
              <p:spPr>
                <a:xfrm>
                  <a:off x="5840730" y="3281362"/>
                  <a:ext cx="722947" cy="69532"/>
                </a:xfrm>
                <a:custGeom>
                  <a:avLst/>
                  <a:gdLst/>
                  <a:ahLst/>
                  <a:cxnLst/>
                  <a:rect l="l" t="t" r="r" b="b"/>
                  <a:pathLst>
                    <a:path w="722947" h="69532" extrusionOk="0">
                      <a:moveTo>
                        <a:pt x="0" y="0"/>
                      </a:moveTo>
                      <a:lnTo>
                        <a:pt x="722948" y="0"/>
                      </a:lnTo>
                      <a:lnTo>
                        <a:pt x="722948" y="69533"/>
                      </a:lnTo>
                      <a:lnTo>
                        <a:pt x="0" y="69533"/>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sp>
            <p:nvSpPr>
              <p:cNvPr id="2050" name="Google Shape;2050;p44"/>
              <p:cNvSpPr/>
              <p:nvPr/>
            </p:nvSpPr>
            <p:spPr>
              <a:xfrm>
                <a:off x="6313170" y="3303270"/>
                <a:ext cx="48577" cy="163829"/>
              </a:xfrm>
              <a:custGeom>
                <a:avLst/>
                <a:gdLst/>
                <a:ahLst/>
                <a:cxnLst/>
                <a:rect l="l" t="t" r="r" b="b"/>
                <a:pathLst>
                  <a:path w="48577" h="163829" extrusionOk="0">
                    <a:moveTo>
                      <a:pt x="48577" y="163830"/>
                    </a:moveTo>
                    <a:lnTo>
                      <a:pt x="0"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nvGrpSpPr>
              <p:cNvPr id="2051" name="Google Shape;2051;p44"/>
              <p:cNvGrpSpPr/>
              <p:nvPr/>
            </p:nvGrpSpPr>
            <p:grpSpPr>
              <a:xfrm>
                <a:off x="5887402" y="3371850"/>
                <a:ext cx="182880" cy="71437"/>
                <a:chOff x="5887402" y="3371850"/>
                <a:chExt cx="182880" cy="71437"/>
              </a:xfrm>
            </p:grpSpPr>
            <p:sp>
              <p:nvSpPr>
                <p:cNvPr id="2052" name="Google Shape;2052;p44"/>
                <p:cNvSpPr/>
                <p:nvPr/>
              </p:nvSpPr>
              <p:spPr>
                <a:xfrm>
                  <a:off x="5887402"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53" name="Google Shape;2053;p44"/>
                <p:cNvSpPr/>
                <p:nvPr/>
              </p:nvSpPr>
              <p:spPr>
                <a:xfrm>
                  <a:off x="5971222"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54" name="Google Shape;2054;p44"/>
                <p:cNvSpPr/>
                <p:nvPr/>
              </p:nvSpPr>
              <p:spPr>
                <a:xfrm>
                  <a:off x="6060757" y="3371850"/>
                  <a:ext cx="9525" cy="71437"/>
                </a:xfrm>
                <a:custGeom>
                  <a:avLst/>
                  <a:gdLst/>
                  <a:ahLst/>
                  <a:cxnLst/>
                  <a:rect l="l" t="t" r="r" b="b"/>
                  <a:pathLst>
                    <a:path w="9525" h="71437" extrusionOk="0">
                      <a:moveTo>
                        <a:pt x="0" y="0"/>
                      </a:moveTo>
                      <a:lnTo>
                        <a:pt x="9525" y="0"/>
                      </a:lnTo>
                      <a:lnTo>
                        <a:pt x="9525" y="71438"/>
                      </a:lnTo>
                      <a:lnTo>
                        <a:pt x="0" y="71438"/>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grpSp>
          <p:nvGrpSpPr>
            <p:cNvPr id="2055" name="Google Shape;2055;p44"/>
            <p:cNvGrpSpPr/>
            <p:nvPr/>
          </p:nvGrpSpPr>
          <p:grpSpPr>
            <a:xfrm flipH="1">
              <a:off x="1268087" y="1788284"/>
              <a:ext cx="373337" cy="472965"/>
              <a:chOff x="6202680" y="2864167"/>
              <a:chExt cx="339089" cy="429578"/>
            </a:xfrm>
          </p:grpSpPr>
          <p:sp>
            <p:nvSpPr>
              <p:cNvPr id="2056" name="Google Shape;2056;p44"/>
              <p:cNvSpPr/>
              <p:nvPr/>
            </p:nvSpPr>
            <p:spPr>
              <a:xfrm>
                <a:off x="6202680" y="2876550"/>
                <a:ext cx="83819" cy="417195"/>
              </a:xfrm>
              <a:custGeom>
                <a:avLst/>
                <a:gdLst/>
                <a:ahLst/>
                <a:cxnLst/>
                <a:rect l="l" t="t" r="r" b="b"/>
                <a:pathLst>
                  <a:path w="83819" h="417195" extrusionOk="0">
                    <a:moveTo>
                      <a:pt x="0" y="417195"/>
                    </a:moveTo>
                    <a:cubicBezTo>
                      <a:pt x="2857" y="404813"/>
                      <a:pt x="10477" y="0"/>
                      <a:pt x="10477" y="0"/>
                    </a:cubicBezTo>
                    <a:lnTo>
                      <a:pt x="58102" y="0"/>
                    </a:lnTo>
                    <a:lnTo>
                      <a:pt x="83820" y="417195"/>
                    </a:lnTo>
                    <a:lnTo>
                      <a:pt x="0" y="417195"/>
                    </a:lnTo>
                    <a:close/>
                  </a:path>
                </a:pathLst>
              </a:custGeom>
              <a:solidFill>
                <a:schemeClr val="accent5"/>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57" name="Google Shape;2057;p44"/>
              <p:cNvSpPr/>
              <p:nvPr/>
            </p:nvSpPr>
            <p:spPr>
              <a:xfrm>
                <a:off x="6329362" y="2876550"/>
                <a:ext cx="83819" cy="417195"/>
              </a:xfrm>
              <a:custGeom>
                <a:avLst/>
                <a:gdLst/>
                <a:ahLst/>
                <a:cxnLst/>
                <a:rect l="l" t="t" r="r" b="b"/>
                <a:pathLst>
                  <a:path w="83819" h="417195" extrusionOk="0">
                    <a:moveTo>
                      <a:pt x="0" y="417195"/>
                    </a:moveTo>
                    <a:cubicBezTo>
                      <a:pt x="2857" y="404813"/>
                      <a:pt x="10478" y="0"/>
                      <a:pt x="10478" y="0"/>
                    </a:cubicBezTo>
                    <a:lnTo>
                      <a:pt x="58103" y="0"/>
                    </a:lnTo>
                    <a:lnTo>
                      <a:pt x="83820" y="417195"/>
                    </a:lnTo>
                    <a:lnTo>
                      <a:pt x="0" y="417195"/>
                    </a:lnTo>
                    <a:close/>
                  </a:path>
                </a:pathLst>
              </a:custGeom>
              <a:solidFill>
                <a:schemeClr val="accent5"/>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58" name="Google Shape;2058;p44"/>
              <p:cNvSpPr/>
              <p:nvPr/>
            </p:nvSpPr>
            <p:spPr>
              <a:xfrm>
                <a:off x="6457950" y="2864167"/>
                <a:ext cx="83819" cy="417195"/>
              </a:xfrm>
              <a:custGeom>
                <a:avLst/>
                <a:gdLst/>
                <a:ahLst/>
                <a:cxnLst/>
                <a:rect l="l" t="t" r="r" b="b"/>
                <a:pathLst>
                  <a:path w="83819" h="417195" extrusionOk="0">
                    <a:moveTo>
                      <a:pt x="0" y="417195"/>
                    </a:moveTo>
                    <a:cubicBezTo>
                      <a:pt x="2857" y="404813"/>
                      <a:pt x="10478" y="0"/>
                      <a:pt x="10478" y="0"/>
                    </a:cubicBezTo>
                    <a:lnTo>
                      <a:pt x="58103" y="0"/>
                    </a:lnTo>
                    <a:lnTo>
                      <a:pt x="83820" y="417195"/>
                    </a:lnTo>
                    <a:lnTo>
                      <a:pt x="0" y="417195"/>
                    </a:lnTo>
                    <a:close/>
                  </a:path>
                </a:pathLst>
              </a:custGeom>
              <a:solidFill>
                <a:schemeClr val="accent5"/>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59" name="Google Shape;2059;p44"/>
              <p:cNvSpPr/>
              <p:nvPr/>
            </p:nvSpPr>
            <p:spPr>
              <a:xfrm>
                <a:off x="6213157" y="2887980"/>
                <a:ext cx="48577" cy="9525"/>
              </a:xfrm>
              <a:custGeom>
                <a:avLst/>
                <a:gdLst/>
                <a:ahLst/>
                <a:cxnLst/>
                <a:rect l="l" t="t" r="r" b="b"/>
                <a:pathLst>
                  <a:path w="48577" h="9525" extrusionOk="0">
                    <a:moveTo>
                      <a:pt x="0" y="0"/>
                    </a:moveTo>
                    <a:lnTo>
                      <a:pt x="48577"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60" name="Google Shape;2060;p44"/>
              <p:cNvSpPr/>
              <p:nvPr/>
            </p:nvSpPr>
            <p:spPr>
              <a:xfrm>
                <a:off x="6340792" y="2887980"/>
                <a:ext cx="48577" cy="9525"/>
              </a:xfrm>
              <a:custGeom>
                <a:avLst/>
                <a:gdLst/>
                <a:ahLst/>
                <a:cxnLst/>
                <a:rect l="l" t="t" r="r" b="b"/>
                <a:pathLst>
                  <a:path w="48577" h="9525" extrusionOk="0">
                    <a:moveTo>
                      <a:pt x="0" y="0"/>
                    </a:moveTo>
                    <a:lnTo>
                      <a:pt x="48577"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61" name="Google Shape;2061;p44"/>
              <p:cNvSpPr/>
              <p:nvPr/>
            </p:nvSpPr>
            <p:spPr>
              <a:xfrm>
                <a:off x="6469380" y="2876550"/>
                <a:ext cx="49529" cy="9525"/>
              </a:xfrm>
              <a:custGeom>
                <a:avLst/>
                <a:gdLst/>
                <a:ahLst/>
                <a:cxnLst/>
                <a:rect l="l" t="t" r="r" b="b"/>
                <a:pathLst>
                  <a:path w="49529" h="9525" extrusionOk="0">
                    <a:moveTo>
                      <a:pt x="0" y="0"/>
                    </a:moveTo>
                    <a:lnTo>
                      <a:pt x="49530"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62" name="Google Shape;2062;p44"/>
              <p:cNvSpPr/>
              <p:nvPr/>
            </p:nvSpPr>
            <p:spPr>
              <a:xfrm>
                <a:off x="6208395" y="3097530"/>
                <a:ext cx="65722" cy="9525"/>
              </a:xfrm>
              <a:custGeom>
                <a:avLst/>
                <a:gdLst/>
                <a:ahLst/>
                <a:cxnLst/>
                <a:rect l="l" t="t" r="r" b="b"/>
                <a:pathLst>
                  <a:path w="65722" h="9525" extrusionOk="0">
                    <a:moveTo>
                      <a:pt x="0" y="0"/>
                    </a:moveTo>
                    <a:lnTo>
                      <a:pt x="65723"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63" name="Google Shape;2063;p44"/>
              <p:cNvSpPr/>
              <p:nvPr/>
            </p:nvSpPr>
            <p:spPr>
              <a:xfrm>
                <a:off x="6337935" y="3097530"/>
                <a:ext cx="65722" cy="9525"/>
              </a:xfrm>
              <a:custGeom>
                <a:avLst/>
                <a:gdLst/>
                <a:ahLst/>
                <a:cxnLst/>
                <a:rect l="l" t="t" r="r" b="b"/>
                <a:pathLst>
                  <a:path w="65722" h="9525" extrusionOk="0">
                    <a:moveTo>
                      <a:pt x="0" y="0"/>
                    </a:moveTo>
                    <a:lnTo>
                      <a:pt x="65722"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64" name="Google Shape;2064;p44"/>
              <p:cNvSpPr/>
              <p:nvPr/>
            </p:nvSpPr>
            <p:spPr>
              <a:xfrm>
                <a:off x="6460807" y="3097530"/>
                <a:ext cx="66675" cy="9525"/>
              </a:xfrm>
              <a:custGeom>
                <a:avLst/>
                <a:gdLst/>
                <a:ahLst/>
                <a:cxnLst/>
                <a:rect l="l" t="t" r="r" b="b"/>
                <a:pathLst>
                  <a:path w="66675" h="9525" extrusionOk="0">
                    <a:moveTo>
                      <a:pt x="0" y="0"/>
                    </a:moveTo>
                    <a:lnTo>
                      <a:pt x="66675"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2065" name="Google Shape;2065;p44"/>
            <p:cNvGrpSpPr/>
            <p:nvPr/>
          </p:nvGrpSpPr>
          <p:grpSpPr>
            <a:xfrm flipH="1">
              <a:off x="-50882" y="3646007"/>
              <a:ext cx="547725" cy="417699"/>
              <a:chOff x="7519798" y="4535326"/>
              <a:chExt cx="372805" cy="284323"/>
            </a:xfrm>
          </p:grpSpPr>
          <p:sp>
            <p:nvSpPr>
              <p:cNvPr id="2066" name="Google Shape;2066;p44"/>
              <p:cNvSpPr/>
              <p:nvPr/>
            </p:nvSpPr>
            <p:spPr>
              <a:xfrm>
                <a:off x="7597140" y="4634865"/>
                <a:ext cx="90487" cy="68579"/>
              </a:xfrm>
              <a:custGeom>
                <a:avLst/>
                <a:gdLst/>
                <a:ahLst/>
                <a:cxnLst/>
                <a:rect l="l" t="t" r="r" b="b"/>
                <a:pathLst>
                  <a:path w="90487" h="68579" extrusionOk="0">
                    <a:moveTo>
                      <a:pt x="0" y="0"/>
                    </a:moveTo>
                    <a:lnTo>
                      <a:pt x="90488" y="68580"/>
                    </a:lnTo>
                  </a:path>
                </a:pathLst>
              </a:custGeom>
              <a:noFill/>
              <a:ln w="9525"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67" name="Google Shape;2067;p44"/>
              <p:cNvSpPr/>
              <p:nvPr/>
            </p:nvSpPr>
            <p:spPr>
              <a:xfrm>
                <a:off x="7597140" y="4595812"/>
                <a:ext cx="172402" cy="159067"/>
              </a:xfrm>
              <a:custGeom>
                <a:avLst/>
                <a:gdLst/>
                <a:ahLst/>
                <a:cxnLst/>
                <a:rect l="l" t="t" r="r" b="b"/>
                <a:pathLst>
                  <a:path w="172402" h="159067" extrusionOk="0">
                    <a:moveTo>
                      <a:pt x="81915" y="111443"/>
                    </a:moveTo>
                    <a:lnTo>
                      <a:pt x="172403" y="11430"/>
                    </a:lnTo>
                    <a:lnTo>
                      <a:pt x="160020" y="0"/>
                    </a:lnTo>
                    <a:cubicBezTo>
                      <a:pt x="160020" y="0"/>
                      <a:pt x="23813" y="58103"/>
                      <a:pt x="20003" y="59055"/>
                    </a:cubicBezTo>
                    <a:lnTo>
                      <a:pt x="0" y="159068"/>
                    </a:lnTo>
                    <a:lnTo>
                      <a:pt x="81915" y="111443"/>
                    </a:lnTo>
                    <a:close/>
                  </a:path>
                </a:pathLst>
              </a:custGeom>
              <a:noFill/>
              <a:ln w="9525"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nvGrpSpPr>
              <p:cNvPr id="2068" name="Google Shape;2068;p44"/>
              <p:cNvGrpSpPr/>
              <p:nvPr/>
            </p:nvGrpSpPr>
            <p:grpSpPr>
              <a:xfrm>
                <a:off x="7700009" y="4535326"/>
                <a:ext cx="115253" cy="122398"/>
                <a:chOff x="7700009" y="4535326"/>
                <a:chExt cx="115253" cy="122398"/>
              </a:xfrm>
            </p:grpSpPr>
            <p:sp>
              <p:nvSpPr>
                <p:cNvPr id="2069" name="Google Shape;2069;p44"/>
                <p:cNvSpPr/>
                <p:nvPr/>
              </p:nvSpPr>
              <p:spPr>
                <a:xfrm>
                  <a:off x="7700009" y="4535326"/>
                  <a:ext cx="105727" cy="40483"/>
                </a:xfrm>
                <a:custGeom>
                  <a:avLst/>
                  <a:gdLst/>
                  <a:ahLst/>
                  <a:cxnLst/>
                  <a:rect l="l" t="t" r="r" b="b"/>
                  <a:pathLst>
                    <a:path w="105727" h="40483" extrusionOk="0">
                      <a:moveTo>
                        <a:pt x="0" y="19529"/>
                      </a:moveTo>
                      <a:cubicBezTo>
                        <a:pt x="4763" y="37626"/>
                        <a:pt x="12383" y="43341"/>
                        <a:pt x="32385" y="33816"/>
                      </a:cubicBezTo>
                      <a:cubicBezTo>
                        <a:pt x="40958" y="30006"/>
                        <a:pt x="48578" y="23339"/>
                        <a:pt x="55245" y="17623"/>
                      </a:cubicBezTo>
                      <a:cubicBezTo>
                        <a:pt x="65722" y="8098"/>
                        <a:pt x="79058" y="-2379"/>
                        <a:pt x="91440" y="479"/>
                      </a:cubicBezTo>
                      <a:cubicBezTo>
                        <a:pt x="99060" y="2383"/>
                        <a:pt x="105728" y="9051"/>
                        <a:pt x="105728" y="17623"/>
                      </a:cubicBezTo>
                      <a:cubicBezTo>
                        <a:pt x="105728" y="26196"/>
                        <a:pt x="100965" y="35721"/>
                        <a:pt x="93345" y="40483"/>
                      </a:cubicBezTo>
                    </a:path>
                  </a:pathLst>
                </a:custGeom>
                <a:noFill/>
                <a:ln w="9525"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70" name="Google Shape;2070;p44"/>
                <p:cNvSpPr/>
                <p:nvPr/>
              </p:nvSpPr>
              <p:spPr>
                <a:xfrm>
                  <a:off x="7730490" y="4565332"/>
                  <a:ext cx="84772" cy="92392"/>
                </a:xfrm>
                <a:custGeom>
                  <a:avLst/>
                  <a:gdLst/>
                  <a:ahLst/>
                  <a:cxnLst/>
                  <a:rect l="l" t="t" r="r" b="b"/>
                  <a:pathLst>
                    <a:path w="84772" h="92392" extrusionOk="0">
                      <a:moveTo>
                        <a:pt x="0" y="0"/>
                      </a:moveTo>
                      <a:lnTo>
                        <a:pt x="84773" y="92393"/>
                      </a:lnTo>
                    </a:path>
                  </a:pathLst>
                </a:custGeom>
                <a:noFill/>
                <a:ln w="9525" cap="rnd"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sp>
            <p:nvSpPr>
              <p:cNvPr id="2071" name="Google Shape;2071;p44"/>
              <p:cNvSpPr/>
              <p:nvPr/>
            </p:nvSpPr>
            <p:spPr>
              <a:xfrm>
                <a:off x="7519798" y="4674869"/>
                <a:ext cx="149920" cy="144780"/>
              </a:xfrm>
              <a:custGeom>
                <a:avLst/>
                <a:gdLst/>
                <a:ahLst/>
                <a:cxnLst/>
                <a:rect l="l" t="t" r="r" b="b"/>
                <a:pathLst>
                  <a:path w="149920" h="144780" extrusionOk="0">
                    <a:moveTo>
                      <a:pt x="87819" y="7620"/>
                    </a:moveTo>
                    <a:cubicBezTo>
                      <a:pt x="113536" y="7620"/>
                      <a:pt x="134491" y="21908"/>
                      <a:pt x="141159" y="45720"/>
                    </a:cubicBezTo>
                    <a:cubicBezTo>
                      <a:pt x="149732" y="78105"/>
                      <a:pt x="126871" y="117158"/>
                      <a:pt x="90676" y="131445"/>
                    </a:cubicBezTo>
                    <a:cubicBezTo>
                      <a:pt x="81151" y="135255"/>
                      <a:pt x="71626" y="137160"/>
                      <a:pt x="62101" y="137160"/>
                    </a:cubicBezTo>
                    <a:cubicBezTo>
                      <a:pt x="36384" y="137160"/>
                      <a:pt x="15429" y="122873"/>
                      <a:pt x="8761" y="99060"/>
                    </a:cubicBezTo>
                    <a:cubicBezTo>
                      <a:pt x="189" y="66675"/>
                      <a:pt x="23049" y="27623"/>
                      <a:pt x="59244" y="13335"/>
                    </a:cubicBezTo>
                    <a:cubicBezTo>
                      <a:pt x="68769" y="9525"/>
                      <a:pt x="78294" y="7620"/>
                      <a:pt x="87819" y="7620"/>
                    </a:cubicBezTo>
                    <a:moveTo>
                      <a:pt x="87819" y="0"/>
                    </a:moveTo>
                    <a:lnTo>
                      <a:pt x="87819" y="0"/>
                    </a:lnTo>
                    <a:cubicBezTo>
                      <a:pt x="77341" y="0"/>
                      <a:pt x="66864" y="1905"/>
                      <a:pt x="56386" y="6668"/>
                    </a:cubicBezTo>
                    <a:cubicBezTo>
                      <a:pt x="16382" y="22860"/>
                      <a:pt x="-7431" y="64770"/>
                      <a:pt x="2094" y="100965"/>
                    </a:cubicBezTo>
                    <a:cubicBezTo>
                      <a:pt x="8761" y="127635"/>
                      <a:pt x="32574" y="144780"/>
                      <a:pt x="62101" y="144780"/>
                    </a:cubicBezTo>
                    <a:cubicBezTo>
                      <a:pt x="72579" y="144780"/>
                      <a:pt x="83057" y="142875"/>
                      <a:pt x="93534" y="138113"/>
                    </a:cubicBezTo>
                    <a:cubicBezTo>
                      <a:pt x="133539" y="121920"/>
                      <a:pt x="157351" y="80010"/>
                      <a:pt x="147826" y="43815"/>
                    </a:cubicBezTo>
                    <a:cubicBezTo>
                      <a:pt x="141159" y="17145"/>
                      <a:pt x="117346" y="0"/>
                      <a:pt x="87819" y="0"/>
                    </a:cubicBezTo>
                    <a:lnTo>
                      <a:pt x="87819" y="0"/>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72" name="Google Shape;2072;p44"/>
              <p:cNvSpPr/>
              <p:nvPr/>
            </p:nvSpPr>
            <p:spPr>
              <a:xfrm>
                <a:off x="7742683" y="4584382"/>
                <a:ext cx="149920" cy="144780"/>
              </a:xfrm>
              <a:custGeom>
                <a:avLst/>
                <a:gdLst/>
                <a:ahLst/>
                <a:cxnLst/>
                <a:rect l="l" t="t" r="r" b="b"/>
                <a:pathLst>
                  <a:path w="149920" h="144780" extrusionOk="0">
                    <a:moveTo>
                      <a:pt x="87819" y="7620"/>
                    </a:moveTo>
                    <a:cubicBezTo>
                      <a:pt x="113536" y="7620"/>
                      <a:pt x="134491" y="21908"/>
                      <a:pt x="141159" y="45720"/>
                    </a:cubicBezTo>
                    <a:cubicBezTo>
                      <a:pt x="149732" y="78105"/>
                      <a:pt x="126872" y="117158"/>
                      <a:pt x="90676" y="131445"/>
                    </a:cubicBezTo>
                    <a:cubicBezTo>
                      <a:pt x="81151" y="135255"/>
                      <a:pt x="71626" y="137160"/>
                      <a:pt x="62101" y="137160"/>
                    </a:cubicBezTo>
                    <a:cubicBezTo>
                      <a:pt x="36384" y="137160"/>
                      <a:pt x="15429" y="122873"/>
                      <a:pt x="8761" y="99060"/>
                    </a:cubicBezTo>
                    <a:cubicBezTo>
                      <a:pt x="189" y="66675"/>
                      <a:pt x="23049" y="27623"/>
                      <a:pt x="59244" y="13335"/>
                    </a:cubicBezTo>
                    <a:cubicBezTo>
                      <a:pt x="68769" y="9525"/>
                      <a:pt x="78294" y="7620"/>
                      <a:pt x="87819" y="7620"/>
                    </a:cubicBezTo>
                    <a:moveTo>
                      <a:pt x="87819" y="0"/>
                    </a:moveTo>
                    <a:cubicBezTo>
                      <a:pt x="87819" y="0"/>
                      <a:pt x="87819" y="0"/>
                      <a:pt x="87819" y="0"/>
                    </a:cubicBezTo>
                    <a:cubicBezTo>
                      <a:pt x="77341" y="0"/>
                      <a:pt x="66864" y="1905"/>
                      <a:pt x="56386" y="6668"/>
                    </a:cubicBezTo>
                    <a:cubicBezTo>
                      <a:pt x="16382" y="22860"/>
                      <a:pt x="-7431" y="64770"/>
                      <a:pt x="2094" y="100965"/>
                    </a:cubicBezTo>
                    <a:cubicBezTo>
                      <a:pt x="8761" y="127635"/>
                      <a:pt x="32574" y="144780"/>
                      <a:pt x="62101" y="144780"/>
                    </a:cubicBezTo>
                    <a:cubicBezTo>
                      <a:pt x="72579" y="144780"/>
                      <a:pt x="83057" y="142875"/>
                      <a:pt x="93534" y="138113"/>
                    </a:cubicBezTo>
                    <a:cubicBezTo>
                      <a:pt x="133539" y="121920"/>
                      <a:pt x="157351" y="80010"/>
                      <a:pt x="147826" y="43815"/>
                    </a:cubicBezTo>
                    <a:cubicBezTo>
                      <a:pt x="141159" y="18098"/>
                      <a:pt x="117347" y="0"/>
                      <a:pt x="87819" y="0"/>
                    </a:cubicBezTo>
                    <a:lnTo>
                      <a:pt x="87819" y="0"/>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73" name="Google Shape;2073;p44"/>
              <p:cNvSpPr/>
              <p:nvPr/>
            </p:nvSpPr>
            <p:spPr>
              <a:xfrm>
                <a:off x="7555262" y="4607242"/>
                <a:ext cx="82029" cy="39047"/>
              </a:xfrm>
              <a:custGeom>
                <a:avLst/>
                <a:gdLst/>
                <a:ahLst/>
                <a:cxnLst/>
                <a:rect l="l" t="t" r="r" b="b"/>
                <a:pathLst>
                  <a:path w="82029" h="39047" extrusionOk="0">
                    <a:moveTo>
                      <a:pt x="4730" y="36195"/>
                    </a:moveTo>
                    <a:cubicBezTo>
                      <a:pt x="4730" y="37147"/>
                      <a:pt x="4730" y="37147"/>
                      <a:pt x="4730" y="36195"/>
                    </a:cubicBezTo>
                    <a:cubicBezTo>
                      <a:pt x="18065" y="45720"/>
                      <a:pt x="36162" y="28575"/>
                      <a:pt x="51402" y="25717"/>
                    </a:cubicBezTo>
                    <a:cubicBezTo>
                      <a:pt x="59022" y="23813"/>
                      <a:pt x="66642" y="24765"/>
                      <a:pt x="74262" y="20955"/>
                    </a:cubicBezTo>
                    <a:cubicBezTo>
                      <a:pt x="79025" y="18097"/>
                      <a:pt x="82835" y="13335"/>
                      <a:pt x="81882" y="8572"/>
                    </a:cubicBezTo>
                    <a:cubicBezTo>
                      <a:pt x="80930" y="3810"/>
                      <a:pt x="77120" y="0"/>
                      <a:pt x="70452" y="0"/>
                    </a:cubicBezTo>
                    <a:cubicBezTo>
                      <a:pt x="61880" y="952"/>
                      <a:pt x="55212" y="7620"/>
                      <a:pt x="46640" y="11430"/>
                    </a:cubicBezTo>
                    <a:cubicBezTo>
                      <a:pt x="37115" y="15240"/>
                      <a:pt x="28542" y="12382"/>
                      <a:pt x="20922" y="10477"/>
                    </a:cubicBezTo>
                    <a:cubicBezTo>
                      <a:pt x="19017" y="9525"/>
                      <a:pt x="16160" y="9525"/>
                      <a:pt x="13302" y="10477"/>
                    </a:cubicBezTo>
                    <a:cubicBezTo>
                      <a:pt x="7587" y="11430"/>
                      <a:pt x="2825" y="16192"/>
                      <a:pt x="920" y="20955"/>
                    </a:cubicBezTo>
                    <a:cubicBezTo>
                      <a:pt x="-985" y="26670"/>
                      <a:pt x="-33" y="33338"/>
                      <a:pt x="4730" y="36195"/>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2074" name="Google Shape;2074;p44"/>
            <p:cNvGrpSpPr/>
            <p:nvPr/>
          </p:nvGrpSpPr>
          <p:grpSpPr>
            <a:xfrm flipH="1">
              <a:off x="2183151" y="3129963"/>
              <a:ext cx="842075" cy="490995"/>
              <a:chOff x="7047547" y="4061275"/>
              <a:chExt cx="764827" cy="445954"/>
            </a:xfrm>
          </p:grpSpPr>
          <p:sp>
            <p:nvSpPr>
              <p:cNvPr id="2075" name="Google Shape;2075;p44"/>
              <p:cNvSpPr/>
              <p:nvPr/>
            </p:nvSpPr>
            <p:spPr>
              <a:xfrm>
                <a:off x="7309221"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3" y="156192"/>
                      <a:pt x="19313" y="160002"/>
                    </a:cubicBezTo>
                    <a:cubicBezTo>
                      <a:pt x="18361" y="167623"/>
                      <a:pt x="22171" y="175242"/>
                      <a:pt x="25028" y="182863"/>
                    </a:cubicBezTo>
                    <a:cubicBezTo>
                      <a:pt x="32648" y="203817"/>
                      <a:pt x="30743" y="227630"/>
                      <a:pt x="28838" y="249538"/>
                    </a:cubicBezTo>
                    <a:lnTo>
                      <a:pt x="27886" y="249538"/>
                    </a:lnTo>
                    <a:lnTo>
                      <a:pt x="60271" y="249538"/>
                    </a:lnTo>
                    <a:lnTo>
                      <a:pt x="61223" y="151430"/>
                    </a:lnTo>
                    <a:cubicBezTo>
                      <a:pt x="88846" y="119998"/>
                      <a:pt x="89798" y="66657"/>
                      <a:pt x="69796" y="29510"/>
                    </a:cubicBezTo>
                    <a:cubicBezTo>
                      <a:pt x="66938" y="24748"/>
                      <a:pt x="64081" y="19032"/>
                      <a:pt x="59318" y="15223"/>
                    </a:cubicBezTo>
                    <a:cubicBezTo>
                      <a:pt x="51698" y="4745"/>
                      <a:pt x="40268" y="-18"/>
                      <a:pt x="27886" y="935"/>
                    </a:cubicBezTo>
                    <a:close/>
                  </a:path>
                </a:pathLst>
              </a:custGeom>
              <a:solidFill>
                <a:schemeClr val="accent5"/>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76" name="Google Shape;2076;p44"/>
              <p:cNvSpPr/>
              <p:nvPr/>
            </p:nvSpPr>
            <p:spPr>
              <a:xfrm>
                <a:off x="7574016" y="4251024"/>
                <a:ext cx="83548" cy="249537"/>
              </a:xfrm>
              <a:custGeom>
                <a:avLst/>
                <a:gdLst/>
                <a:ahLst/>
                <a:cxnLst/>
                <a:rect l="l" t="t" r="r" b="b"/>
                <a:pathLst>
                  <a:path w="83548" h="249537" extrusionOk="0">
                    <a:moveTo>
                      <a:pt x="27886" y="935"/>
                    </a:moveTo>
                    <a:cubicBezTo>
                      <a:pt x="21218" y="-2875"/>
                      <a:pt x="14551" y="5698"/>
                      <a:pt x="11693" y="13318"/>
                    </a:cubicBezTo>
                    <a:cubicBezTo>
                      <a:pt x="1216" y="40940"/>
                      <a:pt x="-5452" y="72373"/>
                      <a:pt x="5978" y="99995"/>
                    </a:cubicBezTo>
                    <a:cubicBezTo>
                      <a:pt x="12646" y="116188"/>
                      <a:pt x="25981" y="132380"/>
                      <a:pt x="22171" y="149525"/>
                    </a:cubicBezTo>
                    <a:cubicBezTo>
                      <a:pt x="21218" y="153335"/>
                      <a:pt x="19314" y="156193"/>
                      <a:pt x="19314" y="160003"/>
                    </a:cubicBezTo>
                    <a:cubicBezTo>
                      <a:pt x="18361" y="167623"/>
                      <a:pt x="22171" y="175243"/>
                      <a:pt x="25028" y="182863"/>
                    </a:cubicBezTo>
                    <a:cubicBezTo>
                      <a:pt x="32648" y="203818"/>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0268" y="-18"/>
                      <a:pt x="27886" y="935"/>
                    </a:cubicBezTo>
                    <a:close/>
                  </a:path>
                </a:pathLst>
              </a:custGeom>
              <a:solidFill>
                <a:schemeClr val="accent5"/>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77" name="Google Shape;2077;p44"/>
              <p:cNvSpPr/>
              <p:nvPr/>
            </p:nvSpPr>
            <p:spPr>
              <a:xfrm>
                <a:off x="7206165" y="4062227"/>
                <a:ext cx="482254" cy="319836"/>
              </a:xfrm>
              <a:custGeom>
                <a:avLst/>
                <a:gdLst/>
                <a:ahLst/>
                <a:cxnLst/>
                <a:rect l="l" t="t" r="r" b="b"/>
                <a:pathLst>
                  <a:path w="482254" h="319836" extrusionOk="0">
                    <a:moveTo>
                      <a:pt x="462412" y="217355"/>
                    </a:moveTo>
                    <a:cubicBezTo>
                      <a:pt x="463365" y="237357"/>
                      <a:pt x="469080" y="256407"/>
                      <a:pt x="477652" y="273552"/>
                    </a:cubicBezTo>
                    <a:lnTo>
                      <a:pt x="421455" y="273552"/>
                    </a:lnTo>
                    <a:cubicBezTo>
                      <a:pt x="395737" y="287840"/>
                      <a:pt x="366210" y="299270"/>
                      <a:pt x="338587" y="308795"/>
                    </a:cubicBezTo>
                    <a:cubicBezTo>
                      <a:pt x="310965" y="318320"/>
                      <a:pt x="281437" y="323082"/>
                      <a:pt x="253815" y="317367"/>
                    </a:cubicBezTo>
                    <a:cubicBezTo>
                      <a:pt x="235717" y="313557"/>
                      <a:pt x="218572" y="305937"/>
                      <a:pt x="202380" y="298317"/>
                    </a:cubicBezTo>
                    <a:cubicBezTo>
                      <a:pt x="189997" y="292602"/>
                      <a:pt x="177615" y="286887"/>
                      <a:pt x="165232" y="282125"/>
                    </a:cubicBezTo>
                    <a:cubicBezTo>
                      <a:pt x="146182" y="291650"/>
                      <a:pt x="126180" y="302127"/>
                      <a:pt x="105225" y="303080"/>
                    </a:cubicBezTo>
                    <a:cubicBezTo>
                      <a:pt x="85222" y="304032"/>
                      <a:pt x="63315" y="296412"/>
                      <a:pt x="50932" y="279267"/>
                    </a:cubicBezTo>
                    <a:cubicBezTo>
                      <a:pt x="40455" y="264027"/>
                      <a:pt x="450" y="226880"/>
                      <a:pt x="450" y="208782"/>
                    </a:cubicBezTo>
                    <a:cubicBezTo>
                      <a:pt x="-1455" y="158300"/>
                      <a:pt x="3307" y="88767"/>
                      <a:pt x="3307" y="88767"/>
                    </a:cubicBezTo>
                    <a:cubicBezTo>
                      <a:pt x="9975" y="97340"/>
                      <a:pt x="49980" y="85910"/>
                      <a:pt x="69030" y="44000"/>
                    </a:cubicBezTo>
                    <a:cubicBezTo>
                      <a:pt x="76650" y="26855"/>
                      <a:pt x="92842" y="14472"/>
                      <a:pt x="109035" y="5900"/>
                    </a:cubicBezTo>
                    <a:cubicBezTo>
                      <a:pt x="115702" y="2090"/>
                      <a:pt x="123322" y="-768"/>
                      <a:pt x="130942" y="185"/>
                    </a:cubicBezTo>
                    <a:cubicBezTo>
                      <a:pt x="139515" y="1137"/>
                      <a:pt x="146182" y="6852"/>
                      <a:pt x="153802" y="12567"/>
                    </a:cubicBezTo>
                    <a:cubicBezTo>
                      <a:pt x="187140" y="36380"/>
                      <a:pt x="227145" y="49715"/>
                      <a:pt x="267150" y="52572"/>
                    </a:cubicBezTo>
                    <a:cubicBezTo>
                      <a:pt x="268102" y="52572"/>
                      <a:pt x="268102" y="52572"/>
                      <a:pt x="269055" y="52572"/>
                    </a:cubicBezTo>
                    <a:cubicBezTo>
                      <a:pt x="310012" y="55430"/>
                      <a:pt x="350970" y="48762"/>
                      <a:pt x="390975" y="38285"/>
                    </a:cubicBezTo>
                    <a:cubicBezTo>
                      <a:pt x="403357" y="34475"/>
                      <a:pt x="415740" y="30665"/>
                      <a:pt x="428122" y="29712"/>
                    </a:cubicBezTo>
                    <a:cubicBezTo>
                      <a:pt x="440505" y="28760"/>
                      <a:pt x="454792" y="31617"/>
                      <a:pt x="464317" y="41142"/>
                    </a:cubicBezTo>
                    <a:cubicBezTo>
                      <a:pt x="470032" y="45905"/>
                      <a:pt x="472890" y="52572"/>
                      <a:pt x="475747" y="59240"/>
                    </a:cubicBezTo>
                    <a:cubicBezTo>
                      <a:pt x="486225" y="84005"/>
                      <a:pt x="482415" y="112580"/>
                      <a:pt x="475747" y="139250"/>
                    </a:cubicBezTo>
                    <a:cubicBezTo>
                      <a:pt x="470032" y="164015"/>
                      <a:pt x="461460" y="190685"/>
                      <a:pt x="462412" y="217355"/>
                    </a:cubicBez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78" name="Google Shape;2078;p44"/>
              <p:cNvSpPr/>
              <p:nvPr/>
            </p:nvSpPr>
            <p:spPr>
              <a:xfrm>
                <a:off x="7513319" y="4090987"/>
                <a:ext cx="128029" cy="93103"/>
              </a:xfrm>
              <a:custGeom>
                <a:avLst/>
                <a:gdLst/>
                <a:ahLst/>
                <a:cxnLst/>
                <a:rect l="l" t="t" r="r" b="b"/>
                <a:pathLst>
                  <a:path w="128029" h="93103" extrusionOk="0">
                    <a:moveTo>
                      <a:pt x="6668" y="24765"/>
                    </a:moveTo>
                    <a:cubicBezTo>
                      <a:pt x="4763" y="28575"/>
                      <a:pt x="3810" y="33338"/>
                      <a:pt x="2858" y="38100"/>
                    </a:cubicBezTo>
                    <a:cubicBezTo>
                      <a:pt x="953" y="44768"/>
                      <a:pt x="0" y="52388"/>
                      <a:pt x="0" y="59055"/>
                    </a:cubicBezTo>
                    <a:cubicBezTo>
                      <a:pt x="0" y="71438"/>
                      <a:pt x="7620" y="88582"/>
                      <a:pt x="20955" y="92393"/>
                    </a:cubicBezTo>
                    <a:cubicBezTo>
                      <a:pt x="32385" y="96203"/>
                      <a:pt x="43815" y="83820"/>
                      <a:pt x="50483" y="76200"/>
                    </a:cubicBezTo>
                    <a:cubicBezTo>
                      <a:pt x="60008" y="66675"/>
                      <a:pt x="69533" y="58103"/>
                      <a:pt x="81915" y="52388"/>
                    </a:cubicBezTo>
                    <a:cubicBezTo>
                      <a:pt x="92393" y="46672"/>
                      <a:pt x="105728" y="45720"/>
                      <a:pt x="115253" y="38100"/>
                    </a:cubicBezTo>
                    <a:cubicBezTo>
                      <a:pt x="121920" y="32385"/>
                      <a:pt x="126683" y="24765"/>
                      <a:pt x="127635" y="15240"/>
                    </a:cubicBezTo>
                    <a:cubicBezTo>
                      <a:pt x="128588" y="9525"/>
                      <a:pt x="127635" y="4763"/>
                      <a:pt x="126683" y="0"/>
                    </a:cubicBezTo>
                    <a:cubicBezTo>
                      <a:pt x="123825" y="0"/>
                      <a:pt x="120968" y="0"/>
                      <a:pt x="118110" y="0"/>
                    </a:cubicBezTo>
                    <a:cubicBezTo>
                      <a:pt x="104775" y="953"/>
                      <a:pt x="91440" y="4763"/>
                      <a:pt x="78105" y="8572"/>
                    </a:cubicBezTo>
                    <a:cubicBezTo>
                      <a:pt x="55245" y="14288"/>
                      <a:pt x="32385" y="19050"/>
                      <a:pt x="8573" y="21907"/>
                    </a:cubicBezTo>
                    <a:cubicBezTo>
                      <a:pt x="7620" y="21907"/>
                      <a:pt x="7620" y="23813"/>
                      <a:pt x="6668" y="24765"/>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79" name="Google Shape;2079;p44"/>
              <p:cNvSpPr/>
              <p:nvPr/>
            </p:nvSpPr>
            <p:spPr>
              <a:xfrm>
                <a:off x="7254929" y="4257692"/>
                <a:ext cx="83548" cy="249537"/>
              </a:xfrm>
              <a:custGeom>
                <a:avLst/>
                <a:gdLst/>
                <a:ahLst/>
                <a:cxnLst/>
                <a:rect l="l" t="t" r="r" b="b"/>
                <a:pathLst>
                  <a:path w="83548" h="249537" extrusionOk="0">
                    <a:moveTo>
                      <a:pt x="27886" y="935"/>
                    </a:moveTo>
                    <a:cubicBezTo>
                      <a:pt x="21218" y="-2875"/>
                      <a:pt x="14551" y="5698"/>
                      <a:pt x="11693" y="13317"/>
                    </a:cubicBezTo>
                    <a:cubicBezTo>
                      <a:pt x="1216" y="40940"/>
                      <a:pt x="-5452" y="72373"/>
                      <a:pt x="5978" y="99995"/>
                    </a:cubicBezTo>
                    <a:cubicBezTo>
                      <a:pt x="12646" y="116188"/>
                      <a:pt x="25981" y="132380"/>
                      <a:pt x="22171" y="149525"/>
                    </a:cubicBezTo>
                    <a:cubicBezTo>
                      <a:pt x="21218" y="153335"/>
                      <a:pt x="19314" y="156192"/>
                      <a:pt x="19314" y="160002"/>
                    </a:cubicBezTo>
                    <a:cubicBezTo>
                      <a:pt x="18361" y="167623"/>
                      <a:pt x="22171" y="175242"/>
                      <a:pt x="25028" y="182863"/>
                    </a:cubicBezTo>
                    <a:cubicBezTo>
                      <a:pt x="32648" y="203817"/>
                      <a:pt x="30743" y="227630"/>
                      <a:pt x="28839" y="249538"/>
                    </a:cubicBezTo>
                    <a:lnTo>
                      <a:pt x="27886" y="249538"/>
                    </a:lnTo>
                    <a:lnTo>
                      <a:pt x="60271" y="249538"/>
                    </a:lnTo>
                    <a:lnTo>
                      <a:pt x="61223" y="151430"/>
                    </a:lnTo>
                    <a:cubicBezTo>
                      <a:pt x="88846" y="119998"/>
                      <a:pt x="89798" y="66657"/>
                      <a:pt x="69796" y="29510"/>
                    </a:cubicBezTo>
                    <a:cubicBezTo>
                      <a:pt x="66939" y="24748"/>
                      <a:pt x="64081" y="19032"/>
                      <a:pt x="59318" y="15223"/>
                    </a:cubicBezTo>
                    <a:cubicBezTo>
                      <a:pt x="51698" y="4745"/>
                      <a:pt x="41221" y="-18"/>
                      <a:pt x="27886" y="935"/>
                    </a:cubicBez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80" name="Google Shape;2080;p44"/>
              <p:cNvSpPr/>
              <p:nvPr/>
            </p:nvSpPr>
            <p:spPr>
              <a:xfrm>
                <a:off x="7575009" y="4159567"/>
                <a:ext cx="143433" cy="343852"/>
              </a:xfrm>
              <a:custGeom>
                <a:avLst/>
                <a:gdLst/>
                <a:ahLst/>
                <a:cxnLst/>
                <a:rect l="l" t="t" r="r" b="b"/>
                <a:pathLst>
                  <a:path w="143433" h="343852" extrusionOk="0">
                    <a:moveTo>
                      <a:pt x="55468" y="0"/>
                    </a:moveTo>
                    <a:cubicBezTo>
                      <a:pt x="34513" y="8572"/>
                      <a:pt x="18321" y="26670"/>
                      <a:pt x="9748" y="47625"/>
                    </a:cubicBezTo>
                    <a:cubicBezTo>
                      <a:pt x="1175" y="68580"/>
                      <a:pt x="-729" y="91440"/>
                      <a:pt x="223" y="114300"/>
                    </a:cubicBezTo>
                    <a:cubicBezTo>
                      <a:pt x="1175" y="126682"/>
                      <a:pt x="3080" y="138113"/>
                      <a:pt x="8796" y="149542"/>
                    </a:cubicBezTo>
                    <a:cubicBezTo>
                      <a:pt x="23083" y="176213"/>
                      <a:pt x="59278" y="190500"/>
                      <a:pt x="61183" y="220980"/>
                    </a:cubicBezTo>
                    <a:cubicBezTo>
                      <a:pt x="61183" y="225742"/>
                      <a:pt x="61183" y="231457"/>
                      <a:pt x="64040" y="235267"/>
                    </a:cubicBezTo>
                    <a:cubicBezTo>
                      <a:pt x="67850" y="240982"/>
                      <a:pt x="74518" y="241935"/>
                      <a:pt x="80233" y="244792"/>
                    </a:cubicBezTo>
                    <a:cubicBezTo>
                      <a:pt x="89758" y="250507"/>
                      <a:pt x="91663" y="262890"/>
                      <a:pt x="93568" y="274320"/>
                    </a:cubicBezTo>
                    <a:cubicBezTo>
                      <a:pt x="96425" y="297180"/>
                      <a:pt x="99283" y="320992"/>
                      <a:pt x="101188" y="343852"/>
                    </a:cubicBezTo>
                    <a:lnTo>
                      <a:pt x="131668" y="343852"/>
                    </a:lnTo>
                    <a:cubicBezTo>
                      <a:pt x="129763" y="316230"/>
                      <a:pt x="127858" y="283845"/>
                      <a:pt x="134525" y="257175"/>
                    </a:cubicBezTo>
                    <a:cubicBezTo>
                      <a:pt x="138335" y="241935"/>
                      <a:pt x="145003" y="226695"/>
                      <a:pt x="143098" y="211455"/>
                    </a:cubicBezTo>
                    <a:cubicBezTo>
                      <a:pt x="142146" y="198120"/>
                      <a:pt x="135478" y="186690"/>
                      <a:pt x="134525" y="173355"/>
                    </a:cubicBezTo>
                    <a:cubicBezTo>
                      <a:pt x="133573" y="160020"/>
                      <a:pt x="138335" y="146685"/>
                      <a:pt x="140240" y="133350"/>
                    </a:cubicBezTo>
                    <a:cubicBezTo>
                      <a:pt x="145003" y="105727"/>
                      <a:pt x="139288" y="75247"/>
                      <a:pt x="123096" y="52388"/>
                    </a:cubicBezTo>
                    <a:cubicBezTo>
                      <a:pt x="106903" y="27622"/>
                      <a:pt x="83090" y="5715"/>
                      <a:pt x="55468" y="0"/>
                    </a:cubicBez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81" name="Google Shape;2081;p44"/>
              <p:cNvSpPr/>
              <p:nvPr/>
            </p:nvSpPr>
            <p:spPr>
              <a:xfrm>
                <a:off x="7650480" y="4109084"/>
                <a:ext cx="126682" cy="266700"/>
              </a:xfrm>
              <a:custGeom>
                <a:avLst/>
                <a:gdLst/>
                <a:ahLst/>
                <a:cxnLst/>
                <a:rect l="l" t="t" r="r" b="b"/>
                <a:pathLst>
                  <a:path w="126682" h="266700" extrusionOk="0">
                    <a:moveTo>
                      <a:pt x="0" y="0"/>
                    </a:moveTo>
                    <a:cubicBezTo>
                      <a:pt x="27622" y="0"/>
                      <a:pt x="57150" y="6668"/>
                      <a:pt x="77152" y="25718"/>
                    </a:cubicBezTo>
                    <a:cubicBezTo>
                      <a:pt x="100965" y="48578"/>
                      <a:pt x="107632" y="82868"/>
                      <a:pt x="111442" y="115253"/>
                    </a:cubicBezTo>
                    <a:cubicBezTo>
                      <a:pt x="119063" y="165735"/>
                      <a:pt x="123825" y="216218"/>
                      <a:pt x="126682" y="266700"/>
                    </a:cubicBezTo>
                  </a:path>
                </a:pathLst>
              </a:custGeom>
              <a:noFill/>
              <a:ln w="12825" cap="rnd" cmpd="sng">
                <a:solidFill>
                  <a:srgbClr val="FFFFFF"/>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82" name="Google Shape;2082;p44"/>
              <p:cNvSpPr/>
              <p:nvPr/>
            </p:nvSpPr>
            <p:spPr>
              <a:xfrm>
                <a:off x="7257097" y="4061275"/>
                <a:ext cx="245286" cy="216878"/>
              </a:xfrm>
              <a:custGeom>
                <a:avLst/>
                <a:gdLst/>
                <a:ahLst/>
                <a:cxnLst/>
                <a:rect l="l" t="t" r="r" b="b"/>
                <a:pathLst>
                  <a:path w="245286" h="216878" extrusionOk="0">
                    <a:moveTo>
                      <a:pt x="213360" y="102102"/>
                    </a:moveTo>
                    <a:cubicBezTo>
                      <a:pt x="219075" y="101150"/>
                      <a:pt x="225743" y="104960"/>
                      <a:pt x="231458" y="104960"/>
                    </a:cubicBezTo>
                    <a:cubicBezTo>
                      <a:pt x="243840" y="104007"/>
                      <a:pt x="248603" y="86862"/>
                      <a:pt x="242888" y="75432"/>
                    </a:cubicBezTo>
                    <a:cubicBezTo>
                      <a:pt x="238125" y="66860"/>
                      <a:pt x="230505" y="60192"/>
                      <a:pt x="223838" y="52572"/>
                    </a:cubicBezTo>
                    <a:cubicBezTo>
                      <a:pt x="180975" y="49715"/>
                      <a:pt x="139065" y="36380"/>
                      <a:pt x="103822" y="12567"/>
                    </a:cubicBezTo>
                    <a:cubicBezTo>
                      <a:pt x="96203" y="7805"/>
                      <a:pt x="88583" y="2090"/>
                      <a:pt x="80010" y="185"/>
                    </a:cubicBezTo>
                    <a:cubicBezTo>
                      <a:pt x="72390" y="-768"/>
                      <a:pt x="63818" y="2090"/>
                      <a:pt x="56197" y="5900"/>
                    </a:cubicBezTo>
                    <a:cubicBezTo>
                      <a:pt x="39053" y="14472"/>
                      <a:pt x="23813" y="27807"/>
                      <a:pt x="13335" y="44000"/>
                    </a:cubicBezTo>
                    <a:cubicBezTo>
                      <a:pt x="7620" y="52572"/>
                      <a:pt x="3810" y="61145"/>
                      <a:pt x="0" y="69717"/>
                    </a:cubicBezTo>
                    <a:cubicBezTo>
                      <a:pt x="1905" y="81147"/>
                      <a:pt x="5715" y="92577"/>
                      <a:pt x="14288" y="101150"/>
                    </a:cubicBezTo>
                    <a:cubicBezTo>
                      <a:pt x="24765" y="111627"/>
                      <a:pt x="40958" y="116390"/>
                      <a:pt x="52388" y="126867"/>
                    </a:cubicBezTo>
                    <a:cubicBezTo>
                      <a:pt x="58103" y="132582"/>
                      <a:pt x="62865" y="140202"/>
                      <a:pt x="64770" y="147822"/>
                    </a:cubicBezTo>
                    <a:cubicBezTo>
                      <a:pt x="66675" y="158300"/>
                      <a:pt x="64770" y="167825"/>
                      <a:pt x="64770" y="178302"/>
                    </a:cubicBezTo>
                    <a:cubicBezTo>
                      <a:pt x="64770" y="198305"/>
                      <a:pt x="80963" y="211640"/>
                      <a:pt x="99060" y="215450"/>
                    </a:cubicBezTo>
                    <a:cubicBezTo>
                      <a:pt x="107633" y="217355"/>
                      <a:pt x="117158" y="217355"/>
                      <a:pt x="125730" y="215450"/>
                    </a:cubicBezTo>
                    <a:cubicBezTo>
                      <a:pt x="130493" y="212592"/>
                      <a:pt x="134303" y="209735"/>
                      <a:pt x="137160" y="205925"/>
                    </a:cubicBezTo>
                    <a:cubicBezTo>
                      <a:pt x="138113" y="203067"/>
                      <a:pt x="140018" y="199257"/>
                      <a:pt x="140970" y="196400"/>
                    </a:cubicBezTo>
                    <a:cubicBezTo>
                      <a:pt x="144780" y="187827"/>
                      <a:pt x="150495" y="179255"/>
                      <a:pt x="160020" y="178302"/>
                    </a:cubicBezTo>
                    <a:cubicBezTo>
                      <a:pt x="168593" y="177350"/>
                      <a:pt x="176213" y="182112"/>
                      <a:pt x="182880" y="186875"/>
                    </a:cubicBezTo>
                    <a:cubicBezTo>
                      <a:pt x="190500" y="191637"/>
                      <a:pt x="198120" y="196400"/>
                      <a:pt x="207645" y="196400"/>
                    </a:cubicBezTo>
                    <a:cubicBezTo>
                      <a:pt x="216218" y="197352"/>
                      <a:pt x="226695" y="193542"/>
                      <a:pt x="230505" y="184970"/>
                    </a:cubicBezTo>
                    <a:cubicBezTo>
                      <a:pt x="235268" y="175445"/>
                      <a:pt x="229553" y="163062"/>
                      <a:pt x="222885" y="154490"/>
                    </a:cubicBezTo>
                    <a:cubicBezTo>
                      <a:pt x="215265" y="145917"/>
                      <a:pt x="206693" y="139250"/>
                      <a:pt x="202883" y="128772"/>
                    </a:cubicBezTo>
                    <a:cubicBezTo>
                      <a:pt x="198120" y="118295"/>
                      <a:pt x="202883" y="103055"/>
                      <a:pt x="213360" y="102102"/>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nvGrpSpPr>
              <p:cNvPr id="2083" name="Google Shape;2083;p44"/>
              <p:cNvGrpSpPr/>
              <p:nvPr/>
            </p:nvGrpSpPr>
            <p:grpSpPr>
              <a:xfrm>
                <a:off x="7047547" y="4121630"/>
                <a:ext cx="275272" cy="258916"/>
                <a:chOff x="7047547" y="4121630"/>
                <a:chExt cx="275272" cy="258916"/>
              </a:xfrm>
            </p:grpSpPr>
            <p:sp>
              <p:nvSpPr>
                <p:cNvPr id="2084" name="Google Shape;2084;p44"/>
                <p:cNvSpPr/>
                <p:nvPr/>
              </p:nvSpPr>
              <p:spPr>
                <a:xfrm>
                  <a:off x="7116936" y="4129087"/>
                  <a:ext cx="130078" cy="246697"/>
                </a:xfrm>
                <a:custGeom>
                  <a:avLst/>
                  <a:gdLst/>
                  <a:ahLst/>
                  <a:cxnLst/>
                  <a:rect l="l" t="t" r="r" b="b"/>
                  <a:pathLst>
                    <a:path w="130078" h="246697" extrusionOk="0">
                      <a:moveTo>
                        <a:pt x="92536" y="7620"/>
                      </a:moveTo>
                      <a:cubicBezTo>
                        <a:pt x="88726" y="953"/>
                        <a:pt x="80154" y="0"/>
                        <a:pt x="72534" y="0"/>
                      </a:cubicBezTo>
                      <a:cubicBezTo>
                        <a:pt x="65866" y="0"/>
                        <a:pt x="59199" y="0"/>
                        <a:pt x="53484" y="1905"/>
                      </a:cubicBezTo>
                      <a:cubicBezTo>
                        <a:pt x="38244" y="7620"/>
                        <a:pt x="31576" y="25718"/>
                        <a:pt x="31576" y="41910"/>
                      </a:cubicBezTo>
                      <a:cubicBezTo>
                        <a:pt x="23004" y="39053"/>
                        <a:pt x="14431" y="41910"/>
                        <a:pt x="8716" y="48578"/>
                      </a:cubicBezTo>
                      <a:cubicBezTo>
                        <a:pt x="3001" y="55245"/>
                        <a:pt x="144" y="64770"/>
                        <a:pt x="144" y="74295"/>
                      </a:cubicBezTo>
                      <a:cubicBezTo>
                        <a:pt x="-809" y="88582"/>
                        <a:pt x="3001" y="102870"/>
                        <a:pt x="10621" y="114300"/>
                      </a:cubicBezTo>
                      <a:cubicBezTo>
                        <a:pt x="18241" y="125730"/>
                        <a:pt x="29671" y="135255"/>
                        <a:pt x="37291" y="146685"/>
                      </a:cubicBezTo>
                      <a:cubicBezTo>
                        <a:pt x="46816" y="160020"/>
                        <a:pt x="50626" y="177165"/>
                        <a:pt x="49674" y="193357"/>
                      </a:cubicBezTo>
                      <a:cubicBezTo>
                        <a:pt x="47769" y="211455"/>
                        <a:pt x="40149" y="229553"/>
                        <a:pt x="46816" y="246697"/>
                      </a:cubicBezTo>
                      <a:lnTo>
                        <a:pt x="113491" y="246697"/>
                      </a:lnTo>
                      <a:cubicBezTo>
                        <a:pt x="114444" y="237172"/>
                        <a:pt x="115396" y="225743"/>
                        <a:pt x="112539" y="216218"/>
                      </a:cubicBezTo>
                      <a:cubicBezTo>
                        <a:pt x="108729" y="202882"/>
                        <a:pt x="98251" y="189547"/>
                        <a:pt x="102061" y="176213"/>
                      </a:cubicBezTo>
                      <a:cubicBezTo>
                        <a:pt x="107776" y="157163"/>
                        <a:pt x="103014" y="147638"/>
                        <a:pt x="115396" y="131445"/>
                      </a:cubicBezTo>
                      <a:cubicBezTo>
                        <a:pt x="119206" y="126682"/>
                        <a:pt x="123016" y="122872"/>
                        <a:pt x="125874" y="117157"/>
                      </a:cubicBezTo>
                      <a:cubicBezTo>
                        <a:pt x="128731" y="112395"/>
                        <a:pt x="128731" y="106680"/>
                        <a:pt x="129684" y="101918"/>
                      </a:cubicBezTo>
                      <a:cubicBezTo>
                        <a:pt x="131589" y="83820"/>
                        <a:pt x="126826" y="61913"/>
                        <a:pt x="110634" y="53340"/>
                      </a:cubicBezTo>
                      <a:cubicBezTo>
                        <a:pt x="112539" y="44768"/>
                        <a:pt x="111586" y="29528"/>
                        <a:pt x="107776" y="21907"/>
                      </a:cubicBezTo>
                      <a:cubicBezTo>
                        <a:pt x="104919" y="14288"/>
                        <a:pt x="101109" y="5715"/>
                        <a:pt x="92536" y="7620"/>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85" name="Google Shape;2085;p44"/>
                <p:cNvSpPr/>
                <p:nvPr/>
              </p:nvSpPr>
              <p:spPr>
                <a:xfrm>
                  <a:off x="7154227" y="4129087"/>
                  <a:ext cx="55244" cy="246697"/>
                </a:xfrm>
                <a:custGeom>
                  <a:avLst/>
                  <a:gdLst/>
                  <a:ahLst/>
                  <a:cxnLst/>
                  <a:rect l="l" t="t" r="r" b="b"/>
                  <a:pathLst>
                    <a:path w="55244" h="246697" extrusionOk="0">
                      <a:moveTo>
                        <a:pt x="51435" y="140018"/>
                      </a:moveTo>
                      <a:cubicBezTo>
                        <a:pt x="48578" y="129540"/>
                        <a:pt x="46672" y="119063"/>
                        <a:pt x="45720" y="108585"/>
                      </a:cubicBezTo>
                      <a:cubicBezTo>
                        <a:pt x="44767" y="98107"/>
                        <a:pt x="47625" y="89535"/>
                        <a:pt x="50482" y="80010"/>
                      </a:cubicBezTo>
                      <a:cubicBezTo>
                        <a:pt x="53340" y="72390"/>
                        <a:pt x="54292" y="66675"/>
                        <a:pt x="50482" y="59055"/>
                      </a:cubicBezTo>
                      <a:cubicBezTo>
                        <a:pt x="47625" y="52388"/>
                        <a:pt x="42863" y="46672"/>
                        <a:pt x="40957" y="39053"/>
                      </a:cubicBezTo>
                      <a:cubicBezTo>
                        <a:pt x="38100" y="26670"/>
                        <a:pt x="41910" y="13335"/>
                        <a:pt x="49530" y="2857"/>
                      </a:cubicBezTo>
                      <a:cubicBezTo>
                        <a:pt x="45720" y="953"/>
                        <a:pt x="40005" y="0"/>
                        <a:pt x="35242" y="0"/>
                      </a:cubicBezTo>
                      <a:cubicBezTo>
                        <a:pt x="28575" y="0"/>
                        <a:pt x="21907" y="0"/>
                        <a:pt x="16192" y="1905"/>
                      </a:cubicBezTo>
                      <a:cubicBezTo>
                        <a:pt x="8572" y="4763"/>
                        <a:pt x="3810" y="10478"/>
                        <a:pt x="0" y="17145"/>
                      </a:cubicBezTo>
                      <a:cubicBezTo>
                        <a:pt x="3810" y="20955"/>
                        <a:pt x="6667" y="26670"/>
                        <a:pt x="8572" y="31432"/>
                      </a:cubicBezTo>
                      <a:cubicBezTo>
                        <a:pt x="11430" y="40005"/>
                        <a:pt x="13335" y="49530"/>
                        <a:pt x="11430" y="58103"/>
                      </a:cubicBezTo>
                      <a:cubicBezTo>
                        <a:pt x="10478" y="62865"/>
                        <a:pt x="8572" y="67628"/>
                        <a:pt x="8572" y="73343"/>
                      </a:cubicBezTo>
                      <a:cubicBezTo>
                        <a:pt x="8572" y="77153"/>
                        <a:pt x="9525" y="80963"/>
                        <a:pt x="11430" y="84772"/>
                      </a:cubicBezTo>
                      <a:cubicBezTo>
                        <a:pt x="16192" y="92393"/>
                        <a:pt x="19050" y="100965"/>
                        <a:pt x="20955" y="110490"/>
                      </a:cubicBezTo>
                      <a:cubicBezTo>
                        <a:pt x="24765" y="129540"/>
                        <a:pt x="22860" y="149543"/>
                        <a:pt x="20955" y="169545"/>
                      </a:cubicBezTo>
                      <a:cubicBezTo>
                        <a:pt x="19050" y="190500"/>
                        <a:pt x="18097" y="210503"/>
                        <a:pt x="20955" y="231457"/>
                      </a:cubicBezTo>
                      <a:cubicBezTo>
                        <a:pt x="21907" y="236220"/>
                        <a:pt x="21907" y="241935"/>
                        <a:pt x="22860" y="246697"/>
                      </a:cubicBezTo>
                      <a:lnTo>
                        <a:pt x="52388" y="246697"/>
                      </a:lnTo>
                      <a:cubicBezTo>
                        <a:pt x="52388" y="216218"/>
                        <a:pt x="54292" y="186690"/>
                        <a:pt x="54292" y="156210"/>
                      </a:cubicBezTo>
                      <a:cubicBezTo>
                        <a:pt x="54292" y="155257"/>
                        <a:pt x="54292" y="153353"/>
                        <a:pt x="55245" y="153353"/>
                      </a:cubicBezTo>
                      <a:cubicBezTo>
                        <a:pt x="53340" y="148590"/>
                        <a:pt x="52388" y="144780"/>
                        <a:pt x="51435" y="140018"/>
                      </a:cubicBez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86" name="Google Shape;2086;p44"/>
                <p:cNvSpPr/>
                <p:nvPr/>
              </p:nvSpPr>
              <p:spPr>
                <a:xfrm>
                  <a:off x="7047547" y="4218515"/>
                  <a:ext cx="95250" cy="41356"/>
                </a:xfrm>
                <a:custGeom>
                  <a:avLst/>
                  <a:gdLst/>
                  <a:ahLst/>
                  <a:cxnLst/>
                  <a:rect l="l" t="t" r="r" b="b"/>
                  <a:pathLst>
                    <a:path w="95250" h="41356" extrusionOk="0">
                      <a:moveTo>
                        <a:pt x="34290" y="4870"/>
                      </a:moveTo>
                      <a:cubicBezTo>
                        <a:pt x="31433" y="4870"/>
                        <a:pt x="28575" y="3917"/>
                        <a:pt x="25718" y="4870"/>
                      </a:cubicBezTo>
                      <a:cubicBezTo>
                        <a:pt x="23813" y="5822"/>
                        <a:pt x="20955" y="6775"/>
                        <a:pt x="19050" y="7727"/>
                      </a:cubicBezTo>
                      <a:cubicBezTo>
                        <a:pt x="12383" y="12490"/>
                        <a:pt x="5715" y="17252"/>
                        <a:pt x="0" y="22967"/>
                      </a:cubicBezTo>
                      <a:cubicBezTo>
                        <a:pt x="7620" y="26777"/>
                        <a:pt x="15240" y="29635"/>
                        <a:pt x="22860" y="33445"/>
                      </a:cubicBezTo>
                      <a:cubicBezTo>
                        <a:pt x="34290" y="38207"/>
                        <a:pt x="46672" y="43922"/>
                        <a:pt x="58103" y="40112"/>
                      </a:cubicBezTo>
                      <a:cubicBezTo>
                        <a:pt x="71438" y="35350"/>
                        <a:pt x="80963" y="19157"/>
                        <a:pt x="95250" y="20110"/>
                      </a:cubicBezTo>
                      <a:cubicBezTo>
                        <a:pt x="85725" y="20110"/>
                        <a:pt x="82868" y="2012"/>
                        <a:pt x="73343" y="107"/>
                      </a:cubicBezTo>
                      <a:cubicBezTo>
                        <a:pt x="68580" y="-845"/>
                        <a:pt x="60960" y="4870"/>
                        <a:pt x="56197" y="4870"/>
                      </a:cubicBezTo>
                      <a:cubicBezTo>
                        <a:pt x="48578" y="5822"/>
                        <a:pt x="40958" y="5822"/>
                        <a:pt x="34290" y="4870"/>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87" name="Google Shape;2087;p44"/>
                <p:cNvSpPr/>
                <p:nvPr/>
              </p:nvSpPr>
              <p:spPr>
                <a:xfrm>
                  <a:off x="7227569" y="4218515"/>
                  <a:ext cx="95250" cy="41356"/>
                </a:xfrm>
                <a:custGeom>
                  <a:avLst/>
                  <a:gdLst/>
                  <a:ahLst/>
                  <a:cxnLst/>
                  <a:rect l="l" t="t" r="r" b="b"/>
                  <a:pathLst>
                    <a:path w="95250" h="41356" extrusionOk="0">
                      <a:moveTo>
                        <a:pt x="60960" y="4870"/>
                      </a:moveTo>
                      <a:cubicBezTo>
                        <a:pt x="63818" y="4870"/>
                        <a:pt x="66675" y="3917"/>
                        <a:pt x="69533" y="4870"/>
                      </a:cubicBezTo>
                      <a:cubicBezTo>
                        <a:pt x="71438" y="5822"/>
                        <a:pt x="74295" y="6775"/>
                        <a:pt x="76200" y="7727"/>
                      </a:cubicBezTo>
                      <a:cubicBezTo>
                        <a:pt x="82868" y="12490"/>
                        <a:pt x="89535" y="17252"/>
                        <a:pt x="95250" y="22967"/>
                      </a:cubicBezTo>
                      <a:cubicBezTo>
                        <a:pt x="87630" y="26777"/>
                        <a:pt x="80010" y="29635"/>
                        <a:pt x="72390" y="33445"/>
                      </a:cubicBezTo>
                      <a:cubicBezTo>
                        <a:pt x="60960" y="38207"/>
                        <a:pt x="48578" y="43922"/>
                        <a:pt x="37148" y="40112"/>
                      </a:cubicBezTo>
                      <a:cubicBezTo>
                        <a:pt x="23813" y="35350"/>
                        <a:pt x="14288" y="19157"/>
                        <a:pt x="0" y="20110"/>
                      </a:cubicBezTo>
                      <a:cubicBezTo>
                        <a:pt x="9525" y="20110"/>
                        <a:pt x="12383" y="2012"/>
                        <a:pt x="21908" y="107"/>
                      </a:cubicBezTo>
                      <a:cubicBezTo>
                        <a:pt x="26670" y="-845"/>
                        <a:pt x="34290" y="4870"/>
                        <a:pt x="39053" y="4870"/>
                      </a:cubicBezTo>
                      <a:cubicBezTo>
                        <a:pt x="46673" y="5822"/>
                        <a:pt x="54293" y="5822"/>
                        <a:pt x="60960" y="4870"/>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88" name="Google Shape;2088;p44"/>
                <p:cNvSpPr/>
                <p:nvPr/>
              </p:nvSpPr>
              <p:spPr>
                <a:xfrm>
                  <a:off x="7155858" y="4320286"/>
                  <a:ext cx="77505" cy="60260"/>
                </a:xfrm>
                <a:custGeom>
                  <a:avLst/>
                  <a:gdLst/>
                  <a:ahLst/>
                  <a:cxnLst/>
                  <a:rect l="l" t="t" r="r" b="b"/>
                  <a:pathLst>
                    <a:path w="77505" h="60260" extrusionOk="0">
                      <a:moveTo>
                        <a:pt x="3131" y="56451"/>
                      </a:moveTo>
                      <a:cubicBezTo>
                        <a:pt x="-1631" y="46926"/>
                        <a:pt x="-679" y="34543"/>
                        <a:pt x="4084" y="25018"/>
                      </a:cubicBezTo>
                      <a:cubicBezTo>
                        <a:pt x="8846" y="15493"/>
                        <a:pt x="17419" y="7873"/>
                        <a:pt x="26944" y="3111"/>
                      </a:cubicBezTo>
                      <a:cubicBezTo>
                        <a:pt x="31706" y="1206"/>
                        <a:pt x="35516" y="-699"/>
                        <a:pt x="40279" y="253"/>
                      </a:cubicBezTo>
                      <a:cubicBezTo>
                        <a:pt x="45994" y="253"/>
                        <a:pt x="51709" y="4063"/>
                        <a:pt x="56471" y="8826"/>
                      </a:cubicBezTo>
                      <a:cubicBezTo>
                        <a:pt x="70759" y="22161"/>
                        <a:pt x="78379" y="41211"/>
                        <a:pt x="77426" y="60261"/>
                      </a:cubicBezTo>
                      <a:lnTo>
                        <a:pt x="3131" y="56451"/>
                      </a:lnTo>
                      <a:close/>
                    </a:path>
                  </a:pathLst>
                </a:custGeom>
                <a:solidFill>
                  <a:schemeClr val="accent6"/>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89" name="Google Shape;2089;p44"/>
                <p:cNvSpPr/>
                <p:nvPr/>
              </p:nvSpPr>
              <p:spPr>
                <a:xfrm>
                  <a:off x="7104798" y="4121630"/>
                  <a:ext cx="46571" cy="56034"/>
                </a:xfrm>
                <a:custGeom>
                  <a:avLst/>
                  <a:gdLst/>
                  <a:ahLst/>
                  <a:cxnLst/>
                  <a:rect l="l" t="t" r="r" b="b"/>
                  <a:pathLst>
                    <a:path w="46571" h="56034" extrusionOk="0">
                      <a:moveTo>
                        <a:pt x="25617" y="56034"/>
                      </a:moveTo>
                      <a:cubicBezTo>
                        <a:pt x="18949" y="51272"/>
                        <a:pt x="13234" y="44604"/>
                        <a:pt x="9424" y="36032"/>
                      </a:cubicBezTo>
                      <a:cubicBezTo>
                        <a:pt x="5614" y="28412"/>
                        <a:pt x="2757" y="19839"/>
                        <a:pt x="852" y="12219"/>
                      </a:cubicBezTo>
                      <a:cubicBezTo>
                        <a:pt x="-101" y="8409"/>
                        <a:pt x="-1053" y="2694"/>
                        <a:pt x="2757" y="789"/>
                      </a:cubicBezTo>
                      <a:cubicBezTo>
                        <a:pt x="5614" y="-1116"/>
                        <a:pt x="9424" y="789"/>
                        <a:pt x="11330" y="2694"/>
                      </a:cubicBezTo>
                      <a:cubicBezTo>
                        <a:pt x="19902" y="8409"/>
                        <a:pt x="22759" y="19839"/>
                        <a:pt x="30380" y="25554"/>
                      </a:cubicBezTo>
                      <a:cubicBezTo>
                        <a:pt x="35142" y="29364"/>
                        <a:pt x="40857" y="31269"/>
                        <a:pt x="46572" y="33174"/>
                      </a:cubicBezTo>
                      <a:cubicBezTo>
                        <a:pt x="45620" y="39842"/>
                        <a:pt x="46572" y="46509"/>
                        <a:pt x="46572" y="53176"/>
                      </a:cubicBezTo>
                      <a:cubicBezTo>
                        <a:pt x="40857" y="51272"/>
                        <a:pt x="30380" y="52224"/>
                        <a:pt x="25617" y="56034"/>
                      </a:cubicBezTo>
                      <a:close/>
                    </a:path>
                  </a:pathLst>
                </a:custGeom>
                <a:solidFill>
                  <a:schemeClr val="accent6"/>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90" name="Google Shape;2090;p44"/>
                <p:cNvSpPr/>
                <p:nvPr/>
              </p:nvSpPr>
              <p:spPr>
                <a:xfrm>
                  <a:off x="7228522" y="4137823"/>
                  <a:ext cx="46571" cy="56034"/>
                </a:xfrm>
                <a:custGeom>
                  <a:avLst/>
                  <a:gdLst/>
                  <a:ahLst/>
                  <a:cxnLst/>
                  <a:rect l="l" t="t" r="r" b="b"/>
                  <a:pathLst>
                    <a:path w="46571" h="56034" extrusionOk="0">
                      <a:moveTo>
                        <a:pt x="20955" y="56034"/>
                      </a:moveTo>
                      <a:cubicBezTo>
                        <a:pt x="27622" y="51272"/>
                        <a:pt x="33338" y="44604"/>
                        <a:pt x="37147" y="36032"/>
                      </a:cubicBezTo>
                      <a:cubicBezTo>
                        <a:pt x="40958" y="28412"/>
                        <a:pt x="43815" y="19839"/>
                        <a:pt x="45720" y="12219"/>
                      </a:cubicBezTo>
                      <a:cubicBezTo>
                        <a:pt x="46672" y="8409"/>
                        <a:pt x="47625" y="2694"/>
                        <a:pt x="43815" y="789"/>
                      </a:cubicBezTo>
                      <a:cubicBezTo>
                        <a:pt x="40958" y="-1116"/>
                        <a:pt x="37147" y="789"/>
                        <a:pt x="35243" y="2694"/>
                      </a:cubicBezTo>
                      <a:cubicBezTo>
                        <a:pt x="26670" y="8409"/>
                        <a:pt x="23813" y="19839"/>
                        <a:pt x="16193" y="25554"/>
                      </a:cubicBezTo>
                      <a:cubicBezTo>
                        <a:pt x="11430" y="29364"/>
                        <a:pt x="5715" y="31269"/>
                        <a:pt x="0" y="33174"/>
                      </a:cubicBezTo>
                      <a:cubicBezTo>
                        <a:pt x="953" y="39842"/>
                        <a:pt x="0" y="46509"/>
                        <a:pt x="0" y="53177"/>
                      </a:cubicBezTo>
                      <a:cubicBezTo>
                        <a:pt x="5715" y="52224"/>
                        <a:pt x="16193" y="52224"/>
                        <a:pt x="20955" y="56034"/>
                      </a:cubicBezTo>
                      <a:close/>
                    </a:path>
                  </a:pathLst>
                </a:custGeom>
                <a:solidFill>
                  <a:schemeClr val="accent6"/>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sp>
            <p:nvSpPr>
              <p:cNvPr id="2091" name="Google Shape;2091;p44"/>
              <p:cNvSpPr/>
              <p:nvPr/>
            </p:nvSpPr>
            <p:spPr>
              <a:xfrm>
                <a:off x="7404734" y="4270057"/>
                <a:ext cx="36195" cy="36195"/>
              </a:xfrm>
              <a:custGeom>
                <a:avLst/>
                <a:gdLst/>
                <a:ahLst/>
                <a:cxnLst/>
                <a:rect l="l" t="t" r="r" b="b"/>
                <a:pathLst>
                  <a:path w="36195" h="36195" extrusionOk="0">
                    <a:moveTo>
                      <a:pt x="36195" y="18098"/>
                    </a:moveTo>
                    <a:cubicBezTo>
                      <a:pt x="36195" y="27623"/>
                      <a:pt x="28575" y="36195"/>
                      <a:pt x="18097" y="36195"/>
                    </a:cubicBezTo>
                    <a:cubicBezTo>
                      <a:pt x="8572" y="36195"/>
                      <a:pt x="0" y="28575"/>
                      <a:pt x="0" y="18098"/>
                    </a:cubicBezTo>
                    <a:cubicBezTo>
                      <a:pt x="0" y="7620"/>
                      <a:pt x="7620" y="0"/>
                      <a:pt x="18097" y="0"/>
                    </a:cubicBezTo>
                    <a:cubicBezTo>
                      <a:pt x="28575" y="953"/>
                      <a:pt x="36195" y="8573"/>
                      <a:pt x="36195" y="18098"/>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92" name="Google Shape;2092;p44"/>
              <p:cNvSpPr/>
              <p:nvPr/>
            </p:nvSpPr>
            <p:spPr>
              <a:xfrm>
                <a:off x="7356157" y="4296727"/>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6668" y="0"/>
                      <a:pt x="9525" y="1905"/>
                      <a:pt x="9525" y="4763"/>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93" name="Google Shape;2093;p44"/>
              <p:cNvSpPr/>
              <p:nvPr/>
            </p:nvSpPr>
            <p:spPr>
              <a:xfrm>
                <a:off x="7501890" y="4209097"/>
                <a:ext cx="32384" cy="32384"/>
              </a:xfrm>
              <a:custGeom>
                <a:avLst/>
                <a:gdLst/>
                <a:ahLst/>
                <a:cxnLst/>
                <a:rect l="l" t="t" r="r" b="b"/>
                <a:pathLst>
                  <a:path w="32384" h="32384" extrusionOk="0">
                    <a:moveTo>
                      <a:pt x="32385" y="16193"/>
                    </a:moveTo>
                    <a:cubicBezTo>
                      <a:pt x="32385" y="24765"/>
                      <a:pt x="25717" y="32385"/>
                      <a:pt x="16192" y="32385"/>
                    </a:cubicBezTo>
                    <a:cubicBezTo>
                      <a:pt x="7620" y="32385"/>
                      <a:pt x="0" y="25718"/>
                      <a:pt x="0" y="16193"/>
                    </a:cubicBezTo>
                    <a:cubicBezTo>
                      <a:pt x="0" y="7620"/>
                      <a:pt x="6667" y="0"/>
                      <a:pt x="16192" y="0"/>
                    </a:cubicBezTo>
                    <a:cubicBezTo>
                      <a:pt x="25717" y="0"/>
                      <a:pt x="32385" y="7620"/>
                      <a:pt x="32385" y="16193"/>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94" name="Google Shape;2094;p44"/>
              <p:cNvSpPr/>
              <p:nvPr/>
            </p:nvSpPr>
            <p:spPr>
              <a:xfrm>
                <a:off x="7501890" y="4265295"/>
                <a:ext cx="11430" cy="11430"/>
              </a:xfrm>
              <a:custGeom>
                <a:avLst/>
                <a:gdLst/>
                <a:ahLst/>
                <a:cxnLst/>
                <a:rect l="l" t="t" r="r" b="b"/>
                <a:pathLst>
                  <a:path w="11430" h="11430" extrusionOk="0">
                    <a:moveTo>
                      <a:pt x="11430" y="5715"/>
                    </a:moveTo>
                    <a:cubicBezTo>
                      <a:pt x="11430" y="8871"/>
                      <a:pt x="8871" y="11430"/>
                      <a:pt x="5715" y="11430"/>
                    </a:cubicBezTo>
                    <a:cubicBezTo>
                      <a:pt x="2559" y="11430"/>
                      <a:pt x="0" y="8871"/>
                      <a:pt x="0" y="5715"/>
                    </a:cubicBezTo>
                    <a:cubicBezTo>
                      <a:pt x="0" y="2559"/>
                      <a:pt x="2558" y="0"/>
                      <a:pt x="5715" y="0"/>
                    </a:cubicBezTo>
                    <a:cubicBezTo>
                      <a:pt x="8871" y="0"/>
                      <a:pt x="11430" y="2558"/>
                      <a:pt x="11430" y="5715"/>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95" name="Google Shape;2095;p44"/>
              <p:cNvSpPr/>
              <p:nvPr/>
            </p:nvSpPr>
            <p:spPr>
              <a:xfrm>
                <a:off x="7759745" y="4344092"/>
                <a:ext cx="52629" cy="157422"/>
              </a:xfrm>
              <a:custGeom>
                <a:avLst/>
                <a:gdLst/>
                <a:ahLst/>
                <a:cxnLst/>
                <a:rect l="l" t="t" r="r" b="b"/>
                <a:pathLst>
                  <a:path w="52629" h="157422" extrusionOk="0">
                    <a:moveTo>
                      <a:pt x="10750" y="1213"/>
                    </a:moveTo>
                    <a:cubicBezTo>
                      <a:pt x="11702" y="23120"/>
                      <a:pt x="-4490" y="45028"/>
                      <a:pt x="1225" y="65983"/>
                    </a:cubicBezTo>
                    <a:cubicBezTo>
                      <a:pt x="5035" y="80270"/>
                      <a:pt x="18370" y="89795"/>
                      <a:pt x="26942" y="101225"/>
                    </a:cubicBezTo>
                    <a:cubicBezTo>
                      <a:pt x="36467" y="114560"/>
                      <a:pt x="40277" y="130753"/>
                      <a:pt x="38372" y="146945"/>
                    </a:cubicBezTo>
                    <a:cubicBezTo>
                      <a:pt x="40277" y="148850"/>
                      <a:pt x="42182" y="154565"/>
                      <a:pt x="44087" y="157423"/>
                    </a:cubicBezTo>
                    <a:cubicBezTo>
                      <a:pt x="33610" y="127895"/>
                      <a:pt x="61232" y="93605"/>
                      <a:pt x="49802" y="64078"/>
                    </a:cubicBezTo>
                    <a:cubicBezTo>
                      <a:pt x="45992" y="52648"/>
                      <a:pt x="36467" y="44075"/>
                      <a:pt x="33610" y="32645"/>
                    </a:cubicBezTo>
                    <a:cubicBezTo>
                      <a:pt x="31705" y="25978"/>
                      <a:pt x="32657" y="17405"/>
                      <a:pt x="29800" y="10738"/>
                    </a:cubicBezTo>
                    <a:cubicBezTo>
                      <a:pt x="27895" y="3118"/>
                      <a:pt x="16465" y="-2597"/>
                      <a:pt x="10750" y="1213"/>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96" name="Google Shape;2096;p44"/>
              <p:cNvSpPr/>
              <p:nvPr/>
            </p:nvSpPr>
            <p:spPr>
              <a:xfrm>
                <a:off x="7274242" y="4408169"/>
                <a:ext cx="32087" cy="74949"/>
              </a:xfrm>
              <a:custGeom>
                <a:avLst/>
                <a:gdLst/>
                <a:ahLst/>
                <a:cxnLst/>
                <a:rect l="l" t="t" r="r" b="b"/>
                <a:pathLst>
                  <a:path w="32087" h="74949" extrusionOk="0">
                    <a:moveTo>
                      <a:pt x="0" y="14288"/>
                    </a:moveTo>
                    <a:cubicBezTo>
                      <a:pt x="0" y="9525"/>
                      <a:pt x="3810" y="0"/>
                      <a:pt x="8572" y="0"/>
                    </a:cubicBezTo>
                    <a:cubicBezTo>
                      <a:pt x="13335" y="0"/>
                      <a:pt x="18097" y="2858"/>
                      <a:pt x="20002" y="7620"/>
                    </a:cubicBezTo>
                    <a:cubicBezTo>
                      <a:pt x="21907" y="11430"/>
                      <a:pt x="21907" y="17145"/>
                      <a:pt x="21907" y="21908"/>
                    </a:cubicBezTo>
                    <a:cubicBezTo>
                      <a:pt x="20955" y="27623"/>
                      <a:pt x="18097" y="33338"/>
                      <a:pt x="20002" y="39053"/>
                    </a:cubicBezTo>
                    <a:cubicBezTo>
                      <a:pt x="21907" y="44768"/>
                      <a:pt x="27622" y="47625"/>
                      <a:pt x="30480" y="52388"/>
                    </a:cubicBezTo>
                    <a:cubicBezTo>
                      <a:pt x="33338" y="58103"/>
                      <a:pt x="32385" y="65723"/>
                      <a:pt x="27622" y="70485"/>
                    </a:cubicBezTo>
                    <a:cubicBezTo>
                      <a:pt x="22860" y="75248"/>
                      <a:pt x="15240" y="76200"/>
                      <a:pt x="9525" y="73343"/>
                    </a:cubicBezTo>
                    <a:cubicBezTo>
                      <a:pt x="12382" y="53340"/>
                      <a:pt x="1905" y="34290"/>
                      <a:pt x="0" y="14288"/>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97" name="Google Shape;2097;p44"/>
              <p:cNvSpPr/>
              <p:nvPr/>
            </p:nvSpPr>
            <p:spPr>
              <a:xfrm>
                <a:off x="7295197" y="4392930"/>
                <a:ext cx="13334" cy="13334"/>
              </a:xfrm>
              <a:custGeom>
                <a:avLst/>
                <a:gdLst/>
                <a:ahLst/>
                <a:cxnLst/>
                <a:rect l="l" t="t" r="r" b="b"/>
                <a:pathLst>
                  <a:path w="13334" h="13334" extrusionOk="0">
                    <a:moveTo>
                      <a:pt x="13335" y="6667"/>
                    </a:moveTo>
                    <a:cubicBezTo>
                      <a:pt x="13335" y="10477"/>
                      <a:pt x="10478" y="13335"/>
                      <a:pt x="6668" y="13335"/>
                    </a:cubicBezTo>
                    <a:cubicBezTo>
                      <a:pt x="2858" y="13335"/>
                      <a:pt x="0" y="10477"/>
                      <a:pt x="0" y="6667"/>
                    </a:cubicBezTo>
                    <a:cubicBezTo>
                      <a:pt x="0" y="2857"/>
                      <a:pt x="2858" y="0"/>
                      <a:pt x="6668" y="0"/>
                    </a:cubicBezTo>
                    <a:cubicBezTo>
                      <a:pt x="10478" y="0"/>
                      <a:pt x="13335" y="3810"/>
                      <a:pt x="13335" y="6667"/>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98" name="Google Shape;2098;p44"/>
              <p:cNvSpPr/>
              <p:nvPr/>
            </p:nvSpPr>
            <p:spPr>
              <a:xfrm>
                <a:off x="7301865" y="443484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099" name="Google Shape;2099;p44"/>
              <p:cNvSpPr/>
              <p:nvPr/>
            </p:nvSpPr>
            <p:spPr>
              <a:xfrm>
                <a:off x="7301865" y="4415790"/>
                <a:ext cx="3809" cy="3809"/>
              </a:xfrm>
              <a:custGeom>
                <a:avLst/>
                <a:gdLst/>
                <a:ahLst/>
                <a:cxnLst/>
                <a:rect l="l" t="t" r="r" b="b"/>
                <a:pathLst>
                  <a:path w="3809" h="3809" extrusionOk="0">
                    <a:moveTo>
                      <a:pt x="3810" y="1905"/>
                    </a:moveTo>
                    <a:cubicBezTo>
                      <a:pt x="3810" y="2857"/>
                      <a:pt x="2857" y="3810"/>
                      <a:pt x="1905" y="3810"/>
                    </a:cubicBezTo>
                    <a:cubicBezTo>
                      <a:pt x="953" y="3810"/>
                      <a:pt x="0" y="2857"/>
                      <a:pt x="0" y="1905"/>
                    </a:cubicBezTo>
                    <a:cubicBezTo>
                      <a:pt x="0" y="953"/>
                      <a:pt x="953" y="0"/>
                      <a:pt x="1905" y="0"/>
                    </a:cubicBezTo>
                    <a:cubicBezTo>
                      <a:pt x="2857" y="0"/>
                      <a:pt x="3810" y="953"/>
                      <a:pt x="3810" y="1905"/>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00" name="Google Shape;2100;p44"/>
              <p:cNvSpPr/>
              <p:nvPr/>
            </p:nvSpPr>
            <p:spPr>
              <a:xfrm>
                <a:off x="7594528" y="4150831"/>
                <a:ext cx="60887" cy="94460"/>
              </a:xfrm>
              <a:custGeom>
                <a:avLst/>
                <a:gdLst/>
                <a:ahLst/>
                <a:cxnLst/>
                <a:rect l="l" t="t" r="r" b="b"/>
                <a:pathLst>
                  <a:path w="60887" h="94460" extrusionOk="0">
                    <a:moveTo>
                      <a:pt x="3564" y="36358"/>
                    </a:moveTo>
                    <a:cubicBezTo>
                      <a:pt x="8327" y="45883"/>
                      <a:pt x="18804" y="52551"/>
                      <a:pt x="21662" y="63028"/>
                    </a:cubicBezTo>
                    <a:cubicBezTo>
                      <a:pt x="23566" y="70648"/>
                      <a:pt x="19757" y="79221"/>
                      <a:pt x="23566" y="85888"/>
                    </a:cubicBezTo>
                    <a:cubicBezTo>
                      <a:pt x="27377" y="93508"/>
                      <a:pt x="38807" y="94461"/>
                      <a:pt x="47379" y="94461"/>
                    </a:cubicBezTo>
                    <a:cubicBezTo>
                      <a:pt x="48332" y="94461"/>
                      <a:pt x="50237" y="94461"/>
                      <a:pt x="51189" y="93508"/>
                    </a:cubicBezTo>
                    <a:cubicBezTo>
                      <a:pt x="54047" y="92556"/>
                      <a:pt x="55952" y="89698"/>
                      <a:pt x="56904" y="86841"/>
                    </a:cubicBezTo>
                    <a:cubicBezTo>
                      <a:pt x="61666" y="72553"/>
                      <a:pt x="50237" y="57313"/>
                      <a:pt x="54999" y="43026"/>
                    </a:cubicBezTo>
                    <a:cubicBezTo>
                      <a:pt x="55952" y="40168"/>
                      <a:pt x="57857" y="37311"/>
                      <a:pt x="58809" y="34453"/>
                    </a:cubicBezTo>
                    <a:cubicBezTo>
                      <a:pt x="75954" y="-14124"/>
                      <a:pt x="-19296" y="-9362"/>
                      <a:pt x="3564" y="36358"/>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01" name="Google Shape;2101;p44"/>
              <p:cNvSpPr/>
              <p:nvPr/>
            </p:nvSpPr>
            <p:spPr>
              <a:xfrm>
                <a:off x="7658100" y="4197667"/>
                <a:ext cx="22859" cy="22859"/>
              </a:xfrm>
              <a:custGeom>
                <a:avLst/>
                <a:gdLst/>
                <a:ahLst/>
                <a:cxnLst/>
                <a:rect l="l" t="t" r="r" b="b"/>
                <a:pathLst>
                  <a:path w="22859" h="22859" extrusionOk="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02" name="Google Shape;2102;p44"/>
              <p:cNvSpPr/>
              <p:nvPr/>
            </p:nvSpPr>
            <p:spPr>
              <a:xfrm>
                <a:off x="7594282" y="4240530"/>
                <a:ext cx="3809" cy="3809"/>
              </a:xfrm>
              <a:custGeom>
                <a:avLst/>
                <a:gdLst/>
                <a:ahLst/>
                <a:cxnLst/>
                <a:rect l="l" t="t" r="r" b="b"/>
                <a:pathLst>
                  <a:path w="3809" h="3809" extrusionOk="0">
                    <a:moveTo>
                      <a:pt x="3810" y="1905"/>
                    </a:moveTo>
                    <a:cubicBezTo>
                      <a:pt x="3810" y="2957"/>
                      <a:pt x="2957" y="3810"/>
                      <a:pt x="1905" y="3810"/>
                    </a:cubicBezTo>
                    <a:cubicBezTo>
                      <a:pt x="853" y="3810"/>
                      <a:pt x="0" y="2957"/>
                      <a:pt x="0" y="1905"/>
                    </a:cubicBezTo>
                    <a:cubicBezTo>
                      <a:pt x="0" y="853"/>
                      <a:pt x="853" y="0"/>
                      <a:pt x="1905" y="0"/>
                    </a:cubicBezTo>
                    <a:cubicBezTo>
                      <a:pt x="2957" y="0"/>
                      <a:pt x="3810" y="853"/>
                      <a:pt x="3810" y="1905"/>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03" name="Google Shape;2103;p44"/>
              <p:cNvSpPr/>
              <p:nvPr/>
            </p:nvSpPr>
            <p:spPr>
              <a:xfrm>
                <a:off x="7635240" y="4282440"/>
                <a:ext cx="28575" cy="28575"/>
              </a:xfrm>
              <a:custGeom>
                <a:avLst/>
                <a:gdLst/>
                <a:ahLst/>
                <a:cxnLst/>
                <a:rect l="l" t="t" r="r" b="b"/>
                <a:pathLst>
                  <a:path w="28575" h="28575" extrusionOk="0">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04" name="Google Shape;2104;p44"/>
              <p:cNvSpPr/>
              <p:nvPr/>
            </p:nvSpPr>
            <p:spPr>
              <a:xfrm>
                <a:off x="7663815" y="4256722"/>
                <a:ext cx="9525" cy="9525"/>
              </a:xfrm>
              <a:custGeom>
                <a:avLst/>
                <a:gdLst/>
                <a:ahLst/>
                <a:cxnLst/>
                <a:rect l="l" t="t" r="r" b="b"/>
                <a:pathLst>
                  <a:path w="9525" h="9525" extrusionOk="0">
                    <a:moveTo>
                      <a:pt x="9525" y="4763"/>
                    </a:moveTo>
                    <a:cubicBezTo>
                      <a:pt x="9525" y="7620"/>
                      <a:pt x="7620" y="9525"/>
                      <a:pt x="4763" y="9525"/>
                    </a:cubicBezTo>
                    <a:cubicBezTo>
                      <a:pt x="1905" y="9525"/>
                      <a:pt x="0" y="7620"/>
                      <a:pt x="0" y="4763"/>
                    </a:cubicBezTo>
                    <a:cubicBezTo>
                      <a:pt x="0" y="1905"/>
                      <a:pt x="1905" y="0"/>
                      <a:pt x="4763" y="0"/>
                    </a:cubicBezTo>
                    <a:cubicBezTo>
                      <a:pt x="7620" y="953"/>
                      <a:pt x="9525" y="2858"/>
                      <a:pt x="9525" y="4763"/>
                    </a:cubicBez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2105" name="Google Shape;2105;p44"/>
            <p:cNvGrpSpPr/>
            <p:nvPr/>
          </p:nvGrpSpPr>
          <p:grpSpPr>
            <a:xfrm flipH="1">
              <a:off x="2750644" y="3855279"/>
              <a:ext cx="158355" cy="205545"/>
              <a:chOff x="4678679" y="3253740"/>
              <a:chExt cx="143828" cy="186689"/>
            </a:xfrm>
          </p:grpSpPr>
          <p:sp>
            <p:nvSpPr>
              <p:cNvPr id="2106" name="Google Shape;2106;p44"/>
              <p:cNvSpPr/>
              <p:nvPr/>
            </p:nvSpPr>
            <p:spPr>
              <a:xfrm>
                <a:off x="4681537" y="3253740"/>
                <a:ext cx="140970" cy="186689"/>
              </a:xfrm>
              <a:custGeom>
                <a:avLst/>
                <a:gdLst/>
                <a:ahLst/>
                <a:cxnLst/>
                <a:rect l="l" t="t" r="r" b="b"/>
                <a:pathLst>
                  <a:path w="140970" h="186689" extrusionOk="0">
                    <a:moveTo>
                      <a:pt x="0" y="73342"/>
                    </a:moveTo>
                    <a:lnTo>
                      <a:pt x="0" y="186690"/>
                    </a:lnTo>
                    <a:lnTo>
                      <a:pt x="140970" y="186690"/>
                    </a:lnTo>
                    <a:lnTo>
                      <a:pt x="140970" y="63817"/>
                    </a:lnTo>
                    <a:lnTo>
                      <a:pt x="87630" y="0"/>
                    </a:lnTo>
                    <a:close/>
                  </a:path>
                </a:pathLst>
              </a:custGeom>
              <a:solidFill>
                <a:schemeClr val="accent6"/>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07" name="Google Shape;2107;p44"/>
              <p:cNvSpPr/>
              <p:nvPr/>
            </p:nvSpPr>
            <p:spPr>
              <a:xfrm>
                <a:off x="4678679" y="3253740"/>
                <a:ext cx="90487" cy="116204"/>
              </a:xfrm>
              <a:custGeom>
                <a:avLst/>
                <a:gdLst/>
                <a:ahLst/>
                <a:cxnLst/>
                <a:rect l="l" t="t" r="r" b="b"/>
                <a:pathLst>
                  <a:path w="90487" h="116204" extrusionOk="0">
                    <a:moveTo>
                      <a:pt x="90488" y="0"/>
                    </a:moveTo>
                    <a:lnTo>
                      <a:pt x="63818" y="93345"/>
                    </a:lnTo>
                    <a:lnTo>
                      <a:pt x="0" y="116205"/>
                    </a:lnTo>
                    <a:lnTo>
                      <a:pt x="2858" y="73342"/>
                    </a:lnTo>
                    <a:close/>
                  </a:path>
                </a:pathLst>
              </a:custGeom>
              <a:solidFill>
                <a:schemeClr val="accent4"/>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08" name="Google Shape;2108;p44"/>
              <p:cNvSpPr/>
              <p:nvPr/>
            </p:nvSpPr>
            <p:spPr>
              <a:xfrm>
                <a:off x="4780597" y="3322320"/>
                <a:ext cx="9525" cy="56197"/>
              </a:xfrm>
              <a:custGeom>
                <a:avLst/>
                <a:gdLst/>
                <a:ahLst/>
                <a:cxnLst/>
                <a:rect l="l" t="t" r="r" b="b"/>
                <a:pathLst>
                  <a:path w="9525" h="56197" extrusionOk="0">
                    <a:moveTo>
                      <a:pt x="0" y="0"/>
                    </a:moveTo>
                    <a:lnTo>
                      <a:pt x="9525" y="0"/>
                    </a:lnTo>
                    <a:lnTo>
                      <a:pt x="9525" y="56197"/>
                    </a:lnTo>
                    <a:lnTo>
                      <a:pt x="0" y="56197"/>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09" name="Google Shape;2109;p44"/>
              <p:cNvSpPr/>
              <p:nvPr/>
            </p:nvSpPr>
            <p:spPr>
              <a:xfrm>
                <a:off x="4742497" y="3347085"/>
                <a:ext cx="9525" cy="93344"/>
              </a:xfrm>
              <a:custGeom>
                <a:avLst/>
                <a:gdLst/>
                <a:ahLst/>
                <a:cxnLst/>
                <a:rect l="l" t="t" r="r" b="b"/>
                <a:pathLst>
                  <a:path w="9525" h="93344" extrusionOk="0">
                    <a:moveTo>
                      <a:pt x="0" y="93345"/>
                    </a:moveTo>
                    <a:lnTo>
                      <a:pt x="0"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2110" name="Google Shape;2110;p44"/>
            <p:cNvGrpSpPr/>
            <p:nvPr/>
          </p:nvGrpSpPr>
          <p:grpSpPr>
            <a:xfrm flipH="1">
              <a:off x="2828248" y="4090188"/>
              <a:ext cx="181426" cy="234908"/>
              <a:chOff x="4587239" y="3467100"/>
              <a:chExt cx="164783" cy="213359"/>
            </a:xfrm>
          </p:grpSpPr>
          <p:sp>
            <p:nvSpPr>
              <p:cNvPr id="2111" name="Google Shape;2111;p44"/>
              <p:cNvSpPr/>
              <p:nvPr/>
            </p:nvSpPr>
            <p:spPr>
              <a:xfrm>
                <a:off x="4591050" y="3467100"/>
                <a:ext cx="160972" cy="213359"/>
              </a:xfrm>
              <a:custGeom>
                <a:avLst/>
                <a:gdLst/>
                <a:ahLst/>
                <a:cxnLst/>
                <a:rect l="l" t="t" r="r" b="b"/>
                <a:pathLst>
                  <a:path w="160972" h="213359" extrusionOk="0">
                    <a:moveTo>
                      <a:pt x="0" y="83820"/>
                    </a:moveTo>
                    <a:lnTo>
                      <a:pt x="0" y="213360"/>
                    </a:lnTo>
                    <a:lnTo>
                      <a:pt x="160973" y="213360"/>
                    </a:lnTo>
                    <a:lnTo>
                      <a:pt x="160973" y="72390"/>
                    </a:lnTo>
                    <a:lnTo>
                      <a:pt x="100965" y="0"/>
                    </a:lnTo>
                    <a:close/>
                  </a:path>
                </a:pathLst>
              </a:custGeom>
              <a:solidFill>
                <a:schemeClr val="accent6"/>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12" name="Google Shape;2112;p44"/>
              <p:cNvSpPr/>
              <p:nvPr/>
            </p:nvSpPr>
            <p:spPr>
              <a:xfrm>
                <a:off x="4587239" y="3467100"/>
                <a:ext cx="104775" cy="131444"/>
              </a:xfrm>
              <a:custGeom>
                <a:avLst/>
                <a:gdLst/>
                <a:ahLst/>
                <a:cxnLst/>
                <a:rect l="l" t="t" r="r" b="b"/>
                <a:pathLst>
                  <a:path w="104775" h="131444" extrusionOk="0">
                    <a:moveTo>
                      <a:pt x="104775" y="0"/>
                    </a:moveTo>
                    <a:lnTo>
                      <a:pt x="73343" y="106680"/>
                    </a:lnTo>
                    <a:lnTo>
                      <a:pt x="0" y="131445"/>
                    </a:lnTo>
                    <a:lnTo>
                      <a:pt x="3810" y="83820"/>
                    </a:lnTo>
                    <a:close/>
                  </a:path>
                </a:pathLst>
              </a:custGeom>
              <a:solidFill>
                <a:schemeClr val="accent4"/>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13" name="Google Shape;2113;p44"/>
              <p:cNvSpPr/>
              <p:nvPr/>
            </p:nvSpPr>
            <p:spPr>
              <a:xfrm>
                <a:off x="4704397" y="3545205"/>
                <a:ext cx="11430" cy="64770"/>
              </a:xfrm>
              <a:custGeom>
                <a:avLst/>
                <a:gdLst/>
                <a:ahLst/>
                <a:cxnLst/>
                <a:rect l="l" t="t" r="r" b="b"/>
                <a:pathLst>
                  <a:path w="11430" h="64770" extrusionOk="0">
                    <a:moveTo>
                      <a:pt x="0" y="0"/>
                    </a:moveTo>
                    <a:lnTo>
                      <a:pt x="11430" y="0"/>
                    </a:lnTo>
                    <a:lnTo>
                      <a:pt x="11430" y="64770"/>
                    </a:lnTo>
                    <a:lnTo>
                      <a:pt x="0" y="64770"/>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14" name="Google Shape;2114;p44"/>
              <p:cNvSpPr/>
              <p:nvPr/>
            </p:nvSpPr>
            <p:spPr>
              <a:xfrm>
                <a:off x="4660582" y="3573780"/>
                <a:ext cx="9525" cy="106679"/>
              </a:xfrm>
              <a:custGeom>
                <a:avLst/>
                <a:gdLst/>
                <a:ahLst/>
                <a:cxnLst/>
                <a:rect l="l" t="t" r="r" b="b"/>
                <a:pathLst>
                  <a:path w="9525" h="106679" extrusionOk="0">
                    <a:moveTo>
                      <a:pt x="0" y="106680"/>
                    </a:moveTo>
                    <a:lnTo>
                      <a:pt x="0"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2115" name="Google Shape;2115;p44"/>
            <p:cNvGrpSpPr/>
            <p:nvPr/>
          </p:nvGrpSpPr>
          <p:grpSpPr>
            <a:xfrm flipH="1">
              <a:off x="2611168" y="4060824"/>
              <a:ext cx="115357" cy="148916"/>
              <a:chOff x="4844414" y="3440429"/>
              <a:chExt cx="104775" cy="135255"/>
            </a:xfrm>
          </p:grpSpPr>
          <p:sp>
            <p:nvSpPr>
              <p:cNvPr id="2116" name="Google Shape;2116;p44"/>
              <p:cNvSpPr/>
              <p:nvPr/>
            </p:nvSpPr>
            <p:spPr>
              <a:xfrm>
                <a:off x="4847272" y="3440429"/>
                <a:ext cx="101917" cy="135254"/>
              </a:xfrm>
              <a:custGeom>
                <a:avLst/>
                <a:gdLst/>
                <a:ahLst/>
                <a:cxnLst/>
                <a:rect l="l" t="t" r="r" b="b"/>
                <a:pathLst>
                  <a:path w="101917" h="135254" extrusionOk="0">
                    <a:moveTo>
                      <a:pt x="0" y="53340"/>
                    </a:moveTo>
                    <a:lnTo>
                      <a:pt x="0" y="135255"/>
                    </a:lnTo>
                    <a:lnTo>
                      <a:pt x="101918" y="135255"/>
                    </a:lnTo>
                    <a:lnTo>
                      <a:pt x="101918" y="45720"/>
                    </a:lnTo>
                    <a:lnTo>
                      <a:pt x="63817" y="0"/>
                    </a:lnTo>
                    <a:close/>
                  </a:path>
                </a:pathLst>
              </a:custGeom>
              <a:solidFill>
                <a:schemeClr val="accent6"/>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17" name="Google Shape;2117;p44"/>
              <p:cNvSpPr/>
              <p:nvPr/>
            </p:nvSpPr>
            <p:spPr>
              <a:xfrm>
                <a:off x="4844414" y="3440429"/>
                <a:ext cx="66675" cy="83820"/>
              </a:xfrm>
              <a:custGeom>
                <a:avLst/>
                <a:gdLst/>
                <a:ahLst/>
                <a:cxnLst/>
                <a:rect l="l" t="t" r="r" b="b"/>
                <a:pathLst>
                  <a:path w="66675" h="83820" extrusionOk="0">
                    <a:moveTo>
                      <a:pt x="66675" y="0"/>
                    </a:moveTo>
                    <a:lnTo>
                      <a:pt x="46673" y="67627"/>
                    </a:lnTo>
                    <a:lnTo>
                      <a:pt x="0" y="83820"/>
                    </a:lnTo>
                    <a:lnTo>
                      <a:pt x="2858" y="53340"/>
                    </a:lnTo>
                    <a:close/>
                  </a:path>
                </a:pathLst>
              </a:custGeom>
              <a:solidFill>
                <a:schemeClr val="accent4"/>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18" name="Google Shape;2118;p44"/>
              <p:cNvSpPr/>
              <p:nvPr/>
            </p:nvSpPr>
            <p:spPr>
              <a:xfrm>
                <a:off x="4918710" y="3489960"/>
                <a:ext cx="7619" cy="40957"/>
              </a:xfrm>
              <a:custGeom>
                <a:avLst/>
                <a:gdLst/>
                <a:ahLst/>
                <a:cxnLst/>
                <a:rect l="l" t="t" r="r" b="b"/>
                <a:pathLst>
                  <a:path w="7619" h="40957" extrusionOk="0">
                    <a:moveTo>
                      <a:pt x="0" y="0"/>
                    </a:moveTo>
                    <a:lnTo>
                      <a:pt x="7620" y="0"/>
                    </a:lnTo>
                    <a:lnTo>
                      <a:pt x="7620" y="40957"/>
                    </a:lnTo>
                    <a:lnTo>
                      <a:pt x="0" y="40957"/>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19" name="Google Shape;2119;p44"/>
              <p:cNvSpPr/>
              <p:nvPr/>
            </p:nvSpPr>
            <p:spPr>
              <a:xfrm>
                <a:off x="4891087" y="3508057"/>
                <a:ext cx="9525" cy="67627"/>
              </a:xfrm>
              <a:custGeom>
                <a:avLst/>
                <a:gdLst/>
                <a:ahLst/>
                <a:cxnLst/>
                <a:rect l="l" t="t" r="r" b="b"/>
                <a:pathLst>
                  <a:path w="9525" h="67627" extrusionOk="0">
                    <a:moveTo>
                      <a:pt x="0" y="67627"/>
                    </a:moveTo>
                    <a:lnTo>
                      <a:pt x="0" y="0"/>
                    </a:lnTo>
                  </a:path>
                </a:pathLst>
              </a:custGeom>
              <a:noFill/>
              <a:ln w="9525" cap="rnd" cmpd="sng">
                <a:solidFill>
                  <a:schemeClr val="dk1"/>
                </a:solidFill>
                <a:prstDash val="solid"/>
                <a:round/>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grpSp>
          <p:nvGrpSpPr>
            <p:cNvPr id="2120" name="Google Shape;2120;p44"/>
            <p:cNvGrpSpPr/>
            <p:nvPr/>
          </p:nvGrpSpPr>
          <p:grpSpPr>
            <a:xfrm>
              <a:off x="1165590" y="2950970"/>
              <a:ext cx="938588" cy="468771"/>
              <a:chOff x="6739890" y="4709159"/>
              <a:chExt cx="852487" cy="425768"/>
            </a:xfrm>
          </p:grpSpPr>
          <p:sp>
            <p:nvSpPr>
              <p:cNvPr id="2121" name="Google Shape;2121;p44"/>
              <p:cNvSpPr/>
              <p:nvPr/>
            </p:nvSpPr>
            <p:spPr>
              <a:xfrm>
                <a:off x="6739890" y="4709159"/>
                <a:ext cx="749617" cy="425767"/>
              </a:xfrm>
              <a:custGeom>
                <a:avLst/>
                <a:gdLst/>
                <a:ahLst/>
                <a:cxnLst/>
                <a:rect l="l" t="t" r="r" b="b"/>
                <a:pathLst>
                  <a:path w="749617" h="425767" extrusionOk="0">
                    <a:moveTo>
                      <a:pt x="744855" y="425768"/>
                    </a:moveTo>
                    <a:lnTo>
                      <a:pt x="0" y="425768"/>
                    </a:lnTo>
                    <a:lnTo>
                      <a:pt x="0" y="0"/>
                    </a:lnTo>
                    <a:lnTo>
                      <a:pt x="235267" y="255270"/>
                    </a:lnTo>
                    <a:lnTo>
                      <a:pt x="235267" y="46672"/>
                    </a:lnTo>
                    <a:lnTo>
                      <a:pt x="520065" y="271463"/>
                    </a:lnTo>
                    <a:lnTo>
                      <a:pt x="520065" y="79058"/>
                    </a:lnTo>
                    <a:lnTo>
                      <a:pt x="749617" y="287655"/>
                    </a:ln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22" name="Google Shape;2122;p44"/>
              <p:cNvSpPr/>
              <p:nvPr/>
            </p:nvSpPr>
            <p:spPr>
              <a:xfrm>
                <a:off x="6739890" y="5002530"/>
                <a:ext cx="749617" cy="9525"/>
              </a:xfrm>
              <a:custGeom>
                <a:avLst/>
                <a:gdLst/>
                <a:ahLst/>
                <a:cxnLst/>
                <a:rect l="l" t="t" r="r" b="b"/>
                <a:pathLst>
                  <a:path w="749617" h="9525" extrusionOk="0">
                    <a:moveTo>
                      <a:pt x="749617" y="0"/>
                    </a:moveTo>
                    <a:lnTo>
                      <a:pt x="0" y="0"/>
                    </a:lnTo>
                  </a:path>
                </a:pathLst>
              </a:custGeom>
              <a:noFill/>
              <a:ln w="9525" cap="flat" cmpd="sng">
                <a:solidFill>
                  <a:schemeClr val="dk1"/>
                </a:solidFill>
                <a:prstDash val="solid"/>
                <a:miter lim="8000"/>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23" name="Google Shape;2123;p44"/>
              <p:cNvSpPr/>
              <p:nvPr/>
            </p:nvSpPr>
            <p:spPr>
              <a:xfrm>
                <a:off x="67741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24" name="Google Shape;2124;p44"/>
              <p:cNvSpPr/>
              <p:nvPr/>
            </p:nvSpPr>
            <p:spPr>
              <a:xfrm>
                <a:off x="7000875"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25" name="Google Shape;2125;p44"/>
              <p:cNvSpPr/>
              <p:nvPr/>
            </p:nvSpPr>
            <p:spPr>
              <a:xfrm>
                <a:off x="7269480" y="5028247"/>
                <a:ext cx="25717" cy="105727"/>
              </a:xfrm>
              <a:custGeom>
                <a:avLst/>
                <a:gdLst/>
                <a:ahLst/>
                <a:cxnLst/>
                <a:rect l="l" t="t" r="r" b="b"/>
                <a:pathLst>
                  <a:path w="25717" h="105727" extrusionOk="0">
                    <a:moveTo>
                      <a:pt x="0" y="0"/>
                    </a:moveTo>
                    <a:lnTo>
                      <a:pt x="25718" y="0"/>
                    </a:lnTo>
                    <a:lnTo>
                      <a:pt x="25718" y="105728"/>
                    </a:lnTo>
                    <a:lnTo>
                      <a:pt x="0" y="105728"/>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26" name="Google Shape;2126;p44"/>
              <p:cNvSpPr/>
              <p:nvPr/>
            </p:nvSpPr>
            <p:spPr>
              <a:xfrm>
                <a:off x="6836092" y="502824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27" name="Google Shape;2127;p44"/>
              <p:cNvSpPr/>
              <p:nvPr/>
            </p:nvSpPr>
            <p:spPr>
              <a:xfrm>
                <a:off x="7072312"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28" name="Google Shape;2128;p44"/>
              <p:cNvSpPr/>
              <p:nvPr/>
            </p:nvSpPr>
            <p:spPr>
              <a:xfrm>
                <a:off x="7318057" y="502824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29" name="Google Shape;2129;p44"/>
              <p:cNvSpPr/>
              <p:nvPr/>
            </p:nvSpPr>
            <p:spPr>
              <a:xfrm>
                <a:off x="7072312"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30" name="Google Shape;2130;p44"/>
              <p:cNvSpPr/>
              <p:nvPr/>
            </p:nvSpPr>
            <p:spPr>
              <a:xfrm>
                <a:off x="7318057" y="5073967"/>
                <a:ext cx="84772" cy="19050"/>
              </a:xfrm>
              <a:custGeom>
                <a:avLst/>
                <a:gdLst/>
                <a:ahLst/>
                <a:cxnLst/>
                <a:rect l="l" t="t" r="r" b="b"/>
                <a:pathLst>
                  <a:path w="84772" h="19050" extrusionOk="0">
                    <a:moveTo>
                      <a:pt x="0" y="0"/>
                    </a:moveTo>
                    <a:lnTo>
                      <a:pt x="84772" y="0"/>
                    </a:lnTo>
                    <a:lnTo>
                      <a:pt x="84772"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31" name="Google Shape;2131;p44"/>
              <p:cNvSpPr/>
              <p:nvPr/>
            </p:nvSpPr>
            <p:spPr>
              <a:xfrm>
                <a:off x="6836092" y="5073967"/>
                <a:ext cx="84772" cy="19050"/>
              </a:xfrm>
              <a:custGeom>
                <a:avLst/>
                <a:gdLst/>
                <a:ahLst/>
                <a:cxnLst/>
                <a:rect l="l" t="t" r="r" b="b"/>
                <a:pathLst>
                  <a:path w="84772" h="19050" extrusionOk="0">
                    <a:moveTo>
                      <a:pt x="0" y="0"/>
                    </a:moveTo>
                    <a:lnTo>
                      <a:pt x="84773" y="0"/>
                    </a:lnTo>
                    <a:lnTo>
                      <a:pt x="84773" y="19050"/>
                    </a:lnTo>
                    <a:lnTo>
                      <a:pt x="0" y="19050"/>
                    </a:lnTo>
                    <a:close/>
                  </a:path>
                </a:pathLst>
              </a:custGeom>
              <a:noFill/>
              <a:ln w="9525" cap="flat" cmpd="sng">
                <a:solidFill>
                  <a:schemeClr val="dk1"/>
                </a:solidFill>
                <a:prstDash val="solid"/>
                <a:miter lim="8000"/>
                <a:headEnd type="none" w="sm" len="sm"/>
                <a:tailEnd type="none" w="sm" len="sm"/>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32" name="Google Shape;2132;p44"/>
              <p:cNvSpPr/>
              <p:nvPr/>
            </p:nvSpPr>
            <p:spPr>
              <a:xfrm>
                <a:off x="6739890" y="4709159"/>
                <a:ext cx="235267" cy="255270"/>
              </a:xfrm>
              <a:custGeom>
                <a:avLst/>
                <a:gdLst/>
                <a:ahLst/>
                <a:cxnLst/>
                <a:rect l="l" t="t" r="r" b="b"/>
                <a:pathLst>
                  <a:path w="235267" h="255270" extrusionOk="0">
                    <a:moveTo>
                      <a:pt x="0" y="0"/>
                    </a:moveTo>
                    <a:lnTo>
                      <a:pt x="235267" y="255270"/>
                    </a:lnTo>
                    <a:lnTo>
                      <a:pt x="235267" y="127635"/>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33" name="Google Shape;2133;p44"/>
              <p:cNvSpPr/>
              <p:nvPr/>
            </p:nvSpPr>
            <p:spPr>
              <a:xfrm>
                <a:off x="6975157" y="4755832"/>
                <a:ext cx="284797" cy="224790"/>
              </a:xfrm>
              <a:custGeom>
                <a:avLst/>
                <a:gdLst/>
                <a:ahLst/>
                <a:cxnLst/>
                <a:rect l="l" t="t" r="r" b="b"/>
                <a:pathLst>
                  <a:path w="284797" h="224790" extrusionOk="0">
                    <a:moveTo>
                      <a:pt x="0" y="0"/>
                    </a:moveTo>
                    <a:lnTo>
                      <a:pt x="284798" y="224790"/>
                    </a:lnTo>
                    <a:lnTo>
                      <a:pt x="284798" y="112395"/>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34" name="Google Shape;2134;p44"/>
              <p:cNvSpPr/>
              <p:nvPr/>
            </p:nvSpPr>
            <p:spPr>
              <a:xfrm>
                <a:off x="7259955" y="4788217"/>
                <a:ext cx="331469" cy="208597"/>
              </a:xfrm>
              <a:custGeom>
                <a:avLst/>
                <a:gdLst/>
                <a:ahLst/>
                <a:cxnLst/>
                <a:rect l="l" t="t" r="r" b="b"/>
                <a:pathLst>
                  <a:path w="331469" h="208597" extrusionOk="0">
                    <a:moveTo>
                      <a:pt x="0" y="0"/>
                    </a:moveTo>
                    <a:lnTo>
                      <a:pt x="229552" y="208597"/>
                    </a:lnTo>
                    <a:lnTo>
                      <a:pt x="331470" y="208597"/>
                    </a:lnTo>
                    <a:close/>
                  </a:path>
                </a:pathLst>
              </a:custGeom>
              <a:solidFill>
                <a:schemeClr val="dk1"/>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2135" name="Google Shape;2135;p44"/>
              <p:cNvSpPr/>
              <p:nvPr/>
            </p:nvSpPr>
            <p:spPr>
              <a:xfrm>
                <a:off x="7482840" y="4996815"/>
                <a:ext cx="109537" cy="138112"/>
              </a:xfrm>
              <a:custGeom>
                <a:avLst/>
                <a:gdLst/>
                <a:ahLst/>
                <a:cxnLst/>
                <a:rect l="l" t="t" r="r" b="b"/>
                <a:pathLst>
                  <a:path w="109537" h="138112" extrusionOk="0">
                    <a:moveTo>
                      <a:pt x="0" y="0"/>
                    </a:moveTo>
                    <a:lnTo>
                      <a:pt x="109538" y="0"/>
                    </a:lnTo>
                    <a:lnTo>
                      <a:pt x="109538" y="138113"/>
                    </a:lnTo>
                    <a:lnTo>
                      <a:pt x="0" y="138113"/>
                    </a:lnTo>
                    <a:close/>
                  </a:path>
                </a:pathLst>
              </a:custGeom>
              <a:solidFill>
                <a:schemeClr val="accent6"/>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sp>
          <p:nvSpPr>
            <p:cNvPr id="2136" name="Google Shape;2136;p44"/>
            <p:cNvSpPr/>
            <p:nvPr/>
          </p:nvSpPr>
          <p:spPr>
            <a:xfrm flipH="1">
              <a:off x="2800824" y="2357668"/>
              <a:ext cx="687324" cy="241599"/>
            </a:xfrm>
            <a:custGeom>
              <a:avLst/>
              <a:gdLst/>
              <a:ahLst/>
              <a:cxnLst/>
              <a:rect l="l" t="t" r="r" b="b"/>
              <a:pathLst>
                <a:path w="624840" h="219635" extrusionOk="0">
                  <a:moveTo>
                    <a:pt x="624840" y="219635"/>
                  </a:moveTo>
                  <a:lnTo>
                    <a:pt x="0" y="219635"/>
                  </a:lnTo>
                  <a:cubicBezTo>
                    <a:pt x="3810" y="184393"/>
                    <a:pt x="27623" y="156770"/>
                    <a:pt x="60008" y="143435"/>
                  </a:cubicBezTo>
                  <a:cubicBezTo>
                    <a:pt x="93345" y="130101"/>
                    <a:pt x="133350" y="136768"/>
                    <a:pt x="160973" y="159628"/>
                  </a:cubicBezTo>
                  <a:cubicBezTo>
                    <a:pt x="165735" y="110098"/>
                    <a:pt x="185738" y="60568"/>
                    <a:pt x="222885" y="28183"/>
                  </a:cubicBezTo>
                  <a:cubicBezTo>
                    <a:pt x="264795" y="-8012"/>
                    <a:pt x="324803" y="-8012"/>
                    <a:pt x="370523" y="20563"/>
                  </a:cubicBezTo>
                  <a:cubicBezTo>
                    <a:pt x="424815" y="53901"/>
                    <a:pt x="435293" y="105335"/>
                    <a:pt x="430530" y="165343"/>
                  </a:cubicBezTo>
                  <a:cubicBezTo>
                    <a:pt x="431483" y="155818"/>
                    <a:pt x="469583" y="139626"/>
                    <a:pt x="478155" y="136768"/>
                  </a:cubicBezTo>
                  <a:cubicBezTo>
                    <a:pt x="498158" y="130101"/>
                    <a:pt x="518160" y="130101"/>
                    <a:pt x="538163" y="137720"/>
                  </a:cubicBezTo>
                  <a:cubicBezTo>
                    <a:pt x="575310" y="150103"/>
                    <a:pt x="604838" y="185345"/>
                    <a:pt x="624840" y="219635"/>
                  </a:cubicBez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grpSp>
      <p:sp>
        <p:nvSpPr>
          <p:cNvPr id="4" name="TextBox 6">
            <a:extLst>
              <a:ext uri="{FF2B5EF4-FFF2-40B4-BE49-F238E27FC236}">
                <a16:creationId xmlns:a16="http://schemas.microsoft.com/office/drawing/2014/main" id="{9406B7DE-AE9E-1747-3F10-7D623B34DA57}"/>
              </a:ext>
            </a:extLst>
          </p:cNvPr>
          <p:cNvSpPr txBox="1"/>
          <p:nvPr/>
        </p:nvSpPr>
        <p:spPr>
          <a:xfrm>
            <a:off x="5416396" y="1790970"/>
            <a:ext cx="5977053" cy="2772169"/>
          </a:xfrm>
          <a:prstGeom prst="rect">
            <a:avLst/>
          </a:prstGeom>
        </p:spPr>
        <p:txBody>
          <a:bodyPr wrap="square" lIns="0" tIns="0" rIns="0" bIns="0" rtlCol="0" anchor="t">
            <a:spAutoFit/>
          </a:bodyPr>
          <a:lstStyle/>
          <a:p>
            <a:pPr algn="ctr" defTabSz="1219170">
              <a:lnSpc>
                <a:spcPct val="150000"/>
              </a:lnSpc>
              <a:defRPr/>
            </a:pPr>
            <a:r>
              <a:rPr lang="en-US" sz="6400" b="1">
                <a:solidFill>
                  <a:schemeClr val="accent4">
                    <a:lumMod val="75000"/>
                  </a:schemeClr>
                </a:solidFill>
                <a:latin typeface="Arial" panose="020B0604020202020204" pitchFamily="34" charset="0"/>
                <a:cs typeface="Arial" panose="020B0604020202020204" pitchFamily="34" charset="0"/>
              </a:rPr>
              <a:t>XIN CHÀO VÀ HẸN GẶP LẠI!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1CA40AB-BE3E-7217-05B5-33EAE8876A02}"/>
              </a:ext>
            </a:extLst>
          </p:cNvPr>
          <p:cNvGraphicFramePr>
            <a:graphicFrameLocks noGrp="1"/>
          </p:cNvGraphicFramePr>
          <p:nvPr>
            <p:extLst>
              <p:ext uri="{D42A27DB-BD31-4B8C-83A1-F6EECF244321}">
                <p14:modId xmlns:p14="http://schemas.microsoft.com/office/powerpoint/2010/main" val="1853603534"/>
              </p:ext>
            </p:extLst>
          </p:nvPr>
        </p:nvGraphicFramePr>
        <p:xfrm>
          <a:off x="0" y="1"/>
          <a:ext cx="12192000" cy="4327144"/>
        </p:xfrm>
        <a:graphic>
          <a:graphicData uri="http://schemas.openxmlformats.org/drawingml/2006/table">
            <a:tbl>
              <a:tblPr firstRow="1" firstCol="1" bandRow="1">
                <a:tableStyleId>{5C22544A-7EE6-4342-B048-85BDC9FD1C3A}</a:tableStyleId>
              </a:tblPr>
              <a:tblGrid>
                <a:gridCol w="1229710">
                  <a:extLst>
                    <a:ext uri="{9D8B030D-6E8A-4147-A177-3AD203B41FA5}">
                      <a16:colId xmlns:a16="http://schemas.microsoft.com/office/drawing/2014/main" val="20000"/>
                    </a:ext>
                  </a:extLst>
                </a:gridCol>
                <a:gridCol w="1461746">
                  <a:extLst>
                    <a:ext uri="{9D8B030D-6E8A-4147-A177-3AD203B41FA5}">
                      <a16:colId xmlns:a16="http://schemas.microsoft.com/office/drawing/2014/main" val="20001"/>
                    </a:ext>
                  </a:extLst>
                </a:gridCol>
                <a:gridCol w="9500544">
                  <a:extLst>
                    <a:ext uri="{9D8B030D-6E8A-4147-A177-3AD203B41FA5}">
                      <a16:colId xmlns:a16="http://schemas.microsoft.com/office/drawing/2014/main" val="20002"/>
                    </a:ext>
                  </a:extLst>
                </a:gridCol>
              </a:tblGrid>
              <a:tr h="478253">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Nhóm</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Nhân tố</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ctr">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Tác</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động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đến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sự</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phát</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triển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và</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phân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bố</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nông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nghiệp</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0"/>
                  </a:ext>
                </a:extLst>
              </a:tr>
              <a:tr h="3195112">
                <a:tc>
                  <a:txBody>
                    <a:bodyPr/>
                    <a:lstStyle/>
                    <a:p>
                      <a:pPr algn="ctr">
                        <a:lnSpc>
                          <a:spcPct val="150000"/>
                        </a:lnSpc>
                      </a:pPr>
                      <a:r>
                        <a:rPr lang="en-US" sz="2800" b="1" dirty="0">
                          <a:solidFill>
                            <a:srgbClr val="0432FF"/>
                          </a:solidFill>
                          <a:effectLst/>
                          <a:latin typeface="Times New Roman" panose="02020603050405020304" pitchFamily="18" charset="0"/>
                          <a:cs typeface="Times New Roman" panose="02020603050405020304" pitchFamily="18" charset="0"/>
                        </a:rPr>
                        <a:t>1</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Địa</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hình</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và</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đất</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marL="0" marR="0" lvl="0" indent="0" algn="just" defTabSz="1085484" rtl="0" eaLnBrk="1" fontAlgn="auto" latinLnBrk="0" hangingPunct="1">
                        <a:lnSpc>
                          <a:spcPct val="150000"/>
                        </a:lnSpc>
                        <a:spcBef>
                          <a:spcPts val="0"/>
                        </a:spcBef>
                        <a:spcAft>
                          <a:spcPts val="0"/>
                        </a:spcAft>
                        <a:buClrTx/>
                        <a:buSzTx/>
                        <a:buFontTx/>
                        <a:buNone/>
                        <a:tabLst/>
                        <a:defRPr/>
                      </a:pPr>
                      <a:r>
                        <a:rPr lang="en-VN" sz="2800" b="1" dirty="0">
                          <a:solidFill>
                            <a:srgbClr val="0432FF"/>
                          </a:solidFill>
                          <a:effectLst/>
                          <a:latin typeface="Times New Roman" panose="02020603050405020304" pitchFamily="18" charset="0"/>
                          <a:cs typeface="Times New Roman" panose="02020603050405020304" pitchFamily="18" charset="0"/>
                        </a:rPr>
                        <a:t> </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¾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diện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tích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đồi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núi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đồi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núi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thấp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vùng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nguyên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rộng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Trung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du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miền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núi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Bắc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Bộ</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Tây</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Nguyên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endParaRPr lang="en-VN" sz="2800" b="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just" defTabSz="1085484" rtl="0" eaLnBrk="1" fontAlgn="auto" latinLnBrk="0" hangingPunct="1">
                        <a:lnSpc>
                          <a:spcPct val="150000"/>
                        </a:lnSpc>
                        <a:spcBef>
                          <a:spcPts val="0"/>
                        </a:spcBef>
                        <a:spcAft>
                          <a:spcPts val="0"/>
                        </a:spcAft>
                        <a:buClrTx/>
                        <a:buSzTx/>
                        <a:buFontTx/>
                        <a:buNone/>
                        <a:tabLst/>
                        <a:defRPr/>
                      </a:pP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vực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đồi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núi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yếu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feralit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thuận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lợi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quy</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vùng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chuyên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canh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cây</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trồng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cây</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ăn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quả</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chăn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nuôi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gia</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súc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endParaRPr lang="en-VN" sz="2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1"/>
                  </a:ext>
                </a:extLst>
              </a:tr>
            </a:tbl>
          </a:graphicData>
        </a:graphic>
      </p:graphicFrame>
      <p:pic>
        <p:nvPicPr>
          <p:cNvPr id="6" name="Picture 4">
            <a:extLst>
              <a:ext uri="{FF2B5EF4-FFF2-40B4-BE49-F238E27FC236}">
                <a16:creationId xmlns:a16="http://schemas.microsoft.com/office/drawing/2014/main" id="{FC54B57C-83F8-6BD3-42B8-B60DD6178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27145"/>
            <a:ext cx="2932385" cy="25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2B046285-9638-B228-024F-0D381C4C0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386" y="4327143"/>
            <a:ext cx="3310758" cy="25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ÂY ĂN QUẢ – VGA Group">
            <a:extLst>
              <a:ext uri="{FF2B5EF4-FFF2-40B4-BE49-F238E27FC236}">
                <a16:creationId xmlns:a16="http://schemas.microsoft.com/office/drawing/2014/main" id="{81CFB5DE-7754-FC1D-691B-186CA7D77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144" y="4327145"/>
            <a:ext cx="3184633" cy="253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Ngành chăn nuôi gia súc lớn: Tạo đà cho bước nhảy vọt - Tạp chí Chăn nuôi  Việt Nam">
            <a:extLst>
              <a:ext uri="{FF2B5EF4-FFF2-40B4-BE49-F238E27FC236}">
                <a16:creationId xmlns:a16="http://schemas.microsoft.com/office/drawing/2014/main" id="{17884208-152D-58C9-1478-9E2D9E224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7777" y="4327143"/>
            <a:ext cx="2764223" cy="253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11916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646C6BA-0A10-EEA2-3B7B-61EFF538BAF8}"/>
              </a:ext>
            </a:extLst>
          </p:cNvPr>
          <p:cNvGraphicFramePr>
            <a:graphicFrameLocks noGrp="1"/>
          </p:cNvGraphicFramePr>
          <p:nvPr>
            <p:extLst>
              <p:ext uri="{D42A27DB-BD31-4B8C-83A1-F6EECF244321}">
                <p14:modId xmlns:p14="http://schemas.microsoft.com/office/powerpoint/2010/main" val="2088266212"/>
              </p:ext>
            </p:extLst>
          </p:nvPr>
        </p:nvGraphicFramePr>
        <p:xfrm>
          <a:off x="0" y="0"/>
          <a:ext cx="12192001" cy="3687064"/>
        </p:xfrm>
        <a:graphic>
          <a:graphicData uri="http://schemas.openxmlformats.org/drawingml/2006/table">
            <a:tbl>
              <a:tblPr firstRow="1" firstCol="1" bandRow="1">
                <a:tableStyleId>{5C22544A-7EE6-4342-B048-85BDC9FD1C3A}</a:tableStyleId>
              </a:tblPr>
              <a:tblGrid>
                <a:gridCol w="1277007">
                  <a:extLst>
                    <a:ext uri="{9D8B030D-6E8A-4147-A177-3AD203B41FA5}">
                      <a16:colId xmlns:a16="http://schemas.microsoft.com/office/drawing/2014/main" val="20000"/>
                    </a:ext>
                  </a:extLst>
                </a:gridCol>
                <a:gridCol w="1485958">
                  <a:extLst>
                    <a:ext uri="{9D8B030D-6E8A-4147-A177-3AD203B41FA5}">
                      <a16:colId xmlns:a16="http://schemas.microsoft.com/office/drawing/2014/main" val="20001"/>
                    </a:ext>
                  </a:extLst>
                </a:gridCol>
                <a:gridCol w="9429036">
                  <a:extLst>
                    <a:ext uri="{9D8B030D-6E8A-4147-A177-3AD203B41FA5}">
                      <a16:colId xmlns:a16="http://schemas.microsoft.com/office/drawing/2014/main" val="20002"/>
                    </a:ext>
                  </a:extLst>
                </a:gridCol>
              </a:tblGrid>
              <a:tr h="489011">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Nhóm</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Nhân tố</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ctr">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Tác</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động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đến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sự</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phát</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triển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và</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phân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bố</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nông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nghiệp</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0"/>
                  </a:ext>
                </a:extLst>
              </a:tr>
              <a:tr h="2711389">
                <a:tc>
                  <a:txBody>
                    <a:bodyPr/>
                    <a:lstStyle/>
                    <a:p>
                      <a:pPr algn="just">
                        <a:lnSpc>
                          <a:spcPct val="150000"/>
                        </a:lnSpc>
                      </a:pPr>
                      <a:r>
                        <a:rPr lang="en-US" sz="2800" b="1" dirty="0">
                          <a:solidFill>
                            <a:srgbClr val="0432FF"/>
                          </a:solidFill>
                          <a:effectLst/>
                          <a:latin typeface="Times New Roman" panose="02020603050405020304" pitchFamily="18" charset="0"/>
                          <a:cs typeface="Times New Roman" panose="02020603050405020304" pitchFamily="18" charset="0"/>
                        </a:rPr>
                        <a:t>1</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Địa</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hình</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và</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đất</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VN" sz="2800" b="1" dirty="0">
                          <a:solidFill>
                            <a:srgbClr val="0432FF"/>
                          </a:solidFill>
                          <a:effectLst/>
                          <a:latin typeface="Times New Roman" panose="02020603050405020304" pitchFamily="18" charset="0"/>
                          <a:cs typeface="Times New Roman" panose="02020603050405020304" pitchFamily="18" charset="0"/>
                        </a:rPr>
                        <a:t> </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chiếm</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¼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diện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tích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bao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gồm</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hai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châu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thổ</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Hồng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Cửu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Long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duyên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hải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endParaRPr lang="en-VN" sz="2800" b="1"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50000"/>
                        </a:lnSpc>
                      </a:pP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ở</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yếu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phù</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sa</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thuận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lợi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xuất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lương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cây</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hàng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rau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quả</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r>
                        <a:rPr lang="en-VN" sz="2800" b="1" dirty="0">
                          <a:solidFill>
                            <a:schemeClr val="tx1"/>
                          </a:solidFill>
                          <a:effectLst/>
                          <a:latin typeface="Times New Roman" panose="02020603050405020304" pitchFamily="18" charset="0"/>
                          <a:cs typeface="Times New Roman" panose="02020603050405020304" pitchFamily="18" charset="0"/>
                        </a:rPr>
                        <a:t> </a:t>
                      </a:r>
                      <a:endParaRPr lang="en-VN" sz="2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1"/>
                  </a:ext>
                </a:extLst>
              </a:tr>
            </a:tbl>
          </a:graphicData>
        </a:graphic>
      </p:graphicFrame>
      <p:pic>
        <p:nvPicPr>
          <p:cNvPr id="6" name="Picture 2" descr="Đất phù sa (ưu nhược điểm và loại cây trồng thích hợp) - AZ Farming">
            <a:extLst>
              <a:ext uri="{FF2B5EF4-FFF2-40B4-BE49-F238E27FC236}">
                <a16:creationId xmlns:a16="http://schemas.microsoft.com/office/drawing/2014/main" id="{6CA59B1B-1BF8-75CD-C56A-B3F9772DE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87064"/>
            <a:ext cx="3279228" cy="317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ây Lương thực - NÔNG THUẬN PHÁT">
            <a:extLst>
              <a:ext uri="{FF2B5EF4-FFF2-40B4-BE49-F238E27FC236}">
                <a16:creationId xmlns:a16="http://schemas.microsoft.com/office/drawing/2014/main" id="{CCF80E6D-227E-9E8E-B041-1861FA1BF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229" y="3687064"/>
            <a:ext cx="3279228" cy="316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09D8F736-8DF2-853F-2F65-9EAA6AFE3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6181" y="3678148"/>
            <a:ext cx="3059253" cy="317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Phần 1: Vì sao chúng ta cần ăn nhiều rau củ quả?">
            <a:extLst>
              <a:ext uri="{FF2B5EF4-FFF2-40B4-BE49-F238E27FC236}">
                <a16:creationId xmlns:a16="http://schemas.microsoft.com/office/drawing/2014/main" id="{A004FB94-BB3F-928F-BDC0-BBD8F8A7B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5434" y="3678148"/>
            <a:ext cx="2606568" cy="316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88622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F601127D-0951-9708-763F-239BE8083842}"/>
              </a:ext>
            </a:extLst>
          </p:cNvPr>
          <p:cNvSpPr>
            <a:spLocks noChangeArrowheads="1"/>
          </p:cNvSpPr>
          <p:nvPr/>
        </p:nvSpPr>
        <p:spPr bwMode="auto">
          <a:xfrm>
            <a:off x="507124" y="1129812"/>
            <a:ext cx="11177751" cy="369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Địa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hình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đất</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Địa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hình</a:t>
            </a:r>
            <a:r>
              <a:rPr lang="en-US" altLang="en-US" sz="3200" b="1" dirty="0">
                <a:solidFill>
                  <a:srgbClr val="000000"/>
                </a:solidFill>
                <a:cs typeface="Times New Roman" panose="02020603050405020304" pitchFamily="18" charset="0"/>
              </a:rPr>
              <a:t> ¾ </a:t>
            </a:r>
            <a:r>
              <a:rPr lang="en-US" altLang="en-US" sz="3200" b="1" dirty="0" err="1">
                <a:solidFill>
                  <a:srgbClr val="000000"/>
                </a:solidFill>
                <a:cs typeface="Times New Roman" panose="02020603050405020304" pitchFamily="18" charset="0"/>
              </a:rPr>
              <a:t>là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đồi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núi</a:t>
            </a:r>
            <a:r>
              <a:rPr lang="en-US" altLang="en-US" sz="3200" b="1" dirty="0">
                <a:solidFill>
                  <a:srgbClr val="000000"/>
                </a:solidFill>
                <a:cs typeface="Times New Roman" panose="02020603050405020304" pitchFamily="18" charset="0"/>
              </a:rPr>
              <a:t>, ¼ </a:t>
            </a:r>
            <a:r>
              <a:rPr lang="en-US" altLang="en-US" sz="3200" b="1" dirty="0" err="1">
                <a:solidFill>
                  <a:srgbClr val="000000"/>
                </a:solidFill>
                <a:cs typeface="Times New Roman" panose="02020603050405020304" pitchFamily="18" charset="0"/>
              </a:rPr>
              <a:t>là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bằng</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Đất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feralit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đất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phù</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sa</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sym typeface="Wingdings" panose="05000000000000000000" pitchFamily="2" charset="2"/>
              </a:rPr>
              <a: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Vùng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chuyên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canh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nghiệp</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quả</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lương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thực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nghiệp</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hàng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năm</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rau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quả</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p:txBody>
      </p:sp>
      <p:sp>
        <p:nvSpPr>
          <p:cNvPr id="6" name="TextBox 5">
            <a:extLst>
              <a:ext uri="{FF2B5EF4-FFF2-40B4-BE49-F238E27FC236}">
                <a16:creationId xmlns:a16="http://schemas.microsoft.com/office/drawing/2014/main" id="{22ED7EB3-20B0-9936-CC0D-996ADE2225EE}"/>
              </a:ext>
            </a:extLst>
          </p:cNvPr>
          <p:cNvSpPr txBox="1"/>
          <p:nvPr/>
        </p:nvSpPr>
        <p:spPr>
          <a:xfrm>
            <a:off x="319514" y="101933"/>
            <a:ext cx="11552972" cy="850233"/>
          </a:xfrm>
          <a:prstGeom prst="rect">
            <a:avLst/>
          </a:prstGeom>
          <a:noFill/>
        </p:spPr>
        <p:txBody>
          <a:bodyPr wrap="square">
            <a:spAutoFit/>
          </a:bodyPr>
          <a:lstStyle/>
          <a:p>
            <a:pPr algn="ctr">
              <a:lnSpc>
                <a:spcPct val="150000"/>
              </a:lnSpc>
            </a:pPr>
            <a:r>
              <a:rPr lang="vi-VN" sz="3733" b="1" i="1" dirty="0">
                <a:solidFill>
                  <a:srgbClr val="0000FF"/>
                </a:solidFill>
                <a:latin typeface="+mj-lt"/>
              </a:rPr>
              <a:t>a. Các nhân tố ảnh hưởng đến phát triển nông nghiệp</a:t>
            </a:r>
            <a:endParaRPr lang="en-US" sz="3733" b="1" i="1" dirty="0">
              <a:solidFill>
                <a:srgbClr val="0000FF"/>
              </a:solidFill>
              <a:latin typeface="+mj-lt"/>
            </a:endParaRPr>
          </a:p>
        </p:txBody>
      </p:sp>
    </p:spTree>
    <p:extLst>
      <p:ext uri="{BB962C8B-B14F-4D97-AF65-F5344CB8AC3E}">
        <p14:creationId xmlns:p14="http://schemas.microsoft.com/office/powerpoint/2010/main" val="383905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D4B2BC1-D8D5-280F-C3E9-D0DCC0C57802}"/>
              </a:ext>
            </a:extLst>
          </p:cNvPr>
          <p:cNvGraphicFramePr>
            <a:graphicFrameLocks noGrp="1"/>
          </p:cNvGraphicFramePr>
          <p:nvPr>
            <p:extLst>
              <p:ext uri="{D42A27DB-BD31-4B8C-83A1-F6EECF244321}">
                <p14:modId xmlns:p14="http://schemas.microsoft.com/office/powerpoint/2010/main" val="3735501257"/>
              </p:ext>
            </p:extLst>
          </p:nvPr>
        </p:nvGraphicFramePr>
        <p:xfrm>
          <a:off x="0" y="0"/>
          <a:ext cx="12192000" cy="3687064"/>
        </p:xfrm>
        <a:graphic>
          <a:graphicData uri="http://schemas.openxmlformats.org/drawingml/2006/table">
            <a:tbl>
              <a:tblPr/>
              <a:tblGrid>
                <a:gridCol w="1324303">
                  <a:extLst>
                    <a:ext uri="{9D8B030D-6E8A-4147-A177-3AD203B41FA5}">
                      <a16:colId xmlns:a16="http://schemas.microsoft.com/office/drawing/2014/main" val="1699712658"/>
                    </a:ext>
                  </a:extLst>
                </a:gridCol>
                <a:gridCol w="1450428">
                  <a:extLst>
                    <a:ext uri="{9D8B030D-6E8A-4147-A177-3AD203B41FA5}">
                      <a16:colId xmlns:a16="http://schemas.microsoft.com/office/drawing/2014/main" val="1136565716"/>
                    </a:ext>
                  </a:extLst>
                </a:gridCol>
                <a:gridCol w="9417269">
                  <a:extLst>
                    <a:ext uri="{9D8B030D-6E8A-4147-A177-3AD203B41FA5}">
                      <a16:colId xmlns:a16="http://schemas.microsoft.com/office/drawing/2014/main" val="3624353459"/>
                    </a:ext>
                  </a:extLst>
                </a:gridCol>
              </a:tblGrid>
              <a:tr h="505874">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just"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a:ln>
                            <a:noFill/>
                          </a:ln>
                          <a:solidFill>
                            <a:srgbClr val="0432FF"/>
                          </a:solidFill>
                          <a:effectLst/>
                          <a:latin typeface="Times New Roman" panose="02020603050405020304" pitchFamily="18" charset="0"/>
                          <a:cs typeface="Times New Roman" panose="02020603050405020304" pitchFamily="18" charset="0"/>
                        </a:rPr>
                        <a:t>Nhóm</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just"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Nhân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tố</a:t>
                      </a:r>
                      <a:endPar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endParaRP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Tác</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động</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đến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sự</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phát</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triển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phân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bố</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nông</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nghiệp</a:t>
                      </a:r>
                      <a:endPar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endParaRP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extLst>
                  <a:ext uri="{0D108BD9-81ED-4DB2-BD59-A6C34878D82A}">
                    <a16:rowId xmlns:a16="http://schemas.microsoft.com/office/drawing/2014/main" val="899367743"/>
                  </a:ext>
                </a:extLst>
              </a:tr>
              <a:tr h="2804885">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just"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a:ln>
                            <a:noFill/>
                          </a:ln>
                          <a:solidFill>
                            <a:srgbClr val="0432FF"/>
                          </a:solidFill>
                          <a:effectLst/>
                          <a:latin typeface="Times New Roman" panose="02020603050405020304" pitchFamily="18" charset="0"/>
                          <a:cs typeface="Times New Roman" panose="02020603050405020304" pitchFamily="18" charset="0"/>
                        </a:rPr>
                        <a:t>2</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just"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Khí</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hậu</a:t>
                      </a:r>
                      <a:endPar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endParaRP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just"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Khí</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hậu</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nhiệt</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đới</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ẩm</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gió</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mùa</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thuận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lợi</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phát</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triển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nền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nông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nghiệp</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nhiệt</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đới</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nhiều</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sản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phẩm</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nông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nghiệp</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trị</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Khí</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hậu</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sự</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phân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hóa</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chiều</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bắc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nam</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độ</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cao</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tạo</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nên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sự</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đa</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dạng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cơ</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cấu</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sản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phẩm</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nông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nghiệp</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extLst>
                  <a:ext uri="{0D108BD9-81ED-4DB2-BD59-A6C34878D82A}">
                    <a16:rowId xmlns:a16="http://schemas.microsoft.com/office/drawing/2014/main" val="3705197261"/>
                  </a:ext>
                </a:extLst>
              </a:tr>
            </a:tbl>
          </a:graphicData>
        </a:graphic>
      </p:graphicFrame>
      <p:pic>
        <p:nvPicPr>
          <p:cNvPr id="6" name="Picture 2" descr="Những tiềm năng và cơ hội từ nông nghiệp Việt Nam">
            <a:extLst>
              <a:ext uri="{FF2B5EF4-FFF2-40B4-BE49-F238E27FC236}">
                <a16:creationId xmlns:a16="http://schemas.microsoft.com/office/drawing/2014/main" id="{D4624D9F-F81E-AA8C-5412-ACC81B4AA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7064"/>
            <a:ext cx="6337738" cy="311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0BFA0B77-E4E1-3619-57F2-3D7FDF98B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739" y="3687064"/>
            <a:ext cx="5854262" cy="311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86664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9272A3F8-64CB-ED69-56A5-E0F2F1F2A754}"/>
              </a:ext>
            </a:extLst>
          </p:cNvPr>
          <p:cNvSpPr txBox="1">
            <a:spLocks noChangeArrowheads="1"/>
          </p:cNvSpPr>
          <p:nvPr/>
        </p:nvSpPr>
        <p:spPr bwMode="auto">
          <a:xfrm>
            <a:off x="543910" y="1207212"/>
            <a:ext cx="11059511" cy="295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Khí</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hậu</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Nhiệt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đới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ẩm</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gió</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mùa</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Có</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sự</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phân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hóa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theo</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chiều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bắc</a:t>
            </a:r>
            <a:r>
              <a:rPr lang="en-US" altLang="en-US" sz="3200" b="1" dirty="0">
                <a:solidFill>
                  <a:srgbClr val="000000"/>
                </a:solidFill>
                <a:cs typeface="Times New Roman" panose="02020603050405020304" pitchFamily="18" charset="0"/>
              </a:rPr>
              <a:t> – </a:t>
            </a:r>
            <a:r>
              <a:rPr lang="en-US" altLang="en-US" sz="3200" b="1" dirty="0" err="1">
                <a:solidFill>
                  <a:srgbClr val="000000"/>
                </a:solidFill>
                <a:cs typeface="Times New Roman" panose="02020603050405020304" pitchFamily="18" charset="0"/>
              </a:rPr>
              <a:t>nam</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theo</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độ</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cao</a:t>
            </a:r>
            <a:r>
              <a:rPr lang="en-US" altLang="en-US" sz="3200" b="1" dirty="0">
                <a:solidFill>
                  <a:srgbClr val="000000"/>
                </a:solidFill>
                <a:cs typeface="Times New Roman" panose="02020603050405020304" pitchFamily="18" charset="0"/>
              </a:rPr>
              <a:t> </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sym typeface="Wingdings" panose="05000000000000000000" pitchFamily="2" charset="2"/>
              </a:rPr>
              <a: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dạng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trong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cơ</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cấu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phẩm</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nghiệp</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nhiệt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đới</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p:txBody>
      </p:sp>
      <p:sp>
        <p:nvSpPr>
          <p:cNvPr id="7" name="TextBox 6">
            <a:extLst>
              <a:ext uri="{FF2B5EF4-FFF2-40B4-BE49-F238E27FC236}">
                <a16:creationId xmlns:a16="http://schemas.microsoft.com/office/drawing/2014/main" id="{3A088F8A-B2D1-62E7-59CB-E1178D751A80}"/>
              </a:ext>
            </a:extLst>
          </p:cNvPr>
          <p:cNvSpPr txBox="1"/>
          <p:nvPr/>
        </p:nvSpPr>
        <p:spPr>
          <a:xfrm>
            <a:off x="319514" y="101933"/>
            <a:ext cx="11552972" cy="850233"/>
          </a:xfrm>
          <a:prstGeom prst="rect">
            <a:avLst/>
          </a:prstGeom>
          <a:noFill/>
        </p:spPr>
        <p:txBody>
          <a:bodyPr wrap="square">
            <a:spAutoFit/>
          </a:bodyPr>
          <a:lstStyle/>
          <a:p>
            <a:pPr algn="ctr">
              <a:lnSpc>
                <a:spcPct val="150000"/>
              </a:lnSpc>
            </a:pPr>
            <a:r>
              <a:rPr lang="vi-VN" sz="3733" b="1" i="1" dirty="0">
                <a:solidFill>
                  <a:srgbClr val="0000FF"/>
                </a:solidFill>
                <a:latin typeface="+mj-lt"/>
              </a:rPr>
              <a:t>a. Các nhân tố ảnh hưởng đến phát triển nông nghiệp</a:t>
            </a:r>
            <a:endParaRPr lang="en-US" sz="3733" b="1" i="1" dirty="0">
              <a:solidFill>
                <a:srgbClr val="0000FF"/>
              </a:solidFill>
              <a:latin typeface="+mj-lt"/>
            </a:endParaRPr>
          </a:p>
        </p:txBody>
      </p:sp>
    </p:spTree>
    <p:extLst>
      <p:ext uri="{BB962C8B-B14F-4D97-AF65-F5344CB8AC3E}">
        <p14:creationId xmlns:p14="http://schemas.microsoft.com/office/powerpoint/2010/main" val="140843778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1C50C34-AE6A-B3D1-A6A5-8DFD7AF58F99}"/>
              </a:ext>
            </a:extLst>
          </p:cNvPr>
          <p:cNvGraphicFramePr>
            <a:graphicFrameLocks noGrp="1"/>
          </p:cNvGraphicFramePr>
          <p:nvPr>
            <p:extLst>
              <p:ext uri="{D42A27DB-BD31-4B8C-83A1-F6EECF244321}">
                <p14:modId xmlns:p14="http://schemas.microsoft.com/office/powerpoint/2010/main" val="393288085"/>
              </p:ext>
            </p:extLst>
          </p:nvPr>
        </p:nvGraphicFramePr>
        <p:xfrm>
          <a:off x="0" y="0"/>
          <a:ext cx="12192000" cy="4196141"/>
        </p:xfrm>
        <a:graphic>
          <a:graphicData uri="http://schemas.openxmlformats.org/drawingml/2006/table">
            <a:tbl>
              <a:tblPr firstRow="1" firstCol="1" bandRow="1">
                <a:tableStyleId>{5C22544A-7EE6-4342-B048-85BDC9FD1C3A}</a:tableStyleId>
              </a:tblPr>
              <a:tblGrid>
                <a:gridCol w="1451996">
                  <a:extLst>
                    <a:ext uri="{9D8B030D-6E8A-4147-A177-3AD203B41FA5}">
                      <a16:colId xmlns:a16="http://schemas.microsoft.com/office/drawing/2014/main" val="20000"/>
                    </a:ext>
                  </a:extLst>
                </a:gridCol>
                <a:gridCol w="2133302">
                  <a:extLst>
                    <a:ext uri="{9D8B030D-6E8A-4147-A177-3AD203B41FA5}">
                      <a16:colId xmlns:a16="http://schemas.microsoft.com/office/drawing/2014/main" val="20001"/>
                    </a:ext>
                  </a:extLst>
                </a:gridCol>
                <a:gridCol w="8606702">
                  <a:extLst>
                    <a:ext uri="{9D8B030D-6E8A-4147-A177-3AD203B41FA5}">
                      <a16:colId xmlns:a16="http://schemas.microsoft.com/office/drawing/2014/main" val="20002"/>
                    </a:ext>
                  </a:extLst>
                </a:gridCol>
              </a:tblGrid>
              <a:tr h="1072449">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Nhóm</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ctr">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Nhân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tố</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ctr">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Tác</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động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đến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sự</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phát</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triển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và</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phân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bố</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nông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nghiệp</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0"/>
                  </a:ext>
                </a:extLst>
              </a:tr>
              <a:tr h="3058117">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3</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ctr">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Nguồn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nước</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VN" sz="2800" b="1" dirty="0">
                          <a:solidFill>
                            <a:srgbClr val="0432FF"/>
                          </a:solidFill>
                          <a:effectLst/>
                          <a:latin typeface="Times New Roman" panose="02020603050405020304" pitchFamily="18" charset="0"/>
                          <a:cs typeface="Times New Roman" panose="02020603050405020304" pitchFamily="18" charset="0"/>
                        </a:rPr>
                        <a:t> </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ta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mạng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lưới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ngòi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dày</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nhiều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Hồng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Thái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Bình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Nai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Cửu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Long,..</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cung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cấp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phù</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sa</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ruộng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tưới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xuất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endParaRPr lang="en-VN" sz="2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1"/>
                  </a:ext>
                </a:extLst>
              </a:tr>
            </a:tbl>
          </a:graphicData>
        </a:graphic>
      </p:graphicFrame>
      <p:pic>
        <p:nvPicPr>
          <p:cNvPr id="6" name="Picture 2" descr="Sông Thái Bình cấm luồng 8 ngày, tàu thuyền lưu thông thế nào?">
            <a:extLst>
              <a:ext uri="{FF2B5EF4-FFF2-40B4-BE49-F238E27FC236}">
                <a16:creationId xmlns:a16="http://schemas.microsoft.com/office/drawing/2014/main" id="{D5EB327B-037E-CE1C-5252-BB5667458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196141"/>
            <a:ext cx="4009695" cy="266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09BE0E44-9FB3-E081-3E39-178E28CE212A}"/>
              </a:ext>
            </a:extLst>
          </p:cNvPr>
          <p:cNvSpPr>
            <a:spLocks noChangeArrowheads="1"/>
          </p:cNvSpPr>
          <p:nvPr/>
        </p:nvSpPr>
        <p:spPr bwMode="auto">
          <a:xfrm>
            <a:off x="345418" y="4050136"/>
            <a:ext cx="299687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dirty="0" err="1">
                <a:solidFill>
                  <a:srgbClr val="FF0066"/>
                </a:solidFill>
                <a:cs typeface="Times New Roman" panose="02020603050405020304" pitchFamily="18" charset="0"/>
              </a:rPr>
              <a:t>Sông</a:t>
            </a:r>
            <a:r>
              <a:rPr lang="en-US" altLang="en-US" sz="2800" b="1" dirty="0">
                <a:solidFill>
                  <a:srgbClr val="FF0066"/>
                </a:solidFill>
                <a:cs typeface="Times New Roman" panose="02020603050405020304" pitchFamily="18" charset="0"/>
              </a:rPr>
              <a:t> Thái Bình</a:t>
            </a:r>
          </a:p>
        </p:txBody>
      </p:sp>
      <p:pic>
        <p:nvPicPr>
          <p:cNvPr id="8" name="Picture 2" descr="Bảo đảm an ninh nguồn nước trên lưu vực sông Đồng Nai">
            <a:extLst>
              <a:ext uri="{FF2B5EF4-FFF2-40B4-BE49-F238E27FC236}">
                <a16:creationId xmlns:a16="http://schemas.microsoft.com/office/drawing/2014/main" id="{765F31F1-F2DE-A67D-A50E-DA1B9E215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126" y="4196141"/>
            <a:ext cx="4246182" cy="266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a:extLst>
              <a:ext uri="{FF2B5EF4-FFF2-40B4-BE49-F238E27FC236}">
                <a16:creationId xmlns:a16="http://schemas.microsoft.com/office/drawing/2014/main" id="{25183F45-AC9B-F2AC-EE8E-350B4C2C570C}"/>
              </a:ext>
            </a:extLst>
          </p:cNvPr>
          <p:cNvSpPr>
            <a:spLocks noChangeArrowheads="1"/>
          </p:cNvSpPr>
          <p:nvPr/>
        </p:nvSpPr>
        <p:spPr bwMode="auto">
          <a:xfrm>
            <a:off x="4281545" y="4050136"/>
            <a:ext cx="299687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2800" b="1" dirty="0" err="1">
                <a:solidFill>
                  <a:srgbClr val="FF0066"/>
                </a:solidFill>
                <a:cs typeface="Times New Roman" panose="02020603050405020304" pitchFamily="18" charset="0"/>
              </a:rPr>
              <a:t>Sông</a:t>
            </a:r>
            <a:r>
              <a:rPr lang="en-US" altLang="en-US" sz="2800" b="1" dirty="0">
                <a:solidFill>
                  <a:srgbClr val="FF0066"/>
                </a:solidFill>
                <a:cs typeface="Times New Roman" panose="02020603050405020304" pitchFamily="18" charset="0"/>
              </a:rPr>
              <a:t> </a:t>
            </a:r>
            <a:r>
              <a:rPr lang="en-US" altLang="en-US" sz="2800" b="1" dirty="0" err="1">
                <a:solidFill>
                  <a:srgbClr val="FF0066"/>
                </a:solidFill>
                <a:cs typeface="Times New Roman" panose="02020603050405020304" pitchFamily="18" charset="0"/>
              </a:rPr>
              <a:t>Đồng</a:t>
            </a:r>
            <a:r>
              <a:rPr lang="en-US" altLang="en-US" sz="2800" b="1" dirty="0">
                <a:solidFill>
                  <a:srgbClr val="FF0066"/>
                </a:solidFill>
                <a:cs typeface="Times New Roman" panose="02020603050405020304" pitchFamily="18" charset="0"/>
              </a:rPr>
              <a:t> Nai</a:t>
            </a:r>
          </a:p>
        </p:txBody>
      </p:sp>
      <p:pic>
        <p:nvPicPr>
          <p:cNvPr id="10" name="Picture 2" descr="Du lịch Đồng bằng sông Cửu Long: Cơ hội làm mới mình sau đại dịch">
            <a:extLst>
              <a:ext uri="{FF2B5EF4-FFF2-40B4-BE49-F238E27FC236}">
                <a16:creationId xmlns:a16="http://schemas.microsoft.com/office/drawing/2014/main" id="{6244A523-692F-B28F-0926-D2FDE94FC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304" y="4196141"/>
            <a:ext cx="4009696" cy="266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
            <a:extLst>
              <a:ext uri="{FF2B5EF4-FFF2-40B4-BE49-F238E27FC236}">
                <a16:creationId xmlns:a16="http://schemas.microsoft.com/office/drawing/2014/main" id="{2CB3540A-35FB-F1F2-2BF4-AE3EA7CA5B2E}"/>
              </a:ext>
            </a:extLst>
          </p:cNvPr>
          <p:cNvSpPr>
            <a:spLocks noChangeArrowheads="1"/>
          </p:cNvSpPr>
          <p:nvPr/>
        </p:nvSpPr>
        <p:spPr bwMode="auto">
          <a:xfrm>
            <a:off x="8454158" y="4123139"/>
            <a:ext cx="3392423"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2800" b="1" dirty="0" err="1">
                <a:solidFill>
                  <a:srgbClr val="FF0066"/>
                </a:solidFill>
                <a:cs typeface="Times New Roman" panose="02020603050405020304" pitchFamily="18" charset="0"/>
              </a:rPr>
              <a:t>Sông</a:t>
            </a:r>
            <a:r>
              <a:rPr lang="en-US" altLang="en-US" sz="2800" b="1" dirty="0">
                <a:solidFill>
                  <a:srgbClr val="FF0066"/>
                </a:solidFill>
                <a:cs typeface="Times New Roman" panose="02020603050405020304" pitchFamily="18" charset="0"/>
              </a:rPr>
              <a:t> </a:t>
            </a:r>
            <a:r>
              <a:rPr lang="en-US" altLang="en-US" sz="2800" b="1" dirty="0" err="1">
                <a:solidFill>
                  <a:srgbClr val="FF0066"/>
                </a:solidFill>
                <a:cs typeface="Times New Roman" panose="02020603050405020304" pitchFamily="18" charset="0"/>
              </a:rPr>
              <a:t>Cửu</a:t>
            </a:r>
            <a:r>
              <a:rPr lang="en-US" altLang="en-US" sz="2800" b="1" dirty="0">
                <a:solidFill>
                  <a:srgbClr val="FF0066"/>
                </a:solidFill>
                <a:cs typeface="Times New Roman" panose="02020603050405020304" pitchFamily="18" charset="0"/>
              </a:rPr>
              <a:t> Long</a:t>
            </a:r>
          </a:p>
        </p:txBody>
      </p:sp>
    </p:spTree>
    <p:extLst>
      <p:ext uri="{BB962C8B-B14F-4D97-AF65-F5344CB8AC3E}">
        <p14:creationId xmlns:p14="http://schemas.microsoft.com/office/powerpoint/2010/main" val="214144129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F790EB6-B133-2D4D-DCCB-D87912F33D33}"/>
              </a:ext>
            </a:extLst>
          </p:cNvPr>
          <p:cNvGraphicFramePr>
            <a:graphicFrameLocks noGrp="1"/>
          </p:cNvGraphicFramePr>
          <p:nvPr>
            <p:extLst>
              <p:ext uri="{D42A27DB-BD31-4B8C-83A1-F6EECF244321}">
                <p14:modId xmlns:p14="http://schemas.microsoft.com/office/powerpoint/2010/main" val="3708040365"/>
              </p:ext>
            </p:extLst>
          </p:nvPr>
        </p:nvGraphicFramePr>
        <p:xfrm>
          <a:off x="-1" y="0"/>
          <a:ext cx="12192001" cy="3124645"/>
        </p:xfrm>
        <a:graphic>
          <a:graphicData uri="http://schemas.openxmlformats.org/drawingml/2006/table">
            <a:tbl>
              <a:tblPr/>
              <a:tblGrid>
                <a:gridCol w="1434663">
                  <a:extLst>
                    <a:ext uri="{9D8B030D-6E8A-4147-A177-3AD203B41FA5}">
                      <a16:colId xmlns:a16="http://schemas.microsoft.com/office/drawing/2014/main" val="1179161452"/>
                    </a:ext>
                  </a:extLst>
                </a:gridCol>
                <a:gridCol w="2112579">
                  <a:extLst>
                    <a:ext uri="{9D8B030D-6E8A-4147-A177-3AD203B41FA5}">
                      <a16:colId xmlns:a16="http://schemas.microsoft.com/office/drawing/2014/main" val="1465558320"/>
                    </a:ext>
                  </a:extLst>
                </a:gridCol>
                <a:gridCol w="8644759">
                  <a:extLst>
                    <a:ext uri="{9D8B030D-6E8A-4147-A177-3AD203B41FA5}">
                      <a16:colId xmlns:a16="http://schemas.microsoft.com/office/drawing/2014/main" val="2766255363"/>
                    </a:ext>
                  </a:extLst>
                </a:gridCol>
              </a:tblGrid>
              <a:tr h="1281113">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a:ln>
                            <a:noFill/>
                          </a:ln>
                          <a:solidFill>
                            <a:srgbClr val="0432FF"/>
                          </a:solidFill>
                          <a:effectLst/>
                          <a:latin typeface="Times New Roman" panose="02020603050405020304" pitchFamily="18" charset="0"/>
                          <a:cs typeface="Times New Roman" panose="02020603050405020304" pitchFamily="18" charset="0"/>
                        </a:rPr>
                        <a:t>Nhóm</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a:ln>
                            <a:noFill/>
                          </a:ln>
                          <a:solidFill>
                            <a:srgbClr val="0432FF"/>
                          </a:solidFill>
                          <a:effectLst/>
                          <a:latin typeface="Times New Roman" panose="02020603050405020304" pitchFamily="18" charset="0"/>
                          <a:cs typeface="Times New Roman" panose="02020603050405020304" pitchFamily="18" charset="0"/>
                        </a:rPr>
                        <a:t>Nhân tố</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Tác</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động</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đến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sự</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phát</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triển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p>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phân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bố</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nông</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nghiệp</a:t>
                      </a:r>
                      <a:endPar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endParaRP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extLst>
                  <a:ext uri="{0D108BD9-81ED-4DB2-BD59-A6C34878D82A}">
                    <a16:rowId xmlns:a16="http://schemas.microsoft.com/office/drawing/2014/main" val="3866370324"/>
                  </a:ext>
                </a:extLst>
              </a:tr>
              <a:tr h="357188">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a:ln>
                            <a:noFill/>
                          </a:ln>
                          <a:solidFill>
                            <a:srgbClr val="0432FF"/>
                          </a:solidFill>
                          <a:effectLst/>
                          <a:latin typeface="Times New Roman" panose="02020603050405020304" pitchFamily="18" charset="0"/>
                          <a:cs typeface="Times New Roman" panose="02020603050405020304" pitchFamily="18" charset="0"/>
                        </a:rPr>
                        <a:t>3</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Nguồn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nước</a:t>
                      </a:r>
                      <a:endPar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endParaRP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just"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nhiều</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hồ</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tự</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nhiên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hồ</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nhân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tạo</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nguồn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nước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ngầm</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phong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phú</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cũng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trị</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về</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cấp</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nước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sản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xuất</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nông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nghiệp</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extLst>
                  <a:ext uri="{0D108BD9-81ED-4DB2-BD59-A6C34878D82A}">
                    <a16:rowId xmlns:a16="http://schemas.microsoft.com/office/drawing/2014/main" val="1168730203"/>
                  </a:ext>
                </a:extLst>
              </a:tr>
            </a:tbl>
          </a:graphicData>
        </a:graphic>
      </p:graphicFrame>
      <p:pic>
        <p:nvPicPr>
          <p:cNvPr id="6" name="Picture 2" descr="Hồ Ba Bể - Vẻ đẹp tiềm ẩn và lôi cuốn">
            <a:extLst>
              <a:ext uri="{FF2B5EF4-FFF2-40B4-BE49-F238E27FC236}">
                <a16:creationId xmlns:a16="http://schemas.microsoft.com/office/drawing/2014/main" id="{0AE4B424-0D42-5346-527D-AD5C4AAC3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24645"/>
            <a:ext cx="6227380" cy="373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476F9BCD-3631-B681-E51C-9ECC98F95EC5}"/>
              </a:ext>
            </a:extLst>
          </p:cNvPr>
          <p:cNvSpPr>
            <a:spLocks noChangeArrowheads="1"/>
          </p:cNvSpPr>
          <p:nvPr/>
        </p:nvSpPr>
        <p:spPr bwMode="auto">
          <a:xfrm>
            <a:off x="117885" y="3072149"/>
            <a:ext cx="451717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2800" b="1" dirty="0" err="1">
                <a:solidFill>
                  <a:srgbClr val="FF0066"/>
                </a:solidFill>
                <a:cs typeface="Times New Roman" panose="02020603050405020304" pitchFamily="18" charset="0"/>
              </a:rPr>
              <a:t>Hồ</a:t>
            </a:r>
            <a:r>
              <a:rPr lang="en-US" altLang="en-US" sz="2800" b="1" dirty="0">
                <a:solidFill>
                  <a:srgbClr val="FF0066"/>
                </a:solidFill>
                <a:cs typeface="Times New Roman" panose="02020603050405020304" pitchFamily="18" charset="0"/>
              </a:rPr>
              <a:t> </a:t>
            </a:r>
            <a:r>
              <a:rPr lang="en-US" altLang="en-US" sz="2800" b="1" dirty="0" err="1">
                <a:solidFill>
                  <a:srgbClr val="FF0066"/>
                </a:solidFill>
                <a:cs typeface="Times New Roman" panose="02020603050405020304" pitchFamily="18" charset="0"/>
              </a:rPr>
              <a:t>tự</a:t>
            </a:r>
            <a:r>
              <a:rPr lang="en-US" altLang="en-US" sz="2800" b="1" dirty="0">
                <a:solidFill>
                  <a:srgbClr val="FF0066"/>
                </a:solidFill>
                <a:cs typeface="Times New Roman" panose="02020603050405020304" pitchFamily="18" charset="0"/>
              </a:rPr>
              <a:t> </a:t>
            </a:r>
            <a:r>
              <a:rPr lang="en-US" altLang="en-US" sz="2800" b="1" dirty="0" err="1">
                <a:solidFill>
                  <a:srgbClr val="FF0066"/>
                </a:solidFill>
                <a:cs typeface="Times New Roman" panose="02020603050405020304" pitchFamily="18" charset="0"/>
              </a:rPr>
              <a:t>nhiên</a:t>
            </a:r>
            <a:r>
              <a:rPr lang="en-US" altLang="en-US" sz="2800" b="1" dirty="0">
                <a:solidFill>
                  <a:srgbClr val="FF0066"/>
                </a:solidFill>
                <a:cs typeface="Times New Roman" panose="02020603050405020304" pitchFamily="18" charset="0"/>
              </a:rPr>
              <a:t> (</a:t>
            </a:r>
            <a:r>
              <a:rPr lang="en-US" altLang="en-US" sz="2800" b="1" dirty="0" err="1">
                <a:solidFill>
                  <a:srgbClr val="FF0066"/>
                </a:solidFill>
                <a:cs typeface="Times New Roman" panose="02020603050405020304" pitchFamily="18" charset="0"/>
              </a:rPr>
              <a:t>Hồ</a:t>
            </a:r>
            <a:r>
              <a:rPr lang="en-US" altLang="en-US" sz="2800" b="1" dirty="0">
                <a:solidFill>
                  <a:srgbClr val="FF0066"/>
                </a:solidFill>
                <a:cs typeface="Times New Roman" panose="02020603050405020304" pitchFamily="18" charset="0"/>
              </a:rPr>
              <a:t> Ba </a:t>
            </a:r>
            <a:r>
              <a:rPr lang="en-US" altLang="en-US" sz="2800" b="1" dirty="0" err="1">
                <a:solidFill>
                  <a:srgbClr val="FF0066"/>
                </a:solidFill>
                <a:cs typeface="Times New Roman" panose="02020603050405020304" pitchFamily="18" charset="0"/>
              </a:rPr>
              <a:t>Bể</a:t>
            </a:r>
            <a:r>
              <a:rPr lang="en-US" altLang="en-US" sz="2800" b="1" dirty="0">
                <a:solidFill>
                  <a:srgbClr val="FF0066"/>
                </a:solidFill>
                <a:cs typeface="Times New Roman" panose="02020603050405020304" pitchFamily="18" charset="0"/>
              </a:rPr>
              <a:t>)</a:t>
            </a:r>
          </a:p>
        </p:txBody>
      </p:sp>
      <p:pic>
        <p:nvPicPr>
          <p:cNvPr id="9" name="Picture 2" descr="Hồ Dầu Tiếng - Địa Điểm Dã Ngoại Cực Chill Tại Tây Ninh">
            <a:extLst>
              <a:ext uri="{FF2B5EF4-FFF2-40B4-BE49-F238E27FC236}">
                <a16:creationId xmlns:a16="http://schemas.microsoft.com/office/drawing/2014/main" id="{F9706900-5B53-B8FD-7E88-7BA52EB7E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79" y="3124645"/>
            <a:ext cx="5964621" cy="373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a:extLst>
              <a:ext uri="{FF2B5EF4-FFF2-40B4-BE49-F238E27FC236}">
                <a16:creationId xmlns:a16="http://schemas.microsoft.com/office/drawing/2014/main" id="{62CF9EDD-BFBC-C92F-F76E-4AE59E735186}"/>
              </a:ext>
            </a:extLst>
          </p:cNvPr>
          <p:cNvSpPr>
            <a:spLocks noChangeArrowheads="1"/>
          </p:cNvSpPr>
          <p:nvPr/>
        </p:nvSpPr>
        <p:spPr bwMode="auto">
          <a:xfrm>
            <a:off x="6760779" y="3072149"/>
            <a:ext cx="489782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2800" b="1" dirty="0" err="1">
                <a:solidFill>
                  <a:srgbClr val="FF0066"/>
                </a:solidFill>
                <a:cs typeface="Times New Roman" panose="02020603050405020304" pitchFamily="18" charset="0"/>
              </a:rPr>
              <a:t>Hồ</a:t>
            </a:r>
            <a:r>
              <a:rPr lang="en-US" altLang="en-US" sz="2800" b="1" dirty="0">
                <a:solidFill>
                  <a:srgbClr val="FF0066"/>
                </a:solidFill>
                <a:cs typeface="Times New Roman" panose="02020603050405020304" pitchFamily="18" charset="0"/>
              </a:rPr>
              <a:t> </a:t>
            </a:r>
            <a:r>
              <a:rPr lang="en-US" altLang="en-US" sz="2800" b="1" dirty="0" err="1">
                <a:solidFill>
                  <a:srgbClr val="FF0066"/>
                </a:solidFill>
                <a:cs typeface="Times New Roman" panose="02020603050405020304" pitchFamily="18" charset="0"/>
              </a:rPr>
              <a:t>nhân</a:t>
            </a:r>
            <a:r>
              <a:rPr lang="en-US" altLang="en-US" sz="2800" b="1" dirty="0">
                <a:solidFill>
                  <a:srgbClr val="FF0066"/>
                </a:solidFill>
                <a:cs typeface="Times New Roman" panose="02020603050405020304" pitchFamily="18" charset="0"/>
              </a:rPr>
              <a:t> </a:t>
            </a:r>
            <a:r>
              <a:rPr lang="en-US" altLang="en-US" sz="2800" b="1" dirty="0" err="1">
                <a:solidFill>
                  <a:srgbClr val="FF0066"/>
                </a:solidFill>
                <a:cs typeface="Times New Roman" panose="02020603050405020304" pitchFamily="18" charset="0"/>
              </a:rPr>
              <a:t>tạo</a:t>
            </a:r>
            <a:r>
              <a:rPr lang="en-US" altLang="en-US" sz="2800" b="1" dirty="0">
                <a:solidFill>
                  <a:srgbClr val="FF0066"/>
                </a:solidFill>
                <a:cs typeface="Times New Roman" panose="02020603050405020304" pitchFamily="18" charset="0"/>
              </a:rPr>
              <a:t> (</a:t>
            </a:r>
            <a:r>
              <a:rPr lang="en-US" altLang="en-US" sz="2800" b="1" dirty="0" err="1">
                <a:solidFill>
                  <a:srgbClr val="FF0066"/>
                </a:solidFill>
                <a:cs typeface="Times New Roman" panose="02020603050405020304" pitchFamily="18" charset="0"/>
              </a:rPr>
              <a:t>Hồ</a:t>
            </a:r>
            <a:r>
              <a:rPr lang="en-US" altLang="en-US" sz="2800" b="1" dirty="0">
                <a:solidFill>
                  <a:srgbClr val="FF0066"/>
                </a:solidFill>
                <a:cs typeface="Times New Roman" panose="02020603050405020304" pitchFamily="18" charset="0"/>
              </a:rPr>
              <a:t> </a:t>
            </a:r>
            <a:r>
              <a:rPr lang="en-US" altLang="en-US" sz="2800" b="1" dirty="0" err="1">
                <a:solidFill>
                  <a:srgbClr val="FF0066"/>
                </a:solidFill>
                <a:cs typeface="Times New Roman" panose="02020603050405020304" pitchFamily="18" charset="0"/>
              </a:rPr>
              <a:t>Dầu</a:t>
            </a:r>
            <a:r>
              <a:rPr lang="en-US" altLang="en-US" sz="2800" b="1" dirty="0">
                <a:solidFill>
                  <a:srgbClr val="FF0066"/>
                </a:solidFill>
                <a:cs typeface="Times New Roman" panose="02020603050405020304" pitchFamily="18" charset="0"/>
              </a:rPr>
              <a:t> </a:t>
            </a:r>
            <a:r>
              <a:rPr lang="en-US" altLang="en-US" sz="2800" b="1" dirty="0" err="1">
                <a:solidFill>
                  <a:srgbClr val="FF0066"/>
                </a:solidFill>
                <a:cs typeface="Times New Roman" panose="02020603050405020304" pitchFamily="18" charset="0"/>
              </a:rPr>
              <a:t>Tiếng</a:t>
            </a:r>
            <a:r>
              <a:rPr lang="en-US" altLang="en-US" sz="2800" b="1" dirty="0">
                <a:solidFill>
                  <a:srgbClr val="FF0066"/>
                </a:solidFill>
                <a:cs typeface="Times New Roman" panose="02020603050405020304" pitchFamily="18" charset="0"/>
              </a:rPr>
              <a:t>)</a:t>
            </a:r>
          </a:p>
        </p:txBody>
      </p:sp>
    </p:spTree>
    <p:extLst>
      <p:ext uri="{BB962C8B-B14F-4D97-AF65-F5344CB8AC3E}">
        <p14:creationId xmlns:p14="http://schemas.microsoft.com/office/powerpoint/2010/main" val="263242838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38856CB9-DA38-9BDC-77D1-16F4A2F30B51}"/>
              </a:ext>
            </a:extLst>
          </p:cNvPr>
          <p:cNvSpPr>
            <a:spLocks noChangeArrowheads="1"/>
          </p:cNvSpPr>
          <p:nvPr/>
        </p:nvSpPr>
        <p:spPr bwMode="auto">
          <a:xfrm>
            <a:off x="319514" y="1279524"/>
            <a:ext cx="11315437" cy="44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Nguồn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nước</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Có</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mạng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lưới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ngòi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dày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đặc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có</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nhiều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hệ</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thống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lớn</a:t>
            </a:r>
            <a:r>
              <a:rPr lang="en-US" altLang="en-US" sz="3200" b="1" dirty="0">
                <a:solidFill>
                  <a:srgbClr val="000000"/>
                </a:solidFill>
                <a:cs typeface="Times New Roman" panose="02020603050405020304" pitchFamily="18" charset="0"/>
              </a:rPr>
              <a:t> </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Có</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nhiều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hồ</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tự</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nhiên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hồ</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nhân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tạo</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nguồn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nước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ngầm</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phong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phú</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sym typeface="Wingdings" panose="05000000000000000000" pitchFamily="2" charset="2"/>
              </a:rPr>
              <a:t></a:t>
            </a:r>
            <a:r>
              <a:rPr lang="en-US" altLang="en-US" sz="3200" b="1" dirty="0">
                <a:solidFill>
                  <a:srgbClr val="000000"/>
                </a:solidFill>
                <a:cs typeface="Times New Roman" panose="02020603050405020304" pitchFamily="18" charset="0"/>
              </a:rPr>
              <a:t> Cung </a:t>
            </a:r>
            <a:r>
              <a:rPr lang="en-US" altLang="en-US" sz="3200" b="1" dirty="0" err="1">
                <a:solidFill>
                  <a:srgbClr val="000000"/>
                </a:solidFill>
                <a:cs typeface="Times New Roman" panose="02020603050405020304" pitchFamily="18" charset="0"/>
              </a:rPr>
              <a:t>cấp</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phù</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cho</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ruộng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nước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tưới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cho</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xuất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nghiệp</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p:txBody>
      </p:sp>
      <p:sp>
        <p:nvSpPr>
          <p:cNvPr id="6" name="TextBox 5">
            <a:extLst>
              <a:ext uri="{FF2B5EF4-FFF2-40B4-BE49-F238E27FC236}">
                <a16:creationId xmlns:a16="http://schemas.microsoft.com/office/drawing/2014/main" id="{C0A7C45F-4C4F-8103-F3FA-08B35C461252}"/>
              </a:ext>
            </a:extLst>
          </p:cNvPr>
          <p:cNvSpPr txBox="1"/>
          <p:nvPr/>
        </p:nvSpPr>
        <p:spPr>
          <a:xfrm>
            <a:off x="319514" y="101933"/>
            <a:ext cx="11552972" cy="850233"/>
          </a:xfrm>
          <a:prstGeom prst="rect">
            <a:avLst/>
          </a:prstGeom>
          <a:noFill/>
        </p:spPr>
        <p:txBody>
          <a:bodyPr wrap="square">
            <a:spAutoFit/>
          </a:bodyPr>
          <a:lstStyle/>
          <a:p>
            <a:pPr algn="ctr">
              <a:lnSpc>
                <a:spcPct val="150000"/>
              </a:lnSpc>
            </a:pPr>
            <a:r>
              <a:rPr lang="vi-VN" sz="3733" b="1" i="1" dirty="0">
                <a:solidFill>
                  <a:srgbClr val="0000FF"/>
                </a:solidFill>
                <a:latin typeface="+mj-lt"/>
              </a:rPr>
              <a:t>a. Các nhân tố ảnh hưởng đến phát triển nông nghiệp</a:t>
            </a:r>
            <a:endParaRPr lang="en-US" sz="3733" b="1" i="1" dirty="0">
              <a:solidFill>
                <a:srgbClr val="0000FF"/>
              </a:solidFill>
              <a:latin typeface="+mj-lt"/>
            </a:endParaRPr>
          </a:p>
        </p:txBody>
      </p:sp>
    </p:spTree>
    <p:extLst>
      <p:ext uri="{BB962C8B-B14F-4D97-AF65-F5344CB8AC3E}">
        <p14:creationId xmlns:p14="http://schemas.microsoft.com/office/powerpoint/2010/main" val="198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6661D49-E585-7A88-748E-D3D543F051FA}"/>
              </a:ext>
            </a:extLst>
          </p:cNvPr>
          <p:cNvGraphicFramePr>
            <a:graphicFrameLocks noGrp="1"/>
          </p:cNvGraphicFramePr>
          <p:nvPr>
            <p:extLst>
              <p:ext uri="{D42A27DB-BD31-4B8C-83A1-F6EECF244321}">
                <p14:modId xmlns:p14="http://schemas.microsoft.com/office/powerpoint/2010/main" val="2479378032"/>
              </p:ext>
            </p:extLst>
          </p:nvPr>
        </p:nvGraphicFramePr>
        <p:xfrm>
          <a:off x="-1" y="24300"/>
          <a:ext cx="12192002" cy="3540276"/>
        </p:xfrm>
        <a:graphic>
          <a:graphicData uri="http://schemas.openxmlformats.org/drawingml/2006/table">
            <a:tbl>
              <a:tblPr/>
              <a:tblGrid>
                <a:gridCol w="1199329">
                  <a:extLst>
                    <a:ext uri="{9D8B030D-6E8A-4147-A177-3AD203B41FA5}">
                      <a16:colId xmlns:a16="http://schemas.microsoft.com/office/drawing/2014/main" val="2783846362"/>
                    </a:ext>
                  </a:extLst>
                </a:gridCol>
                <a:gridCol w="1577385">
                  <a:extLst>
                    <a:ext uri="{9D8B030D-6E8A-4147-A177-3AD203B41FA5}">
                      <a16:colId xmlns:a16="http://schemas.microsoft.com/office/drawing/2014/main" val="1120245740"/>
                    </a:ext>
                  </a:extLst>
                </a:gridCol>
                <a:gridCol w="9415288">
                  <a:extLst>
                    <a:ext uri="{9D8B030D-6E8A-4147-A177-3AD203B41FA5}">
                      <a16:colId xmlns:a16="http://schemas.microsoft.com/office/drawing/2014/main" val="236031048"/>
                    </a:ext>
                  </a:extLst>
                </a:gridCol>
              </a:tblGrid>
              <a:tr h="1056664">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a:ln>
                            <a:noFill/>
                          </a:ln>
                          <a:solidFill>
                            <a:srgbClr val="0432FF"/>
                          </a:solidFill>
                          <a:effectLst/>
                          <a:latin typeface="Times New Roman" panose="02020603050405020304" pitchFamily="18" charset="0"/>
                          <a:cs typeface="Times New Roman" panose="02020603050405020304" pitchFamily="18" charset="0"/>
                        </a:rPr>
                        <a:t>Nhóm</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Nhân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tố</a:t>
                      </a:r>
                      <a:endPar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endParaRP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Tác</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động</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đến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sự</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phát</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triển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phân</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bố</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nông</a:t>
                      </a:r>
                      <a:r>
                        <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432FF"/>
                          </a:solidFill>
                          <a:effectLst/>
                          <a:latin typeface="Times New Roman" panose="02020603050405020304" pitchFamily="18" charset="0"/>
                          <a:cs typeface="Times New Roman" panose="02020603050405020304" pitchFamily="18" charset="0"/>
                        </a:rPr>
                        <a:t>nghiệp</a:t>
                      </a:r>
                      <a:endParaRPr kumimoji="0" lang="en-US" altLang="en-US" sz="2800" b="1" i="0" u="none" strike="noStrike" cap="none" normalizeH="0" baseline="0" dirty="0">
                        <a:ln>
                          <a:noFill/>
                        </a:ln>
                        <a:solidFill>
                          <a:srgbClr val="0432FF"/>
                        </a:solidFill>
                        <a:effectLst/>
                        <a:latin typeface="Times New Roman" panose="02020603050405020304" pitchFamily="18" charset="0"/>
                        <a:cs typeface="Times New Roman" panose="02020603050405020304" pitchFamily="18" charset="0"/>
                      </a:endParaRP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extLst>
                  <a:ext uri="{0D108BD9-81ED-4DB2-BD59-A6C34878D82A}">
                    <a16:rowId xmlns:a16="http://schemas.microsoft.com/office/drawing/2014/main" val="148940724"/>
                  </a:ext>
                </a:extLst>
              </a:tr>
              <a:tr h="2048486">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a:ln>
                            <a:noFill/>
                          </a:ln>
                          <a:solidFill>
                            <a:srgbClr val="0432FF"/>
                          </a:solidFill>
                          <a:effectLst/>
                          <a:latin typeface="Times New Roman" panose="02020603050405020304" pitchFamily="18" charset="0"/>
                          <a:cs typeface="Times New Roman" panose="02020603050405020304" pitchFamily="18" charset="0"/>
                        </a:rPr>
                        <a:t>4</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ctr"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a:ln>
                            <a:noFill/>
                          </a:ln>
                          <a:solidFill>
                            <a:srgbClr val="0432FF"/>
                          </a:solidFill>
                          <a:effectLst/>
                          <a:latin typeface="Times New Roman" panose="02020603050405020304" pitchFamily="18" charset="0"/>
                          <a:cs typeface="Times New Roman" panose="02020603050405020304" pitchFamily="18" charset="0"/>
                        </a:rPr>
                        <a:t>Sinh vật</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tc>
                  <a:txBody>
                    <a:bodyPr/>
                    <a:lstStyle>
                      <a:lvl1pPr defTabSz="1084263">
                        <a:spcBef>
                          <a:spcPct val="20000"/>
                        </a:spcBef>
                        <a:defRPr sz="3400">
                          <a:solidFill>
                            <a:schemeClr val="tx1"/>
                          </a:solidFill>
                          <a:latin typeface="Arial" panose="020B0604020202020204" pitchFamily="34" charset="0"/>
                        </a:defRPr>
                      </a:lvl1pPr>
                      <a:lvl2pPr marL="742950" indent="-285750" defTabSz="1084263">
                        <a:spcBef>
                          <a:spcPct val="20000"/>
                        </a:spcBef>
                        <a:defRPr sz="2900">
                          <a:solidFill>
                            <a:schemeClr val="tx1"/>
                          </a:solidFill>
                          <a:latin typeface="Arial" panose="020B0604020202020204" pitchFamily="34" charset="0"/>
                        </a:defRPr>
                      </a:lvl2pPr>
                      <a:lvl3pPr marL="1143000" indent="-228600" defTabSz="1084263">
                        <a:spcBef>
                          <a:spcPct val="20000"/>
                        </a:spcBef>
                        <a:defRPr sz="2400">
                          <a:solidFill>
                            <a:schemeClr val="tx1"/>
                          </a:solidFill>
                          <a:latin typeface="Arial" panose="020B0604020202020204" pitchFamily="34" charset="0"/>
                        </a:defRPr>
                      </a:lvl3pPr>
                      <a:lvl4pPr marL="1600200" indent="-228600" defTabSz="1084263">
                        <a:spcBef>
                          <a:spcPct val="20000"/>
                        </a:spcBef>
                        <a:defRPr sz="2000">
                          <a:solidFill>
                            <a:schemeClr val="tx1"/>
                          </a:solidFill>
                          <a:latin typeface="Arial" panose="020B0604020202020204" pitchFamily="34" charset="0"/>
                        </a:defRPr>
                      </a:lvl4pPr>
                      <a:lvl5pPr marL="2057400" indent="-228600" defTabSz="1084263">
                        <a:spcBef>
                          <a:spcPct val="20000"/>
                        </a:spcBef>
                        <a:defRPr sz="2000">
                          <a:solidFill>
                            <a:schemeClr val="tx1"/>
                          </a:solidFill>
                          <a:latin typeface="Arial" panose="020B0604020202020204" pitchFamily="34" charset="0"/>
                        </a:defRPr>
                      </a:lvl5pPr>
                      <a:lvl6pPr marL="2514600" indent="-228600" defTabSz="1084263" eaLnBrk="0" fontAlgn="base" hangingPunct="0">
                        <a:spcBef>
                          <a:spcPct val="20000"/>
                        </a:spcBef>
                        <a:spcAft>
                          <a:spcPct val="0"/>
                        </a:spcAft>
                        <a:defRPr sz="2000">
                          <a:solidFill>
                            <a:schemeClr val="tx1"/>
                          </a:solidFill>
                          <a:latin typeface="Arial" panose="020B0604020202020204" pitchFamily="34" charset="0"/>
                        </a:defRPr>
                      </a:lvl6pPr>
                      <a:lvl7pPr marL="2971800" indent="-228600" defTabSz="1084263" eaLnBrk="0" fontAlgn="base" hangingPunct="0">
                        <a:spcBef>
                          <a:spcPct val="20000"/>
                        </a:spcBef>
                        <a:spcAft>
                          <a:spcPct val="0"/>
                        </a:spcAft>
                        <a:defRPr sz="2000">
                          <a:solidFill>
                            <a:schemeClr val="tx1"/>
                          </a:solidFill>
                          <a:latin typeface="Arial" panose="020B0604020202020204" pitchFamily="34" charset="0"/>
                        </a:defRPr>
                      </a:lvl7pPr>
                      <a:lvl8pPr marL="3429000" indent="-228600" defTabSz="1084263" eaLnBrk="0" fontAlgn="base" hangingPunct="0">
                        <a:spcBef>
                          <a:spcPct val="20000"/>
                        </a:spcBef>
                        <a:spcAft>
                          <a:spcPct val="0"/>
                        </a:spcAft>
                        <a:defRPr sz="2000">
                          <a:solidFill>
                            <a:schemeClr val="tx1"/>
                          </a:solidFill>
                          <a:latin typeface="Arial" panose="020B0604020202020204" pitchFamily="34" charset="0"/>
                        </a:defRPr>
                      </a:lvl8pPr>
                      <a:lvl9pPr marL="3886200" indent="-228600" defTabSz="1084263" eaLnBrk="0" fontAlgn="base" hangingPunct="0">
                        <a:spcBef>
                          <a:spcPct val="20000"/>
                        </a:spcBef>
                        <a:spcAft>
                          <a:spcPct val="0"/>
                        </a:spcAft>
                        <a:defRPr sz="2000">
                          <a:solidFill>
                            <a:schemeClr val="tx1"/>
                          </a:solidFill>
                          <a:latin typeface="Arial" panose="020B0604020202020204" pitchFamily="34" charset="0"/>
                        </a:defRPr>
                      </a:lvl9pPr>
                    </a:lstStyle>
                    <a:p>
                      <a:pPr marL="0" marR="0" lvl="0" indent="0" algn="just"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Nguồn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sinh</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vật</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phong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phú</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tính</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đa</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dạng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sinh</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cao</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nguồn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gen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quan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trọng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phát</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triển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nông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nghiệp</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1084263" rtl="0" eaLnBrk="1" fontAlgn="base" latinLnBrk="0" hangingPunct="1">
                        <a:lnSpc>
                          <a:spcPct val="15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Nhiều</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khu</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vực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nước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ta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đồng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cỏ</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tự</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nhiên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thuận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lợi</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phát</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triển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chăn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nuôi</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gia</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súc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lớn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64479" marR="64479"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5000"/>
                        <a:lumOff val="75000"/>
                      </a:schemeClr>
                    </a:solidFill>
                  </a:tcPr>
                </a:tc>
                <a:extLst>
                  <a:ext uri="{0D108BD9-81ED-4DB2-BD59-A6C34878D82A}">
                    <a16:rowId xmlns:a16="http://schemas.microsoft.com/office/drawing/2014/main" val="3750403150"/>
                  </a:ext>
                </a:extLst>
              </a:tr>
            </a:tbl>
          </a:graphicData>
        </a:graphic>
      </p:graphicFrame>
      <p:pic>
        <p:nvPicPr>
          <p:cNvPr id="6" name="Picture 2">
            <a:extLst>
              <a:ext uri="{FF2B5EF4-FFF2-40B4-BE49-F238E27FC236}">
                <a16:creationId xmlns:a16="http://schemas.microsoft.com/office/drawing/2014/main" id="{A973EE88-F575-9688-636B-571B27328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8876"/>
            <a:ext cx="6096000" cy="326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Thiên nhiên đã ưu ái mảnh đất “thiên đường bò sữa” Mộc Châu ra sao? | Mộc  Châu Milk Thiên Đường Sữa Mộc Châu Thảo Nguyên Xanh, Sữa Mát Lành">
            <a:extLst>
              <a:ext uri="{FF2B5EF4-FFF2-40B4-BE49-F238E27FC236}">
                <a16:creationId xmlns:a16="http://schemas.microsoft.com/office/drawing/2014/main" id="{FFE9E573-5DED-C64D-7F94-A3CD4B9FA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677" y="3564576"/>
            <a:ext cx="6096000" cy="326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89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2" name="Rectangle 3">
            <a:extLst>
              <a:ext uri="{FF2B5EF4-FFF2-40B4-BE49-F238E27FC236}">
                <a16:creationId xmlns:a16="http://schemas.microsoft.com/office/drawing/2014/main" id="{99A422EE-0FA6-7BBB-1158-126936222370}"/>
              </a:ext>
            </a:extLst>
          </p:cNvPr>
          <p:cNvSpPr>
            <a:spLocks noChangeArrowheads="1"/>
          </p:cNvSpPr>
          <p:nvPr/>
        </p:nvSpPr>
        <p:spPr bwMode="auto">
          <a:xfrm>
            <a:off x="24988" y="0"/>
            <a:ext cx="1192653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200" b="1">
                <a:solidFill>
                  <a:srgbClr val="0432FF"/>
                </a:solidFill>
                <a:cs typeface="Times New Roman" panose="02020603050405020304" pitchFamily="18" charset="0"/>
              </a:rPr>
              <a:t>Em hãy sắp xếp các hình vào nhóm hình ảnh thích hợp: Nhóm nông nghiệp, lâm nghiệp, thủy sản</a:t>
            </a:r>
          </a:p>
        </p:txBody>
      </p:sp>
      <p:pic>
        <p:nvPicPr>
          <p:cNvPr id="3" name="Picture 1">
            <a:extLst>
              <a:ext uri="{FF2B5EF4-FFF2-40B4-BE49-F238E27FC236}">
                <a16:creationId xmlns:a16="http://schemas.microsoft.com/office/drawing/2014/main" id="{EADF0E90-3830-B49E-FF49-80F1EDA1D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72" y="1077913"/>
            <a:ext cx="11366938"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7B60720-DB8F-C591-3E51-AA42D0CDAA08}"/>
              </a:ext>
            </a:extLst>
          </p:cNvPr>
          <p:cNvSpPr>
            <a:spLocks noChangeArrowheads="1"/>
          </p:cNvSpPr>
          <p:nvPr/>
        </p:nvSpPr>
        <p:spPr bwMode="auto">
          <a:xfrm>
            <a:off x="961697" y="1413977"/>
            <a:ext cx="9662620" cy="295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Sinh </a:t>
            </a:r>
            <a:r>
              <a:rPr lang="en-US" altLang="en-US" sz="3200" b="1" dirty="0" err="1">
                <a:solidFill>
                  <a:srgbClr val="000000"/>
                </a:solidFill>
                <a:cs typeface="Times New Roman" panose="02020603050405020304" pitchFamily="18" charset="0"/>
              </a:rPr>
              <a:t>vật</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Sinh </a:t>
            </a:r>
            <a:r>
              <a:rPr lang="en-US" altLang="en-US" sz="3200" b="1" dirty="0" err="1">
                <a:solidFill>
                  <a:srgbClr val="000000"/>
                </a:solidFill>
                <a:cs typeface="Times New Roman" panose="02020603050405020304" pitchFamily="18" charset="0"/>
              </a:rPr>
              <a:t>vật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phong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phú</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dạng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sinh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học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cao</a:t>
            </a:r>
            <a:r>
              <a:rPr lang="en-US" altLang="en-US" sz="3200" b="1" dirty="0">
                <a:solidFill>
                  <a:srgbClr val="000000"/>
                </a:solidFill>
                <a:cs typeface="Times New Roman" panose="02020603050405020304" pitchFamily="18" charset="0"/>
              </a:rPr>
              <a:t> </a:t>
            </a:r>
            <a:r>
              <a:rPr lang="en-US" altLang="en-US" sz="3200" b="1" dirty="0">
                <a:solidFill>
                  <a:srgbClr val="000000"/>
                </a:solidFill>
                <a:cs typeface="Times New Roman" panose="02020603050405020304" pitchFamily="18" charset="0"/>
                <a:sym typeface="Wingdings" panose="05000000000000000000" pitchFamily="2" charset="2"/>
              </a:rPr>
              <a: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Nguồn</a:t>
            </a:r>
            <a:r>
              <a:rPr lang="en-US" altLang="en-US" sz="3200" b="1" dirty="0">
                <a:solidFill>
                  <a:srgbClr val="000000"/>
                </a:solidFill>
                <a:cs typeface="Times New Roman" panose="02020603050405020304" pitchFamily="18" charset="0"/>
              </a:rPr>
              <a:t> gen </a:t>
            </a:r>
            <a:r>
              <a:rPr lang="en-US" altLang="en-US" sz="3200" b="1" dirty="0" err="1">
                <a:solidFill>
                  <a:srgbClr val="000000"/>
                </a:solidFill>
                <a:cs typeface="Times New Roman" panose="02020603050405020304" pitchFamily="18" charset="0"/>
              </a:rPr>
              <a:t>quan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trọng</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Có</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các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cỏ</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tự</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nhiên</a:t>
            </a:r>
            <a:r>
              <a:rPr lang="en-US" altLang="en-US" sz="3200" b="1" dirty="0">
                <a:solidFill>
                  <a:srgbClr val="000000"/>
                </a:solidFill>
                <a:cs typeface="Times New Roman" panose="02020603050405020304" pitchFamily="18" charset="0"/>
              </a:rPr>
              <a:t> </a:t>
            </a:r>
            <a:r>
              <a:rPr lang="en-US" altLang="en-US" sz="3200" b="1" dirty="0">
                <a:solidFill>
                  <a:srgbClr val="000000"/>
                </a:solidFill>
                <a:cs typeface="Times New Roman" panose="02020603050405020304" pitchFamily="18" charset="0"/>
                <a:sym typeface="Wingdings" panose="05000000000000000000" pitchFamily="2" charset="2"/>
              </a:rPr>
              <a: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nuôi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gia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súc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lớn</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p:txBody>
      </p:sp>
      <p:sp>
        <p:nvSpPr>
          <p:cNvPr id="6" name="TextBox 5">
            <a:extLst>
              <a:ext uri="{FF2B5EF4-FFF2-40B4-BE49-F238E27FC236}">
                <a16:creationId xmlns:a16="http://schemas.microsoft.com/office/drawing/2014/main" id="{25F0EF4E-5860-618A-CF83-51D3AA42A641}"/>
              </a:ext>
            </a:extLst>
          </p:cNvPr>
          <p:cNvSpPr txBox="1"/>
          <p:nvPr/>
        </p:nvSpPr>
        <p:spPr>
          <a:xfrm>
            <a:off x="319514" y="101933"/>
            <a:ext cx="11552972" cy="850233"/>
          </a:xfrm>
          <a:prstGeom prst="rect">
            <a:avLst/>
          </a:prstGeom>
          <a:noFill/>
        </p:spPr>
        <p:txBody>
          <a:bodyPr wrap="square">
            <a:spAutoFit/>
          </a:bodyPr>
          <a:lstStyle/>
          <a:p>
            <a:pPr algn="ctr">
              <a:lnSpc>
                <a:spcPct val="150000"/>
              </a:lnSpc>
            </a:pPr>
            <a:r>
              <a:rPr lang="vi-VN" sz="3733" b="1" i="1" dirty="0">
                <a:solidFill>
                  <a:srgbClr val="0000FF"/>
                </a:solidFill>
                <a:latin typeface="+mj-lt"/>
              </a:rPr>
              <a:t>a. Các nhân tố ảnh hưởng đến phát triển nông nghiệp</a:t>
            </a:r>
            <a:endParaRPr lang="en-US" sz="3733" b="1" i="1" dirty="0">
              <a:solidFill>
                <a:srgbClr val="0000FF"/>
              </a:solidFill>
              <a:latin typeface="+mj-lt"/>
            </a:endParaRPr>
          </a:p>
        </p:txBody>
      </p:sp>
    </p:spTree>
    <p:extLst>
      <p:ext uri="{BB962C8B-B14F-4D97-AF65-F5344CB8AC3E}">
        <p14:creationId xmlns:p14="http://schemas.microsoft.com/office/powerpoint/2010/main" val="44985127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04E8024-4FE2-DC50-2DE3-73532102AB14}"/>
              </a:ext>
            </a:extLst>
          </p:cNvPr>
          <p:cNvGraphicFramePr>
            <a:graphicFrameLocks noGrp="1"/>
          </p:cNvGraphicFramePr>
          <p:nvPr>
            <p:extLst>
              <p:ext uri="{D42A27DB-BD31-4B8C-83A1-F6EECF244321}">
                <p14:modId xmlns:p14="http://schemas.microsoft.com/office/powerpoint/2010/main" val="3137126453"/>
              </p:ext>
            </p:extLst>
          </p:nvPr>
        </p:nvGraphicFramePr>
        <p:xfrm>
          <a:off x="0" y="0"/>
          <a:ext cx="12192000" cy="5549716"/>
        </p:xfrm>
        <a:graphic>
          <a:graphicData uri="http://schemas.openxmlformats.org/drawingml/2006/table">
            <a:tbl>
              <a:tblPr firstRow="1" firstCol="1" bandRow="1">
                <a:tableStyleId>{5C22544A-7EE6-4342-B048-85BDC9FD1C3A}</a:tableStyleId>
              </a:tblPr>
              <a:tblGrid>
                <a:gridCol w="1841603">
                  <a:extLst>
                    <a:ext uri="{9D8B030D-6E8A-4147-A177-3AD203B41FA5}">
                      <a16:colId xmlns:a16="http://schemas.microsoft.com/office/drawing/2014/main" val="20001"/>
                    </a:ext>
                  </a:extLst>
                </a:gridCol>
                <a:gridCol w="10350397">
                  <a:extLst>
                    <a:ext uri="{9D8B030D-6E8A-4147-A177-3AD203B41FA5}">
                      <a16:colId xmlns:a16="http://schemas.microsoft.com/office/drawing/2014/main" val="20002"/>
                    </a:ext>
                  </a:extLst>
                </a:gridCol>
              </a:tblGrid>
              <a:tr h="599090">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Nhân tố</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1" marR="64471" marT="0" marB="0">
                    <a:solidFill>
                      <a:schemeClr val="tx1">
                        <a:lumMod val="25000"/>
                        <a:lumOff val="75000"/>
                      </a:schemeClr>
                    </a:solidFill>
                  </a:tcPr>
                </a:tc>
                <a:tc>
                  <a:txBody>
                    <a:bodyPr/>
                    <a:lstStyle/>
                    <a:p>
                      <a:pPr algn="ctr">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Tác</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động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đến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sự</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phát</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triển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và</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phân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bố</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nông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nghiệp</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1" marR="64471" marT="0" marB="0">
                    <a:solidFill>
                      <a:schemeClr val="tx1">
                        <a:lumMod val="25000"/>
                        <a:lumOff val="75000"/>
                      </a:schemeClr>
                    </a:solidFill>
                  </a:tcPr>
                </a:tc>
                <a:extLst>
                  <a:ext uri="{0D108BD9-81ED-4DB2-BD59-A6C34878D82A}">
                    <a16:rowId xmlns:a16="http://schemas.microsoft.com/office/drawing/2014/main" val="10000"/>
                  </a:ext>
                </a:extLst>
              </a:tr>
              <a:tr h="4950626">
                <a:tc>
                  <a:txBody>
                    <a:bodyPr/>
                    <a:lstStyle/>
                    <a:p>
                      <a:pPr algn="just">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Dân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cư</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và</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nguồn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lao</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động</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1" marR="64471" marT="0" marB="0">
                    <a:solidFill>
                      <a:schemeClr val="tx1">
                        <a:lumMod val="25000"/>
                        <a:lumOff val="75000"/>
                      </a:schemeClr>
                    </a:solidFill>
                  </a:tcPr>
                </a:tc>
                <a:tc>
                  <a:txBody>
                    <a:bodyPr/>
                    <a:lstStyle/>
                    <a:p>
                      <a:pPr algn="just">
                        <a:lnSpc>
                          <a:spcPct val="150000"/>
                        </a:lnSpc>
                      </a:pPr>
                      <a:r>
                        <a:rPr lang="en-VN" sz="2800" b="1" dirty="0">
                          <a:solidFill>
                            <a:srgbClr val="0432FF"/>
                          </a:solidFill>
                          <a:effectLst/>
                          <a:latin typeface="Times New Roman" panose="02020603050405020304" pitchFamily="18" charset="0"/>
                          <a:cs typeface="Times New Roman" panose="02020603050405020304" pitchFamily="18" charset="0"/>
                        </a:rPr>
                        <a:t> </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hơn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98,5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triệu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2021)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tạo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thị</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trường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tiêu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thụ</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rộng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endParaRPr lang="en-VN" sz="2800" b="1"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50000"/>
                        </a:lnSpc>
                      </a:pP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Lực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dồi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dào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kinh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nghiệm</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xuất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phong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phú</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p>
                    <a:p>
                      <a:pPr algn="just">
                        <a:lnSpc>
                          <a:spcPct val="150000"/>
                        </a:lnSpc>
                      </a:pP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Chất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lao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ngày</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càng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nâng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thuận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lợi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việc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tiếp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ứng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tựu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khoa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học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kĩ</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thuật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tiên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tiến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xuất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r>
                        <a:rPr lang="en-VN" sz="2800" b="1" dirty="0">
                          <a:solidFill>
                            <a:schemeClr val="tx1"/>
                          </a:solidFill>
                          <a:effectLst/>
                          <a:latin typeface="Times New Roman" panose="02020603050405020304" pitchFamily="18" charset="0"/>
                          <a:cs typeface="Times New Roman" panose="02020603050405020304" pitchFamily="18" charset="0"/>
                        </a:rPr>
                        <a:t> </a:t>
                      </a:r>
                      <a:endParaRPr lang="en-VN" sz="2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4471" marR="64471" marT="0" marB="0">
                    <a:solidFill>
                      <a:schemeClr val="tx1">
                        <a:lumMod val="25000"/>
                        <a:lumOff val="7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8958101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803C60-E2F8-F01B-3A8B-55D17810AB48}"/>
              </a:ext>
            </a:extLst>
          </p:cNvPr>
          <p:cNvGraphicFramePr>
            <a:graphicFrameLocks noGrp="1"/>
          </p:cNvGraphicFramePr>
          <p:nvPr>
            <p:extLst>
              <p:ext uri="{D42A27DB-BD31-4B8C-83A1-F6EECF244321}">
                <p14:modId xmlns:p14="http://schemas.microsoft.com/office/powerpoint/2010/main" val="4059852236"/>
              </p:ext>
            </p:extLst>
          </p:nvPr>
        </p:nvGraphicFramePr>
        <p:xfrm>
          <a:off x="0" y="1"/>
          <a:ext cx="12192000" cy="4967224"/>
        </p:xfrm>
        <a:graphic>
          <a:graphicData uri="http://schemas.openxmlformats.org/drawingml/2006/table">
            <a:tbl>
              <a:tblPr firstRow="1" firstCol="1" bandRow="1">
                <a:tableStyleId>{5C22544A-7EE6-4342-B048-85BDC9FD1C3A}</a:tableStyleId>
              </a:tblPr>
              <a:tblGrid>
                <a:gridCol w="2994946">
                  <a:extLst>
                    <a:ext uri="{9D8B030D-6E8A-4147-A177-3AD203B41FA5}">
                      <a16:colId xmlns:a16="http://schemas.microsoft.com/office/drawing/2014/main" val="20001"/>
                    </a:ext>
                  </a:extLst>
                </a:gridCol>
                <a:gridCol w="9197054">
                  <a:extLst>
                    <a:ext uri="{9D8B030D-6E8A-4147-A177-3AD203B41FA5}">
                      <a16:colId xmlns:a16="http://schemas.microsoft.com/office/drawing/2014/main" val="20002"/>
                    </a:ext>
                  </a:extLst>
                </a:gridCol>
              </a:tblGrid>
              <a:tr h="503944">
                <a:tc>
                  <a:txBody>
                    <a:bodyPr/>
                    <a:lstStyle/>
                    <a:p>
                      <a:pPr algn="ctr">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Nhân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tố</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ctr">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Tác</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động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đến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sự</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phát</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triển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và</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phân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bố</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nông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nghiệp</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0"/>
                  </a:ext>
                </a:extLst>
              </a:tr>
              <a:tr h="2696456">
                <a:tc>
                  <a:txBody>
                    <a:bodyPr/>
                    <a:lstStyle/>
                    <a:p>
                      <a:pPr algn="just">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Chính</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sách</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phát</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triển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nông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nghiệp</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vốn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sản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xuất</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và</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thị</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trường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tiêu</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thụ</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marL="0" marR="0" lvl="0" indent="0" algn="just" defTabSz="1085484" rtl="0" eaLnBrk="1" fontAlgn="auto" latinLnBrk="0" hangingPunct="1">
                        <a:lnSpc>
                          <a:spcPct val="150000"/>
                        </a:lnSpc>
                        <a:spcBef>
                          <a:spcPts val="0"/>
                        </a:spcBef>
                        <a:spcAft>
                          <a:spcPts val="0"/>
                        </a:spcAft>
                        <a:buClrTx/>
                        <a:buSzTx/>
                        <a:buFontTx/>
                        <a:buNone/>
                        <a:tabLst/>
                        <a:defRPr/>
                      </a:pPr>
                      <a:r>
                        <a:rPr lang="en-VN" sz="2800" b="1" dirty="0">
                          <a:solidFill>
                            <a:srgbClr val="0432FF"/>
                          </a:solidFill>
                          <a:effectLst/>
                          <a:latin typeface="Times New Roman" panose="02020603050405020304" pitchFamily="18" charset="0"/>
                          <a:cs typeface="Times New Roman" panose="02020603050405020304" pitchFamily="18" charset="0"/>
                        </a:rPr>
                        <a:t> </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Ban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hành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nhiều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chính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sách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hút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vốn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khuyến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khích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doanh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bảo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hiểm</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chính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sách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xanh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tuần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just" defTabSz="1085484" rtl="0" eaLnBrk="1" fontAlgn="auto" latinLnBrk="0" hangingPunct="1">
                        <a:lnSpc>
                          <a:spcPct val="150000"/>
                        </a:lnSpc>
                        <a:spcBef>
                          <a:spcPts val="0"/>
                        </a:spcBef>
                        <a:spcAft>
                          <a:spcPts val="0"/>
                        </a:spcAft>
                        <a:buClrTx/>
                        <a:buSzTx/>
                        <a:buFontTx/>
                        <a:buNone/>
                        <a:tabLst/>
                        <a:defRPr/>
                      </a:pP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Thị</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trường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nông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nghiệp</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ngày</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càng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mở</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rộng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ngoài</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nước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nông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sản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nước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ta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đã</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mặt</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hơn</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196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quốc</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gia</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vùng</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lãnh</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thổ</a:t>
                      </a:r>
                      <a:r>
                        <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en-VN" sz="2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8023969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8F52AA0-0A93-C388-24C3-F17AAC3B8BF5}"/>
              </a:ext>
            </a:extLst>
          </p:cNvPr>
          <p:cNvGraphicFramePr>
            <a:graphicFrameLocks noGrp="1"/>
          </p:cNvGraphicFramePr>
          <p:nvPr>
            <p:extLst>
              <p:ext uri="{D42A27DB-BD31-4B8C-83A1-F6EECF244321}">
                <p14:modId xmlns:p14="http://schemas.microsoft.com/office/powerpoint/2010/main" val="3826626328"/>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1450428">
                  <a:extLst>
                    <a:ext uri="{9D8B030D-6E8A-4147-A177-3AD203B41FA5}">
                      <a16:colId xmlns:a16="http://schemas.microsoft.com/office/drawing/2014/main" val="20001"/>
                    </a:ext>
                  </a:extLst>
                </a:gridCol>
                <a:gridCol w="10741572">
                  <a:extLst>
                    <a:ext uri="{9D8B030D-6E8A-4147-A177-3AD203B41FA5}">
                      <a16:colId xmlns:a16="http://schemas.microsoft.com/office/drawing/2014/main" val="20002"/>
                    </a:ext>
                  </a:extLst>
                </a:gridCol>
              </a:tblGrid>
              <a:tr h="805768">
                <a:tc>
                  <a:txBody>
                    <a:bodyPr/>
                    <a:lstStyle/>
                    <a:p>
                      <a:pPr algn="ctr">
                        <a:lnSpc>
                          <a:spcPct val="150000"/>
                        </a:lnSpc>
                      </a:pPr>
                      <a:r>
                        <a:rPr lang="en-US" sz="2600" b="1">
                          <a:solidFill>
                            <a:srgbClr val="0432FF"/>
                          </a:solidFill>
                          <a:effectLst/>
                          <a:latin typeface="Times New Roman" panose="02020603050405020304" pitchFamily="18" charset="0"/>
                          <a:cs typeface="Times New Roman" panose="02020603050405020304" pitchFamily="18" charset="0"/>
                        </a:rPr>
                        <a:t>Nhân tố</a:t>
                      </a:r>
                      <a:endParaRPr lang="en-VN" sz="26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80" marR="64480" marT="0" marB="0">
                    <a:solidFill>
                      <a:schemeClr val="tx1">
                        <a:lumMod val="25000"/>
                        <a:lumOff val="75000"/>
                      </a:schemeClr>
                    </a:solidFill>
                  </a:tcPr>
                </a:tc>
                <a:tc>
                  <a:txBody>
                    <a:bodyPr/>
                    <a:lstStyle/>
                    <a:p>
                      <a:pPr algn="ctr">
                        <a:lnSpc>
                          <a:spcPct val="150000"/>
                        </a:lnSpc>
                      </a:pPr>
                      <a:r>
                        <a:rPr lang="en-US" sz="2600" b="1" dirty="0" err="1">
                          <a:solidFill>
                            <a:srgbClr val="0432FF"/>
                          </a:solidFill>
                          <a:effectLst/>
                          <a:latin typeface="Times New Roman" panose="02020603050405020304" pitchFamily="18" charset="0"/>
                          <a:cs typeface="Times New Roman" panose="02020603050405020304" pitchFamily="18" charset="0"/>
                        </a:rPr>
                        <a:t>Tác</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động</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đến</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sự</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phát</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triển</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và</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phân</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bố</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nông</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nghiệp</a:t>
                      </a:r>
                      <a:endParaRPr lang="en-VN" sz="26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80" marR="64480" marT="0" marB="0">
                    <a:solidFill>
                      <a:schemeClr val="tx1">
                        <a:lumMod val="25000"/>
                        <a:lumOff val="75000"/>
                      </a:schemeClr>
                    </a:solidFill>
                  </a:tcPr>
                </a:tc>
                <a:extLst>
                  <a:ext uri="{0D108BD9-81ED-4DB2-BD59-A6C34878D82A}">
                    <a16:rowId xmlns:a16="http://schemas.microsoft.com/office/drawing/2014/main" val="10000"/>
                  </a:ext>
                </a:extLst>
              </a:tr>
              <a:tr h="6052232">
                <a:tc>
                  <a:txBody>
                    <a:bodyPr/>
                    <a:lstStyle/>
                    <a:p>
                      <a:pPr algn="just">
                        <a:lnSpc>
                          <a:spcPct val="150000"/>
                        </a:lnSpc>
                      </a:pPr>
                      <a:r>
                        <a:rPr lang="en-US" sz="2600" b="1" dirty="0" err="1">
                          <a:solidFill>
                            <a:srgbClr val="0432FF"/>
                          </a:solidFill>
                          <a:effectLst/>
                          <a:latin typeface="Times New Roman" panose="02020603050405020304" pitchFamily="18" charset="0"/>
                          <a:cs typeface="Times New Roman" panose="02020603050405020304" pitchFamily="18" charset="0"/>
                        </a:rPr>
                        <a:t>Cơ</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sở</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vật</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chất</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kĩ</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thuật</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và</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công</a:t>
                      </a:r>
                      <a:r>
                        <a:rPr lang="en-US" sz="2600" b="1" dirty="0">
                          <a:solidFill>
                            <a:srgbClr val="0432FF"/>
                          </a:solidFill>
                          <a:effectLst/>
                          <a:latin typeface="Times New Roman" panose="02020603050405020304" pitchFamily="18" charset="0"/>
                          <a:cs typeface="Times New Roman" panose="02020603050405020304" pitchFamily="18" charset="0"/>
                        </a:rPr>
                        <a:t> </a:t>
                      </a:r>
                      <a:r>
                        <a:rPr lang="en-US" sz="2600" b="1" dirty="0" err="1">
                          <a:solidFill>
                            <a:srgbClr val="0432FF"/>
                          </a:solidFill>
                          <a:effectLst/>
                          <a:latin typeface="Times New Roman" panose="02020603050405020304" pitchFamily="18" charset="0"/>
                          <a:cs typeface="Times New Roman" panose="02020603050405020304" pitchFamily="18" charset="0"/>
                        </a:rPr>
                        <a:t>nghệ</a:t>
                      </a:r>
                      <a:endParaRPr lang="en-VN" sz="26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80" marR="64480" marT="0" marB="0">
                    <a:solidFill>
                      <a:schemeClr val="tx1">
                        <a:lumMod val="25000"/>
                        <a:lumOff val="75000"/>
                      </a:schemeClr>
                    </a:solidFill>
                  </a:tcPr>
                </a:tc>
                <a:tc>
                  <a:txBody>
                    <a:bodyPr/>
                    <a:lstStyle/>
                    <a:p>
                      <a:pPr marL="0" marR="0" lvl="0" indent="0" algn="just" defTabSz="1085484" rtl="0" eaLnBrk="1" fontAlgn="auto" latinLnBrk="0" hangingPunct="1">
                        <a:lnSpc>
                          <a:spcPct val="150000"/>
                        </a:lnSpc>
                        <a:spcBef>
                          <a:spcPts val="0"/>
                        </a:spcBef>
                        <a:spcAft>
                          <a:spcPts val="0"/>
                        </a:spcAft>
                        <a:buClrTx/>
                        <a:buSzTx/>
                        <a:buFontTx/>
                        <a:buNone/>
                        <a:tabLst/>
                        <a:defRPr/>
                      </a:pPr>
                      <a:r>
                        <a:rPr lang="en-VN" sz="2600" b="1" dirty="0">
                          <a:solidFill>
                            <a:srgbClr val="0432FF"/>
                          </a:solidFill>
                          <a:effectLst/>
                          <a:latin typeface="Times New Roman" panose="02020603050405020304" pitchFamily="18" charset="0"/>
                          <a:cs typeface="Times New Roman" panose="02020603050405020304" pitchFamily="18" charset="0"/>
                        </a:rPr>
                        <a:t> </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Quy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vùng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chuyên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canh</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cây</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lương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thực</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phẩm</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just" defTabSz="1085484" rtl="0" eaLnBrk="1" fontAlgn="auto" latinLnBrk="0" hangingPunct="1">
                        <a:lnSpc>
                          <a:spcPct val="150000"/>
                        </a:lnSpc>
                        <a:spcBef>
                          <a:spcPts val="0"/>
                        </a:spcBef>
                        <a:spcAft>
                          <a:spcPts val="0"/>
                        </a:spcAft>
                        <a:buClrTx/>
                        <a:buSzTx/>
                        <a:buFontTx/>
                        <a:buNone/>
                        <a:tabLst/>
                        <a:defRPr/>
                      </a:pP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Xây</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dựng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thủy</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lợi</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kênh</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dẫn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hồ</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Dầu</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Tiếng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hồ</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Kẻ</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Gỗ</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just" defTabSz="1085484" rtl="0" eaLnBrk="1" fontAlgn="auto" latinLnBrk="0" hangingPunct="1">
                        <a:lnSpc>
                          <a:spcPct val="150000"/>
                        </a:lnSpc>
                        <a:spcBef>
                          <a:spcPts val="0"/>
                        </a:spcBef>
                        <a:spcAft>
                          <a:spcPts val="0"/>
                        </a:spcAft>
                        <a:buClrTx/>
                        <a:buSzTx/>
                        <a:buFontTx/>
                        <a:buNone/>
                        <a:tabLst/>
                        <a:defRPr/>
                      </a:pP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cơ</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sở</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chế</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biến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gắn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nguồn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nguyên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liệu</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just" defTabSz="1085484" rtl="0" eaLnBrk="1" fontAlgn="auto" latinLnBrk="0" hangingPunct="1">
                        <a:lnSpc>
                          <a:spcPct val="150000"/>
                        </a:lnSpc>
                        <a:spcBef>
                          <a:spcPts val="0"/>
                        </a:spcBef>
                        <a:spcAft>
                          <a:spcPts val="0"/>
                        </a:spcAft>
                        <a:buClrTx/>
                        <a:buSzTx/>
                        <a:buFontTx/>
                        <a:buNone/>
                        <a:tabLst/>
                        <a:defRPr/>
                      </a:pP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Ứng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khoa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học</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kĩ</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thuật</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nghệ</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xuất</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ngày</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càng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rộng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rãi</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kĩ</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thuật</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gen,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lai</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tạo</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giống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mô</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xuất</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tiên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tiến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xanh</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tuần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hữu</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cơ</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thâm</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600" b="1" kern="1200" dirty="0" err="1">
                          <a:solidFill>
                            <a:schemeClr val="tx1"/>
                          </a:solidFill>
                          <a:effectLst/>
                          <a:latin typeface="Times New Roman" panose="02020603050405020304" pitchFamily="18" charset="0"/>
                          <a:ea typeface="+mn-ea"/>
                          <a:cs typeface="Times New Roman" panose="02020603050405020304" pitchFamily="18" charset="0"/>
                        </a:rPr>
                        <a:t>canh</a:t>
                      </a:r>
                      <a:r>
                        <a:rPr lang="en-US" sz="2600" b="1" kern="1200" dirty="0">
                          <a:solidFill>
                            <a:schemeClr val="tx1"/>
                          </a:solidFill>
                          <a:effectLst/>
                          <a:latin typeface="Times New Roman" panose="02020603050405020304" pitchFamily="18" charset="0"/>
                          <a:ea typeface="+mn-ea"/>
                          <a:cs typeface="Times New Roman" panose="02020603050405020304" pitchFamily="18" charset="0"/>
                        </a:rPr>
                        <a:t>,..</a:t>
                      </a:r>
                      <a:r>
                        <a:rPr lang="en-VN" sz="2600" b="1" dirty="0">
                          <a:solidFill>
                            <a:schemeClr val="tx1"/>
                          </a:solidFill>
                          <a:effectLst/>
                          <a:latin typeface="Times New Roman" panose="02020603050405020304" pitchFamily="18" charset="0"/>
                          <a:cs typeface="Times New Roman" panose="02020603050405020304" pitchFamily="18" charset="0"/>
                        </a:rPr>
                        <a:t> </a:t>
                      </a:r>
                      <a:endParaRPr lang="en-VN" sz="2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4480" marR="64480" marT="0" marB="0">
                    <a:solidFill>
                      <a:schemeClr val="tx1">
                        <a:lumMod val="25000"/>
                        <a:lumOff val="75000"/>
                      </a:schemeClr>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207"/>
        <p:cNvGrpSpPr/>
        <p:nvPr/>
      </p:nvGrpSpPr>
      <p:grpSpPr>
        <a:xfrm>
          <a:off x="0" y="0"/>
          <a:ext cx="0" cy="0"/>
          <a:chOff x="0" y="0"/>
          <a:chExt cx="0" cy="0"/>
        </a:xfrm>
      </p:grpSpPr>
      <p:pic>
        <p:nvPicPr>
          <p:cNvPr id="2" name="Nông nghiệp 4.0 tại Đồng bằng sông Cửu Long - VTV24">
            <a:hlinkClick r:id="" action="ppaction://media"/>
            <a:extLst>
              <a:ext uri="{FF2B5EF4-FFF2-40B4-BE49-F238E27FC236}">
                <a16:creationId xmlns:a16="http://schemas.microsoft.com/office/drawing/2014/main" id="{31A2D595-C6AE-6D45-A4E9-BE88603252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Scroll: Horizontal 4">
            <a:extLst>
              <a:ext uri="{FF2B5EF4-FFF2-40B4-BE49-F238E27FC236}">
                <a16:creationId xmlns:a16="http://schemas.microsoft.com/office/drawing/2014/main" id="{20765733-4880-85B5-F762-8914DE0638E9}"/>
              </a:ext>
            </a:extLst>
          </p:cNvPr>
          <p:cNvSpPr/>
          <p:nvPr/>
        </p:nvSpPr>
        <p:spPr>
          <a:xfrm>
            <a:off x="985520" y="5455920"/>
            <a:ext cx="10220960" cy="1026160"/>
          </a:xfrm>
          <a:prstGeom prst="horizontalScroll">
            <a:avLst/>
          </a:prstGeom>
          <a:solidFill>
            <a:srgbClr val="FFFFFF"/>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67">
                <a:solidFill>
                  <a:srgbClr val="0F0F0F"/>
                </a:solidFill>
                <a:highlight>
                  <a:srgbClr val="FFFFFF"/>
                </a:highlight>
              </a:rPr>
              <a:t>Nông nghiệp 4.0 tại Đồng bằng sông Cửu Long</a:t>
            </a:r>
          </a:p>
        </p:txBody>
      </p:sp>
    </p:spTree>
    <p:extLst>
      <p:ext uri="{BB962C8B-B14F-4D97-AF65-F5344CB8AC3E}">
        <p14:creationId xmlns:p14="http://schemas.microsoft.com/office/powerpoint/2010/main" val="374804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8" descr="20 câu Trắc nghiệm Địa lí 10 Bài 25 (Chân trời sáng tạo 2024) có đáp án:  Vai trò, đặc điểm, các nhân tố ảnh hưởng tới sự phát triển và phân">
            <a:extLst>
              <a:ext uri="{FF2B5EF4-FFF2-40B4-BE49-F238E27FC236}">
                <a16:creationId xmlns:a16="http://schemas.microsoft.com/office/drawing/2014/main" id="{53985703-23DD-BD11-E850-F1E0B3E3A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2207172"/>
            <a:ext cx="5730875" cy="441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Bài 23: Vai trò, đặc điểm, các nhân tố ảnh hưởng đến sự phát triển và phân  bố nông nghiệp, lâm nghiệp, thủy sản - Kết nối tri thức">
            <a:extLst>
              <a:ext uri="{FF2B5EF4-FFF2-40B4-BE49-F238E27FC236}">
                <a16:creationId xmlns:a16="http://schemas.microsoft.com/office/drawing/2014/main" id="{42B8CEC3-22EF-DCCE-AEA6-66B260C3A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2207172"/>
            <a:ext cx="5730875" cy="441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tangle 6">
            <a:extLst>
              <a:ext uri="{FF2B5EF4-FFF2-40B4-BE49-F238E27FC236}">
                <a16:creationId xmlns:a16="http://schemas.microsoft.com/office/drawing/2014/main" id="{3C635DFC-4FB3-EC18-48AB-0DD5795E2EC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00" y="47351"/>
            <a:ext cx="11303000" cy="184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14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EF94CE1-EED8-09A2-6AB2-5A4992D14348}"/>
              </a:ext>
            </a:extLst>
          </p:cNvPr>
          <p:cNvSpPr>
            <a:spLocks noChangeArrowheads="1"/>
          </p:cNvSpPr>
          <p:nvPr/>
        </p:nvSpPr>
        <p:spPr bwMode="auto">
          <a:xfrm>
            <a:off x="2319338" y="0"/>
            <a:ext cx="7553325"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solidFill>
                  <a:srgbClr val="0432FF"/>
                </a:solidFill>
                <a:cs typeface="Times New Roman" panose="02020603050405020304" pitchFamily="18" charset="0"/>
              </a:rPr>
              <a:t>Cho </a:t>
            </a:r>
            <a:r>
              <a:rPr lang="en-US" altLang="en-US" sz="4000" b="1" dirty="0" err="1">
                <a:solidFill>
                  <a:srgbClr val="0432FF"/>
                </a:solidFill>
                <a:cs typeface="Times New Roman" panose="02020603050405020304" pitchFamily="18" charset="0"/>
              </a:rPr>
              <a:t>biết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năm</a:t>
            </a:r>
            <a:r>
              <a:rPr lang="en-US" altLang="en-US" sz="4000" b="1" dirty="0">
                <a:solidFill>
                  <a:srgbClr val="0432FF"/>
                </a:solidFill>
                <a:cs typeface="Times New Roman" panose="02020603050405020304" pitchFamily="18" charset="0"/>
              </a:rPr>
              <a:t> 2021 </a:t>
            </a:r>
            <a:r>
              <a:rPr lang="en-US" altLang="en-US" sz="4000" b="1" dirty="0" err="1">
                <a:solidFill>
                  <a:srgbClr val="0432FF"/>
                </a:solidFill>
                <a:cs typeface="Times New Roman" panose="02020603050405020304" pitchFamily="18" charset="0"/>
              </a:rPr>
              <a:t>tốc</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độ</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tăng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trưởng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giá</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trị</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sản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xuất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của</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ngành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nông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nghiệp</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đạt</a:t>
            </a:r>
            <a:r>
              <a:rPr lang="en-US" altLang="en-US" sz="4000" b="1" dirty="0">
                <a:solidFill>
                  <a:srgbClr val="0432FF"/>
                </a:solidFill>
                <a:cs typeface="Times New Roman" panose="02020603050405020304" pitchFamily="18" charset="0"/>
              </a:rPr>
              <a:t> bao </a:t>
            </a:r>
            <a:r>
              <a:rPr lang="en-US" altLang="en-US" sz="4000" b="1" dirty="0" err="1">
                <a:solidFill>
                  <a:srgbClr val="0432FF"/>
                </a:solidFill>
                <a:cs typeface="Times New Roman" panose="02020603050405020304" pitchFamily="18" charset="0"/>
              </a:rPr>
              <a:t>nhiêu</a:t>
            </a:r>
            <a:r>
              <a:rPr lang="en-US" altLang="en-US" sz="4000" b="1" dirty="0">
                <a:solidFill>
                  <a:srgbClr val="0432FF"/>
                </a:solidFill>
                <a:cs typeface="Times New Roman" panose="02020603050405020304" pitchFamily="18" charset="0"/>
              </a:rPr>
              <a:t>? </a:t>
            </a:r>
          </a:p>
        </p:txBody>
      </p:sp>
      <p:sp>
        <p:nvSpPr>
          <p:cNvPr id="7" name="TextBox 6">
            <a:extLst>
              <a:ext uri="{FF2B5EF4-FFF2-40B4-BE49-F238E27FC236}">
                <a16:creationId xmlns:a16="http://schemas.microsoft.com/office/drawing/2014/main" id="{447CB01F-F931-EFF6-86CD-78342138841F}"/>
              </a:ext>
            </a:extLst>
          </p:cNvPr>
          <p:cNvSpPr txBox="1">
            <a:spLocks noChangeArrowheads="1"/>
          </p:cNvSpPr>
          <p:nvPr/>
        </p:nvSpPr>
        <p:spPr bwMode="auto">
          <a:xfrm>
            <a:off x="2470150" y="3722688"/>
            <a:ext cx="699770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err="1">
                <a:solidFill>
                  <a:srgbClr val="00B050"/>
                </a:solidFill>
                <a:cs typeface="Times New Roman" panose="02020603050405020304" pitchFamily="18" charset="0"/>
              </a:rPr>
              <a:t>Năm</a:t>
            </a:r>
            <a:r>
              <a:rPr lang="en-US" altLang="en-US" sz="4000" b="1" dirty="0">
                <a:solidFill>
                  <a:srgbClr val="00B050"/>
                </a:solidFill>
                <a:cs typeface="Times New Roman" panose="02020603050405020304" pitchFamily="18" charset="0"/>
              </a:rPr>
              <a:t> 2021 </a:t>
            </a:r>
            <a:r>
              <a:rPr lang="en-US" altLang="en-US" sz="4000" b="1" dirty="0" err="1">
                <a:solidFill>
                  <a:srgbClr val="00B050"/>
                </a:solidFill>
                <a:cs typeface="Times New Roman" panose="02020603050405020304" pitchFamily="18" charset="0"/>
              </a:rPr>
              <a:t>tốc</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độ</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tăng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trưởng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giá</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trị</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sản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xuất</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của</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ngành</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nông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nghiệp</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đạt</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khoảng</a:t>
            </a:r>
            <a:r>
              <a:rPr lang="en-US" altLang="en-US" sz="4000" b="1" dirty="0">
                <a:solidFill>
                  <a:srgbClr val="00B050"/>
                </a:solidFill>
                <a:cs typeface="Times New Roman" panose="02020603050405020304" pitchFamily="18" charset="0"/>
              </a:rPr>
              <a:t> 3,18% </a:t>
            </a:r>
            <a:endParaRPr lang="en-US" altLang="en-US" sz="4000" b="1" dirty="0">
              <a:solidFill>
                <a:srgbClr val="00B050"/>
              </a:solidFill>
            </a:endParaRPr>
          </a:p>
        </p:txBody>
      </p:sp>
    </p:spTree>
    <p:extLst>
      <p:ext uri="{BB962C8B-B14F-4D97-AF65-F5344CB8AC3E}">
        <p14:creationId xmlns:p14="http://schemas.microsoft.com/office/powerpoint/2010/main" val="415878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66A27DD-7B60-2442-6DB5-C36B758C75DA}"/>
              </a:ext>
            </a:extLst>
          </p:cNvPr>
          <p:cNvSpPr>
            <a:spLocks noChangeArrowheads="1"/>
          </p:cNvSpPr>
          <p:nvPr/>
        </p:nvSpPr>
        <p:spPr bwMode="auto">
          <a:xfrm>
            <a:off x="1889125" y="0"/>
            <a:ext cx="815975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err="1">
                <a:solidFill>
                  <a:srgbClr val="0432FF"/>
                </a:solidFill>
                <a:cs typeface="Times New Roman" panose="02020603050405020304" pitchFamily="18" charset="0"/>
              </a:rPr>
              <a:t>Sản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xuất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nông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nghiệp</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gắn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với</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hướng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phát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triển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theo</a:t>
            </a:r>
            <a:r>
              <a:rPr lang="en-US" altLang="en-US" sz="4000" b="1" dirty="0">
                <a:solidFill>
                  <a:srgbClr val="0432FF"/>
                </a:solidFill>
                <a:cs typeface="Times New Roman" panose="02020603050405020304" pitchFamily="18" charset="0"/>
              </a:rPr>
              <a:t> 3 </a:t>
            </a:r>
            <a:r>
              <a:rPr lang="en-US" altLang="en-US" sz="4000" b="1" dirty="0" err="1">
                <a:solidFill>
                  <a:srgbClr val="0432FF"/>
                </a:solidFill>
                <a:cs typeface="Times New Roman" panose="02020603050405020304" pitchFamily="18" charset="0"/>
              </a:rPr>
              <a:t>nhóm</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sản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phẩm</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đó</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là</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những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nhóm</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sản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phẩm</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nào</a:t>
            </a:r>
            <a:r>
              <a:rPr lang="en-US" altLang="en-US" sz="4000" b="1" dirty="0">
                <a:solidFill>
                  <a:srgbClr val="0432FF"/>
                </a:solidFill>
                <a:cs typeface="Times New Roman" panose="02020603050405020304" pitchFamily="18" charset="0"/>
              </a:rPr>
              <a:t>?</a:t>
            </a:r>
            <a:r>
              <a:rPr lang="en-US" altLang="en-US" sz="4000" b="1" dirty="0">
                <a:solidFill>
                  <a:srgbClr val="0432FF"/>
                </a:solidFill>
              </a:rPr>
              <a:t> </a:t>
            </a:r>
            <a:endParaRPr lang="en-US" altLang="en-US" sz="4000" b="1" dirty="0">
              <a:solidFill>
                <a:srgbClr val="0432FF"/>
              </a:solidFill>
              <a:cs typeface="Times New Roman" panose="02020603050405020304" pitchFamily="18" charset="0"/>
            </a:endParaRPr>
          </a:p>
        </p:txBody>
      </p:sp>
      <p:sp>
        <p:nvSpPr>
          <p:cNvPr id="6" name="TextBox 5">
            <a:extLst>
              <a:ext uri="{FF2B5EF4-FFF2-40B4-BE49-F238E27FC236}">
                <a16:creationId xmlns:a16="http://schemas.microsoft.com/office/drawing/2014/main" id="{EC1C1EAB-C309-BB36-F8AD-09C1C4FC3017}"/>
              </a:ext>
            </a:extLst>
          </p:cNvPr>
          <p:cNvSpPr txBox="1">
            <a:spLocks noChangeArrowheads="1"/>
          </p:cNvSpPr>
          <p:nvPr/>
        </p:nvSpPr>
        <p:spPr bwMode="auto">
          <a:xfrm>
            <a:off x="820738" y="3052763"/>
            <a:ext cx="1029652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err="1">
                <a:solidFill>
                  <a:srgbClr val="00B050"/>
                </a:solidFill>
              </a:rPr>
              <a:t>Sản</a:t>
            </a:r>
            <a:r>
              <a:rPr lang="en-US" altLang="en-US" sz="4000" b="1" dirty="0">
                <a:solidFill>
                  <a:srgbClr val="00B050"/>
                </a:solidFill>
              </a:rPr>
              <a:t> </a:t>
            </a:r>
            <a:r>
              <a:rPr lang="en-US" altLang="en-US" sz="4000" b="1" dirty="0" err="1">
                <a:solidFill>
                  <a:srgbClr val="00B050"/>
                </a:solidFill>
              </a:rPr>
              <a:t>xuất</a:t>
            </a:r>
            <a:r>
              <a:rPr lang="en-US" altLang="en-US" sz="4000" b="1" dirty="0">
                <a:solidFill>
                  <a:srgbClr val="00B050"/>
                </a:solidFill>
              </a:rPr>
              <a:t> </a:t>
            </a:r>
            <a:r>
              <a:rPr lang="en-US" altLang="en-US" sz="4000" b="1" dirty="0" err="1">
                <a:solidFill>
                  <a:srgbClr val="00B050"/>
                </a:solidFill>
              </a:rPr>
              <a:t>nông</a:t>
            </a:r>
            <a:r>
              <a:rPr lang="en-US" altLang="en-US" sz="4000" b="1" dirty="0">
                <a:solidFill>
                  <a:srgbClr val="00B050"/>
                </a:solidFill>
              </a:rPr>
              <a:t> </a:t>
            </a:r>
            <a:r>
              <a:rPr lang="en-US" altLang="en-US" sz="4000" b="1" dirty="0" err="1">
                <a:solidFill>
                  <a:srgbClr val="00B050"/>
                </a:solidFill>
              </a:rPr>
              <a:t>nghiệp</a:t>
            </a:r>
            <a:r>
              <a:rPr lang="en-US" altLang="en-US" sz="4000" b="1" dirty="0">
                <a:solidFill>
                  <a:srgbClr val="00B050"/>
                </a:solidFill>
              </a:rPr>
              <a:t> </a:t>
            </a:r>
            <a:r>
              <a:rPr lang="en-US" altLang="en-US" sz="4000" b="1" dirty="0" err="1">
                <a:solidFill>
                  <a:srgbClr val="00B050"/>
                </a:solidFill>
              </a:rPr>
              <a:t>gắn</a:t>
            </a:r>
            <a:r>
              <a:rPr lang="en-US" altLang="en-US" sz="4000" b="1" dirty="0">
                <a:solidFill>
                  <a:srgbClr val="00B050"/>
                </a:solidFill>
              </a:rPr>
              <a:t> </a:t>
            </a:r>
            <a:r>
              <a:rPr lang="en-US" altLang="en-US" sz="4000" b="1" dirty="0" err="1">
                <a:solidFill>
                  <a:srgbClr val="00B050"/>
                </a:solidFill>
              </a:rPr>
              <a:t>với</a:t>
            </a:r>
            <a:r>
              <a:rPr lang="en-US" altLang="en-US" sz="4000" b="1" dirty="0">
                <a:solidFill>
                  <a:srgbClr val="00B050"/>
                </a:solidFill>
              </a:rPr>
              <a:t> </a:t>
            </a:r>
            <a:r>
              <a:rPr lang="en-US" altLang="en-US" sz="4000" b="1" dirty="0" err="1">
                <a:solidFill>
                  <a:srgbClr val="00B050"/>
                </a:solidFill>
              </a:rPr>
              <a:t>hướng</a:t>
            </a:r>
            <a:r>
              <a:rPr lang="en-US" altLang="en-US" sz="4000" b="1" dirty="0">
                <a:solidFill>
                  <a:srgbClr val="00B050"/>
                </a:solidFill>
              </a:rPr>
              <a:t> </a:t>
            </a:r>
            <a:r>
              <a:rPr lang="en-US" altLang="en-US" sz="4000" b="1" dirty="0" err="1">
                <a:solidFill>
                  <a:srgbClr val="00B050"/>
                </a:solidFill>
              </a:rPr>
              <a:t>phát</a:t>
            </a:r>
            <a:r>
              <a:rPr lang="en-US" altLang="en-US" sz="4000" b="1" dirty="0">
                <a:solidFill>
                  <a:srgbClr val="00B050"/>
                </a:solidFill>
              </a:rPr>
              <a:t> </a:t>
            </a:r>
            <a:r>
              <a:rPr lang="en-US" altLang="en-US" sz="4000" b="1" dirty="0" err="1">
                <a:solidFill>
                  <a:srgbClr val="00B050"/>
                </a:solidFill>
              </a:rPr>
              <a:t>triển</a:t>
            </a:r>
            <a:r>
              <a:rPr lang="en-US" altLang="en-US" sz="4000" b="1" dirty="0">
                <a:solidFill>
                  <a:srgbClr val="00B050"/>
                </a:solidFill>
              </a:rPr>
              <a:t> </a:t>
            </a:r>
            <a:r>
              <a:rPr lang="en-US" altLang="en-US" sz="4000" b="1" dirty="0" err="1">
                <a:solidFill>
                  <a:srgbClr val="00B050"/>
                </a:solidFill>
              </a:rPr>
              <a:t>theo</a:t>
            </a:r>
            <a:r>
              <a:rPr lang="en-US" altLang="en-US" sz="4000" b="1" dirty="0">
                <a:solidFill>
                  <a:srgbClr val="00B050"/>
                </a:solidFill>
              </a:rPr>
              <a:t> 3 </a:t>
            </a:r>
            <a:r>
              <a:rPr lang="en-US" altLang="en-US" sz="4000" b="1" dirty="0" err="1">
                <a:solidFill>
                  <a:srgbClr val="00B050"/>
                </a:solidFill>
              </a:rPr>
              <a:t>nhóm</a:t>
            </a:r>
            <a:r>
              <a:rPr lang="en-US" altLang="en-US" sz="4000" b="1" dirty="0">
                <a:solidFill>
                  <a:srgbClr val="00B050"/>
                </a:solidFill>
              </a:rPr>
              <a:t> </a:t>
            </a:r>
            <a:r>
              <a:rPr lang="en-US" altLang="en-US" sz="4000" b="1" dirty="0" err="1">
                <a:solidFill>
                  <a:srgbClr val="00B050"/>
                </a:solidFill>
              </a:rPr>
              <a:t>sản</a:t>
            </a:r>
            <a:r>
              <a:rPr lang="en-US" altLang="en-US" sz="4000" b="1" dirty="0">
                <a:solidFill>
                  <a:srgbClr val="00B050"/>
                </a:solidFill>
              </a:rPr>
              <a:t> </a:t>
            </a:r>
            <a:r>
              <a:rPr lang="en-US" altLang="en-US" sz="4000" b="1" dirty="0" err="1">
                <a:solidFill>
                  <a:srgbClr val="00B050"/>
                </a:solidFill>
              </a:rPr>
              <a:t>phẩm</a:t>
            </a:r>
            <a:r>
              <a:rPr lang="en-US" altLang="en-US" sz="4000" b="1" dirty="0">
                <a:solidFill>
                  <a:srgbClr val="00B050"/>
                </a:solidFill>
              </a:rPr>
              <a:t>: </a:t>
            </a:r>
            <a:r>
              <a:rPr lang="en-US" altLang="en-US" sz="4000" b="1" dirty="0" err="1">
                <a:solidFill>
                  <a:srgbClr val="00B050"/>
                </a:solidFill>
              </a:rPr>
              <a:t>chủ</a:t>
            </a:r>
            <a:r>
              <a:rPr lang="en-US" altLang="en-US" sz="4000" b="1" dirty="0">
                <a:solidFill>
                  <a:srgbClr val="00B050"/>
                </a:solidFill>
              </a:rPr>
              <a:t> </a:t>
            </a:r>
            <a:r>
              <a:rPr lang="en-US" altLang="en-US" sz="4000" b="1" dirty="0" err="1">
                <a:solidFill>
                  <a:srgbClr val="00B050"/>
                </a:solidFill>
              </a:rPr>
              <a:t>lực</a:t>
            </a:r>
            <a:r>
              <a:rPr lang="en-US" altLang="en-US" sz="4000" b="1" dirty="0">
                <a:solidFill>
                  <a:srgbClr val="00B050"/>
                </a:solidFill>
              </a:rPr>
              <a:t> </a:t>
            </a:r>
            <a:r>
              <a:rPr lang="en-US" altLang="en-US" sz="4000" b="1" dirty="0" err="1">
                <a:solidFill>
                  <a:srgbClr val="00B050"/>
                </a:solidFill>
              </a:rPr>
              <a:t>cấp</a:t>
            </a:r>
            <a:r>
              <a:rPr lang="en-US" altLang="en-US" sz="4000" b="1" dirty="0">
                <a:solidFill>
                  <a:srgbClr val="00B050"/>
                </a:solidFill>
              </a:rPr>
              <a:t> </a:t>
            </a:r>
            <a:r>
              <a:rPr lang="en-US" altLang="en-US" sz="4000" b="1" dirty="0" err="1">
                <a:solidFill>
                  <a:srgbClr val="00B050"/>
                </a:solidFill>
              </a:rPr>
              <a:t>quốc</a:t>
            </a:r>
            <a:r>
              <a:rPr lang="en-US" altLang="en-US" sz="4000" b="1" dirty="0">
                <a:solidFill>
                  <a:srgbClr val="00B050"/>
                </a:solidFill>
              </a:rPr>
              <a:t> </a:t>
            </a:r>
            <a:r>
              <a:rPr lang="en-US" altLang="en-US" sz="4000" b="1" dirty="0" err="1">
                <a:solidFill>
                  <a:srgbClr val="00B050"/>
                </a:solidFill>
              </a:rPr>
              <a:t>gia</a:t>
            </a:r>
            <a:r>
              <a:rPr lang="en-US" altLang="en-US" sz="4000" b="1" dirty="0">
                <a:solidFill>
                  <a:srgbClr val="00B050"/>
                </a:solidFill>
              </a:rPr>
              <a:t>, </a:t>
            </a:r>
            <a:r>
              <a:rPr lang="en-US" altLang="en-US" sz="4000" b="1" dirty="0" err="1">
                <a:solidFill>
                  <a:srgbClr val="00B050"/>
                </a:solidFill>
              </a:rPr>
              <a:t>chủ</a:t>
            </a:r>
            <a:r>
              <a:rPr lang="en-US" altLang="en-US" sz="4000" b="1" dirty="0">
                <a:solidFill>
                  <a:srgbClr val="00B050"/>
                </a:solidFill>
              </a:rPr>
              <a:t> </a:t>
            </a:r>
            <a:r>
              <a:rPr lang="en-US" altLang="en-US" sz="4000" b="1" dirty="0" err="1">
                <a:solidFill>
                  <a:srgbClr val="00B050"/>
                </a:solidFill>
              </a:rPr>
              <a:t>lực</a:t>
            </a:r>
            <a:r>
              <a:rPr lang="en-US" altLang="en-US" sz="4000" b="1" dirty="0">
                <a:solidFill>
                  <a:srgbClr val="00B050"/>
                </a:solidFill>
              </a:rPr>
              <a:t> </a:t>
            </a:r>
            <a:r>
              <a:rPr lang="en-US" altLang="en-US" sz="4000" b="1" dirty="0" err="1">
                <a:solidFill>
                  <a:srgbClr val="00B050"/>
                </a:solidFill>
              </a:rPr>
              <a:t>cấp</a:t>
            </a:r>
            <a:r>
              <a:rPr lang="en-US" altLang="en-US" sz="4000" b="1" dirty="0">
                <a:solidFill>
                  <a:srgbClr val="00B050"/>
                </a:solidFill>
              </a:rPr>
              <a:t> </a:t>
            </a:r>
            <a:r>
              <a:rPr lang="en-US" altLang="en-US" sz="4000" b="1" dirty="0" err="1">
                <a:solidFill>
                  <a:srgbClr val="00B050"/>
                </a:solidFill>
              </a:rPr>
              <a:t>tỉnh</a:t>
            </a:r>
            <a:r>
              <a:rPr lang="en-US" altLang="en-US" sz="4000" b="1" dirty="0">
                <a:solidFill>
                  <a:srgbClr val="00B050"/>
                </a:solidFill>
              </a:rPr>
              <a:t> </a:t>
            </a:r>
            <a:r>
              <a:rPr lang="en-US" altLang="en-US" sz="4000" b="1" dirty="0" err="1">
                <a:solidFill>
                  <a:srgbClr val="00B050"/>
                </a:solidFill>
              </a:rPr>
              <a:t>và</a:t>
            </a:r>
            <a:r>
              <a:rPr lang="en-US" altLang="en-US" sz="4000" b="1" dirty="0">
                <a:solidFill>
                  <a:srgbClr val="00B050"/>
                </a:solidFill>
              </a:rPr>
              <a:t> </a:t>
            </a:r>
            <a:r>
              <a:rPr lang="en-US" altLang="en-US" sz="4000" b="1" dirty="0" err="1">
                <a:solidFill>
                  <a:srgbClr val="00B050"/>
                </a:solidFill>
              </a:rPr>
              <a:t>đặc</a:t>
            </a:r>
            <a:r>
              <a:rPr lang="en-US" altLang="en-US" sz="4000" b="1" dirty="0">
                <a:solidFill>
                  <a:srgbClr val="00B050"/>
                </a:solidFill>
              </a:rPr>
              <a:t> </a:t>
            </a:r>
            <a:r>
              <a:rPr lang="en-US" altLang="en-US" sz="4000" b="1" dirty="0" err="1">
                <a:solidFill>
                  <a:srgbClr val="00B050"/>
                </a:solidFill>
              </a:rPr>
              <a:t>sản</a:t>
            </a:r>
            <a:r>
              <a:rPr lang="en-US" altLang="en-US" sz="4000" b="1" dirty="0">
                <a:solidFill>
                  <a:srgbClr val="00B050"/>
                </a:solidFill>
              </a:rPr>
              <a:t> </a:t>
            </a:r>
            <a:r>
              <a:rPr lang="en-US" altLang="en-US" sz="4000" b="1" dirty="0" err="1">
                <a:solidFill>
                  <a:srgbClr val="00B050"/>
                </a:solidFill>
              </a:rPr>
              <a:t>địa</a:t>
            </a:r>
            <a:r>
              <a:rPr lang="en-US" altLang="en-US" sz="4000" b="1" dirty="0">
                <a:solidFill>
                  <a:srgbClr val="00B050"/>
                </a:solidFill>
              </a:rPr>
              <a:t> </a:t>
            </a:r>
            <a:r>
              <a:rPr lang="en-US" altLang="en-US" sz="4000" b="1" dirty="0" err="1">
                <a:solidFill>
                  <a:srgbClr val="00B050"/>
                </a:solidFill>
              </a:rPr>
              <a:t>phương</a:t>
            </a:r>
            <a:r>
              <a:rPr lang="en-US" altLang="en-US" sz="4000" b="1" dirty="0">
                <a:solidFill>
                  <a:srgbClr val="00B050"/>
                </a:solidFill>
              </a:rPr>
              <a:t> </a:t>
            </a:r>
            <a:r>
              <a:rPr lang="en-US" altLang="en-US" sz="4000" b="1" dirty="0" err="1">
                <a:solidFill>
                  <a:srgbClr val="00B050"/>
                </a:solidFill>
              </a:rPr>
              <a:t>với</a:t>
            </a:r>
            <a:r>
              <a:rPr lang="en-US" altLang="en-US" sz="4000" b="1" dirty="0">
                <a:solidFill>
                  <a:srgbClr val="00B050"/>
                </a:solidFill>
              </a:rPr>
              <a:t> </a:t>
            </a:r>
            <a:r>
              <a:rPr lang="en-US" altLang="en-US" sz="4000" b="1" dirty="0" err="1">
                <a:solidFill>
                  <a:srgbClr val="00B050"/>
                </a:solidFill>
              </a:rPr>
              <a:t>các</a:t>
            </a:r>
            <a:r>
              <a:rPr lang="en-US" altLang="en-US" sz="4000" b="1" dirty="0">
                <a:solidFill>
                  <a:srgbClr val="00B050"/>
                </a:solidFill>
              </a:rPr>
              <a:t> </a:t>
            </a:r>
            <a:r>
              <a:rPr lang="en-US" altLang="en-US" sz="4000" b="1" dirty="0" err="1">
                <a:solidFill>
                  <a:srgbClr val="00B050"/>
                </a:solidFill>
              </a:rPr>
              <a:t>vùng</a:t>
            </a:r>
            <a:r>
              <a:rPr lang="en-US" altLang="en-US" sz="4000" b="1" dirty="0">
                <a:solidFill>
                  <a:srgbClr val="00B050"/>
                </a:solidFill>
              </a:rPr>
              <a:t> </a:t>
            </a:r>
            <a:r>
              <a:rPr lang="en-US" altLang="en-US" sz="4000" b="1" dirty="0" err="1">
                <a:solidFill>
                  <a:srgbClr val="00B050"/>
                </a:solidFill>
              </a:rPr>
              <a:t>sản</a:t>
            </a:r>
            <a:r>
              <a:rPr lang="en-US" altLang="en-US" sz="4000" b="1" dirty="0">
                <a:solidFill>
                  <a:srgbClr val="00B050"/>
                </a:solidFill>
              </a:rPr>
              <a:t> </a:t>
            </a:r>
            <a:r>
              <a:rPr lang="en-US" altLang="en-US" sz="4000" b="1" dirty="0" err="1">
                <a:solidFill>
                  <a:srgbClr val="00B050"/>
                </a:solidFill>
              </a:rPr>
              <a:t>xuất</a:t>
            </a:r>
            <a:r>
              <a:rPr lang="en-US" altLang="en-US" sz="4000" b="1" dirty="0">
                <a:solidFill>
                  <a:srgbClr val="00B050"/>
                </a:solidFill>
              </a:rPr>
              <a:t> </a:t>
            </a:r>
            <a:r>
              <a:rPr lang="en-US" altLang="en-US" sz="4000" b="1" dirty="0" err="1">
                <a:solidFill>
                  <a:srgbClr val="00B050"/>
                </a:solidFill>
              </a:rPr>
              <a:t>tập</a:t>
            </a:r>
            <a:r>
              <a:rPr lang="en-US" altLang="en-US" sz="4000" b="1" dirty="0">
                <a:solidFill>
                  <a:srgbClr val="00B050"/>
                </a:solidFill>
              </a:rPr>
              <a:t> </a:t>
            </a:r>
            <a:r>
              <a:rPr lang="en-US" altLang="en-US" sz="4000" b="1" dirty="0" err="1">
                <a:solidFill>
                  <a:srgbClr val="00B050"/>
                </a:solidFill>
              </a:rPr>
              <a:t>trung</a:t>
            </a:r>
            <a:r>
              <a:rPr lang="en-US" altLang="en-US" sz="4000" b="1" dirty="0">
                <a:solidFill>
                  <a:srgbClr val="00B050"/>
                </a:solidFill>
              </a:rPr>
              <a:t>, </a:t>
            </a:r>
            <a:r>
              <a:rPr lang="en-US" altLang="en-US" sz="4000" b="1" dirty="0" err="1">
                <a:solidFill>
                  <a:srgbClr val="00B050"/>
                </a:solidFill>
              </a:rPr>
              <a:t>quy</a:t>
            </a:r>
            <a:r>
              <a:rPr lang="en-US" altLang="en-US" sz="4000" b="1" dirty="0">
                <a:solidFill>
                  <a:srgbClr val="00B050"/>
                </a:solidFill>
              </a:rPr>
              <a:t> </a:t>
            </a:r>
            <a:r>
              <a:rPr lang="en-US" altLang="en-US" sz="4000" b="1" dirty="0" err="1">
                <a:solidFill>
                  <a:srgbClr val="00B050"/>
                </a:solidFill>
              </a:rPr>
              <a:t>mô</a:t>
            </a:r>
            <a:r>
              <a:rPr lang="en-US" altLang="en-US" sz="4000" b="1" dirty="0">
                <a:solidFill>
                  <a:srgbClr val="00B050"/>
                </a:solidFill>
              </a:rPr>
              <a:t> </a:t>
            </a:r>
            <a:r>
              <a:rPr lang="en-US" altLang="en-US" sz="4000" b="1" dirty="0" err="1">
                <a:solidFill>
                  <a:srgbClr val="00B050"/>
                </a:solidFill>
              </a:rPr>
              <a:t>lớn</a:t>
            </a:r>
            <a:r>
              <a:rPr lang="en-US" altLang="en-US" sz="4000" b="1" dirty="0">
                <a:solidFill>
                  <a:srgbClr val="00B050"/>
                </a:solidFill>
              </a:rPr>
              <a:t>. </a:t>
            </a:r>
          </a:p>
        </p:txBody>
      </p:sp>
    </p:spTree>
    <p:extLst>
      <p:ext uri="{BB962C8B-B14F-4D97-AF65-F5344CB8AC3E}">
        <p14:creationId xmlns:p14="http://schemas.microsoft.com/office/powerpoint/2010/main" val="218994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0050DA-949A-B40E-8565-E06156FCF205}"/>
              </a:ext>
            </a:extLst>
          </p:cNvPr>
          <p:cNvSpPr txBox="1">
            <a:spLocks noChangeArrowheads="1"/>
          </p:cNvSpPr>
          <p:nvPr/>
        </p:nvSpPr>
        <p:spPr bwMode="auto">
          <a:xfrm>
            <a:off x="227013" y="1019175"/>
            <a:ext cx="11737975"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Giá trị sản xuất ngành trồng trọt luôn chiếm tỉ trọng cao trong cơ cấu giá trị sản xuất toàn ngành nông nghiệp, trung bình trên 60%</a:t>
            </a:r>
          </a:p>
          <a:p>
            <a:pPr algn="just">
              <a:lnSpc>
                <a:spcPct val="150000"/>
              </a:lnSpc>
            </a:pPr>
            <a:r>
              <a:rPr lang="en-US" altLang="en-US" sz="3500" b="1">
                <a:solidFill>
                  <a:srgbClr val="00B050"/>
                </a:solidFill>
                <a:cs typeface="Times New Roman" panose="02020603050405020304" pitchFamily="18" charset="0"/>
              </a:rPr>
              <a:t>+ Cơ cấu cây trồng ở nước ta đa dạng:</a:t>
            </a:r>
          </a:p>
          <a:p>
            <a:pPr algn="just">
              <a:lnSpc>
                <a:spcPct val="150000"/>
              </a:lnSpc>
            </a:pPr>
            <a:r>
              <a:rPr lang="en-US" altLang="en-US" sz="3500" b="1">
                <a:solidFill>
                  <a:srgbClr val="00B050"/>
                </a:solidFill>
                <a:cs typeface="Times New Roman" panose="02020603050405020304" pitchFamily="18" charset="0"/>
              </a:rPr>
              <a:t>. Cây lương thực: lúa, ngô,..</a:t>
            </a:r>
          </a:p>
          <a:p>
            <a:pPr algn="just">
              <a:lnSpc>
                <a:spcPct val="150000"/>
              </a:lnSpc>
            </a:pPr>
            <a:r>
              <a:rPr lang="en-US" altLang="en-US" sz="3500" b="1">
                <a:solidFill>
                  <a:srgbClr val="00B050"/>
                </a:solidFill>
                <a:cs typeface="Times New Roman" panose="02020603050405020304" pitchFamily="18" charset="0"/>
              </a:rPr>
              <a:t>. Cây công nghiệp: chè, cà phê,…</a:t>
            </a:r>
          </a:p>
          <a:p>
            <a:pPr algn="just">
              <a:lnSpc>
                <a:spcPct val="150000"/>
              </a:lnSpc>
            </a:pPr>
            <a:r>
              <a:rPr lang="en-US" altLang="en-US" sz="3500" b="1">
                <a:solidFill>
                  <a:srgbClr val="00B050"/>
                </a:solidFill>
                <a:cs typeface="Times New Roman" panose="02020603050405020304" pitchFamily="18" charset="0"/>
              </a:rPr>
              <a:t>. Một số cây trồng mới: cây dược liệu, cây cảnh, các loại nấm</a:t>
            </a:r>
          </a:p>
        </p:txBody>
      </p:sp>
      <p:sp>
        <p:nvSpPr>
          <p:cNvPr id="6" name="Rectangle 1">
            <a:extLst>
              <a:ext uri="{FF2B5EF4-FFF2-40B4-BE49-F238E27FC236}">
                <a16:creationId xmlns:a16="http://schemas.microsoft.com/office/drawing/2014/main" id="{2D1E85A6-62D7-11D4-0BAF-D620AA789E16}"/>
              </a:ext>
            </a:extLst>
          </p:cNvPr>
          <p:cNvSpPr>
            <a:spLocks noChangeArrowheads="1"/>
          </p:cNvSpPr>
          <p:nvPr/>
        </p:nvSpPr>
        <p:spPr bwMode="auto">
          <a:xfrm>
            <a:off x="409575" y="80963"/>
            <a:ext cx="1155541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dirty="0" err="1">
                <a:solidFill>
                  <a:srgbClr val="0432FF"/>
                </a:solidFill>
                <a:cs typeface="Times New Roman" panose="02020603050405020304" pitchFamily="18" charset="0"/>
              </a:rPr>
              <a:t>Tỉ</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trọng</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và</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cơ</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cấu</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ngành</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trồng</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trọt</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nước</a:t>
            </a:r>
            <a:r>
              <a:rPr lang="en-US" altLang="en-US" sz="3600" b="1" dirty="0">
                <a:solidFill>
                  <a:srgbClr val="0432FF"/>
                </a:solidFill>
                <a:cs typeface="Times New Roman" panose="02020603050405020304" pitchFamily="18" charset="0"/>
              </a:rPr>
              <a:t> ta </a:t>
            </a:r>
            <a:r>
              <a:rPr lang="en-US" altLang="en-US" sz="3600" b="1" dirty="0" err="1">
                <a:solidFill>
                  <a:srgbClr val="0432FF"/>
                </a:solidFill>
                <a:cs typeface="Times New Roman" panose="02020603050405020304" pitchFamily="18" charset="0"/>
              </a:rPr>
              <a:t>như</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thế</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nào</a:t>
            </a:r>
            <a:r>
              <a:rPr lang="en-US" altLang="en-US" sz="3600" b="1" dirty="0">
                <a:solidFill>
                  <a:srgbClr val="0432FF"/>
                </a:solidFill>
                <a:cs typeface="Times New Roman" panose="02020603050405020304" pitchFamily="18" charset="0"/>
              </a:rPr>
              <a:t>?</a:t>
            </a:r>
            <a:r>
              <a:rPr lang="en-US" altLang="en-US" sz="3600" b="1" dirty="0">
                <a:solidFill>
                  <a:srgbClr val="0432FF"/>
                </a:solidFill>
              </a:rPr>
              <a:t> </a:t>
            </a:r>
            <a:endParaRPr lang="en-US" altLang="en-US" sz="3600" b="1" dirty="0">
              <a:solidFill>
                <a:srgbClr val="0432FF"/>
              </a:solidFill>
              <a:cs typeface="Times New Roman" panose="02020603050405020304" pitchFamily="18" charset="0"/>
            </a:endParaRPr>
          </a:p>
        </p:txBody>
      </p:sp>
    </p:spTree>
    <p:extLst>
      <p:ext uri="{BB962C8B-B14F-4D97-AF65-F5344CB8AC3E}">
        <p14:creationId xmlns:p14="http://schemas.microsoft.com/office/powerpoint/2010/main" val="316804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FC6C5C-82FE-A22C-59C7-E5A1A2697D6D}"/>
              </a:ext>
            </a:extLst>
          </p:cNvPr>
          <p:cNvSpPr txBox="1">
            <a:spLocks noChangeArrowheads="1"/>
          </p:cNvSpPr>
          <p:nvPr/>
        </p:nvSpPr>
        <p:spPr bwMode="auto">
          <a:xfrm>
            <a:off x="1157287" y="1179185"/>
            <a:ext cx="9877425" cy="295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Ngành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trọt</a:t>
            </a:r>
            <a:r>
              <a:rPr lang="en-US" altLang="en-US" sz="3200" b="1" dirty="0">
                <a:solidFill>
                  <a:srgbClr val="000000"/>
                </a:solidFill>
                <a:cs typeface="Times New Roman" panose="02020603050405020304" pitchFamily="18" charset="0"/>
              </a:rPr>
              <a:t>: </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Chiếm</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tỉ</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trọng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cao</a:t>
            </a:r>
            <a:r>
              <a:rPr lang="en-US" altLang="en-US" sz="3200" b="1" dirty="0">
                <a:solidFill>
                  <a:srgbClr val="000000"/>
                </a:solidFill>
                <a:cs typeface="Times New Roman" panose="02020603050405020304" pitchFamily="18" charset="0"/>
              </a:rPr>
              <a:t> </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Cơ</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cấu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dạng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lương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thực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nghiệp</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dược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liệu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cảnh</a:t>
            </a:r>
            <a:r>
              <a:rPr lang="en-US" altLang="en-US" sz="3200" b="1" dirty="0">
                <a:solidFill>
                  <a:srgbClr val="000000"/>
                </a:solidFill>
                <a:cs typeface="Times New Roman" panose="02020603050405020304" pitchFamily="18" charset="0"/>
              </a:rPr>
              <a:t>,.. </a:t>
            </a:r>
            <a:endParaRPr lang="en-US" altLang="en-US" sz="3200" b="1" dirty="0">
              <a:cs typeface="Times New Roman" panose="02020603050405020304" pitchFamily="18" charset="0"/>
            </a:endParaRPr>
          </a:p>
        </p:txBody>
      </p:sp>
      <p:sp>
        <p:nvSpPr>
          <p:cNvPr id="6" name="TextBox 5">
            <a:extLst>
              <a:ext uri="{FF2B5EF4-FFF2-40B4-BE49-F238E27FC236}">
                <a16:creationId xmlns:a16="http://schemas.microsoft.com/office/drawing/2014/main" id="{5C354827-B2EC-3997-5C1A-1D8002ACCD60}"/>
              </a:ext>
            </a:extLst>
          </p:cNvPr>
          <p:cNvSpPr txBox="1"/>
          <p:nvPr/>
        </p:nvSpPr>
        <p:spPr>
          <a:xfrm>
            <a:off x="468288" y="257885"/>
            <a:ext cx="11255424" cy="666786"/>
          </a:xfrm>
          <a:prstGeom prst="rect">
            <a:avLst/>
          </a:prstGeom>
          <a:noFill/>
        </p:spPr>
        <p:txBody>
          <a:bodyPr wrap="square">
            <a:spAutoFit/>
          </a:bodyPr>
          <a:lstStyle/>
          <a:p>
            <a:pPr algn="ctr"/>
            <a:r>
              <a:rPr lang="vi-VN" sz="3600" b="1" dirty="0">
                <a:solidFill>
                  <a:srgbClr val="FF0000"/>
                </a:solidFill>
                <a:latin typeface="+mj-lt"/>
              </a:rPr>
              <a:t>b. Tình hình phát triển và phân bố nông nghiệp</a:t>
            </a:r>
            <a:endParaRPr lang="en-US" sz="3600" b="1" dirty="0">
              <a:solidFill>
                <a:srgbClr val="FF0000"/>
              </a:solidFill>
              <a:latin typeface="+mj-lt"/>
            </a:endParaRPr>
          </a:p>
        </p:txBody>
      </p:sp>
    </p:spTree>
    <p:extLst>
      <p:ext uri="{BB962C8B-B14F-4D97-AF65-F5344CB8AC3E}">
        <p14:creationId xmlns:p14="http://schemas.microsoft.com/office/powerpoint/2010/main" val="237008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7614E12F-15FD-E7DC-54C6-181648A6D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150813"/>
            <a:ext cx="9517262"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697526B-27BC-881C-013A-7F07F39018F5}"/>
              </a:ext>
            </a:extLst>
          </p:cNvPr>
          <p:cNvSpPr txBox="1">
            <a:spLocks noChangeArrowheads="1"/>
          </p:cNvSpPr>
          <p:nvPr/>
        </p:nvSpPr>
        <p:spPr bwMode="auto">
          <a:xfrm>
            <a:off x="9714112" y="565972"/>
            <a:ext cx="247788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Nhóm</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nông</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nghiệp</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Hình</a:t>
            </a:r>
            <a:r>
              <a:rPr lang="en-US" altLang="en-US" sz="2800" b="1" dirty="0">
                <a:solidFill>
                  <a:srgbClr val="0000FF"/>
                </a:solidFill>
                <a:cs typeface="Times New Roman" panose="02020603050405020304" pitchFamily="18" charset="0"/>
              </a:rPr>
              <a:t> 1, 3, 4, 6</a:t>
            </a:r>
            <a:br>
              <a:rPr lang="en-US" altLang="en-US" sz="2800" b="1" dirty="0">
                <a:solidFill>
                  <a:srgbClr val="0000FF"/>
                </a:solidFill>
                <a:cs typeface="Times New Roman" panose="02020603050405020304" pitchFamily="18" charset="0"/>
              </a:rPr>
            </a:b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Nhóm</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lâm</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nghiệp</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Hình</a:t>
            </a:r>
            <a:r>
              <a:rPr lang="en-US" altLang="en-US" sz="2800" b="1" dirty="0">
                <a:solidFill>
                  <a:srgbClr val="0000FF"/>
                </a:solidFill>
                <a:cs typeface="Times New Roman" panose="02020603050405020304" pitchFamily="18" charset="0"/>
              </a:rPr>
              <a:t> 2, 5, 7, 12</a:t>
            </a:r>
          </a:p>
          <a:p>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Nhóm</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thủy</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sản</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Hình</a:t>
            </a:r>
            <a:r>
              <a:rPr lang="en-US" altLang="en-US" sz="2800" b="1" dirty="0">
                <a:solidFill>
                  <a:srgbClr val="0000FF"/>
                </a:solidFill>
                <a:cs typeface="Times New Roman" panose="02020603050405020304" pitchFamily="18" charset="0"/>
              </a:rPr>
              <a:t> 8, 9, 10, 11</a:t>
            </a:r>
          </a:p>
        </p:txBody>
      </p:sp>
    </p:spTree>
    <p:extLst>
      <p:ext uri="{BB962C8B-B14F-4D97-AF65-F5344CB8AC3E}">
        <p14:creationId xmlns:p14="http://schemas.microsoft.com/office/powerpoint/2010/main" val="288604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E075C94B-C75B-7A2E-7D88-FA37E6068024}"/>
              </a:ext>
            </a:extLst>
          </p:cNvPr>
          <p:cNvSpPr>
            <a:spLocks noChangeArrowheads="1"/>
          </p:cNvSpPr>
          <p:nvPr/>
        </p:nvSpPr>
        <p:spPr bwMode="auto">
          <a:xfrm>
            <a:off x="2052638" y="485775"/>
            <a:ext cx="75072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err="1">
                <a:solidFill>
                  <a:srgbClr val="0432FF"/>
                </a:solidFill>
                <a:cs typeface="Times New Roman" panose="02020603050405020304" pitchFamily="18" charset="0"/>
              </a:rPr>
              <a:t>Hiện</a:t>
            </a:r>
            <a:r>
              <a:rPr lang="en-US" altLang="en-US" sz="4000" b="1" dirty="0">
                <a:solidFill>
                  <a:srgbClr val="0432FF"/>
                </a:solidFill>
                <a:cs typeface="Times New Roman" panose="02020603050405020304" pitchFamily="18" charset="0"/>
              </a:rPr>
              <a:t> nay </a:t>
            </a:r>
            <a:r>
              <a:rPr lang="en-US" altLang="en-US" sz="4000" b="1" dirty="0" err="1">
                <a:solidFill>
                  <a:srgbClr val="0432FF"/>
                </a:solidFill>
                <a:cs typeface="Times New Roman" panose="02020603050405020304" pitchFamily="18" charset="0"/>
              </a:rPr>
              <a:t>ngành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trồng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trọt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đang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áp</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dụng</a:t>
            </a:r>
            <a:r>
              <a:rPr lang="en-US" altLang="en-US" sz="4000" b="1" dirty="0">
                <a:solidFill>
                  <a:srgbClr val="0432FF"/>
                </a:solidFill>
                <a:cs typeface="Times New Roman" panose="02020603050405020304" pitchFamily="18" charset="0"/>
              </a:rPr>
              <a:t> khoa </a:t>
            </a:r>
            <a:r>
              <a:rPr lang="en-US" altLang="en-US" sz="4000" b="1" dirty="0" err="1">
                <a:solidFill>
                  <a:srgbClr val="0432FF"/>
                </a:solidFill>
                <a:cs typeface="Times New Roman" panose="02020603050405020304" pitchFamily="18" charset="0"/>
              </a:rPr>
              <a:t>học</a:t>
            </a:r>
            <a:r>
              <a:rPr lang="en-US" altLang="en-US" sz="4000" b="1" dirty="0">
                <a:solidFill>
                  <a:srgbClr val="0432FF"/>
                </a:solidFill>
                <a:cs typeface="Times New Roman" panose="02020603050405020304" pitchFamily="18" charset="0"/>
              </a:rPr>
              <a:t> – </a:t>
            </a:r>
            <a:r>
              <a:rPr lang="en-US" altLang="en-US" sz="4000" b="1" dirty="0" err="1">
                <a:solidFill>
                  <a:srgbClr val="0432FF"/>
                </a:solidFill>
                <a:cs typeface="Times New Roman" panose="02020603050405020304" pitchFamily="18" charset="0"/>
              </a:rPr>
              <a:t>kĩ</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thuật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nào</a:t>
            </a:r>
            <a:r>
              <a:rPr lang="en-US" altLang="en-US" sz="4000" b="1" dirty="0">
                <a:solidFill>
                  <a:srgbClr val="0432FF"/>
                </a:solidFill>
                <a:cs typeface="Times New Roman" panose="02020603050405020304" pitchFamily="18" charset="0"/>
              </a:rPr>
              <a:t>?</a:t>
            </a:r>
            <a:r>
              <a:rPr lang="en-US" altLang="en-US" sz="4000" b="1" dirty="0">
                <a:solidFill>
                  <a:srgbClr val="0432FF"/>
                </a:solidFill>
              </a:rPr>
              <a:t> </a:t>
            </a:r>
            <a:endParaRPr lang="en-US" altLang="en-US" sz="4000" b="1" dirty="0">
              <a:solidFill>
                <a:srgbClr val="0432FF"/>
              </a:solidFill>
              <a:cs typeface="Times New Roman" panose="02020603050405020304" pitchFamily="18" charset="0"/>
            </a:endParaRPr>
          </a:p>
        </p:txBody>
      </p:sp>
      <p:sp>
        <p:nvSpPr>
          <p:cNvPr id="6" name="TextBox 5">
            <a:extLst>
              <a:ext uri="{FF2B5EF4-FFF2-40B4-BE49-F238E27FC236}">
                <a16:creationId xmlns:a16="http://schemas.microsoft.com/office/drawing/2014/main" id="{FA44471E-DD64-8F78-740C-217B6C51C186}"/>
              </a:ext>
            </a:extLst>
          </p:cNvPr>
          <p:cNvSpPr txBox="1">
            <a:spLocks noChangeArrowheads="1"/>
          </p:cNvSpPr>
          <p:nvPr/>
        </p:nvSpPr>
        <p:spPr bwMode="auto">
          <a:xfrm>
            <a:off x="1104900" y="3429000"/>
            <a:ext cx="99822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rPr>
              <a:t>Hiện nay ngành trồng trọt đang áp dụng khoa học – kĩ thuật: cơ giới hóa sản xuất, các mô hình canh tác mới ngày càng phổ biến. </a:t>
            </a:r>
            <a:endParaRPr lang="en-US" altLang="en-US" sz="4000" b="1">
              <a:solidFill>
                <a:srgbClr val="00B050"/>
              </a:solidFill>
              <a:cs typeface="Times New Roman" panose="02020603050405020304" pitchFamily="18" charset="0"/>
            </a:endParaRPr>
          </a:p>
        </p:txBody>
      </p:sp>
    </p:spTree>
    <p:extLst>
      <p:ext uri="{BB962C8B-B14F-4D97-AF65-F5344CB8AC3E}">
        <p14:creationId xmlns:p14="http://schemas.microsoft.com/office/powerpoint/2010/main" val="93492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E99888B9-B13C-DC74-547F-EE09C32C6D18}"/>
              </a:ext>
            </a:extLst>
          </p:cNvPr>
          <p:cNvSpPr>
            <a:spLocks noChangeArrowheads="1"/>
          </p:cNvSpPr>
          <p:nvPr/>
        </p:nvSpPr>
        <p:spPr bwMode="auto">
          <a:xfrm>
            <a:off x="6805613" y="2314575"/>
            <a:ext cx="46259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432FF"/>
                </a:solidFill>
                <a:cs typeface="Times New Roman" panose="02020603050405020304" pitchFamily="18" charset="0"/>
              </a:rPr>
              <a:t>Kể tên các loại cây trồng của nước ta.</a:t>
            </a:r>
            <a:r>
              <a:rPr lang="en-US" altLang="en-US" sz="4000" b="1">
                <a:solidFill>
                  <a:srgbClr val="0432FF"/>
                </a:solidFill>
              </a:rPr>
              <a:t> </a:t>
            </a:r>
            <a:endParaRPr lang="en-US" altLang="en-US" sz="4000" b="1">
              <a:solidFill>
                <a:srgbClr val="0432FF"/>
              </a:solidFill>
              <a:cs typeface="Times New Roman" panose="02020603050405020304" pitchFamily="18" charset="0"/>
            </a:endParaRPr>
          </a:p>
        </p:txBody>
      </p:sp>
      <p:pic>
        <p:nvPicPr>
          <p:cNvPr id="6" name="Picture 1">
            <a:extLst>
              <a:ext uri="{FF2B5EF4-FFF2-40B4-BE49-F238E27FC236}">
                <a16:creationId xmlns:a16="http://schemas.microsoft.com/office/drawing/2014/main" id="{46D3C5ED-44AA-9D6C-F22D-131F55E5E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3" y="184150"/>
            <a:ext cx="4625975"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68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Trị một số bệnh thông thường từ lá chè">
            <a:extLst>
              <a:ext uri="{FF2B5EF4-FFF2-40B4-BE49-F238E27FC236}">
                <a16:creationId xmlns:a16="http://schemas.microsoft.com/office/drawing/2014/main" id="{A04976E0-C048-6573-6C6A-FAA7B1B35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1778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Tại sao cao su lại được gọi là “vàng trắng” của Tây Nguyên - Cổng thông tin  Khoa học và Công nghệ">
            <a:extLst>
              <a:ext uri="{FF2B5EF4-FFF2-40B4-BE49-F238E27FC236}">
                <a16:creationId xmlns:a16="http://schemas.microsoft.com/office/drawing/2014/main" id="{C049DFF3-A6ED-2795-AFB7-9F1C3E653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863" y="0"/>
            <a:ext cx="397290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ây cà phê: Đặc điểm và thông tin bạn nên biết | Vườn An Nam">
            <a:extLst>
              <a:ext uri="{FF2B5EF4-FFF2-40B4-BE49-F238E27FC236}">
                <a16:creationId xmlns:a16="http://schemas.microsoft.com/office/drawing/2014/main" id="{787A749A-B260-809C-B5E1-34154D9404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772" y="0"/>
            <a:ext cx="404122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Thị trường nông sản ngày 9/5: Hồ tiêu nội địa đã cán mốc 75.000 đồng/kg -  DNTT online">
            <a:extLst>
              <a:ext uri="{FF2B5EF4-FFF2-40B4-BE49-F238E27FC236}">
                <a16:creationId xmlns:a16="http://schemas.microsoft.com/office/drawing/2014/main" id="{AFA117A4-B224-5780-BA8E-FDF0553E7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28822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òa Bình: Hướng tới phát triển bền vững Cây Mía, xuất khẩu ra thị trường  thế giới - Cổng thông tin điện tử tỉnh Hòa Bình">
            <a:extLst>
              <a:ext uri="{FF2B5EF4-FFF2-40B4-BE49-F238E27FC236}">
                <a16:creationId xmlns:a16="http://schemas.microsoft.com/office/drawing/2014/main" id="{BB54575A-9F2E-2CE7-FFE1-D525BAD98A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7863" y="3429000"/>
            <a:ext cx="397290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Đậu tương: Đặc điểm, tác dụng và bài thuốc trị bệnh">
            <a:extLst>
              <a:ext uri="{FF2B5EF4-FFF2-40B4-BE49-F238E27FC236}">
                <a16:creationId xmlns:a16="http://schemas.microsoft.com/office/drawing/2014/main" id="{5CC339B7-D101-E8CD-C7A8-3CD10D8752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0772" y="3429000"/>
            <a:ext cx="404122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04560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5E5EA610-1197-ED84-74E8-4BCAB9951C1E}"/>
              </a:ext>
            </a:extLst>
          </p:cNvPr>
          <p:cNvSpPr>
            <a:spLocks noChangeArrowheads="1"/>
          </p:cNvSpPr>
          <p:nvPr/>
        </p:nvSpPr>
        <p:spPr bwMode="auto">
          <a:xfrm>
            <a:off x="6967538" y="1458913"/>
            <a:ext cx="4560887"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err="1">
                <a:solidFill>
                  <a:srgbClr val="0432FF"/>
                </a:solidFill>
                <a:cs typeface="Times New Roman" panose="02020603050405020304" pitchFamily="18" charset="0"/>
              </a:rPr>
              <a:t>Nhận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xét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diện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tích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sản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lượng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cây</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lương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thực</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có</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hạt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và</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lúa</a:t>
            </a:r>
            <a:r>
              <a:rPr lang="en-US" altLang="en-US" sz="4000" b="1" dirty="0">
                <a:solidFill>
                  <a:srgbClr val="0432FF"/>
                </a:solidFill>
                <a:cs typeface="Times New Roman" panose="02020603050405020304" pitchFamily="18" charset="0"/>
              </a:rPr>
              <a:t> ở </a:t>
            </a:r>
            <a:r>
              <a:rPr lang="en-US" altLang="en-US" sz="4000" b="1" dirty="0" err="1">
                <a:solidFill>
                  <a:srgbClr val="0432FF"/>
                </a:solidFill>
                <a:cs typeface="Times New Roman" panose="02020603050405020304" pitchFamily="18" charset="0"/>
              </a:rPr>
              <a:t>nước</a:t>
            </a:r>
            <a:r>
              <a:rPr lang="en-US" altLang="en-US" sz="4000" b="1" dirty="0">
                <a:solidFill>
                  <a:srgbClr val="0432FF"/>
                </a:solidFill>
                <a:cs typeface="Times New Roman" panose="02020603050405020304" pitchFamily="18" charset="0"/>
              </a:rPr>
              <a:t> ta </a:t>
            </a:r>
            <a:r>
              <a:rPr lang="en-US" altLang="en-US" sz="4000" b="1" dirty="0" err="1">
                <a:solidFill>
                  <a:srgbClr val="0432FF"/>
                </a:solidFill>
                <a:cs typeface="Times New Roman" panose="02020603050405020304" pitchFamily="18" charset="0"/>
              </a:rPr>
              <a:t>giai</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đoạn</a:t>
            </a:r>
            <a:r>
              <a:rPr lang="en-US" altLang="en-US" sz="4000" b="1" dirty="0">
                <a:solidFill>
                  <a:srgbClr val="0432FF"/>
                </a:solidFill>
                <a:cs typeface="Times New Roman" panose="02020603050405020304" pitchFamily="18" charset="0"/>
              </a:rPr>
              <a:t> 2010 – 2021</a:t>
            </a:r>
            <a:r>
              <a:rPr lang="en-US" altLang="en-US" sz="4000" b="1" dirty="0">
                <a:solidFill>
                  <a:srgbClr val="0432FF"/>
                </a:solidFill>
              </a:rPr>
              <a:t> </a:t>
            </a:r>
            <a:endParaRPr lang="en-US" altLang="en-US" sz="4000" b="1" dirty="0">
              <a:solidFill>
                <a:srgbClr val="0432FF"/>
              </a:solidFill>
              <a:cs typeface="Times New Roman" panose="02020603050405020304" pitchFamily="18" charset="0"/>
            </a:endParaRPr>
          </a:p>
        </p:txBody>
      </p:sp>
      <p:pic>
        <p:nvPicPr>
          <p:cNvPr id="6" name="Picture 2">
            <a:extLst>
              <a:ext uri="{FF2B5EF4-FFF2-40B4-BE49-F238E27FC236}">
                <a16:creationId xmlns:a16="http://schemas.microsoft.com/office/drawing/2014/main" id="{83299462-041D-43AE-9C19-302BB707D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652588"/>
            <a:ext cx="6234113"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70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CF3EC84A-7B67-3977-35A8-695162220E53}"/>
              </a:ext>
            </a:extLst>
          </p:cNvPr>
          <p:cNvSpPr>
            <a:spLocks noChangeArrowheads="1"/>
          </p:cNvSpPr>
          <p:nvPr/>
        </p:nvSpPr>
        <p:spPr bwMode="auto">
          <a:xfrm>
            <a:off x="6805613" y="973138"/>
            <a:ext cx="4876800"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432FF"/>
                </a:solidFill>
                <a:cs typeface="Times New Roman" panose="02020603050405020304" pitchFamily="18" charset="0"/>
              </a:rPr>
              <a:t>Trình bày sự phát triển và phân bố cây lương thực, cây công nghiệp và cây ăn quả của nước ta.</a:t>
            </a:r>
            <a:r>
              <a:rPr lang="en-US" altLang="en-US" sz="4000" b="1">
                <a:solidFill>
                  <a:srgbClr val="0432FF"/>
                </a:solidFill>
              </a:rPr>
              <a:t> </a:t>
            </a:r>
            <a:endParaRPr lang="en-US" altLang="en-US" sz="4000" b="1">
              <a:solidFill>
                <a:srgbClr val="0432FF"/>
              </a:solidFill>
              <a:cs typeface="Times New Roman" panose="02020603050405020304" pitchFamily="18" charset="0"/>
            </a:endParaRPr>
          </a:p>
        </p:txBody>
      </p:sp>
      <p:pic>
        <p:nvPicPr>
          <p:cNvPr id="6" name="Picture 1">
            <a:extLst>
              <a:ext uri="{FF2B5EF4-FFF2-40B4-BE49-F238E27FC236}">
                <a16:creationId xmlns:a16="http://schemas.microsoft.com/office/drawing/2014/main" id="{551C2E03-4581-0EFB-85C9-FE7F0819B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0"/>
            <a:ext cx="5478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02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727F56E-DD15-1E0F-BD25-7A310D791F55}"/>
              </a:ext>
            </a:extLst>
          </p:cNvPr>
          <p:cNvSpPr>
            <a:spLocks noChangeArrowheads="1"/>
          </p:cNvSpPr>
          <p:nvPr/>
        </p:nvSpPr>
        <p:spPr bwMode="auto">
          <a:xfrm>
            <a:off x="5559425" y="165100"/>
            <a:ext cx="6297613"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Cây lương thực: </a:t>
            </a:r>
          </a:p>
          <a:p>
            <a:pPr algn="just">
              <a:lnSpc>
                <a:spcPct val="150000"/>
              </a:lnSpc>
            </a:pPr>
            <a:r>
              <a:rPr lang="en-US" altLang="en-US" sz="3500" b="1">
                <a:solidFill>
                  <a:srgbClr val="00B050"/>
                </a:solidFill>
                <a:cs typeface="Times New Roman" panose="02020603050405020304" pitchFamily="18" charset="0"/>
              </a:rPr>
              <a:t>. Lúa gạo là cây lương thực chính của nước ta.</a:t>
            </a:r>
          </a:p>
          <a:p>
            <a:pPr algn="just">
              <a:lnSpc>
                <a:spcPct val="150000"/>
              </a:lnSpc>
            </a:pPr>
            <a:r>
              <a:rPr lang="en-US" altLang="en-US" sz="3500" b="1">
                <a:solidFill>
                  <a:srgbClr val="00B050"/>
                </a:solidFill>
                <a:cs typeface="Times New Roman" panose="02020603050405020304" pitchFamily="18" charset="0"/>
              </a:rPr>
              <a:t>. Hai vùng chuyên canh lúa lớn là Đồng bằng sông Hồng và Đồng bằng sông Cửu Long</a:t>
            </a:r>
          </a:p>
          <a:p>
            <a:pPr algn="just">
              <a:lnSpc>
                <a:spcPct val="150000"/>
              </a:lnSpc>
            </a:pPr>
            <a:r>
              <a:rPr lang="en-US" altLang="en-US" sz="3500" b="1">
                <a:solidFill>
                  <a:srgbClr val="00B050"/>
                </a:solidFill>
                <a:cs typeface="Times New Roman" panose="02020603050405020304" pitchFamily="18" charset="0"/>
              </a:rPr>
              <a:t>. Việc sản xuất lúa đặc sản đang được tăng cường</a:t>
            </a:r>
          </a:p>
        </p:txBody>
      </p:sp>
      <p:pic>
        <p:nvPicPr>
          <p:cNvPr id="6" name="Picture 1">
            <a:extLst>
              <a:ext uri="{FF2B5EF4-FFF2-40B4-BE49-F238E27FC236}">
                <a16:creationId xmlns:a16="http://schemas.microsoft.com/office/drawing/2014/main" id="{89F15DDC-8118-B9FC-8577-E97484109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184150"/>
            <a:ext cx="476885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26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5CCB3B-5502-C01E-A190-0A00D824F150}"/>
              </a:ext>
            </a:extLst>
          </p:cNvPr>
          <p:cNvSpPr txBox="1">
            <a:spLocks noChangeArrowheads="1"/>
          </p:cNvSpPr>
          <p:nvPr/>
        </p:nvSpPr>
        <p:spPr bwMode="auto">
          <a:xfrm>
            <a:off x="578645" y="3879525"/>
            <a:ext cx="10804057"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lương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thực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Lúa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gạo</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bằng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bằng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Cửu</a:t>
            </a:r>
            <a:r>
              <a:rPr lang="en-US" altLang="en-US" sz="3200" b="1" dirty="0">
                <a:solidFill>
                  <a:srgbClr val="000000"/>
                </a:solidFill>
                <a:cs typeface="Times New Roman" panose="02020603050405020304" pitchFamily="18" charset="0"/>
              </a:rPr>
              <a:t> Long)</a:t>
            </a:r>
            <a:endParaRPr lang="en-US" altLang="en-US" sz="3200" b="1" dirty="0">
              <a:cs typeface="Times New Roman" panose="02020603050405020304" pitchFamily="18" charset="0"/>
            </a:endParaRPr>
          </a:p>
        </p:txBody>
      </p:sp>
      <p:sp>
        <p:nvSpPr>
          <p:cNvPr id="6" name="TextBox 5">
            <a:extLst>
              <a:ext uri="{FF2B5EF4-FFF2-40B4-BE49-F238E27FC236}">
                <a16:creationId xmlns:a16="http://schemas.microsoft.com/office/drawing/2014/main" id="{3E4295A0-AE73-DA7E-732F-0E1B06203F36}"/>
              </a:ext>
            </a:extLst>
          </p:cNvPr>
          <p:cNvSpPr txBox="1">
            <a:spLocks noChangeArrowheads="1"/>
          </p:cNvSpPr>
          <p:nvPr/>
        </p:nvSpPr>
        <p:spPr bwMode="auto">
          <a:xfrm>
            <a:off x="578646" y="888888"/>
            <a:ext cx="11056306" cy="295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Ngành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trọt</a:t>
            </a:r>
            <a:r>
              <a:rPr lang="en-US" altLang="en-US" sz="3200" b="1" dirty="0">
                <a:solidFill>
                  <a:srgbClr val="000000"/>
                </a:solidFill>
                <a:cs typeface="Times New Roman" panose="02020603050405020304" pitchFamily="18" charset="0"/>
              </a:rPr>
              <a:t>: </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Chiếm</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tỉ</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trọng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cao</a:t>
            </a:r>
            <a:r>
              <a:rPr lang="en-US" altLang="en-US" sz="3200" b="1" dirty="0">
                <a:solidFill>
                  <a:srgbClr val="000000"/>
                </a:solidFill>
                <a:cs typeface="Times New Roman" panose="02020603050405020304" pitchFamily="18" charset="0"/>
              </a:rPr>
              <a:t> </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Cơ</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cấu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dạng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lương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thực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nghiệp</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dược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liệu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cây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cảnh</a:t>
            </a:r>
            <a:r>
              <a:rPr lang="en-US" altLang="en-US" sz="3200" b="1" dirty="0">
                <a:solidFill>
                  <a:srgbClr val="000000"/>
                </a:solidFill>
                <a:cs typeface="Times New Roman" panose="02020603050405020304" pitchFamily="18" charset="0"/>
              </a:rPr>
              <a:t>,.. </a:t>
            </a:r>
            <a:endParaRPr lang="en-US" altLang="en-US" sz="3200" b="1" dirty="0">
              <a:cs typeface="Times New Roman" panose="02020603050405020304" pitchFamily="18" charset="0"/>
            </a:endParaRPr>
          </a:p>
        </p:txBody>
      </p:sp>
      <p:sp>
        <p:nvSpPr>
          <p:cNvPr id="7" name="TextBox 6">
            <a:extLst>
              <a:ext uri="{FF2B5EF4-FFF2-40B4-BE49-F238E27FC236}">
                <a16:creationId xmlns:a16="http://schemas.microsoft.com/office/drawing/2014/main" id="{C789E9FC-600B-C149-B4DD-A3979ABE72C4}"/>
              </a:ext>
            </a:extLst>
          </p:cNvPr>
          <p:cNvSpPr txBox="1"/>
          <p:nvPr/>
        </p:nvSpPr>
        <p:spPr>
          <a:xfrm>
            <a:off x="379528" y="189967"/>
            <a:ext cx="11255424" cy="666786"/>
          </a:xfrm>
          <a:prstGeom prst="rect">
            <a:avLst/>
          </a:prstGeom>
          <a:noFill/>
        </p:spPr>
        <p:txBody>
          <a:bodyPr wrap="square">
            <a:spAutoFit/>
          </a:bodyPr>
          <a:lstStyle/>
          <a:p>
            <a:r>
              <a:rPr lang="vi-VN" sz="3600" b="1" dirty="0">
                <a:solidFill>
                  <a:srgbClr val="FF0000"/>
                </a:solidFill>
                <a:latin typeface="+mj-lt"/>
              </a:rPr>
              <a:t>b. Tình hình phát triển và phân bố nông nghiệp</a:t>
            </a:r>
            <a:endParaRPr lang="en-US" sz="3600" b="1" dirty="0">
              <a:solidFill>
                <a:srgbClr val="FF0000"/>
              </a:solidFill>
              <a:latin typeface="+mj-lt"/>
            </a:endParaRPr>
          </a:p>
        </p:txBody>
      </p:sp>
    </p:spTree>
    <p:extLst>
      <p:ext uri="{BB962C8B-B14F-4D97-AF65-F5344CB8AC3E}">
        <p14:creationId xmlns:p14="http://schemas.microsoft.com/office/powerpoint/2010/main" val="177077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0C32B68D-CA9E-C1EF-E245-936401C45A18}"/>
              </a:ext>
            </a:extLst>
          </p:cNvPr>
          <p:cNvSpPr>
            <a:spLocks noChangeArrowheads="1"/>
          </p:cNvSpPr>
          <p:nvPr/>
        </p:nvSpPr>
        <p:spPr bwMode="auto">
          <a:xfrm>
            <a:off x="5559425" y="165100"/>
            <a:ext cx="6297613"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Cây công nghiệp:</a:t>
            </a:r>
          </a:p>
          <a:p>
            <a:pPr algn="just">
              <a:lnSpc>
                <a:spcPct val="150000"/>
              </a:lnSpc>
            </a:pPr>
            <a:r>
              <a:rPr lang="en-US" altLang="en-US" sz="3500" b="1">
                <a:solidFill>
                  <a:srgbClr val="00B050"/>
                </a:solidFill>
                <a:cs typeface="Times New Roman" panose="02020603050405020304" pitchFamily="18" charset="0"/>
              </a:rPr>
              <a:t>. Cây công nghiệp nhiệt đới: cà phê, hồ tiêu, điều</a:t>
            </a:r>
          </a:p>
          <a:p>
            <a:pPr algn="just">
              <a:lnSpc>
                <a:spcPct val="150000"/>
              </a:lnSpc>
            </a:pPr>
            <a:r>
              <a:rPr lang="en-US" altLang="en-US" sz="3500" b="1">
                <a:solidFill>
                  <a:srgbClr val="00B050"/>
                </a:solidFill>
                <a:cs typeface="Times New Roman" panose="02020603050405020304" pitchFamily="18" charset="0"/>
              </a:rPr>
              <a:t>. Cây công nghiệp cận nhiệt đới: chè</a:t>
            </a:r>
          </a:p>
          <a:p>
            <a:pPr algn="just">
              <a:lnSpc>
                <a:spcPct val="150000"/>
              </a:lnSpc>
            </a:pPr>
            <a:r>
              <a:rPr lang="en-US" altLang="en-US" sz="3500" b="1">
                <a:solidFill>
                  <a:srgbClr val="00B050"/>
                </a:solidFill>
                <a:cs typeface="Times New Roman" panose="02020603050405020304" pitchFamily="18" charset="0"/>
              </a:rPr>
              <a:t>. Sản phẩm cây công nghiệp xuất khẩu hàng đầu thế giới: cà phê, hồ tiêu, điều</a:t>
            </a:r>
          </a:p>
        </p:txBody>
      </p:sp>
      <p:pic>
        <p:nvPicPr>
          <p:cNvPr id="6" name="Picture 1">
            <a:extLst>
              <a:ext uri="{FF2B5EF4-FFF2-40B4-BE49-F238E27FC236}">
                <a16:creationId xmlns:a16="http://schemas.microsoft.com/office/drawing/2014/main" id="{0A865C6C-641A-B601-D955-B834A328B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184150"/>
            <a:ext cx="476885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52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04D44AD-5071-51EF-C8CD-9BF09CC9F447}"/>
              </a:ext>
            </a:extLst>
          </p:cNvPr>
          <p:cNvSpPr>
            <a:spLocks noChangeArrowheads="1"/>
          </p:cNvSpPr>
          <p:nvPr/>
        </p:nvSpPr>
        <p:spPr bwMode="auto">
          <a:xfrm>
            <a:off x="5313363" y="165100"/>
            <a:ext cx="6543675"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Các cây công nghiệp lâu năm thường trồng thành các vùng chuyên canh ở Đông Nam Bộ, Tây Nguyên, Trung du và miền núi Bắc Bộ.</a:t>
            </a:r>
          </a:p>
          <a:p>
            <a:pPr algn="just">
              <a:lnSpc>
                <a:spcPct val="150000"/>
              </a:lnSpc>
            </a:pPr>
            <a:r>
              <a:rPr lang="en-US" altLang="en-US" sz="3500" b="1">
                <a:solidFill>
                  <a:srgbClr val="00B050"/>
                </a:solidFill>
                <a:cs typeface="Times New Roman" panose="02020603050405020304" pitchFamily="18" charset="0"/>
              </a:rPr>
              <a:t>. Cây công nghiệp hàng năm như mía, đậu tương, lạc được trồng ở nhiều khu vực trên cả nước.</a:t>
            </a:r>
          </a:p>
        </p:txBody>
      </p:sp>
      <p:pic>
        <p:nvPicPr>
          <p:cNvPr id="6" name="Picture 1">
            <a:extLst>
              <a:ext uri="{FF2B5EF4-FFF2-40B4-BE49-F238E27FC236}">
                <a16:creationId xmlns:a16="http://schemas.microsoft.com/office/drawing/2014/main" id="{B5960109-8734-7233-189A-C480996FB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84150"/>
            <a:ext cx="476885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65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E990FD-9048-011F-A751-78683EC8DB37}"/>
              </a:ext>
            </a:extLst>
          </p:cNvPr>
          <p:cNvSpPr txBox="1">
            <a:spLocks noChangeArrowheads="1"/>
          </p:cNvSpPr>
          <p:nvPr/>
        </p:nvSpPr>
        <p:spPr bwMode="auto">
          <a:xfrm>
            <a:off x="1000125" y="398463"/>
            <a:ext cx="10191750"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Cây</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công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nghiệp</a:t>
            </a:r>
            <a:r>
              <a:rPr lang="en-US" altLang="en-US" sz="4000" b="1" dirty="0">
                <a:solidFill>
                  <a:srgbClr val="000000"/>
                </a:solidFill>
                <a:cs typeface="Times New Roman" panose="02020603050405020304" pitchFamily="18" charset="0"/>
              </a:rPr>
              <a:t>: </a:t>
            </a:r>
            <a:endParaRPr lang="en-US" altLang="en-US" sz="4000" b="1" dirty="0">
              <a:cs typeface="Times New Roman" panose="02020603050405020304" pitchFamily="18" charset="0"/>
            </a:endParaRPr>
          </a:p>
          <a:p>
            <a:pPr algn="just">
              <a:lnSpc>
                <a:spcPct val="150000"/>
              </a:lnSpc>
            </a:pP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Cây</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công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nghiệp</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lâu</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năm</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cà</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phê</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hồ</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tiêu</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điều</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chè</a:t>
            </a:r>
            <a:r>
              <a:rPr lang="en-US" altLang="en-US" sz="4000" b="1" dirty="0">
                <a:solidFill>
                  <a:srgbClr val="000000"/>
                </a:solidFill>
                <a:cs typeface="Times New Roman" panose="02020603050405020304" pitchFamily="18" charset="0"/>
              </a:rPr>
              <a:t>…</a:t>
            </a:r>
          </a:p>
          <a:p>
            <a:pPr algn="just">
              <a:lnSpc>
                <a:spcPct val="150000"/>
              </a:lnSpc>
            </a:pP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Cây</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công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nghiệp</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hàng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năm</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mía</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đậu</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tương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lạc</a:t>
            </a:r>
            <a:r>
              <a:rPr lang="en-US" altLang="en-US" sz="4000" b="1" dirty="0">
                <a:solidFill>
                  <a:srgbClr val="000000"/>
                </a:solidFill>
                <a:cs typeface="Times New Roman" panose="02020603050405020304" pitchFamily="18" charset="0"/>
              </a:rPr>
              <a:t>…</a:t>
            </a:r>
            <a:endParaRPr lang="en-US" altLang="en-US" sz="4000" b="1" dirty="0">
              <a:cs typeface="Times New Roman" panose="02020603050405020304" pitchFamily="18" charset="0"/>
            </a:endParaRPr>
          </a:p>
        </p:txBody>
      </p:sp>
    </p:spTree>
    <p:extLst>
      <p:ext uri="{BB962C8B-B14F-4D97-AF65-F5344CB8AC3E}">
        <p14:creationId xmlns:p14="http://schemas.microsoft.com/office/powerpoint/2010/main" val="225133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08E115-E776-52A5-7049-0E9F08358710}"/>
              </a:ext>
            </a:extLst>
          </p:cNvPr>
          <p:cNvSpPr>
            <a:spLocks noChangeArrowheads="1"/>
          </p:cNvSpPr>
          <p:nvPr/>
        </p:nvSpPr>
        <p:spPr bwMode="auto">
          <a:xfrm>
            <a:off x="406400" y="111125"/>
            <a:ext cx="11379200" cy="66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dirty="0" err="1">
                <a:solidFill>
                  <a:srgbClr val="7030A0"/>
                </a:solidFill>
              </a:rPr>
              <a:t>Nông</a:t>
            </a:r>
            <a:r>
              <a:rPr lang="en-US" altLang="en-US" sz="3600" b="1" dirty="0">
                <a:solidFill>
                  <a:srgbClr val="7030A0"/>
                </a:solidFill>
              </a:rPr>
              <a:t> </a:t>
            </a:r>
            <a:r>
              <a:rPr lang="en-US" altLang="en-US" sz="3600" b="1" dirty="0" err="1">
                <a:solidFill>
                  <a:srgbClr val="7030A0"/>
                </a:solidFill>
              </a:rPr>
              <a:t>nghiệp</a:t>
            </a:r>
            <a:r>
              <a:rPr lang="en-US" altLang="en-US" sz="3600" b="1" dirty="0">
                <a:solidFill>
                  <a:srgbClr val="7030A0"/>
                </a:solidFill>
              </a:rPr>
              <a:t> </a:t>
            </a:r>
            <a:r>
              <a:rPr lang="en-US" altLang="en-US" sz="3600" b="1" dirty="0" err="1">
                <a:solidFill>
                  <a:srgbClr val="7030A0"/>
                </a:solidFill>
              </a:rPr>
              <a:t>là</a:t>
            </a:r>
            <a:r>
              <a:rPr lang="en-US" altLang="en-US" sz="3600" b="1" dirty="0">
                <a:solidFill>
                  <a:srgbClr val="7030A0"/>
                </a:solidFill>
              </a:rPr>
              <a:t> </a:t>
            </a:r>
            <a:r>
              <a:rPr lang="en-US" altLang="en-US" sz="3600" b="1" dirty="0" err="1">
                <a:solidFill>
                  <a:srgbClr val="7030A0"/>
                </a:solidFill>
              </a:rPr>
              <a:t>ngành</a:t>
            </a:r>
            <a:r>
              <a:rPr lang="en-US" altLang="en-US" sz="3600" b="1" dirty="0">
                <a:solidFill>
                  <a:srgbClr val="7030A0"/>
                </a:solidFill>
              </a:rPr>
              <a:t> </a:t>
            </a:r>
            <a:r>
              <a:rPr lang="en-US" altLang="en-US" sz="3600" b="1" dirty="0" err="1">
                <a:solidFill>
                  <a:srgbClr val="7030A0"/>
                </a:solidFill>
              </a:rPr>
              <a:t>sản</a:t>
            </a:r>
            <a:r>
              <a:rPr lang="en-US" altLang="en-US" sz="3600" b="1" dirty="0">
                <a:solidFill>
                  <a:srgbClr val="7030A0"/>
                </a:solidFill>
              </a:rPr>
              <a:t> </a:t>
            </a:r>
            <a:r>
              <a:rPr lang="en-US" altLang="en-US" sz="3600" b="1" dirty="0" err="1">
                <a:solidFill>
                  <a:srgbClr val="7030A0"/>
                </a:solidFill>
              </a:rPr>
              <a:t>xuất</a:t>
            </a:r>
            <a:r>
              <a:rPr lang="en-US" altLang="en-US" sz="3600" b="1" dirty="0">
                <a:solidFill>
                  <a:srgbClr val="7030A0"/>
                </a:solidFill>
              </a:rPr>
              <a:t> </a:t>
            </a:r>
            <a:r>
              <a:rPr lang="en-US" altLang="en-US" sz="3600" b="1" dirty="0" err="1">
                <a:solidFill>
                  <a:srgbClr val="7030A0"/>
                </a:solidFill>
              </a:rPr>
              <a:t>truyền</a:t>
            </a:r>
            <a:r>
              <a:rPr lang="en-US" altLang="en-US" sz="3600" b="1" dirty="0">
                <a:solidFill>
                  <a:srgbClr val="7030A0"/>
                </a:solidFill>
              </a:rPr>
              <a:t> </a:t>
            </a:r>
            <a:r>
              <a:rPr lang="en-US" altLang="en-US" sz="3600" b="1" dirty="0" err="1">
                <a:solidFill>
                  <a:srgbClr val="7030A0"/>
                </a:solidFill>
              </a:rPr>
              <a:t>thống</a:t>
            </a:r>
            <a:r>
              <a:rPr lang="en-US" altLang="en-US" sz="3600" b="1" dirty="0">
                <a:solidFill>
                  <a:srgbClr val="7030A0"/>
                </a:solidFill>
              </a:rPr>
              <a:t>, </a:t>
            </a:r>
            <a:r>
              <a:rPr lang="en-US" altLang="en-US" sz="3600" b="1" dirty="0" err="1">
                <a:solidFill>
                  <a:srgbClr val="7030A0"/>
                </a:solidFill>
              </a:rPr>
              <a:t>quan</a:t>
            </a:r>
            <a:r>
              <a:rPr lang="en-US" altLang="en-US" sz="3600" b="1" dirty="0">
                <a:solidFill>
                  <a:srgbClr val="7030A0"/>
                </a:solidFill>
              </a:rPr>
              <a:t> </a:t>
            </a:r>
            <a:r>
              <a:rPr lang="en-US" altLang="en-US" sz="3600" b="1" dirty="0" err="1">
                <a:solidFill>
                  <a:srgbClr val="7030A0"/>
                </a:solidFill>
              </a:rPr>
              <a:t>trọng</a:t>
            </a:r>
            <a:r>
              <a:rPr lang="en-US" altLang="en-US" sz="3600" b="1" dirty="0">
                <a:solidFill>
                  <a:srgbClr val="7030A0"/>
                </a:solidFill>
              </a:rPr>
              <a:t> </a:t>
            </a:r>
            <a:r>
              <a:rPr lang="en-US" altLang="en-US" sz="3600" b="1" dirty="0" err="1">
                <a:solidFill>
                  <a:srgbClr val="7030A0"/>
                </a:solidFill>
              </a:rPr>
              <a:t>đối</a:t>
            </a:r>
            <a:r>
              <a:rPr lang="en-US" altLang="en-US" sz="3600" b="1" dirty="0">
                <a:solidFill>
                  <a:srgbClr val="7030A0"/>
                </a:solidFill>
              </a:rPr>
              <a:t> </a:t>
            </a:r>
            <a:r>
              <a:rPr lang="en-US" altLang="en-US" sz="3600" b="1" dirty="0" err="1">
                <a:solidFill>
                  <a:srgbClr val="7030A0"/>
                </a:solidFill>
              </a:rPr>
              <a:t>với</a:t>
            </a:r>
            <a:r>
              <a:rPr lang="en-US" altLang="en-US" sz="3600" b="1" dirty="0">
                <a:solidFill>
                  <a:srgbClr val="7030A0"/>
                </a:solidFill>
              </a:rPr>
              <a:t> </a:t>
            </a:r>
            <a:r>
              <a:rPr lang="en-US" altLang="en-US" sz="3600" b="1" dirty="0" err="1">
                <a:solidFill>
                  <a:srgbClr val="7030A0"/>
                </a:solidFill>
              </a:rPr>
              <a:t>nước</a:t>
            </a:r>
            <a:r>
              <a:rPr lang="en-US" altLang="en-US" sz="3600" b="1" dirty="0">
                <a:solidFill>
                  <a:srgbClr val="7030A0"/>
                </a:solidFill>
              </a:rPr>
              <a:t> ta </a:t>
            </a:r>
            <a:r>
              <a:rPr lang="en-US" altLang="en-US" sz="3600" b="1" dirty="0" err="1">
                <a:solidFill>
                  <a:srgbClr val="7030A0"/>
                </a:solidFill>
              </a:rPr>
              <a:t>với</a:t>
            </a:r>
            <a:r>
              <a:rPr lang="en-US" altLang="en-US" sz="3600" b="1" dirty="0">
                <a:solidFill>
                  <a:srgbClr val="7030A0"/>
                </a:solidFill>
              </a:rPr>
              <a:t> </a:t>
            </a:r>
            <a:r>
              <a:rPr lang="en-US" altLang="en-US" sz="3600" b="1" dirty="0" err="1">
                <a:solidFill>
                  <a:srgbClr val="7030A0"/>
                </a:solidFill>
              </a:rPr>
              <a:t>sự</a:t>
            </a:r>
            <a:r>
              <a:rPr lang="en-US" altLang="en-US" sz="3600" b="1" dirty="0">
                <a:solidFill>
                  <a:srgbClr val="7030A0"/>
                </a:solidFill>
              </a:rPr>
              <a:t> </a:t>
            </a:r>
            <a:r>
              <a:rPr lang="en-US" altLang="en-US" sz="3600" b="1" dirty="0" err="1">
                <a:solidFill>
                  <a:srgbClr val="7030A0"/>
                </a:solidFill>
              </a:rPr>
              <a:t>phát</a:t>
            </a:r>
            <a:r>
              <a:rPr lang="en-US" altLang="en-US" sz="3600" b="1" dirty="0">
                <a:solidFill>
                  <a:srgbClr val="7030A0"/>
                </a:solidFill>
              </a:rPr>
              <a:t> </a:t>
            </a:r>
            <a:r>
              <a:rPr lang="en-US" altLang="en-US" sz="3600" b="1" dirty="0" err="1">
                <a:solidFill>
                  <a:srgbClr val="7030A0"/>
                </a:solidFill>
              </a:rPr>
              <a:t>triển</a:t>
            </a:r>
            <a:r>
              <a:rPr lang="en-US" altLang="en-US" sz="3600" b="1" dirty="0">
                <a:solidFill>
                  <a:srgbClr val="7030A0"/>
                </a:solidFill>
              </a:rPr>
              <a:t> </a:t>
            </a:r>
            <a:r>
              <a:rPr lang="en-US" altLang="en-US" sz="3600" b="1" dirty="0" err="1">
                <a:solidFill>
                  <a:srgbClr val="7030A0"/>
                </a:solidFill>
              </a:rPr>
              <a:t>đa</a:t>
            </a:r>
            <a:r>
              <a:rPr lang="en-US" altLang="en-US" sz="3600" b="1" dirty="0">
                <a:solidFill>
                  <a:srgbClr val="7030A0"/>
                </a:solidFill>
              </a:rPr>
              <a:t> </a:t>
            </a:r>
            <a:r>
              <a:rPr lang="en-US" altLang="en-US" sz="3600" b="1" dirty="0" err="1">
                <a:solidFill>
                  <a:srgbClr val="7030A0"/>
                </a:solidFill>
              </a:rPr>
              <a:t>dạng</a:t>
            </a:r>
            <a:r>
              <a:rPr lang="en-US" altLang="en-US" sz="3600" b="1" dirty="0">
                <a:solidFill>
                  <a:srgbClr val="7030A0"/>
                </a:solidFill>
              </a:rPr>
              <a:t> </a:t>
            </a:r>
            <a:r>
              <a:rPr lang="en-US" altLang="en-US" sz="3600" b="1" dirty="0" err="1">
                <a:solidFill>
                  <a:srgbClr val="7030A0"/>
                </a:solidFill>
              </a:rPr>
              <a:t>các</a:t>
            </a:r>
            <a:r>
              <a:rPr lang="en-US" altLang="en-US" sz="3600" b="1" dirty="0">
                <a:solidFill>
                  <a:srgbClr val="7030A0"/>
                </a:solidFill>
              </a:rPr>
              <a:t> </a:t>
            </a:r>
            <a:r>
              <a:rPr lang="en-US" altLang="en-US" sz="3600" b="1" dirty="0" err="1">
                <a:solidFill>
                  <a:srgbClr val="7030A0"/>
                </a:solidFill>
              </a:rPr>
              <a:t>sản</a:t>
            </a:r>
            <a:r>
              <a:rPr lang="en-US" altLang="en-US" sz="3600" b="1" dirty="0">
                <a:solidFill>
                  <a:srgbClr val="7030A0"/>
                </a:solidFill>
              </a:rPr>
              <a:t> </a:t>
            </a:r>
            <a:r>
              <a:rPr lang="en-US" altLang="en-US" sz="3600" b="1" dirty="0" err="1">
                <a:solidFill>
                  <a:srgbClr val="7030A0"/>
                </a:solidFill>
              </a:rPr>
              <a:t>phẩm</a:t>
            </a:r>
            <a:r>
              <a:rPr lang="en-US" altLang="en-US" sz="3600" b="1" dirty="0">
                <a:solidFill>
                  <a:srgbClr val="7030A0"/>
                </a:solidFill>
              </a:rPr>
              <a:t> </a:t>
            </a:r>
            <a:r>
              <a:rPr lang="en-US" altLang="en-US" sz="3600" b="1" dirty="0" err="1">
                <a:solidFill>
                  <a:srgbClr val="7030A0"/>
                </a:solidFill>
              </a:rPr>
              <a:t>nông</a:t>
            </a:r>
            <a:r>
              <a:rPr lang="en-US" altLang="en-US" sz="3600" b="1" dirty="0">
                <a:solidFill>
                  <a:srgbClr val="7030A0"/>
                </a:solidFill>
              </a:rPr>
              <a:t> </a:t>
            </a:r>
            <a:r>
              <a:rPr lang="en-US" altLang="en-US" sz="3600" b="1" dirty="0" err="1">
                <a:solidFill>
                  <a:srgbClr val="7030A0"/>
                </a:solidFill>
              </a:rPr>
              <a:t>nghiệp</a:t>
            </a:r>
            <a:r>
              <a:rPr lang="en-US" altLang="en-US" sz="3600" b="1" dirty="0">
                <a:solidFill>
                  <a:srgbClr val="7030A0"/>
                </a:solidFill>
              </a:rPr>
              <a:t> </a:t>
            </a:r>
            <a:r>
              <a:rPr lang="en-US" altLang="en-US" sz="3600" b="1" dirty="0" err="1">
                <a:solidFill>
                  <a:srgbClr val="7030A0"/>
                </a:solidFill>
              </a:rPr>
              <a:t>nhờ</a:t>
            </a:r>
            <a:r>
              <a:rPr lang="en-US" altLang="en-US" sz="3600" b="1" dirty="0">
                <a:solidFill>
                  <a:srgbClr val="7030A0"/>
                </a:solidFill>
              </a:rPr>
              <a:t> </a:t>
            </a:r>
            <a:r>
              <a:rPr lang="en-US" altLang="en-US" sz="3600" b="1" dirty="0" err="1">
                <a:solidFill>
                  <a:srgbClr val="7030A0"/>
                </a:solidFill>
              </a:rPr>
              <a:t>vào</a:t>
            </a:r>
            <a:r>
              <a:rPr lang="en-US" altLang="en-US" sz="3600" b="1" dirty="0">
                <a:solidFill>
                  <a:srgbClr val="7030A0"/>
                </a:solidFill>
              </a:rPr>
              <a:t> </a:t>
            </a:r>
            <a:r>
              <a:rPr lang="en-US" altLang="en-US" sz="3600" b="1" dirty="0" err="1">
                <a:solidFill>
                  <a:srgbClr val="7030A0"/>
                </a:solidFill>
              </a:rPr>
              <a:t>điều</a:t>
            </a:r>
            <a:r>
              <a:rPr lang="en-US" altLang="en-US" sz="3600" b="1" dirty="0">
                <a:solidFill>
                  <a:srgbClr val="7030A0"/>
                </a:solidFill>
              </a:rPr>
              <a:t> </a:t>
            </a:r>
            <a:r>
              <a:rPr lang="en-US" altLang="en-US" sz="3600" b="1" dirty="0" err="1">
                <a:solidFill>
                  <a:srgbClr val="7030A0"/>
                </a:solidFill>
              </a:rPr>
              <a:t>kiện</a:t>
            </a:r>
            <a:r>
              <a:rPr lang="en-US" altLang="en-US" sz="3600" b="1" dirty="0">
                <a:solidFill>
                  <a:srgbClr val="7030A0"/>
                </a:solidFill>
              </a:rPr>
              <a:t> </a:t>
            </a:r>
            <a:r>
              <a:rPr lang="en-US" altLang="en-US" sz="3600" b="1" dirty="0" err="1">
                <a:solidFill>
                  <a:srgbClr val="7030A0"/>
                </a:solidFill>
              </a:rPr>
              <a:t>tự</a:t>
            </a:r>
            <a:r>
              <a:rPr lang="en-US" altLang="en-US" sz="3600" b="1" dirty="0">
                <a:solidFill>
                  <a:srgbClr val="7030A0"/>
                </a:solidFill>
              </a:rPr>
              <a:t> </a:t>
            </a:r>
            <a:r>
              <a:rPr lang="en-US" altLang="en-US" sz="3600" b="1" dirty="0" err="1">
                <a:solidFill>
                  <a:srgbClr val="7030A0"/>
                </a:solidFill>
              </a:rPr>
              <a:t>nhiên</a:t>
            </a:r>
            <a:r>
              <a:rPr lang="en-US" altLang="en-US" sz="3600" b="1" dirty="0">
                <a:solidFill>
                  <a:srgbClr val="7030A0"/>
                </a:solidFill>
              </a:rPr>
              <a:t>, </a:t>
            </a:r>
            <a:r>
              <a:rPr lang="en-US" altLang="en-US" sz="3600" b="1" dirty="0" err="1">
                <a:solidFill>
                  <a:srgbClr val="7030A0"/>
                </a:solidFill>
              </a:rPr>
              <a:t>tài</a:t>
            </a:r>
            <a:r>
              <a:rPr lang="en-US" altLang="en-US" sz="3600" b="1" dirty="0">
                <a:solidFill>
                  <a:srgbClr val="7030A0"/>
                </a:solidFill>
              </a:rPr>
              <a:t> </a:t>
            </a:r>
            <a:r>
              <a:rPr lang="en-US" altLang="en-US" sz="3600" b="1" dirty="0" err="1">
                <a:solidFill>
                  <a:srgbClr val="7030A0"/>
                </a:solidFill>
              </a:rPr>
              <a:t>nguyên</a:t>
            </a:r>
            <a:r>
              <a:rPr lang="en-US" altLang="en-US" sz="3600" b="1" dirty="0">
                <a:solidFill>
                  <a:srgbClr val="7030A0"/>
                </a:solidFill>
              </a:rPr>
              <a:t> </a:t>
            </a:r>
            <a:r>
              <a:rPr lang="en-US" altLang="en-US" sz="3600" b="1" dirty="0" err="1">
                <a:solidFill>
                  <a:srgbClr val="7030A0"/>
                </a:solidFill>
              </a:rPr>
              <a:t>thiên</a:t>
            </a:r>
            <a:r>
              <a:rPr lang="en-US" altLang="en-US" sz="3600" b="1" dirty="0">
                <a:solidFill>
                  <a:srgbClr val="7030A0"/>
                </a:solidFill>
              </a:rPr>
              <a:t> </a:t>
            </a:r>
            <a:r>
              <a:rPr lang="en-US" altLang="en-US" sz="3600" b="1" dirty="0" err="1">
                <a:solidFill>
                  <a:srgbClr val="7030A0"/>
                </a:solidFill>
              </a:rPr>
              <a:t>nhiên</a:t>
            </a:r>
            <a:r>
              <a:rPr lang="en-US" altLang="en-US" sz="3600" b="1" dirty="0">
                <a:solidFill>
                  <a:srgbClr val="7030A0"/>
                </a:solidFill>
              </a:rPr>
              <a:t> </a:t>
            </a:r>
            <a:r>
              <a:rPr lang="en-US" altLang="en-US" sz="3600" b="1" dirty="0" err="1">
                <a:solidFill>
                  <a:srgbClr val="7030A0"/>
                </a:solidFill>
              </a:rPr>
              <a:t>và</a:t>
            </a:r>
            <a:r>
              <a:rPr lang="en-US" altLang="en-US" sz="3600" b="1" dirty="0">
                <a:solidFill>
                  <a:srgbClr val="7030A0"/>
                </a:solidFill>
              </a:rPr>
              <a:t> </a:t>
            </a:r>
            <a:r>
              <a:rPr lang="en-US" altLang="en-US" sz="3600" b="1" dirty="0" err="1">
                <a:solidFill>
                  <a:srgbClr val="7030A0"/>
                </a:solidFill>
              </a:rPr>
              <a:t>điều</a:t>
            </a:r>
            <a:r>
              <a:rPr lang="en-US" altLang="en-US" sz="3600" b="1" dirty="0">
                <a:solidFill>
                  <a:srgbClr val="7030A0"/>
                </a:solidFill>
              </a:rPr>
              <a:t> </a:t>
            </a:r>
            <a:r>
              <a:rPr lang="en-US" altLang="en-US" sz="3600" b="1" dirty="0" err="1">
                <a:solidFill>
                  <a:srgbClr val="7030A0"/>
                </a:solidFill>
              </a:rPr>
              <a:t>kiện</a:t>
            </a:r>
            <a:r>
              <a:rPr lang="en-US" altLang="en-US" sz="3600" b="1" dirty="0">
                <a:solidFill>
                  <a:srgbClr val="7030A0"/>
                </a:solidFill>
              </a:rPr>
              <a:t> </a:t>
            </a:r>
            <a:r>
              <a:rPr lang="en-US" altLang="en-US" sz="3600" b="1" dirty="0" err="1">
                <a:solidFill>
                  <a:srgbClr val="7030A0"/>
                </a:solidFill>
              </a:rPr>
              <a:t>kinh</a:t>
            </a:r>
            <a:r>
              <a:rPr lang="en-US" altLang="en-US" sz="3600" b="1" dirty="0">
                <a:solidFill>
                  <a:srgbClr val="7030A0"/>
                </a:solidFill>
              </a:rPr>
              <a:t> </a:t>
            </a:r>
            <a:r>
              <a:rPr lang="en-US" altLang="en-US" sz="3600" b="1" dirty="0" err="1">
                <a:solidFill>
                  <a:srgbClr val="7030A0"/>
                </a:solidFill>
              </a:rPr>
              <a:t>tế</a:t>
            </a:r>
            <a:r>
              <a:rPr lang="en-US" altLang="en-US" sz="3600" b="1" dirty="0">
                <a:solidFill>
                  <a:srgbClr val="7030A0"/>
                </a:solidFill>
              </a:rPr>
              <a:t> - </a:t>
            </a:r>
            <a:r>
              <a:rPr lang="en-US" altLang="en-US" sz="3600" b="1" dirty="0" err="1">
                <a:solidFill>
                  <a:srgbClr val="7030A0"/>
                </a:solidFill>
              </a:rPr>
              <a:t>xã</a:t>
            </a:r>
            <a:r>
              <a:rPr lang="en-US" altLang="en-US" sz="3600" b="1" dirty="0">
                <a:solidFill>
                  <a:srgbClr val="7030A0"/>
                </a:solidFill>
              </a:rPr>
              <a:t> </a:t>
            </a:r>
            <a:r>
              <a:rPr lang="en-US" altLang="en-US" sz="3600" b="1" dirty="0" err="1">
                <a:solidFill>
                  <a:srgbClr val="7030A0"/>
                </a:solidFill>
              </a:rPr>
              <a:t>hội</a:t>
            </a:r>
            <a:r>
              <a:rPr lang="en-US" altLang="en-US" sz="3600" b="1" dirty="0">
                <a:solidFill>
                  <a:srgbClr val="7030A0"/>
                </a:solidFill>
              </a:rPr>
              <a:t>. </a:t>
            </a:r>
            <a:r>
              <a:rPr lang="en-US" altLang="en-US" sz="3600" b="1" dirty="0" err="1">
                <a:solidFill>
                  <a:srgbClr val="7030A0"/>
                </a:solidFill>
              </a:rPr>
              <a:t>Hiện</a:t>
            </a:r>
            <a:r>
              <a:rPr lang="en-US" altLang="en-US" sz="3600" b="1" dirty="0">
                <a:solidFill>
                  <a:srgbClr val="7030A0"/>
                </a:solidFill>
              </a:rPr>
              <a:t> </a:t>
            </a:r>
            <a:r>
              <a:rPr lang="en-US" altLang="en-US" sz="3600" b="1" dirty="0" err="1">
                <a:solidFill>
                  <a:srgbClr val="7030A0"/>
                </a:solidFill>
              </a:rPr>
              <a:t>trạng</a:t>
            </a:r>
            <a:r>
              <a:rPr lang="en-US" altLang="en-US" sz="3600" b="1" dirty="0">
                <a:solidFill>
                  <a:srgbClr val="7030A0"/>
                </a:solidFill>
              </a:rPr>
              <a:t> </a:t>
            </a:r>
            <a:r>
              <a:rPr lang="en-US" altLang="en-US" sz="3600" b="1" dirty="0" err="1">
                <a:solidFill>
                  <a:srgbClr val="7030A0"/>
                </a:solidFill>
              </a:rPr>
              <a:t>phát</a:t>
            </a:r>
            <a:r>
              <a:rPr lang="en-US" altLang="en-US" sz="3600" b="1" dirty="0">
                <a:solidFill>
                  <a:srgbClr val="7030A0"/>
                </a:solidFill>
              </a:rPr>
              <a:t> </a:t>
            </a:r>
            <a:r>
              <a:rPr lang="en-US" altLang="en-US" sz="3600" b="1" dirty="0" err="1">
                <a:solidFill>
                  <a:srgbClr val="7030A0"/>
                </a:solidFill>
              </a:rPr>
              <a:t>triển</a:t>
            </a:r>
            <a:r>
              <a:rPr lang="en-US" altLang="en-US" sz="3600" b="1" dirty="0">
                <a:solidFill>
                  <a:srgbClr val="7030A0"/>
                </a:solidFill>
              </a:rPr>
              <a:t> </a:t>
            </a:r>
            <a:r>
              <a:rPr lang="en-US" altLang="en-US" sz="3600" b="1" dirty="0" err="1">
                <a:solidFill>
                  <a:srgbClr val="7030A0"/>
                </a:solidFill>
              </a:rPr>
              <a:t>và</a:t>
            </a:r>
            <a:r>
              <a:rPr lang="en-US" altLang="en-US" sz="3600" b="1" dirty="0">
                <a:solidFill>
                  <a:srgbClr val="7030A0"/>
                </a:solidFill>
              </a:rPr>
              <a:t> </a:t>
            </a:r>
            <a:r>
              <a:rPr lang="en-US" altLang="en-US" sz="3600" b="1" dirty="0" err="1">
                <a:solidFill>
                  <a:srgbClr val="7030A0"/>
                </a:solidFill>
              </a:rPr>
              <a:t>phân</a:t>
            </a:r>
            <a:r>
              <a:rPr lang="en-US" altLang="en-US" sz="3600" b="1" dirty="0">
                <a:solidFill>
                  <a:srgbClr val="7030A0"/>
                </a:solidFill>
              </a:rPr>
              <a:t> </a:t>
            </a:r>
            <a:r>
              <a:rPr lang="en-US" altLang="en-US" sz="3600" b="1" dirty="0" err="1">
                <a:solidFill>
                  <a:srgbClr val="7030A0"/>
                </a:solidFill>
              </a:rPr>
              <a:t>bố</a:t>
            </a:r>
            <a:r>
              <a:rPr lang="en-US" altLang="en-US" sz="3600" b="1" dirty="0">
                <a:solidFill>
                  <a:srgbClr val="7030A0"/>
                </a:solidFill>
              </a:rPr>
              <a:t> </a:t>
            </a:r>
            <a:r>
              <a:rPr lang="en-US" altLang="en-US" sz="3600" b="1" dirty="0" err="1">
                <a:solidFill>
                  <a:srgbClr val="7030A0"/>
                </a:solidFill>
              </a:rPr>
              <a:t>của</a:t>
            </a:r>
            <a:r>
              <a:rPr lang="en-US" altLang="en-US" sz="3600" b="1" dirty="0">
                <a:solidFill>
                  <a:srgbClr val="7030A0"/>
                </a:solidFill>
              </a:rPr>
              <a:t> </a:t>
            </a:r>
            <a:r>
              <a:rPr lang="en-US" altLang="en-US" sz="3600" b="1" dirty="0" err="1">
                <a:solidFill>
                  <a:srgbClr val="7030A0"/>
                </a:solidFill>
              </a:rPr>
              <a:t>ngành</a:t>
            </a:r>
            <a:r>
              <a:rPr lang="en-US" altLang="en-US" sz="3600" b="1" dirty="0">
                <a:solidFill>
                  <a:srgbClr val="7030A0"/>
                </a:solidFill>
              </a:rPr>
              <a:t> </a:t>
            </a:r>
            <a:r>
              <a:rPr lang="en-US" altLang="en-US" sz="3600" b="1" dirty="0" err="1">
                <a:solidFill>
                  <a:srgbClr val="7030A0"/>
                </a:solidFill>
              </a:rPr>
              <a:t>nông</a:t>
            </a:r>
            <a:r>
              <a:rPr lang="en-US" altLang="en-US" sz="3600" b="1" dirty="0">
                <a:solidFill>
                  <a:srgbClr val="7030A0"/>
                </a:solidFill>
              </a:rPr>
              <a:t> </a:t>
            </a:r>
            <a:r>
              <a:rPr lang="en-US" altLang="en-US" sz="3600" b="1" dirty="0" err="1">
                <a:solidFill>
                  <a:srgbClr val="7030A0"/>
                </a:solidFill>
              </a:rPr>
              <a:t>nghiệp</a:t>
            </a:r>
            <a:r>
              <a:rPr lang="en-US" altLang="en-US" sz="3600" b="1" dirty="0">
                <a:solidFill>
                  <a:srgbClr val="7030A0"/>
                </a:solidFill>
              </a:rPr>
              <a:t>, </a:t>
            </a:r>
            <a:r>
              <a:rPr lang="en-US" altLang="en-US" sz="3600" b="1" dirty="0" err="1">
                <a:solidFill>
                  <a:srgbClr val="7030A0"/>
                </a:solidFill>
              </a:rPr>
              <a:t>lâm</a:t>
            </a:r>
            <a:r>
              <a:rPr lang="en-US" altLang="en-US" sz="3600" b="1" dirty="0">
                <a:solidFill>
                  <a:srgbClr val="7030A0"/>
                </a:solidFill>
              </a:rPr>
              <a:t> </a:t>
            </a:r>
            <a:r>
              <a:rPr lang="en-US" altLang="en-US" sz="3600" b="1" dirty="0" err="1">
                <a:solidFill>
                  <a:srgbClr val="7030A0"/>
                </a:solidFill>
              </a:rPr>
              <a:t>nghiệp</a:t>
            </a:r>
            <a:r>
              <a:rPr lang="en-US" altLang="en-US" sz="3600" b="1" dirty="0">
                <a:solidFill>
                  <a:srgbClr val="7030A0"/>
                </a:solidFill>
              </a:rPr>
              <a:t>, </a:t>
            </a:r>
            <a:r>
              <a:rPr lang="en-US" altLang="en-US" sz="3600" b="1" dirty="0" err="1">
                <a:solidFill>
                  <a:srgbClr val="7030A0"/>
                </a:solidFill>
              </a:rPr>
              <a:t>thủy</a:t>
            </a:r>
            <a:r>
              <a:rPr lang="en-US" altLang="en-US" sz="3600" b="1" dirty="0">
                <a:solidFill>
                  <a:srgbClr val="7030A0"/>
                </a:solidFill>
              </a:rPr>
              <a:t> </a:t>
            </a:r>
            <a:r>
              <a:rPr lang="en-US" altLang="en-US" sz="3600" b="1" dirty="0" err="1">
                <a:solidFill>
                  <a:srgbClr val="7030A0"/>
                </a:solidFill>
              </a:rPr>
              <a:t>sản</a:t>
            </a:r>
            <a:r>
              <a:rPr lang="en-US" altLang="en-US" sz="3600" b="1" dirty="0">
                <a:solidFill>
                  <a:srgbClr val="7030A0"/>
                </a:solidFill>
              </a:rPr>
              <a:t> ở </a:t>
            </a:r>
            <a:r>
              <a:rPr lang="en-US" altLang="en-US" sz="3600" b="1" dirty="0" err="1">
                <a:solidFill>
                  <a:srgbClr val="7030A0"/>
                </a:solidFill>
              </a:rPr>
              <a:t>nước</a:t>
            </a:r>
            <a:r>
              <a:rPr lang="en-US" altLang="en-US" sz="3600" b="1" dirty="0">
                <a:solidFill>
                  <a:srgbClr val="7030A0"/>
                </a:solidFill>
              </a:rPr>
              <a:t> ta </a:t>
            </a:r>
            <a:r>
              <a:rPr lang="en-US" altLang="en-US" sz="3600" b="1" dirty="0" err="1">
                <a:solidFill>
                  <a:srgbClr val="7030A0"/>
                </a:solidFill>
              </a:rPr>
              <a:t>hiện</a:t>
            </a:r>
            <a:r>
              <a:rPr lang="en-US" altLang="en-US" sz="3600" b="1" dirty="0">
                <a:solidFill>
                  <a:srgbClr val="7030A0"/>
                </a:solidFill>
              </a:rPr>
              <a:t> nay </a:t>
            </a:r>
            <a:r>
              <a:rPr lang="en-US" altLang="en-US" sz="3600" b="1" dirty="0" err="1">
                <a:solidFill>
                  <a:srgbClr val="7030A0"/>
                </a:solidFill>
              </a:rPr>
              <a:t>ra</a:t>
            </a:r>
            <a:r>
              <a:rPr lang="en-US" altLang="en-US" sz="3600" b="1" dirty="0">
                <a:solidFill>
                  <a:srgbClr val="7030A0"/>
                </a:solidFill>
              </a:rPr>
              <a:t> </a:t>
            </a:r>
            <a:r>
              <a:rPr lang="en-US" altLang="en-US" sz="3600" b="1" dirty="0" err="1">
                <a:solidFill>
                  <a:srgbClr val="7030A0"/>
                </a:solidFill>
              </a:rPr>
              <a:t>sao</a:t>
            </a:r>
            <a:r>
              <a:rPr lang="en-US" altLang="en-US" sz="3600" b="1" dirty="0">
                <a:solidFill>
                  <a:srgbClr val="7030A0"/>
                </a:solidFill>
              </a:rPr>
              <a:t>? </a:t>
            </a:r>
            <a:r>
              <a:rPr lang="en-US" altLang="en-US" sz="3600" b="1" dirty="0" err="1">
                <a:solidFill>
                  <a:srgbClr val="7030A0"/>
                </a:solidFill>
              </a:rPr>
              <a:t>Việc</a:t>
            </a:r>
            <a:r>
              <a:rPr lang="en-US" altLang="en-US" sz="3600" b="1" dirty="0">
                <a:solidFill>
                  <a:srgbClr val="7030A0"/>
                </a:solidFill>
              </a:rPr>
              <a:t> </a:t>
            </a:r>
            <a:r>
              <a:rPr lang="en-US" altLang="en-US" sz="3600" b="1" dirty="0" err="1">
                <a:solidFill>
                  <a:srgbClr val="7030A0"/>
                </a:solidFill>
              </a:rPr>
              <a:t>phát</a:t>
            </a:r>
            <a:r>
              <a:rPr lang="en-US" altLang="en-US" sz="3600" b="1" dirty="0">
                <a:solidFill>
                  <a:srgbClr val="7030A0"/>
                </a:solidFill>
              </a:rPr>
              <a:t> </a:t>
            </a:r>
            <a:r>
              <a:rPr lang="en-US" altLang="en-US" sz="3600" b="1" dirty="0" err="1">
                <a:solidFill>
                  <a:srgbClr val="7030A0"/>
                </a:solidFill>
              </a:rPr>
              <a:t>triển</a:t>
            </a:r>
            <a:r>
              <a:rPr lang="en-US" altLang="en-US" sz="3600" b="1" dirty="0">
                <a:solidFill>
                  <a:srgbClr val="7030A0"/>
                </a:solidFill>
              </a:rPr>
              <a:t> </a:t>
            </a:r>
            <a:r>
              <a:rPr lang="en-US" altLang="en-US" sz="3600" b="1" dirty="0" err="1">
                <a:solidFill>
                  <a:srgbClr val="7030A0"/>
                </a:solidFill>
              </a:rPr>
              <a:t>nông</a:t>
            </a:r>
            <a:r>
              <a:rPr lang="en-US" altLang="en-US" sz="3600" b="1" dirty="0">
                <a:solidFill>
                  <a:srgbClr val="7030A0"/>
                </a:solidFill>
              </a:rPr>
              <a:t> </a:t>
            </a:r>
            <a:r>
              <a:rPr lang="en-US" altLang="en-US" sz="3600" b="1" dirty="0" err="1">
                <a:solidFill>
                  <a:srgbClr val="7030A0"/>
                </a:solidFill>
              </a:rPr>
              <a:t>nghiệp</a:t>
            </a:r>
            <a:r>
              <a:rPr lang="en-US" altLang="en-US" sz="3600" b="1" dirty="0">
                <a:solidFill>
                  <a:srgbClr val="7030A0"/>
                </a:solidFill>
              </a:rPr>
              <a:t> </a:t>
            </a:r>
            <a:r>
              <a:rPr lang="en-US" altLang="en-US" sz="3600" b="1" dirty="0" err="1">
                <a:solidFill>
                  <a:srgbClr val="7030A0"/>
                </a:solidFill>
              </a:rPr>
              <a:t>xanh</a:t>
            </a:r>
            <a:r>
              <a:rPr lang="en-US" altLang="en-US" sz="3600" b="1" dirty="0">
                <a:solidFill>
                  <a:srgbClr val="7030A0"/>
                </a:solidFill>
              </a:rPr>
              <a:t> </a:t>
            </a:r>
            <a:r>
              <a:rPr lang="en-US" altLang="en-US" sz="3600" b="1" dirty="0" err="1">
                <a:solidFill>
                  <a:srgbClr val="7030A0"/>
                </a:solidFill>
              </a:rPr>
              <a:t>có</a:t>
            </a:r>
            <a:r>
              <a:rPr lang="en-US" altLang="en-US" sz="3600" b="1" dirty="0">
                <a:solidFill>
                  <a:srgbClr val="7030A0"/>
                </a:solidFill>
              </a:rPr>
              <a:t> ý </a:t>
            </a:r>
            <a:r>
              <a:rPr lang="en-US" altLang="en-US" sz="3600" b="1" dirty="0" err="1">
                <a:solidFill>
                  <a:srgbClr val="7030A0"/>
                </a:solidFill>
              </a:rPr>
              <a:t>nghĩa</a:t>
            </a:r>
            <a:r>
              <a:rPr lang="en-US" altLang="en-US" sz="3600" b="1" dirty="0">
                <a:solidFill>
                  <a:srgbClr val="7030A0"/>
                </a:solidFill>
              </a:rPr>
              <a:t> </a:t>
            </a:r>
            <a:r>
              <a:rPr lang="en-US" altLang="en-US" sz="3600" b="1" dirty="0" err="1">
                <a:solidFill>
                  <a:srgbClr val="7030A0"/>
                </a:solidFill>
              </a:rPr>
              <a:t>như</a:t>
            </a:r>
            <a:r>
              <a:rPr lang="en-US" altLang="en-US" sz="3600" b="1" dirty="0">
                <a:solidFill>
                  <a:srgbClr val="7030A0"/>
                </a:solidFill>
              </a:rPr>
              <a:t> </a:t>
            </a:r>
            <a:r>
              <a:rPr lang="en-US" altLang="en-US" sz="3600" b="1" dirty="0" err="1">
                <a:solidFill>
                  <a:srgbClr val="7030A0"/>
                </a:solidFill>
              </a:rPr>
              <a:t>thế</a:t>
            </a:r>
            <a:r>
              <a:rPr lang="en-US" altLang="en-US" sz="3600" b="1" dirty="0">
                <a:solidFill>
                  <a:srgbClr val="7030A0"/>
                </a:solidFill>
              </a:rPr>
              <a:t> </a:t>
            </a:r>
            <a:r>
              <a:rPr lang="en-US" altLang="en-US" sz="3600" b="1" dirty="0" err="1">
                <a:solidFill>
                  <a:srgbClr val="7030A0"/>
                </a:solidFill>
              </a:rPr>
              <a:t>nào</a:t>
            </a:r>
            <a:r>
              <a:rPr lang="en-US" altLang="en-US" sz="3600" b="1" dirty="0">
                <a:solidFill>
                  <a:srgbClr val="7030A0"/>
                </a:solidFill>
              </a:rPr>
              <a:t> </a:t>
            </a:r>
            <a:r>
              <a:rPr lang="en-US" altLang="en-US" sz="3600" b="1" dirty="0" err="1">
                <a:solidFill>
                  <a:srgbClr val="7030A0"/>
                </a:solidFill>
              </a:rPr>
              <a:t>đối</a:t>
            </a:r>
            <a:r>
              <a:rPr lang="en-US" altLang="en-US" sz="3600" b="1" dirty="0">
                <a:solidFill>
                  <a:srgbClr val="7030A0"/>
                </a:solidFill>
              </a:rPr>
              <a:t> </a:t>
            </a:r>
            <a:r>
              <a:rPr lang="en-US" altLang="en-US" sz="3600" b="1" dirty="0" err="1">
                <a:solidFill>
                  <a:srgbClr val="7030A0"/>
                </a:solidFill>
              </a:rPr>
              <a:t>với</a:t>
            </a:r>
            <a:r>
              <a:rPr lang="en-US" altLang="en-US" sz="3600" b="1" dirty="0">
                <a:solidFill>
                  <a:srgbClr val="7030A0"/>
                </a:solidFill>
              </a:rPr>
              <a:t> </a:t>
            </a:r>
            <a:r>
              <a:rPr lang="en-US" altLang="en-US" sz="3600" b="1" dirty="0" err="1">
                <a:solidFill>
                  <a:srgbClr val="7030A0"/>
                </a:solidFill>
              </a:rPr>
              <a:t>Việt</a:t>
            </a:r>
            <a:r>
              <a:rPr lang="en-US" altLang="en-US" sz="3600" b="1" dirty="0">
                <a:solidFill>
                  <a:srgbClr val="7030A0"/>
                </a:solidFill>
              </a:rPr>
              <a:t> Nam? </a:t>
            </a:r>
            <a:r>
              <a:rPr lang="en-US" altLang="en-US" sz="3600" b="1" dirty="0" err="1">
                <a:solidFill>
                  <a:srgbClr val="7030A0"/>
                </a:solidFill>
              </a:rPr>
              <a:t>Chúng</a:t>
            </a:r>
            <a:r>
              <a:rPr lang="en-US" altLang="en-US" sz="3600" b="1" dirty="0">
                <a:solidFill>
                  <a:srgbClr val="7030A0"/>
                </a:solidFill>
              </a:rPr>
              <a:t> ta </a:t>
            </a:r>
            <a:r>
              <a:rPr lang="en-US" altLang="en-US" sz="3600" b="1" dirty="0" err="1">
                <a:solidFill>
                  <a:srgbClr val="7030A0"/>
                </a:solidFill>
              </a:rPr>
              <a:t>cùng</a:t>
            </a:r>
            <a:r>
              <a:rPr lang="en-US" altLang="en-US" sz="3600" b="1" dirty="0">
                <a:solidFill>
                  <a:srgbClr val="7030A0"/>
                </a:solidFill>
              </a:rPr>
              <a:t> </a:t>
            </a:r>
            <a:r>
              <a:rPr lang="en-US" altLang="en-US" sz="3600" b="1" dirty="0" err="1">
                <a:solidFill>
                  <a:srgbClr val="7030A0"/>
                </a:solidFill>
              </a:rPr>
              <a:t>tìm</a:t>
            </a:r>
            <a:r>
              <a:rPr lang="en-US" altLang="en-US" sz="3600" b="1" dirty="0">
                <a:solidFill>
                  <a:srgbClr val="7030A0"/>
                </a:solidFill>
              </a:rPr>
              <a:t> </a:t>
            </a:r>
            <a:r>
              <a:rPr lang="en-US" altLang="en-US" sz="3600" b="1" dirty="0" err="1">
                <a:solidFill>
                  <a:srgbClr val="7030A0"/>
                </a:solidFill>
              </a:rPr>
              <a:t>hiểu</a:t>
            </a:r>
            <a:r>
              <a:rPr lang="en-US" altLang="en-US" sz="3600" b="1" dirty="0">
                <a:solidFill>
                  <a:srgbClr val="7030A0"/>
                </a:solidFill>
              </a:rPr>
              <a:t> qua </a:t>
            </a:r>
            <a:r>
              <a:rPr lang="en-US" altLang="en-US" sz="3600" b="1" dirty="0" err="1">
                <a:solidFill>
                  <a:srgbClr val="7030A0"/>
                </a:solidFill>
              </a:rPr>
              <a:t>nội</a:t>
            </a:r>
            <a:r>
              <a:rPr lang="en-US" altLang="en-US" sz="3600" b="1" dirty="0">
                <a:solidFill>
                  <a:srgbClr val="7030A0"/>
                </a:solidFill>
              </a:rPr>
              <a:t> dung </a:t>
            </a:r>
            <a:r>
              <a:rPr lang="en-US" altLang="en-US" sz="3600" b="1" dirty="0" err="1">
                <a:solidFill>
                  <a:srgbClr val="7030A0"/>
                </a:solidFill>
              </a:rPr>
              <a:t>bài</a:t>
            </a:r>
            <a:r>
              <a:rPr lang="en-US" altLang="en-US" sz="3600" b="1" dirty="0">
                <a:solidFill>
                  <a:srgbClr val="7030A0"/>
                </a:solidFill>
              </a:rPr>
              <a:t> </a:t>
            </a:r>
            <a:r>
              <a:rPr lang="en-US" altLang="en-US" sz="3600" b="1" dirty="0" err="1">
                <a:solidFill>
                  <a:srgbClr val="7030A0"/>
                </a:solidFill>
              </a:rPr>
              <a:t>học</a:t>
            </a:r>
            <a:r>
              <a:rPr lang="en-US" altLang="en-US" sz="3600" b="1" dirty="0">
                <a:solidFill>
                  <a:srgbClr val="7030A0"/>
                </a:solidFill>
              </a:rPr>
              <a:t> </a:t>
            </a:r>
            <a:r>
              <a:rPr lang="en-US" altLang="en-US" sz="3600" b="1" dirty="0" err="1">
                <a:solidFill>
                  <a:srgbClr val="7030A0"/>
                </a:solidFill>
              </a:rPr>
              <a:t>hôm</a:t>
            </a:r>
            <a:r>
              <a:rPr lang="en-US" altLang="en-US" sz="3600" b="1" dirty="0">
                <a:solidFill>
                  <a:srgbClr val="7030A0"/>
                </a:solidFill>
              </a:rPr>
              <a:t> nay. </a:t>
            </a:r>
          </a:p>
        </p:txBody>
      </p:sp>
    </p:spTree>
    <p:extLst>
      <p:ext uri="{BB962C8B-B14F-4D97-AF65-F5344CB8AC3E}">
        <p14:creationId xmlns:p14="http://schemas.microsoft.com/office/powerpoint/2010/main" val="53620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58767B80-36D0-A913-5BAC-49C47BFBBA68}"/>
              </a:ext>
            </a:extLst>
          </p:cNvPr>
          <p:cNvSpPr>
            <a:spLocks noChangeArrowheads="1"/>
          </p:cNvSpPr>
          <p:nvPr/>
        </p:nvSpPr>
        <p:spPr bwMode="auto">
          <a:xfrm>
            <a:off x="5845175" y="788988"/>
            <a:ext cx="559117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Cây ăn quả: </a:t>
            </a:r>
          </a:p>
          <a:p>
            <a:pPr algn="just">
              <a:lnSpc>
                <a:spcPct val="150000"/>
              </a:lnSpc>
            </a:pPr>
            <a:r>
              <a:rPr lang="en-US" altLang="en-US" sz="4000" b="1">
                <a:solidFill>
                  <a:srgbClr val="00B050"/>
                </a:solidFill>
                <a:cs typeface="Times New Roman" panose="02020603050405020304" pitchFamily="18" charset="0"/>
              </a:rPr>
              <a:t>. Cây ăn quả nước ta đa dạng</a:t>
            </a:r>
          </a:p>
          <a:p>
            <a:pPr algn="just">
              <a:lnSpc>
                <a:spcPct val="150000"/>
              </a:lnSpc>
            </a:pPr>
            <a:r>
              <a:rPr lang="en-US" altLang="en-US" sz="4000" b="1">
                <a:solidFill>
                  <a:srgbClr val="00B050"/>
                </a:solidFill>
                <a:cs typeface="Times New Roman" panose="02020603050405020304" pitchFamily="18" charset="0"/>
              </a:rPr>
              <a:t>. Một số cây phổ biến: xoài, chôm chôm, nhãn, vải, bưởi,..</a:t>
            </a:r>
          </a:p>
        </p:txBody>
      </p:sp>
      <p:pic>
        <p:nvPicPr>
          <p:cNvPr id="6" name="Picture 1">
            <a:extLst>
              <a:ext uri="{FF2B5EF4-FFF2-40B4-BE49-F238E27FC236}">
                <a16:creationId xmlns:a16="http://schemas.microsoft.com/office/drawing/2014/main" id="{F43DCB22-1372-EC87-C4FC-7DCF679BF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84150"/>
            <a:ext cx="476885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74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2" name="TextBox 1">
            <a:extLst>
              <a:ext uri="{FF2B5EF4-FFF2-40B4-BE49-F238E27FC236}">
                <a16:creationId xmlns:a16="http://schemas.microsoft.com/office/drawing/2014/main" id="{3CC87E0F-030B-199E-3858-48E701776BDC}"/>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76484" name="Picture 2" descr="Xoài: Đặc điểm, tác dụng và bài thuốc trị bệnh">
            <a:extLst>
              <a:ext uri="{FF2B5EF4-FFF2-40B4-BE49-F238E27FC236}">
                <a16:creationId xmlns:a16="http://schemas.microsoft.com/office/drawing/2014/main" id="{BFC9A360-2061-42A0-7E06-6E021CC0C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177862" cy="316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532" name="Picture 2" descr="Giống cây chôm chôm Thái Lan chuẩn giống cho trái siêu sớm">
            <a:extLst>
              <a:ext uri="{FF2B5EF4-FFF2-40B4-BE49-F238E27FC236}">
                <a16:creationId xmlns:a16="http://schemas.microsoft.com/office/drawing/2014/main" id="{6086EF5D-86DA-3E5D-5702-9DDA3ED0E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862" y="0"/>
            <a:ext cx="3836278" cy="316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ợi ích sức khỏe của quả nhãn">
            <a:extLst>
              <a:ext uri="{FF2B5EF4-FFF2-40B4-BE49-F238E27FC236}">
                <a16:creationId xmlns:a16="http://schemas.microsoft.com/office/drawing/2014/main" id="{66D5C67A-C181-CA1A-7B6C-A5B007D81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4139" y="0"/>
            <a:ext cx="4177862" cy="316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5 tác dụng của quả vải, cách chọn mua và các món ăn hấp dẫn">
            <a:extLst>
              <a:ext uri="{FF2B5EF4-FFF2-40B4-BE49-F238E27FC236}">
                <a16:creationId xmlns:a16="http://schemas.microsoft.com/office/drawing/2014/main" id="{F703FE0B-7449-6A63-C291-518BED77EF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68868"/>
            <a:ext cx="4177862" cy="368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Bưởi Tân Triều – Sản vật nức tiếng của vùng đất Đồng Nai">
            <a:extLst>
              <a:ext uri="{FF2B5EF4-FFF2-40B4-BE49-F238E27FC236}">
                <a16:creationId xmlns:a16="http://schemas.microsoft.com/office/drawing/2014/main" id="{2DD414BA-3883-F49B-1976-CC5F1DF38D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0693" y="3168868"/>
            <a:ext cx="3853445" cy="368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TỔNG QUAN VỀ CÂY SẦU RIÊNG - Nông nghiệp Dr.Xanh">
            <a:extLst>
              <a:ext uri="{FF2B5EF4-FFF2-40B4-BE49-F238E27FC236}">
                <a16:creationId xmlns:a16="http://schemas.microsoft.com/office/drawing/2014/main" id="{D26C065E-8240-C127-FFCA-819B1F0D82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1308" y="3168868"/>
            <a:ext cx="4160694" cy="36891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69B1063-A3DE-3A62-8EEC-EFB5920D5D1D}"/>
              </a:ext>
            </a:extLst>
          </p:cNvPr>
          <p:cNvSpPr>
            <a:spLocks noChangeArrowheads="1"/>
          </p:cNvSpPr>
          <p:nvPr/>
        </p:nvSpPr>
        <p:spPr bwMode="auto">
          <a:xfrm>
            <a:off x="5591175" y="365125"/>
            <a:ext cx="6137275"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Trồng chủ yếu ở Đồng bằng sông Cửu Long, Trung du và miền núi Bắc Bộ, Đông Nam Bộ.</a:t>
            </a:r>
          </a:p>
          <a:p>
            <a:pPr algn="just">
              <a:lnSpc>
                <a:spcPct val="150000"/>
              </a:lnSpc>
            </a:pPr>
            <a:r>
              <a:rPr lang="en-US" altLang="en-US" sz="3800" b="1">
                <a:solidFill>
                  <a:srgbClr val="00B050"/>
                </a:solidFill>
                <a:cs typeface="Times New Roman" panose="02020603050405020304" pitchFamily="18" charset="0"/>
              </a:rPr>
              <a:t>. Trồng cây ăn quả được đầu tư thành các vùng đặc sản gắn với các chỉ dẫn địa lí.</a:t>
            </a:r>
          </a:p>
        </p:txBody>
      </p:sp>
      <p:pic>
        <p:nvPicPr>
          <p:cNvPr id="6" name="Picture 1">
            <a:extLst>
              <a:ext uri="{FF2B5EF4-FFF2-40B4-BE49-F238E27FC236}">
                <a16:creationId xmlns:a16="http://schemas.microsoft.com/office/drawing/2014/main" id="{5B601963-5066-AA84-DCC0-9DE0530B7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84150"/>
            <a:ext cx="476885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75330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4CB8B0-6D81-2CD5-3296-45DB4A11E152}"/>
              </a:ext>
            </a:extLst>
          </p:cNvPr>
          <p:cNvSpPr txBox="1">
            <a:spLocks noChangeArrowheads="1"/>
          </p:cNvSpPr>
          <p:nvPr/>
        </p:nvSpPr>
        <p:spPr bwMode="auto">
          <a:xfrm>
            <a:off x="1835150" y="1358900"/>
            <a:ext cx="8153400"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Cây</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ăn</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quả</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xoài</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chôm</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chôm</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nhãn</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vải</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bưởi</a:t>
            </a:r>
            <a:r>
              <a:rPr lang="en-US" altLang="en-US" sz="4000" b="1" dirty="0">
                <a:solidFill>
                  <a:srgbClr val="000000"/>
                </a:solidFill>
                <a:cs typeface="Times New Roman" panose="02020603050405020304" pitchFamily="18" charset="0"/>
              </a:rPr>
              <a:t>…</a:t>
            </a:r>
            <a:endParaRPr lang="en-US" altLang="en-US" sz="4000" b="1" dirty="0">
              <a:cs typeface="Times New Roman" panose="02020603050405020304" pitchFamily="18" charset="0"/>
            </a:endParaRPr>
          </a:p>
        </p:txBody>
      </p:sp>
    </p:spTree>
    <p:extLst>
      <p:ext uri="{BB962C8B-B14F-4D97-AF65-F5344CB8AC3E}">
        <p14:creationId xmlns:p14="http://schemas.microsoft.com/office/powerpoint/2010/main" val="268037263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13AB59-D458-B0F6-492D-E0E336D51915}"/>
              </a:ext>
            </a:extLst>
          </p:cNvPr>
          <p:cNvSpPr txBox="1">
            <a:spLocks noChangeArrowheads="1"/>
          </p:cNvSpPr>
          <p:nvPr/>
        </p:nvSpPr>
        <p:spPr bwMode="auto">
          <a:xfrm>
            <a:off x="6621463" y="1589088"/>
            <a:ext cx="4941887"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432FF"/>
                </a:solidFill>
                <a:cs typeface="Times New Roman" panose="02020603050405020304" pitchFamily="18" charset="0"/>
              </a:rPr>
              <a:t>Nhận xét số lượng một số gia súc và gia cầm ở nước ta giai đoạn 2010 – 2021</a:t>
            </a:r>
          </a:p>
        </p:txBody>
      </p:sp>
      <p:pic>
        <p:nvPicPr>
          <p:cNvPr id="6" name="Picture 5">
            <a:extLst>
              <a:ext uri="{FF2B5EF4-FFF2-40B4-BE49-F238E27FC236}">
                <a16:creationId xmlns:a16="http://schemas.microsoft.com/office/drawing/2014/main" id="{13B53951-D90C-D2D3-5B48-C994AB20E6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945931"/>
            <a:ext cx="5935662" cy="46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15602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00518D-B1F8-0DF1-E3EF-889CF37CCBEE}"/>
              </a:ext>
            </a:extLst>
          </p:cNvPr>
          <p:cNvSpPr txBox="1">
            <a:spLocks noChangeArrowheads="1"/>
          </p:cNvSpPr>
          <p:nvPr/>
        </p:nvSpPr>
        <p:spPr bwMode="auto">
          <a:xfrm>
            <a:off x="6096000" y="1943100"/>
            <a:ext cx="5278438"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err="1">
                <a:solidFill>
                  <a:srgbClr val="0432FF"/>
                </a:solidFill>
                <a:cs typeface="Times New Roman" panose="02020603050405020304" pitchFamily="18" charset="0"/>
              </a:rPr>
              <a:t>Trình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bày</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sự</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phát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triển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và</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phân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bố</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ngành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chăn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nuôi</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của</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nước</a:t>
            </a:r>
            <a:r>
              <a:rPr lang="en-US" altLang="en-US" sz="4000" b="1" dirty="0">
                <a:solidFill>
                  <a:srgbClr val="0432FF"/>
                </a:solidFill>
                <a:cs typeface="Times New Roman" panose="02020603050405020304" pitchFamily="18" charset="0"/>
              </a:rPr>
              <a:t> ta.</a:t>
            </a:r>
            <a:r>
              <a:rPr lang="en-US" altLang="en-US" sz="4000" b="1" dirty="0">
                <a:solidFill>
                  <a:srgbClr val="0432FF"/>
                </a:solidFill>
              </a:rPr>
              <a:t> </a:t>
            </a:r>
            <a:endParaRPr lang="en-US" altLang="en-US" sz="4000" b="1" dirty="0">
              <a:solidFill>
                <a:srgbClr val="0432FF"/>
              </a:solidFill>
              <a:cs typeface="Times New Roman" panose="02020603050405020304" pitchFamily="18" charset="0"/>
            </a:endParaRPr>
          </a:p>
        </p:txBody>
      </p:sp>
      <p:pic>
        <p:nvPicPr>
          <p:cNvPr id="6" name="Picture 2">
            <a:extLst>
              <a:ext uri="{FF2B5EF4-FFF2-40B4-BE49-F238E27FC236}">
                <a16:creationId xmlns:a16="http://schemas.microsoft.com/office/drawing/2014/main" id="{634F1727-25C1-DB23-CE0B-870B2A2E0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79" y="0"/>
            <a:ext cx="5310571"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06072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03DC3B-9157-B12B-4054-5F0D88347EFC}"/>
              </a:ext>
            </a:extLst>
          </p:cNvPr>
          <p:cNvSpPr txBox="1">
            <a:spLocks noChangeArrowheads="1"/>
          </p:cNvSpPr>
          <p:nvPr/>
        </p:nvSpPr>
        <p:spPr bwMode="auto">
          <a:xfrm>
            <a:off x="5902325" y="111125"/>
            <a:ext cx="6019800"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Sự phát triển ngành chăn nuôi của nước ta:</a:t>
            </a:r>
          </a:p>
          <a:p>
            <a:pPr algn="just">
              <a:lnSpc>
                <a:spcPct val="150000"/>
              </a:lnSpc>
            </a:pPr>
            <a:r>
              <a:rPr lang="en-US" altLang="en-US" sz="4000" b="1">
                <a:solidFill>
                  <a:srgbClr val="00B050"/>
                </a:solidFill>
                <a:cs typeface="Times New Roman" panose="02020603050405020304" pitchFamily="18" charset="0"/>
              </a:rPr>
              <a:t>. Đóng góp khoảng 36,0% giá trị sản xuất ngành nông nghiệp (năm 2021) và là sinh kế của hàng triệu người dân.</a:t>
            </a:r>
          </a:p>
        </p:txBody>
      </p:sp>
      <p:pic>
        <p:nvPicPr>
          <p:cNvPr id="6" name="Picture 2">
            <a:extLst>
              <a:ext uri="{FF2B5EF4-FFF2-40B4-BE49-F238E27FC236}">
                <a16:creationId xmlns:a16="http://schemas.microsoft.com/office/drawing/2014/main" id="{3915EC08-799B-CD34-6BB9-6A3845D2A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 y="180975"/>
            <a:ext cx="4768850"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95926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550F8F-BE66-535C-51E3-6E818260CD21}"/>
              </a:ext>
            </a:extLst>
          </p:cNvPr>
          <p:cNvSpPr txBox="1">
            <a:spLocks noChangeArrowheads="1"/>
          </p:cNvSpPr>
          <p:nvPr/>
        </p:nvSpPr>
        <p:spPr bwMode="auto">
          <a:xfrm>
            <a:off x="5594350" y="212725"/>
            <a:ext cx="6327775"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Có sự chuyển đổi mạnh mẽ từ chăn nuôi nhỏ lẻ, phân tán sang chăn nuôi gia trại, trang trại công nghiệp.</a:t>
            </a:r>
          </a:p>
          <a:p>
            <a:pPr algn="just">
              <a:lnSpc>
                <a:spcPct val="150000"/>
              </a:lnSpc>
            </a:pPr>
            <a:r>
              <a:rPr lang="en-US" altLang="en-US" sz="3500" b="1">
                <a:solidFill>
                  <a:srgbClr val="00B050"/>
                </a:solidFill>
                <a:cs typeface="Times New Roman" panose="02020603050405020304" pitchFamily="18" charset="0"/>
              </a:rPr>
              <a:t>. Từng bước gắn với giết mổ, chế biến tập trung</a:t>
            </a:r>
          </a:p>
          <a:p>
            <a:pPr algn="just">
              <a:lnSpc>
                <a:spcPct val="150000"/>
              </a:lnSpc>
            </a:pPr>
            <a:r>
              <a:rPr lang="en-US" altLang="en-US" sz="3500" b="1">
                <a:solidFill>
                  <a:srgbClr val="00B050"/>
                </a:solidFill>
                <a:cs typeface="Times New Roman" panose="02020603050405020304" pitchFamily="18" charset="0"/>
              </a:rPr>
              <a:t>. Áp dụng công nghệ, nâng cao chất lượng an toàn thực phẩm.</a:t>
            </a:r>
          </a:p>
        </p:txBody>
      </p:sp>
      <p:pic>
        <p:nvPicPr>
          <p:cNvPr id="6" name="Picture 2">
            <a:extLst>
              <a:ext uri="{FF2B5EF4-FFF2-40B4-BE49-F238E27FC236}">
                <a16:creationId xmlns:a16="http://schemas.microsoft.com/office/drawing/2014/main" id="{3D97B2F3-E087-0F32-36D2-D8F0F38F0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 y="180975"/>
            <a:ext cx="4768850"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254804"/>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1D1C28-A2ED-9231-0A3A-541B0FCA2CEB}"/>
              </a:ext>
            </a:extLst>
          </p:cNvPr>
          <p:cNvSpPr txBox="1">
            <a:spLocks noChangeArrowheads="1"/>
          </p:cNvSpPr>
          <p:nvPr/>
        </p:nvSpPr>
        <p:spPr bwMode="auto">
          <a:xfrm>
            <a:off x="539805" y="299545"/>
            <a:ext cx="11112390" cy="44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Ngành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nuôi</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Có</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sự</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chuyển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đổi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mạnh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mẽ</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từ</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nuôi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nhỏ</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lẻ</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phân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tán</a:t>
            </a:r>
            <a:r>
              <a:rPr lang="en-US" altLang="en-US" sz="3200" b="1" dirty="0">
                <a:solidFill>
                  <a:srgbClr val="000000"/>
                </a:solidFill>
                <a:cs typeface="Times New Roman" panose="02020603050405020304" pitchFamily="18" charset="0"/>
              </a:rPr>
              <a:t> sang </a:t>
            </a:r>
            <a:r>
              <a:rPr lang="en-US" altLang="en-US" sz="3200" b="1" dirty="0" err="1">
                <a:solidFill>
                  <a:srgbClr val="000000"/>
                </a:solidFill>
                <a:cs typeface="Times New Roman" panose="02020603050405020304" pitchFamily="18" charset="0"/>
              </a:rPr>
              <a:t>chăn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nuôi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gia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trại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trang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trại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nghiệp</a:t>
            </a:r>
            <a:r>
              <a:rPr lang="en-US" altLang="en-US" sz="3200" b="1" dirty="0">
                <a:solidFill>
                  <a:srgbClr val="000000"/>
                </a:solidFill>
                <a:cs typeface="Times New Roman" panose="02020603050405020304" pitchFamily="18" charset="0"/>
              </a:rPr>
              <a:t>.</a:t>
            </a: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Từng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bước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gắn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với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giết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mổ</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chế</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biến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tập</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trung</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Áp</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dụng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công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nghệ</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nâng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cao</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chất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lượng</a:t>
            </a:r>
            <a:r>
              <a:rPr lang="en-US" altLang="en-US" sz="3200" b="1" dirty="0">
                <a:solidFill>
                  <a:srgbClr val="000000"/>
                </a:solidFill>
                <a:cs typeface="Times New Roman" panose="02020603050405020304" pitchFamily="18" charset="0"/>
              </a:rPr>
              <a:t> an </a:t>
            </a:r>
            <a:r>
              <a:rPr lang="en-US" altLang="en-US" sz="3200" b="1" dirty="0" err="1">
                <a:solidFill>
                  <a:srgbClr val="000000"/>
                </a:solidFill>
                <a:cs typeface="Times New Roman" panose="02020603050405020304" pitchFamily="18" charset="0"/>
              </a:rPr>
              <a:t>toàn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thực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phẩm</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a:p>
            <a:pPr algn="just">
              <a:lnSpc>
                <a:spcPct val="150000"/>
              </a:lnSpc>
            </a:pPr>
            <a:endParaRPr lang="en-US" altLang="en-US" sz="3200" b="1" dirty="0">
              <a:cs typeface="Times New Roman" panose="02020603050405020304" pitchFamily="18" charset="0"/>
            </a:endParaRPr>
          </a:p>
        </p:txBody>
      </p:sp>
    </p:spTree>
    <p:extLst>
      <p:ext uri="{BB962C8B-B14F-4D97-AF65-F5344CB8AC3E}">
        <p14:creationId xmlns:p14="http://schemas.microsoft.com/office/powerpoint/2010/main" val="2194339545"/>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4EE22-A9C3-494A-8B28-3414050E39F1}"/>
              </a:ext>
            </a:extLst>
          </p:cNvPr>
          <p:cNvSpPr txBox="1">
            <a:spLocks noChangeArrowheads="1"/>
          </p:cNvSpPr>
          <p:nvPr/>
        </p:nvSpPr>
        <p:spPr bwMode="auto">
          <a:xfrm>
            <a:off x="5594350" y="212725"/>
            <a:ext cx="6327775"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Sự phân bố ngành chăn nuôi của nước ta: </a:t>
            </a:r>
          </a:p>
          <a:p>
            <a:pPr algn="just">
              <a:lnSpc>
                <a:spcPct val="150000"/>
              </a:lnSpc>
            </a:pPr>
            <a:r>
              <a:rPr lang="en-US" altLang="en-US" sz="4000" b="1">
                <a:solidFill>
                  <a:srgbClr val="00B050"/>
                </a:solidFill>
                <a:cs typeface="Times New Roman" panose="02020603050405020304" pitchFamily="18" charset="0"/>
              </a:rPr>
              <a:t>. Trâu nuôi nhiều ở Trung du và miền núi Bắc Bộ.</a:t>
            </a:r>
          </a:p>
          <a:p>
            <a:pPr algn="just">
              <a:lnSpc>
                <a:spcPct val="150000"/>
              </a:lnSpc>
            </a:pPr>
            <a:r>
              <a:rPr lang="en-US" altLang="en-US" sz="4000" b="1">
                <a:solidFill>
                  <a:srgbClr val="00B050"/>
                </a:solidFill>
                <a:cs typeface="Times New Roman" panose="02020603050405020304" pitchFamily="18" charset="0"/>
              </a:rPr>
              <a:t>. Bò nuôi nhiều ở Bắc Trung Bộ và Duyên hải Nam Trung Bộ</a:t>
            </a:r>
          </a:p>
        </p:txBody>
      </p:sp>
      <p:pic>
        <p:nvPicPr>
          <p:cNvPr id="6" name="Picture 2">
            <a:extLst>
              <a:ext uri="{FF2B5EF4-FFF2-40B4-BE49-F238E27FC236}">
                <a16:creationId xmlns:a16="http://schemas.microsoft.com/office/drawing/2014/main" id="{CA94691F-51B3-757B-9F6E-5E3A97573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180975"/>
            <a:ext cx="5324475"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93851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7BE566-F75D-845E-7CBB-77100199ACA5}"/>
              </a:ext>
            </a:extLst>
          </p:cNvPr>
          <p:cNvSpPr txBox="1"/>
          <p:nvPr/>
        </p:nvSpPr>
        <p:spPr>
          <a:xfrm>
            <a:off x="418171" y="1242717"/>
            <a:ext cx="11355659" cy="4341830"/>
          </a:xfrm>
          <a:prstGeom prst="rect">
            <a:avLst/>
          </a:prstGeom>
          <a:noFill/>
        </p:spPr>
        <p:txBody>
          <a:bodyPr wrap="square">
            <a:spAutoFit/>
          </a:bodyPr>
          <a:lstStyle/>
          <a:p>
            <a:pPr algn="ctr">
              <a:lnSpc>
                <a:spcPct val="150000"/>
              </a:lnSpc>
            </a:pPr>
            <a:r>
              <a:rPr lang="vi-VN" sz="6400" b="1" dirty="0">
                <a:solidFill>
                  <a:srgbClr val="FF0066"/>
                </a:solidFill>
                <a:latin typeface="+mj-lt"/>
              </a:rPr>
              <a:t>CHƯƠNG 2: </a:t>
            </a:r>
            <a:endParaRPr lang="en-US" sz="6400" b="1" dirty="0">
              <a:solidFill>
                <a:srgbClr val="FF0066"/>
              </a:solidFill>
              <a:latin typeface="+mj-lt"/>
            </a:endParaRPr>
          </a:p>
          <a:p>
            <a:pPr algn="ctr">
              <a:lnSpc>
                <a:spcPct val="150000"/>
              </a:lnSpc>
            </a:pPr>
            <a:r>
              <a:rPr lang="vi-VN" sz="6400" b="1" dirty="0">
                <a:solidFill>
                  <a:srgbClr val="FF0066"/>
                </a:solidFill>
                <a:latin typeface="+mj-lt"/>
              </a:rPr>
              <a:t>ĐỊA LÍ CÁC NGÀNH KINH TẾ VIỆT NAM</a:t>
            </a:r>
            <a:endParaRPr lang="en-US" sz="6400" b="1" dirty="0">
              <a:solidFill>
                <a:srgbClr val="FF0066"/>
              </a:solidFill>
              <a:latin typeface="+mj-lt"/>
            </a:endParaRPr>
          </a:p>
        </p:txBody>
      </p:sp>
    </p:spTree>
    <p:extLst>
      <p:ext uri="{BB962C8B-B14F-4D97-AF65-F5344CB8AC3E}">
        <p14:creationId xmlns:p14="http://schemas.microsoft.com/office/powerpoint/2010/main" val="25030651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22D991-6F9A-AFE8-93E4-9705478591EE}"/>
              </a:ext>
            </a:extLst>
          </p:cNvPr>
          <p:cNvSpPr txBox="1">
            <a:spLocks noChangeArrowheads="1"/>
          </p:cNvSpPr>
          <p:nvPr/>
        </p:nvSpPr>
        <p:spPr bwMode="auto">
          <a:xfrm>
            <a:off x="5594350" y="212725"/>
            <a:ext cx="6327775"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Bò sữa được nuôi nhiều ở ven các thành phố lớn</a:t>
            </a:r>
          </a:p>
          <a:p>
            <a:pPr algn="just">
              <a:lnSpc>
                <a:spcPct val="150000"/>
              </a:lnSpc>
            </a:pPr>
            <a:r>
              <a:rPr lang="en-US" altLang="en-US" sz="4000" b="1">
                <a:solidFill>
                  <a:srgbClr val="00B050"/>
                </a:solidFill>
                <a:cs typeface="Times New Roman" panose="02020603050405020304" pitchFamily="18" charset="0"/>
              </a:rPr>
              <a:t>. Chăn nuôi lợn, gia cầm ở các vùng Đồng bằng sông Cửu Long, Đồng bằng sông Hồng, Trung du miền núi Bắc Bộ.</a:t>
            </a:r>
          </a:p>
        </p:txBody>
      </p:sp>
      <p:pic>
        <p:nvPicPr>
          <p:cNvPr id="6" name="Picture 2">
            <a:extLst>
              <a:ext uri="{FF2B5EF4-FFF2-40B4-BE49-F238E27FC236}">
                <a16:creationId xmlns:a16="http://schemas.microsoft.com/office/drawing/2014/main" id="{95278948-E783-4F5D-825C-9CAE2220B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 y="258763"/>
            <a:ext cx="4768850" cy="64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79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6D70B7-E750-DE68-08A2-28D4C1FFFCD0}"/>
              </a:ext>
            </a:extLst>
          </p:cNvPr>
          <p:cNvSpPr txBox="1">
            <a:spLocks noChangeArrowheads="1"/>
          </p:cNvSpPr>
          <p:nvPr/>
        </p:nvSpPr>
        <p:spPr bwMode="auto">
          <a:xfrm>
            <a:off x="4303987" y="0"/>
            <a:ext cx="2979682"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FF0000"/>
                </a:solidFill>
                <a:cs typeface="Times New Roman" panose="02020603050405020304" pitchFamily="18" charset="0"/>
              </a:rPr>
              <a:t>GHÉP ĐÔI</a:t>
            </a:r>
          </a:p>
        </p:txBody>
      </p:sp>
      <p:graphicFrame>
        <p:nvGraphicFramePr>
          <p:cNvPr id="7" name="Table 6">
            <a:extLst>
              <a:ext uri="{FF2B5EF4-FFF2-40B4-BE49-F238E27FC236}">
                <a16:creationId xmlns:a16="http://schemas.microsoft.com/office/drawing/2014/main" id="{D91E6550-918F-CC67-39EF-F589F169BD30}"/>
              </a:ext>
            </a:extLst>
          </p:cNvPr>
          <p:cNvGraphicFramePr>
            <a:graphicFrameLocks noGrp="1"/>
          </p:cNvGraphicFramePr>
          <p:nvPr>
            <p:extLst>
              <p:ext uri="{D42A27DB-BD31-4B8C-83A1-F6EECF244321}">
                <p14:modId xmlns:p14="http://schemas.microsoft.com/office/powerpoint/2010/main" val="2910216382"/>
              </p:ext>
            </p:extLst>
          </p:nvPr>
        </p:nvGraphicFramePr>
        <p:xfrm>
          <a:off x="239987" y="742511"/>
          <a:ext cx="11631448" cy="5238496"/>
        </p:xfrm>
        <a:graphic>
          <a:graphicData uri="http://schemas.openxmlformats.org/drawingml/2006/table">
            <a:tbl>
              <a:tblPr firstRow="1" bandRow="1">
                <a:tableStyleId>{F6B19195-F553-4575-8453-17925FBE6B5A}</a:tableStyleId>
              </a:tblPr>
              <a:tblGrid>
                <a:gridCol w="3638330">
                  <a:extLst>
                    <a:ext uri="{9D8B030D-6E8A-4147-A177-3AD203B41FA5}">
                      <a16:colId xmlns:a16="http://schemas.microsoft.com/office/drawing/2014/main" val="892976622"/>
                    </a:ext>
                  </a:extLst>
                </a:gridCol>
                <a:gridCol w="6542690">
                  <a:extLst>
                    <a:ext uri="{9D8B030D-6E8A-4147-A177-3AD203B41FA5}">
                      <a16:colId xmlns:a16="http://schemas.microsoft.com/office/drawing/2014/main" val="1200908421"/>
                    </a:ext>
                  </a:extLst>
                </a:gridCol>
                <a:gridCol w="1450428">
                  <a:extLst>
                    <a:ext uri="{9D8B030D-6E8A-4147-A177-3AD203B41FA5}">
                      <a16:colId xmlns:a16="http://schemas.microsoft.com/office/drawing/2014/main" val="2991207080"/>
                    </a:ext>
                  </a:extLst>
                </a:gridCol>
              </a:tblGrid>
              <a:tr h="492481">
                <a:tc>
                  <a:txBody>
                    <a:bodyPr/>
                    <a:lstStyle/>
                    <a:p>
                      <a:pPr>
                        <a:lnSpc>
                          <a:spcPct val="150000"/>
                        </a:lnSpc>
                      </a:pPr>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Bò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a:t>
                      </a:r>
                      <a:endParaRPr lang="en-US" sz="2800" b="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a:lnSpc>
                          <a:spcPct val="150000"/>
                        </a:lnSpc>
                      </a:pPr>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Trung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hải</a:t>
                      </a:r>
                      <a:r>
                        <a:rPr lang="en-US" sz="2800" b="1" dirty="0">
                          <a:latin typeface="Times New Roman" panose="02020603050405020304" pitchFamily="18" charset="0"/>
                          <a:cs typeface="Times New Roman" panose="02020603050405020304" pitchFamily="18" charset="0"/>
                        </a:rPr>
                        <a:t> NTB</a:t>
                      </a:r>
                    </a:p>
                  </a:txBody>
                  <a:tcPr>
                    <a:lnB w="12700" cap="flat" cmpd="sng" algn="ctr">
                      <a:solidFill>
                        <a:schemeClr val="tx1"/>
                      </a:solidFill>
                      <a:prstDash val="solid"/>
                      <a:round/>
                      <a:headEnd type="none" w="med" len="med"/>
                      <a:tailEnd type="none" w="med" len="med"/>
                    </a:lnB>
                  </a:tcPr>
                </a:tc>
                <a:tc>
                  <a:txBody>
                    <a:bodyPr/>
                    <a:lstStyle/>
                    <a:p>
                      <a:pPr>
                        <a:lnSpc>
                          <a:spcPct val="150000"/>
                        </a:lnSpc>
                      </a:pPr>
                      <a:endParaRPr lang="en-US" sz="2800" b="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132963"/>
                  </a:ext>
                </a:extLst>
              </a:tr>
              <a:tr h="492481">
                <a:tc>
                  <a:txBody>
                    <a:bodyPr/>
                    <a:lstStyle/>
                    <a:p>
                      <a:pPr>
                        <a:lnSpc>
                          <a:spcPct val="150000"/>
                        </a:lnSpc>
                      </a:pP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Trâu</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sz="2800" b="1" dirty="0">
                          <a:latin typeface="Times New Roman" panose="02020603050405020304" pitchFamily="18" charset="0"/>
                          <a:cs typeface="Times New Roman" panose="02020603050405020304" pitchFamily="18" charset="0"/>
                        </a:rPr>
                        <a:t>b. Ven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TP </a:t>
                      </a:r>
                      <a:r>
                        <a:rPr lang="en-US" sz="2800" b="1" dirty="0" err="1">
                          <a:latin typeface="Times New Roman" panose="02020603050405020304" pitchFamily="18" charset="0"/>
                          <a:cs typeface="Times New Roman" panose="02020603050405020304" pitchFamily="18" charset="0"/>
                        </a:rPr>
                        <a:t>lớn</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6050858"/>
                  </a:ext>
                </a:extLst>
              </a:tr>
              <a:tr h="492481">
                <a:tc>
                  <a:txBody>
                    <a:bodyPr/>
                    <a:lstStyle/>
                    <a:p>
                      <a:pPr>
                        <a:lnSpc>
                          <a:spcPct val="150000"/>
                        </a:lnSpc>
                      </a:pPr>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Bò</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sz="2800" b="1" dirty="0">
                          <a:latin typeface="Times New Roman" panose="02020603050405020304" pitchFamily="18" charset="0"/>
                          <a:cs typeface="Times New Roman" panose="02020603050405020304" pitchFamily="18" charset="0"/>
                        </a:rPr>
                        <a:t>c. Trung du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4858549"/>
                  </a:ext>
                </a:extLst>
              </a:tr>
              <a:tr h="492481">
                <a:tc>
                  <a:txBody>
                    <a:bodyPr/>
                    <a:lstStyle/>
                    <a:p>
                      <a:pPr>
                        <a:lnSpc>
                          <a:spcPct val="150000"/>
                        </a:lnSpc>
                      </a:pPr>
                      <a:r>
                        <a:rPr lang="en-US" altLang="en-US" sz="2800" b="1" dirty="0">
                          <a:solidFill>
                            <a:srgbClr val="000000"/>
                          </a:solidFill>
                          <a:latin typeface="Times New Roman" panose="02020603050405020304" pitchFamily="18" charset="0"/>
                          <a:cs typeface="Times New Roman" panose="02020603050405020304" pitchFamily="18" charset="0"/>
                        </a:rPr>
                        <a:t>4. </a:t>
                      </a:r>
                      <a:r>
                        <a:rPr lang="en-US" altLang="en-US" sz="2800" b="1" dirty="0" err="1">
                          <a:solidFill>
                            <a:srgbClr val="000000"/>
                          </a:solidFill>
                          <a:latin typeface="Times New Roman" panose="02020603050405020304" pitchFamily="18" charset="0"/>
                          <a:cs typeface="Times New Roman" panose="02020603050405020304" pitchFamily="18" charset="0"/>
                        </a:rPr>
                        <a:t>Cây</a:t>
                      </a:r>
                      <a:r>
                        <a:rPr lang="en-US" altLang="en-US" sz="2800" b="1" dirty="0">
                          <a:solidFill>
                            <a:srgbClr val="000000"/>
                          </a:solidFill>
                          <a:latin typeface="Times New Roman" panose="02020603050405020304" pitchFamily="18" charset="0"/>
                          <a:cs typeface="Times New Roman" panose="02020603050405020304" pitchFamily="18" charset="0"/>
                        </a:rPr>
                        <a:t> CN </a:t>
                      </a:r>
                      <a:r>
                        <a:rPr lang="en-US" altLang="en-US" sz="2800" b="1" dirty="0" err="1">
                          <a:solidFill>
                            <a:srgbClr val="000000"/>
                          </a:solidFill>
                          <a:latin typeface="Times New Roman" panose="02020603050405020304" pitchFamily="18" charset="0"/>
                          <a:cs typeface="Times New Roman" panose="02020603050405020304" pitchFamily="18" charset="0"/>
                        </a:rPr>
                        <a:t>lâu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năm</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sz="2800" b="1" dirty="0">
                          <a:latin typeface="Times New Roman" panose="02020603050405020304" pitchFamily="18" charset="0"/>
                          <a:cs typeface="Times New Roman" panose="02020603050405020304" pitchFamily="18" charset="0"/>
                        </a:rPr>
                        <a:t>d. ĐB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Hồng</a:t>
                      </a:r>
                      <a:r>
                        <a:rPr lang="en-US" sz="2800" b="1" dirty="0">
                          <a:latin typeface="Times New Roman" panose="02020603050405020304" pitchFamily="18" charset="0"/>
                          <a:cs typeface="Times New Roman" panose="02020603050405020304" pitchFamily="18" charset="0"/>
                        </a:rPr>
                        <a:t>, ĐB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Cửu</a:t>
                      </a:r>
                      <a:r>
                        <a:rPr lang="en-US" sz="2800" b="1" dirty="0">
                          <a:latin typeface="Times New Roman" panose="02020603050405020304" pitchFamily="18" charset="0"/>
                          <a:cs typeface="Times New Roman" panose="02020603050405020304" pitchFamily="18" charset="0"/>
                        </a:rPr>
                        <a:t> Long</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299716"/>
                  </a:ext>
                </a:extLst>
              </a:tr>
              <a:tr h="492481">
                <a:tc>
                  <a:txBody>
                    <a:bodyPr/>
                    <a:lstStyle/>
                    <a:p>
                      <a:pPr>
                        <a:lnSpc>
                          <a:spcPct val="150000"/>
                        </a:lnSpc>
                      </a:pPr>
                      <a:r>
                        <a:rPr lang="en-US" sz="2800" b="1" dirty="0">
                          <a:latin typeface="Times New Roman" panose="02020603050405020304" pitchFamily="18" charset="0"/>
                          <a:cs typeface="Times New Roman" panose="02020603050405020304" pitchFamily="18" charset="0"/>
                        </a:rPr>
                        <a:t>5.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CN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sz="2800" b="1" dirty="0">
                          <a:latin typeface="Times New Roman" panose="02020603050405020304" pitchFamily="18" charset="0"/>
                          <a:cs typeface="Times New Roman" panose="02020603050405020304" pitchFamily="18" charset="0"/>
                        </a:rPr>
                        <a:t>e. </a:t>
                      </a:r>
                      <a:r>
                        <a:rPr lang="en-US" sz="2800" b="1" dirty="0" err="1">
                          <a:latin typeface="Times New Roman" panose="02020603050405020304" pitchFamily="18" charset="0"/>
                          <a:cs typeface="Times New Roman" panose="02020603050405020304" pitchFamily="18" charset="0"/>
                        </a:rPr>
                        <a:t>Tây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8005603"/>
                  </a:ext>
                </a:extLst>
              </a:tr>
              <a:tr h="492481">
                <a:tc>
                  <a:txBody>
                    <a:bodyPr/>
                    <a:lstStyle/>
                    <a:p>
                      <a:pPr>
                        <a:lnSpc>
                          <a:spcPct val="150000"/>
                        </a:lnSpc>
                      </a:pPr>
                      <a:r>
                        <a:rPr lang="en-US" sz="2800" b="1" dirty="0">
                          <a:latin typeface="Times New Roman" panose="02020603050405020304" pitchFamily="18" charset="0"/>
                          <a:cs typeface="Times New Roman" panose="02020603050405020304" pitchFamily="18" charset="0"/>
                        </a:rPr>
                        <a:t>6. </a:t>
                      </a:r>
                      <a:r>
                        <a:rPr lang="en-US" sz="2800" b="1" dirty="0" err="1">
                          <a:latin typeface="Times New Roman" panose="02020603050405020304" pitchFamily="18" charset="0"/>
                          <a:cs typeface="Times New Roman" panose="02020603050405020304" pitchFamily="18" charset="0"/>
                        </a:rPr>
                        <a:t>Lúa</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sz="2800" b="1" dirty="0">
                          <a:latin typeface="Times New Roman" panose="02020603050405020304" pitchFamily="18" charset="0"/>
                          <a:cs typeface="Times New Roman" panose="02020603050405020304" pitchFamily="18" charset="0"/>
                        </a:rPr>
                        <a:t>f.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a:t>
                      </a:r>
                      <a:r>
                        <a:rPr lang="en-US" sz="2800" b="1" dirty="0" err="1">
                          <a:latin typeface="Times New Roman" panose="02020603050405020304" pitchFamily="18" charset="0"/>
                          <a:cs typeface="Times New Roman" panose="02020603050405020304" pitchFamily="18" charset="0"/>
                        </a:rPr>
                        <a:t>Bộ</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7717815"/>
                  </a:ext>
                </a:extLst>
              </a:tr>
              <a:tr h="492481">
                <a:tc>
                  <a:txBody>
                    <a:bodyPr/>
                    <a:lstStyle/>
                    <a:p>
                      <a:pPr>
                        <a:lnSpc>
                          <a:spcPct val="150000"/>
                        </a:lnSpc>
                      </a:pPr>
                      <a:r>
                        <a:rPr lang="en-US" sz="2800" b="1" dirty="0">
                          <a:latin typeface="Times New Roman" panose="02020603050405020304" pitchFamily="18" charset="0"/>
                          <a:cs typeface="Times New Roman" panose="02020603050405020304" pitchFamily="18" charset="0"/>
                        </a:rPr>
                        <a:t>7. </a:t>
                      </a:r>
                      <a:r>
                        <a:rPr lang="en-US" sz="2800" b="1" dirty="0" err="1">
                          <a:latin typeface="Times New Roman" panose="02020603050405020304" pitchFamily="18" charset="0"/>
                          <a:cs typeface="Times New Roman" panose="02020603050405020304" pitchFamily="18" charset="0"/>
                        </a:rPr>
                        <a:t>Cà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phê</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sz="2800" b="1" dirty="0">
                          <a:latin typeface="Times New Roman" panose="02020603050405020304" pitchFamily="18" charset="0"/>
                          <a:cs typeface="Times New Roman" panose="02020603050405020304" pitchFamily="18" charset="0"/>
                        </a:rPr>
                        <a:t>g. </a:t>
                      </a:r>
                      <a:r>
                        <a:rPr lang="en-US" sz="2800" b="1" dirty="0" err="1">
                          <a:latin typeface="Times New Roman" panose="02020603050405020304" pitchFamily="18" charset="0"/>
                          <a:cs typeface="Times New Roman" panose="02020603050405020304" pitchFamily="18" charset="0"/>
                        </a:rPr>
                        <a:t>Cà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9300100"/>
                  </a:ext>
                </a:extLst>
              </a:tr>
              <a:tr h="492481">
                <a:tc>
                  <a:txBody>
                    <a:bodyPr/>
                    <a:lstStyle/>
                    <a:p>
                      <a:pPr>
                        <a:lnSpc>
                          <a:spcPct val="150000"/>
                        </a:lnSpc>
                      </a:pPr>
                      <a:r>
                        <a:rPr lang="en-US" sz="2800" b="1" dirty="0">
                          <a:latin typeface="Times New Roman" panose="02020603050405020304" pitchFamily="18" charset="0"/>
                          <a:cs typeface="Times New Roman" panose="02020603050405020304" pitchFamily="18" charset="0"/>
                        </a:rPr>
                        <a:t>8. Cao </a:t>
                      </a:r>
                      <a:r>
                        <a:rPr lang="en-US" sz="2800" b="1" dirty="0" err="1">
                          <a:latin typeface="Times New Roman" panose="02020603050405020304" pitchFamily="18" charset="0"/>
                          <a:cs typeface="Times New Roman" panose="02020603050405020304" pitchFamily="18" charset="0"/>
                        </a:rPr>
                        <a:t>su</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a:lnSpc>
                          <a:spcPct val="150000"/>
                        </a:lnSpc>
                      </a:pPr>
                      <a:r>
                        <a:rPr lang="en-US" sz="2800" b="1" dirty="0">
                          <a:latin typeface="Times New Roman" panose="02020603050405020304" pitchFamily="18" charset="0"/>
                          <a:cs typeface="Times New Roman" panose="02020603050405020304" pitchFamily="18" charset="0"/>
                        </a:rPr>
                        <a:t>h. </a:t>
                      </a:r>
                      <a:r>
                        <a:rPr lang="en-US" sz="2800" b="1" dirty="0" err="1">
                          <a:latin typeface="Times New Roman" panose="02020603050405020304" pitchFamily="18" charset="0"/>
                          <a:cs typeface="Times New Roman" panose="02020603050405020304" pitchFamily="18" charset="0"/>
                        </a:rPr>
                        <a:t>Mía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đậu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lạc</a:t>
                      </a:r>
                      <a:r>
                        <a:rPr lang="en-US" sz="2800" b="1" dirty="0">
                          <a:latin typeface="Times New Roman" panose="02020603050405020304" pitchFamily="18" charset="0"/>
                          <a:cs typeface="Times New Roman" panose="02020603050405020304" pitchFamily="18" charset="0"/>
                        </a:rPr>
                        <a:t>…</a:t>
                      </a:r>
                    </a:p>
                  </a:txBody>
                  <a:tcPr>
                    <a:lnT w="12700" cap="flat" cmpd="sng" algn="ctr">
                      <a:solidFill>
                        <a:schemeClr val="tx1"/>
                      </a:solidFill>
                      <a:prstDash val="solid"/>
                      <a:round/>
                      <a:headEnd type="none" w="med" len="med"/>
                      <a:tailEnd type="none" w="med" len="med"/>
                    </a:lnT>
                  </a:tcPr>
                </a:tc>
                <a:tc>
                  <a:txBody>
                    <a:bodyPr/>
                    <a:lstStyle/>
                    <a:p>
                      <a:pPr>
                        <a:lnSpc>
                          <a:spcPct val="150000"/>
                        </a:lnSpc>
                      </a:pP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10434007"/>
                  </a:ext>
                </a:extLst>
              </a:tr>
            </a:tbl>
          </a:graphicData>
        </a:graphic>
      </p:graphicFrame>
      <p:sp>
        <p:nvSpPr>
          <p:cNvPr id="8" name="TextBox 7">
            <a:extLst>
              <a:ext uri="{FF2B5EF4-FFF2-40B4-BE49-F238E27FC236}">
                <a16:creationId xmlns:a16="http://schemas.microsoft.com/office/drawing/2014/main" id="{8EDA0A5C-9854-A9E7-8E49-1E43174688F0}"/>
              </a:ext>
            </a:extLst>
          </p:cNvPr>
          <p:cNvSpPr txBox="1">
            <a:spLocks noChangeArrowheads="1"/>
          </p:cNvSpPr>
          <p:nvPr/>
        </p:nvSpPr>
        <p:spPr bwMode="auto">
          <a:xfrm>
            <a:off x="10696901" y="5185652"/>
            <a:ext cx="847833"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FF0000"/>
                </a:solidFill>
                <a:cs typeface="Times New Roman" panose="02020603050405020304" pitchFamily="18" charset="0"/>
              </a:rPr>
              <a:t>8-f</a:t>
            </a:r>
          </a:p>
        </p:txBody>
      </p:sp>
      <p:sp>
        <p:nvSpPr>
          <p:cNvPr id="9" name="TextBox 8">
            <a:extLst>
              <a:ext uri="{FF2B5EF4-FFF2-40B4-BE49-F238E27FC236}">
                <a16:creationId xmlns:a16="http://schemas.microsoft.com/office/drawing/2014/main" id="{AA2F1E1C-59C9-23F2-6D6B-9A9E067B6792}"/>
              </a:ext>
            </a:extLst>
          </p:cNvPr>
          <p:cNvSpPr txBox="1">
            <a:spLocks noChangeArrowheads="1"/>
          </p:cNvSpPr>
          <p:nvPr/>
        </p:nvSpPr>
        <p:spPr bwMode="auto">
          <a:xfrm>
            <a:off x="10739821" y="1218191"/>
            <a:ext cx="1008992"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FF0000"/>
                </a:solidFill>
                <a:cs typeface="Times New Roman" panose="02020603050405020304" pitchFamily="18" charset="0"/>
              </a:rPr>
              <a:t>2-c</a:t>
            </a:r>
          </a:p>
        </p:txBody>
      </p:sp>
      <p:sp>
        <p:nvSpPr>
          <p:cNvPr id="10" name="TextBox 9">
            <a:extLst>
              <a:ext uri="{FF2B5EF4-FFF2-40B4-BE49-F238E27FC236}">
                <a16:creationId xmlns:a16="http://schemas.microsoft.com/office/drawing/2014/main" id="{D1691A61-9C33-C422-3D4E-6D490785A864}"/>
              </a:ext>
            </a:extLst>
          </p:cNvPr>
          <p:cNvSpPr txBox="1">
            <a:spLocks noChangeArrowheads="1"/>
          </p:cNvSpPr>
          <p:nvPr/>
        </p:nvSpPr>
        <p:spPr bwMode="auto">
          <a:xfrm>
            <a:off x="10689020" y="2509660"/>
            <a:ext cx="1008993"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FF0000"/>
                </a:solidFill>
                <a:cs typeface="Times New Roman" panose="02020603050405020304" pitchFamily="18" charset="0"/>
              </a:rPr>
              <a:t>4-g</a:t>
            </a:r>
          </a:p>
        </p:txBody>
      </p:sp>
      <p:sp>
        <p:nvSpPr>
          <p:cNvPr id="11" name="TextBox 10">
            <a:extLst>
              <a:ext uri="{FF2B5EF4-FFF2-40B4-BE49-F238E27FC236}">
                <a16:creationId xmlns:a16="http://schemas.microsoft.com/office/drawing/2014/main" id="{6E511EBE-3781-408A-3433-12E12938A6C4}"/>
              </a:ext>
            </a:extLst>
          </p:cNvPr>
          <p:cNvSpPr txBox="1">
            <a:spLocks noChangeArrowheads="1"/>
          </p:cNvSpPr>
          <p:nvPr/>
        </p:nvSpPr>
        <p:spPr bwMode="auto">
          <a:xfrm>
            <a:off x="10689020" y="1825332"/>
            <a:ext cx="1019504"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FF0000"/>
                </a:solidFill>
                <a:cs typeface="Times New Roman" panose="02020603050405020304" pitchFamily="18" charset="0"/>
              </a:rPr>
              <a:t>3-a</a:t>
            </a:r>
          </a:p>
        </p:txBody>
      </p:sp>
      <p:sp>
        <p:nvSpPr>
          <p:cNvPr id="12" name="TextBox 11">
            <a:extLst>
              <a:ext uri="{FF2B5EF4-FFF2-40B4-BE49-F238E27FC236}">
                <a16:creationId xmlns:a16="http://schemas.microsoft.com/office/drawing/2014/main" id="{979B2D16-9260-AE4F-898E-ADAD8A19393B}"/>
              </a:ext>
            </a:extLst>
          </p:cNvPr>
          <p:cNvSpPr txBox="1">
            <a:spLocks noChangeArrowheads="1"/>
          </p:cNvSpPr>
          <p:nvPr/>
        </p:nvSpPr>
        <p:spPr bwMode="auto">
          <a:xfrm>
            <a:off x="10767848" y="709448"/>
            <a:ext cx="118416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dirty="0">
                <a:solidFill>
                  <a:srgbClr val="FF0000"/>
                </a:solidFill>
                <a:cs typeface="Times New Roman" panose="02020603050405020304" pitchFamily="18" charset="0"/>
              </a:rPr>
              <a:t>1-b</a:t>
            </a:r>
          </a:p>
        </p:txBody>
      </p:sp>
      <p:sp>
        <p:nvSpPr>
          <p:cNvPr id="13" name="TextBox 12">
            <a:extLst>
              <a:ext uri="{FF2B5EF4-FFF2-40B4-BE49-F238E27FC236}">
                <a16:creationId xmlns:a16="http://schemas.microsoft.com/office/drawing/2014/main" id="{029C14A4-E6B4-8836-CE72-DF5B5EB3BA26}"/>
              </a:ext>
            </a:extLst>
          </p:cNvPr>
          <p:cNvSpPr txBox="1">
            <a:spLocks noChangeArrowheads="1"/>
          </p:cNvSpPr>
          <p:nvPr/>
        </p:nvSpPr>
        <p:spPr bwMode="auto">
          <a:xfrm>
            <a:off x="10646976" y="4471937"/>
            <a:ext cx="947681"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FF0000"/>
                </a:solidFill>
                <a:cs typeface="Times New Roman" panose="02020603050405020304" pitchFamily="18" charset="0"/>
              </a:rPr>
              <a:t>7-e</a:t>
            </a:r>
          </a:p>
        </p:txBody>
      </p:sp>
      <p:sp>
        <p:nvSpPr>
          <p:cNvPr id="14" name="TextBox 13">
            <a:extLst>
              <a:ext uri="{FF2B5EF4-FFF2-40B4-BE49-F238E27FC236}">
                <a16:creationId xmlns:a16="http://schemas.microsoft.com/office/drawing/2014/main" id="{1A036715-80D3-0898-9740-2F95E3455CC9}"/>
              </a:ext>
            </a:extLst>
          </p:cNvPr>
          <p:cNvSpPr txBox="1">
            <a:spLocks noChangeArrowheads="1"/>
          </p:cNvSpPr>
          <p:nvPr/>
        </p:nvSpPr>
        <p:spPr bwMode="auto">
          <a:xfrm>
            <a:off x="10689020" y="3825415"/>
            <a:ext cx="952936"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FF0000"/>
                </a:solidFill>
                <a:cs typeface="Times New Roman" panose="02020603050405020304" pitchFamily="18" charset="0"/>
              </a:rPr>
              <a:t>6-d </a:t>
            </a:r>
          </a:p>
        </p:txBody>
      </p:sp>
      <p:sp>
        <p:nvSpPr>
          <p:cNvPr id="15" name="TextBox 14">
            <a:extLst>
              <a:ext uri="{FF2B5EF4-FFF2-40B4-BE49-F238E27FC236}">
                <a16:creationId xmlns:a16="http://schemas.microsoft.com/office/drawing/2014/main" id="{CF87334D-AE73-3ECF-0748-657900D000EB}"/>
              </a:ext>
            </a:extLst>
          </p:cNvPr>
          <p:cNvSpPr txBox="1">
            <a:spLocks noChangeArrowheads="1"/>
          </p:cNvSpPr>
          <p:nvPr/>
        </p:nvSpPr>
        <p:spPr bwMode="auto">
          <a:xfrm>
            <a:off x="10667999" y="3202541"/>
            <a:ext cx="994978"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FF0000"/>
                </a:solidFill>
                <a:cs typeface="Times New Roman" panose="02020603050405020304" pitchFamily="18" charset="0"/>
              </a:rPr>
              <a:t>5-h</a:t>
            </a:r>
          </a:p>
        </p:txBody>
      </p:sp>
    </p:spTree>
    <p:extLst>
      <p:ext uri="{BB962C8B-B14F-4D97-AF65-F5344CB8AC3E}">
        <p14:creationId xmlns:p14="http://schemas.microsoft.com/office/powerpoint/2010/main" val="107262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in)">
                                      <p:cBhvr>
                                        <p:cTn id="5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C2E2BB-0C5D-EF81-BA83-F7277EA1248F}"/>
              </a:ext>
            </a:extLst>
          </p:cNvPr>
          <p:cNvSpPr txBox="1"/>
          <p:nvPr/>
        </p:nvSpPr>
        <p:spPr>
          <a:xfrm>
            <a:off x="0" y="69850"/>
            <a:ext cx="12192000" cy="742511"/>
          </a:xfrm>
          <a:prstGeom prst="rect">
            <a:avLst/>
          </a:prstGeom>
          <a:solidFill>
            <a:srgbClr val="FFC000"/>
          </a:solidFill>
        </p:spPr>
        <p:txBody>
          <a:bodyPr wrap="square">
            <a:spAutoFit/>
          </a:bodyPr>
          <a:lstStyle/>
          <a:p>
            <a:pPr>
              <a:lnSpc>
                <a:spcPct val="150000"/>
              </a:lnSpc>
            </a:pP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ài</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NÔNG NGHIỆP,</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LÂM NGHIỆP, THỦY SẢN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8" descr="Nông, lâm nghiệp và thủy sản tăng 3,25% trong quý II">
            <a:extLst>
              <a:ext uri="{FF2B5EF4-FFF2-40B4-BE49-F238E27FC236}">
                <a16:creationId xmlns:a16="http://schemas.microsoft.com/office/drawing/2014/main" id="{772228D3-2D51-89D0-4C34-5EABAE089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2361"/>
            <a:ext cx="12192000" cy="597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701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DC529F-EF13-4D1C-D0F8-07325EF73263}"/>
              </a:ext>
            </a:extLst>
          </p:cNvPr>
          <p:cNvSpPr/>
          <p:nvPr/>
        </p:nvSpPr>
        <p:spPr>
          <a:xfrm>
            <a:off x="87969" y="0"/>
            <a:ext cx="3191260" cy="823752"/>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2. Lâm </a:t>
            </a:r>
            <a:r>
              <a:rPr lang="en-US" sz="36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nghiệp</a:t>
            </a:r>
            <a:endPar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endParaRPr>
          </a:p>
        </p:txBody>
      </p:sp>
      <p:pic>
        <p:nvPicPr>
          <p:cNvPr id="6" name="Picture 1">
            <a:extLst>
              <a:ext uri="{FF2B5EF4-FFF2-40B4-BE49-F238E27FC236}">
                <a16:creationId xmlns:a16="http://schemas.microsoft.com/office/drawing/2014/main" id="{1596E935-AF99-6852-0DBF-CA1318532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2063"/>
            <a:ext cx="5324474"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E9E29A9-D233-4315-37DD-0F87888D5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4" y="1262063"/>
            <a:ext cx="6867526" cy="525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56906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9EE42D-A35E-15DE-5191-14BC7F3C2F7E}"/>
              </a:ext>
            </a:extLst>
          </p:cNvPr>
          <p:cNvSpPr txBox="1">
            <a:spLocks noChangeArrowheads="1"/>
          </p:cNvSpPr>
          <p:nvPr/>
        </p:nvSpPr>
        <p:spPr bwMode="auto">
          <a:xfrm>
            <a:off x="1073150" y="1133475"/>
            <a:ext cx="100457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Nhóm</a:t>
            </a:r>
            <a:r>
              <a:rPr lang="en-US" altLang="en-US" sz="3600" b="1" dirty="0">
                <a:solidFill>
                  <a:srgbClr val="0432FF"/>
                </a:solidFill>
                <a:cs typeface="Times New Roman" panose="02020603050405020304" pitchFamily="18" charset="0"/>
              </a:rPr>
              <a:t> 1+2+3: </a:t>
            </a:r>
            <a:r>
              <a:rPr lang="en-US" altLang="en-US" sz="3600" b="1" dirty="0" err="1">
                <a:solidFill>
                  <a:srgbClr val="0432FF"/>
                </a:solidFill>
                <a:cs typeface="Times New Roman" panose="02020603050405020304" pitchFamily="18" charset="0"/>
              </a:rPr>
              <a:t>Dựa</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vào</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hình</a:t>
            </a:r>
            <a:r>
              <a:rPr lang="en-US" altLang="en-US" sz="3600" b="1" dirty="0">
                <a:solidFill>
                  <a:srgbClr val="0432FF"/>
                </a:solidFill>
                <a:cs typeface="Times New Roman" panose="02020603050405020304" pitchFamily="18" charset="0"/>
              </a:rPr>
              <a:t> 4.1, </a:t>
            </a:r>
            <a:r>
              <a:rPr lang="en-US" altLang="en-US" sz="3600" b="1" dirty="0" err="1">
                <a:solidFill>
                  <a:srgbClr val="0432FF"/>
                </a:solidFill>
                <a:cs typeface="Times New Roman" panose="02020603050405020304" pitchFamily="18" charset="0"/>
              </a:rPr>
              <a:t>bảng</a:t>
            </a:r>
            <a:r>
              <a:rPr lang="en-US" altLang="en-US" sz="3600" b="1" dirty="0">
                <a:solidFill>
                  <a:srgbClr val="0432FF"/>
                </a:solidFill>
                <a:cs typeface="Times New Roman" panose="02020603050405020304" pitchFamily="18" charset="0"/>
              </a:rPr>
              <a:t> 4.3 </a:t>
            </a:r>
            <a:r>
              <a:rPr lang="en-US" altLang="en-US" sz="3600" b="1" dirty="0" err="1">
                <a:solidFill>
                  <a:srgbClr val="0432FF"/>
                </a:solidFill>
                <a:cs typeface="Times New Roman" panose="02020603050405020304" pitchFamily="18" charset="0"/>
              </a:rPr>
              <a:t>và</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thông</a:t>
            </a:r>
            <a:r>
              <a:rPr lang="en-US" altLang="en-US" sz="3600" b="1" dirty="0">
                <a:solidFill>
                  <a:srgbClr val="0432FF"/>
                </a:solidFill>
                <a:cs typeface="Times New Roman" panose="02020603050405020304" pitchFamily="18" charset="0"/>
              </a:rPr>
              <a:t> tin </a:t>
            </a:r>
            <a:r>
              <a:rPr lang="en-US" altLang="en-US" sz="3600" b="1" dirty="0" err="1">
                <a:solidFill>
                  <a:srgbClr val="0432FF"/>
                </a:solidFill>
                <a:cs typeface="Times New Roman" panose="02020603050405020304" pitchFamily="18" charset="0"/>
              </a:rPr>
              <a:t>trong</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bài</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hãy</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phân</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tích</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đặc</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điểm</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phân</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bố</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tài</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nguyên</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rừng</a:t>
            </a:r>
            <a:r>
              <a:rPr lang="en-US" altLang="en-US" sz="3600" b="1" dirty="0">
                <a:solidFill>
                  <a:srgbClr val="0432FF"/>
                </a:solidFill>
                <a:cs typeface="Times New Roman" panose="02020603050405020304" pitchFamily="18" charset="0"/>
              </a:rPr>
              <a:t> ở </a:t>
            </a:r>
            <a:r>
              <a:rPr lang="en-US" altLang="en-US" sz="3600" b="1" dirty="0" err="1">
                <a:solidFill>
                  <a:srgbClr val="0432FF"/>
                </a:solidFill>
                <a:cs typeface="Times New Roman" panose="02020603050405020304" pitchFamily="18" charset="0"/>
              </a:rPr>
              <a:t>nước</a:t>
            </a:r>
            <a:r>
              <a:rPr lang="en-US" altLang="en-US" sz="3600" b="1" dirty="0">
                <a:solidFill>
                  <a:srgbClr val="0432FF"/>
                </a:solidFill>
                <a:cs typeface="Times New Roman" panose="02020603050405020304" pitchFamily="18" charset="0"/>
              </a:rPr>
              <a:t> ta.</a:t>
            </a:r>
          </a:p>
          <a:p>
            <a:pPr algn="just">
              <a:lnSpc>
                <a:spcPct val="150000"/>
              </a:lnSpc>
            </a:pP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Nhóm</a:t>
            </a:r>
            <a:r>
              <a:rPr lang="en-US" altLang="en-US" sz="3600" b="1" dirty="0">
                <a:solidFill>
                  <a:srgbClr val="0432FF"/>
                </a:solidFill>
                <a:cs typeface="Times New Roman" panose="02020603050405020304" pitchFamily="18" charset="0"/>
              </a:rPr>
              <a:t> 4+5+6: </a:t>
            </a:r>
            <a:r>
              <a:rPr lang="en-US" altLang="en-US" sz="3600" b="1" dirty="0" err="1">
                <a:solidFill>
                  <a:srgbClr val="0432FF"/>
                </a:solidFill>
                <a:cs typeface="Times New Roman" panose="02020603050405020304" pitchFamily="18" charset="0"/>
              </a:rPr>
              <a:t>Dựa</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vào</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thông</a:t>
            </a:r>
            <a:r>
              <a:rPr lang="en-US" altLang="en-US" sz="3600" b="1" dirty="0">
                <a:solidFill>
                  <a:srgbClr val="0432FF"/>
                </a:solidFill>
                <a:cs typeface="Times New Roman" panose="02020603050405020304" pitchFamily="18" charset="0"/>
              </a:rPr>
              <a:t> tin </a:t>
            </a:r>
            <a:r>
              <a:rPr lang="en-US" altLang="en-US" sz="3600" b="1" dirty="0" err="1">
                <a:solidFill>
                  <a:srgbClr val="0432FF"/>
                </a:solidFill>
                <a:cs typeface="Times New Roman" panose="02020603050405020304" pitchFamily="18" charset="0"/>
              </a:rPr>
              <a:t>trong</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bài</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hãy</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trình</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bày</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đặc</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điểm</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phát</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triển</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và</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phân</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bố</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lâm</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nghiệp</a:t>
            </a:r>
            <a:r>
              <a:rPr lang="en-US" altLang="en-US" sz="3600" b="1" dirty="0">
                <a:solidFill>
                  <a:srgbClr val="0432FF"/>
                </a:solidFill>
                <a:cs typeface="Times New Roman" panose="02020603050405020304" pitchFamily="18" charset="0"/>
              </a:rPr>
              <a:t> ở </a:t>
            </a:r>
            <a:r>
              <a:rPr lang="en-US" altLang="en-US" sz="3600" b="1" dirty="0" err="1">
                <a:solidFill>
                  <a:srgbClr val="0432FF"/>
                </a:solidFill>
                <a:cs typeface="Times New Roman" panose="02020603050405020304" pitchFamily="18" charset="0"/>
              </a:rPr>
              <a:t>nước</a:t>
            </a:r>
            <a:r>
              <a:rPr lang="en-US" altLang="en-US" sz="3600" b="1" dirty="0">
                <a:solidFill>
                  <a:srgbClr val="0432FF"/>
                </a:solidFill>
                <a:cs typeface="Times New Roman" panose="02020603050405020304" pitchFamily="18" charset="0"/>
              </a:rPr>
              <a:t> ta.</a:t>
            </a:r>
          </a:p>
        </p:txBody>
      </p:sp>
      <p:sp>
        <p:nvSpPr>
          <p:cNvPr id="6" name="Rectangle 1">
            <a:extLst>
              <a:ext uri="{FF2B5EF4-FFF2-40B4-BE49-F238E27FC236}">
                <a16:creationId xmlns:a16="http://schemas.microsoft.com/office/drawing/2014/main" id="{06D7C723-E892-8369-66A3-AFCE13B2C8D3}"/>
              </a:ext>
            </a:extLst>
          </p:cNvPr>
          <p:cNvSpPr>
            <a:spLocks noChangeArrowheads="1"/>
          </p:cNvSpPr>
          <p:nvPr/>
        </p:nvSpPr>
        <p:spPr bwMode="auto">
          <a:xfrm>
            <a:off x="2241550" y="34925"/>
            <a:ext cx="77089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a:solidFill>
                  <a:srgbClr val="FF0000"/>
                </a:solidFill>
              </a:rPr>
              <a:t>THẢO LUẬN NHÓM (5 PHÚT)</a:t>
            </a:r>
          </a:p>
        </p:txBody>
      </p:sp>
    </p:spTree>
    <p:extLst>
      <p:ext uri="{BB962C8B-B14F-4D97-AF65-F5344CB8AC3E}">
        <p14:creationId xmlns:p14="http://schemas.microsoft.com/office/powerpoint/2010/main" val="2553253100"/>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963FA622-2D8A-70BD-F38D-C900DEEF2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950"/>
            <a:ext cx="5329668"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AAEF62CF-BC27-B187-A513-D2AF13CF1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547" y="3429000"/>
            <a:ext cx="655845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id="{B75288FD-152F-2A8E-26E3-6D4B327EB90B}"/>
              </a:ext>
            </a:extLst>
          </p:cNvPr>
          <p:cNvSpPr txBox="1">
            <a:spLocks noChangeArrowheads="1"/>
          </p:cNvSpPr>
          <p:nvPr/>
        </p:nvSpPr>
        <p:spPr bwMode="auto">
          <a:xfrm>
            <a:off x="5329668" y="0"/>
            <a:ext cx="6558454" cy="324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Nhóm</a:t>
            </a:r>
            <a:r>
              <a:rPr lang="en-US" altLang="en-US" sz="2800" b="1" dirty="0">
                <a:solidFill>
                  <a:srgbClr val="00B050"/>
                </a:solidFill>
                <a:cs typeface="Times New Roman" panose="02020603050405020304" pitchFamily="18" charset="0"/>
              </a:rPr>
              <a:t> 1+2+3: </a:t>
            </a:r>
          </a:p>
          <a:p>
            <a:pPr algn="just">
              <a:lnSpc>
                <a:spcPct val="150000"/>
              </a:lnSpc>
            </a:pP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Tổng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diện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tích</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của</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nước</a:t>
            </a:r>
            <a:r>
              <a:rPr lang="en-US" altLang="en-US" sz="2800" b="1" dirty="0">
                <a:solidFill>
                  <a:srgbClr val="00B050"/>
                </a:solidFill>
                <a:cs typeface="Times New Roman" panose="02020603050405020304" pitchFamily="18" charset="0"/>
              </a:rPr>
              <a:t> ta </a:t>
            </a:r>
            <a:r>
              <a:rPr lang="en-US" altLang="en-US" sz="2800" b="1" dirty="0" err="1">
                <a:solidFill>
                  <a:srgbClr val="00B050"/>
                </a:solidFill>
                <a:cs typeface="Times New Roman" panose="02020603050405020304" pitchFamily="18" charset="0"/>
              </a:rPr>
              <a:t>có</a:t>
            </a:r>
            <a:r>
              <a:rPr lang="en-US" altLang="en-US" sz="2800" b="1" dirty="0">
                <a:solidFill>
                  <a:srgbClr val="00B050"/>
                </a:solidFill>
                <a:cs typeface="Times New Roman" panose="02020603050405020304" pitchFamily="18" charset="0"/>
              </a:rPr>
              <a:t> xu </a:t>
            </a:r>
            <a:r>
              <a:rPr lang="en-US" altLang="en-US" sz="2800" b="1" dirty="0" err="1">
                <a:solidFill>
                  <a:srgbClr val="00B050"/>
                </a:solidFill>
                <a:cs typeface="Times New Roman" panose="02020603050405020304" pitchFamily="18" charset="0"/>
              </a:rPr>
              <a:t>hướng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tăng</a:t>
            </a:r>
            <a:r>
              <a:rPr lang="en-US" altLang="en-US" sz="2800" b="1" dirty="0">
                <a:solidFill>
                  <a:srgbClr val="00B050"/>
                </a:solidFill>
                <a:cs typeface="Times New Roman" panose="02020603050405020304" pitchFamily="18" charset="0"/>
              </a:rPr>
              <a:t>: </a:t>
            </a:r>
          </a:p>
          <a:p>
            <a:pPr algn="just">
              <a:lnSpc>
                <a:spcPct val="150000"/>
              </a:lnSpc>
            </a:pP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Diện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tích</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tự</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nhiên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được</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giữ</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vững</a:t>
            </a:r>
            <a:endParaRPr lang="en-US" altLang="en-US" sz="2800" b="1" dirty="0">
              <a:solidFill>
                <a:srgbClr val="00B050"/>
              </a:solidFill>
              <a:cs typeface="Times New Roman" panose="02020603050405020304" pitchFamily="18" charset="0"/>
            </a:endParaRPr>
          </a:p>
          <a:p>
            <a:pPr algn="just">
              <a:lnSpc>
                <a:spcPct val="150000"/>
              </a:lnSpc>
            </a:pP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Diện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tích</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trồng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tăng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mạnh</a:t>
            </a:r>
            <a:endParaRPr lang="en-US" altLang="en-US" sz="2800" b="1" dirty="0">
              <a:solidFill>
                <a:srgbClr val="00B050"/>
              </a:solidFill>
              <a:cs typeface="Times New Roman" panose="02020603050405020304" pitchFamily="18" charset="0"/>
            </a:endParaRPr>
          </a:p>
        </p:txBody>
      </p:sp>
    </p:spTree>
    <p:extLst>
      <p:ext uri="{BB962C8B-B14F-4D97-AF65-F5344CB8AC3E}">
        <p14:creationId xmlns:p14="http://schemas.microsoft.com/office/powerpoint/2010/main" val="2959074552"/>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5106A6FE-9CF1-FCC2-E562-EFAD4D93C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950"/>
            <a:ext cx="5329668"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DD84F051-12E9-D926-3EF2-7D49D5B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547" y="3429000"/>
            <a:ext cx="655845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id="{36838841-2BDE-54AE-B395-9180628DE0D9}"/>
              </a:ext>
            </a:extLst>
          </p:cNvPr>
          <p:cNvSpPr txBox="1">
            <a:spLocks noChangeArrowheads="1"/>
          </p:cNvSpPr>
          <p:nvPr/>
        </p:nvSpPr>
        <p:spPr bwMode="auto">
          <a:xfrm>
            <a:off x="5325405" y="0"/>
            <a:ext cx="6866595" cy="324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Độ</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che</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phủ</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nước</a:t>
            </a:r>
            <a:r>
              <a:rPr lang="en-US" altLang="en-US" sz="2800" b="1" dirty="0">
                <a:solidFill>
                  <a:srgbClr val="00B050"/>
                </a:solidFill>
                <a:cs typeface="Times New Roman" panose="02020603050405020304" pitchFamily="18" charset="0"/>
              </a:rPr>
              <a:t> ta </a:t>
            </a:r>
            <a:r>
              <a:rPr lang="en-US" altLang="en-US" sz="2800" b="1" dirty="0" err="1">
                <a:solidFill>
                  <a:srgbClr val="00B050"/>
                </a:solidFill>
                <a:cs typeface="Times New Roman" panose="02020603050405020304" pitchFamily="18" charset="0"/>
              </a:rPr>
              <a:t>ngày</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càng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tăng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đạt</a:t>
            </a:r>
            <a:r>
              <a:rPr lang="en-US" altLang="en-US" sz="2800" b="1" dirty="0">
                <a:solidFill>
                  <a:srgbClr val="00B050"/>
                </a:solidFill>
                <a:cs typeface="Times New Roman" panose="02020603050405020304" pitchFamily="18" charset="0"/>
              </a:rPr>
              <a:t> 42% (</a:t>
            </a:r>
            <a:r>
              <a:rPr lang="en-US" altLang="en-US" sz="2800" b="1" dirty="0" err="1">
                <a:solidFill>
                  <a:srgbClr val="00B050"/>
                </a:solidFill>
                <a:cs typeface="Times New Roman" panose="02020603050405020304" pitchFamily="18" charset="0"/>
              </a:rPr>
              <a:t>năm</a:t>
            </a:r>
            <a:r>
              <a:rPr lang="en-US" altLang="en-US" sz="2800" b="1" dirty="0">
                <a:solidFill>
                  <a:srgbClr val="00B050"/>
                </a:solidFill>
                <a:cs typeface="Times New Roman" panose="02020603050405020304" pitchFamily="18" charset="0"/>
              </a:rPr>
              <a:t> 2021)</a:t>
            </a:r>
          </a:p>
          <a:p>
            <a:pPr algn="just">
              <a:lnSpc>
                <a:spcPct val="150000"/>
              </a:lnSpc>
            </a:pP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Bắc</a:t>
            </a:r>
            <a:r>
              <a:rPr lang="en-US" altLang="en-US" sz="2800" b="1" dirty="0">
                <a:solidFill>
                  <a:srgbClr val="00B050"/>
                </a:solidFill>
                <a:cs typeface="Times New Roman" panose="02020603050405020304" pitchFamily="18" charset="0"/>
              </a:rPr>
              <a:t> Trung </a:t>
            </a:r>
            <a:r>
              <a:rPr lang="en-US" altLang="en-US" sz="2800" b="1" dirty="0" err="1">
                <a:solidFill>
                  <a:srgbClr val="00B050"/>
                </a:solidFill>
                <a:cs typeface="Times New Roman" panose="02020603050405020304" pitchFamily="18" charset="0"/>
              </a:rPr>
              <a:t>Bộ</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và</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duyên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hải</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miền</a:t>
            </a:r>
            <a:r>
              <a:rPr lang="en-US" altLang="en-US" sz="2800" b="1" dirty="0">
                <a:solidFill>
                  <a:srgbClr val="00B050"/>
                </a:solidFill>
                <a:cs typeface="Times New Roman" panose="02020603050405020304" pitchFamily="18" charset="0"/>
              </a:rPr>
              <a:t> Trung, Trung du </a:t>
            </a:r>
            <a:r>
              <a:rPr lang="en-US" altLang="en-US" sz="2800" b="1" dirty="0" err="1">
                <a:solidFill>
                  <a:srgbClr val="00B050"/>
                </a:solidFill>
                <a:cs typeface="Times New Roman" panose="02020603050405020304" pitchFamily="18" charset="0"/>
              </a:rPr>
              <a:t>và</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miền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núi</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Bắc</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Bộ</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là</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những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địa</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bàn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có</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tổng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diện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tích</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lớn</a:t>
            </a:r>
            <a:r>
              <a:rPr lang="en-US" altLang="en-US" sz="2800" b="1" dirty="0">
                <a:solidFill>
                  <a:srgbClr val="00B050"/>
                </a:solidFill>
                <a:cs typeface="Times New Roman" panose="02020603050405020304" pitchFamily="18" charset="0"/>
              </a:rPr>
              <a:t> ở </a:t>
            </a:r>
            <a:r>
              <a:rPr lang="en-US" altLang="en-US" sz="2800" b="1" dirty="0" err="1">
                <a:solidFill>
                  <a:srgbClr val="00B050"/>
                </a:solidFill>
                <a:cs typeface="Times New Roman" panose="02020603050405020304" pitchFamily="18" charset="0"/>
              </a:rPr>
              <a:t>nước</a:t>
            </a:r>
            <a:r>
              <a:rPr lang="en-US" altLang="en-US" sz="2800" b="1" dirty="0">
                <a:solidFill>
                  <a:srgbClr val="00B050"/>
                </a:solidFill>
                <a:cs typeface="Times New Roman" panose="02020603050405020304" pitchFamily="18" charset="0"/>
              </a:rPr>
              <a:t> ta.</a:t>
            </a:r>
          </a:p>
        </p:txBody>
      </p:sp>
    </p:spTree>
    <p:extLst>
      <p:ext uri="{BB962C8B-B14F-4D97-AF65-F5344CB8AC3E}">
        <p14:creationId xmlns:p14="http://schemas.microsoft.com/office/powerpoint/2010/main" val="13134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2F7486D4-882C-989E-5056-06C19FF83896}"/>
              </a:ext>
            </a:extLst>
          </p:cNvPr>
          <p:cNvSpPr txBox="1">
            <a:spLocks noChangeArrowheads="1"/>
          </p:cNvSpPr>
          <p:nvPr/>
        </p:nvSpPr>
        <p:spPr bwMode="auto">
          <a:xfrm>
            <a:off x="807819" y="164115"/>
            <a:ext cx="1082713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solidFill>
                  <a:srgbClr val="000000"/>
                </a:solidFill>
                <a:cs typeface="Times New Roman" panose="02020603050405020304" pitchFamily="18" charset="0"/>
              </a:rPr>
              <a:t>a. </a:t>
            </a:r>
            <a:r>
              <a:rPr lang="en-US" altLang="en-US" sz="4000" b="1" dirty="0" err="1">
                <a:solidFill>
                  <a:srgbClr val="000000"/>
                </a:solidFill>
                <a:cs typeface="Times New Roman" panose="02020603050405020304" pitchFamily="18" charset="0"/>
              </a:rPr>
              <a:t>Đặc</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điểm</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phân</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bố</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tài</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nguyên</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rừng</a:t>
            </a:r>
            <a:endParaRPr lang="en-US" altLang="en-US" sz="4000" b="1" dirty="0">
              <a:solidFill>
                <a:srgbClr val="000000"/>
              </a:solidFill>
              <a:cs typeface="Times New Roman" panose="02020603050405020304" pitchFamily="18" charset="0"/>
            </a:endParaRPr>
          </a:p>
          <a:p>
            <a:pPr algn="just">
              <a:lnSpc>
                <a:spcPct val="150000"/>
              </a:lnSpc>
            </a:pP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Tổng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diện</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tích</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rừng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của</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nước</a:t>
            </a:r>
            <a:r>
              <a:rPr lang="en-US" altLang="en-US" sz="4000" b="1" dirty="0">
                <a:solidFill>
                  <a:srgbClr val="000000"/>
                </a:solidFill>
                <a:cs typeface="Times New Roman" panose="02020603050405020304" pitchFamily="18" charset="0"/>
              </a:rPr>
              <a:t> ta </a:t>
            </a:r>
            <a:r>
              <a:rPr lang="en-US" altLang="en-US" sz="4000" b="1" dirty="0" err="1">
                <a:solidFill>
                  <a:srgbClr val="000000"/>
                </a:solidFill>
                <a:cs typeface="Times New Roman" panose="02020603050405020304" pitchFamily="18" charset="0"/>
              </a:rPr>
              <a:t>có</a:t>
            </a:r>
            <a:r>
              <a:rPr lang="en-US" altLang="en-US" sz="4000" b="1" dirty="0">
                <a:solidFill>
                  <a:srgbClr val="000000"/>
                </a:solidFill>
                <a:cs typeface="Times New Roman" panose="02020603050405020304" pitchFamily="18" charset="0"/>
              </a:rPr>
              <a:t> xu </a:t>
            </a:r>
            <a:r>
              <a:rPr lang="en-US" altLang="en-US" sz="4000" b="1" dirty="0" err="1">
                <a:solidFill>
                  <a:srgbClr val="000000"/>
                </a:solidFill>
                <a:cs typeface="Times New Roman" panose="02020603050405020304" pitchFamily="18" charset="0"/>
              </a:rPr>
              <a:t>hướng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tăng</a:t>
            </a:r>
            <a:r>
              <a:rPr lang="en-US" altLang="en-US" sz="4000" b="1" dirty="0">
                <a:solidFill>
                  <a:srgbClr val="000000"/>
                </a:solidFill>
                <a:cs typeface="Times New Roman" panose="02020603050405020304" pitchFamily="18" charset="0"/>
              </a:rPr>
              <a:t>.</a:t>
            </a:r>
            <a:endParaRPr lang="en-US" altLang="en-US" sz="4000" b="1" dirty="0">
              <a:cs typeface="Times New Roman" panose="02020603050405020304" pitchFamily="18" charset="0"/>
            </a:endParaRPr>
          </a:p>
          <a:p>
            <a:pPr algn="just">
              <a:lnSpc>
                <a:spcPct val="150000"/>
              </a:lnSpc>
            </a:pP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Độ</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che</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phủ</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rừng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nước</a:t>
            </a:r>
            <a:r>
              <a:rPr lang="en-US" altLang="en-US" sz="4000" b="1" dirty="0">
                <a:solidFill>
                  <a:srgbClr val="000000"/>
                </a:solidFill>
                <a:cs typeface="Times New Roman" panose="02020603050405020304" pitchFamily="18" charset="0"/>
              </a:rPr>
              <a:t> ta </a:t>
            </a:r>
            <a:r>
              <a:rPr lang="en-US" altLang="en-US" sz="4000" b="1" dirty="0" err="1">
                <a:solidFill>
                  <a:srgbClr val="000000"/>
                </a:solidFill>
                <a:cs typeface="Times New Roman" panose="02020603050405020304" pitchFamily="18" charset="0"/>
              </a:rPr>
              <a:t>ngày</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càng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tăng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đạt</a:t>
            </a:r>
            <a:r>
              <a:rPr lang="en-US" altLang="en-US" sz="4000" b="1" dirty="0">
                <a:solidFill>
                  <a:srgbClr val="000000"/>
                </a:solidFill>
                <a:cs typeface="Times New Roman" panose="02020603050405020304" pitchFamily="18" charset="0"/>
              </a:rPr>
              <a:t> 42% (</a:t>
            </a:r>
            <a:r>
              <a:rPr lang="en-US" altLang="en-US" sz="4000" b="1" dirty="0" err="1">
                <a:solidFill>
                  <a:srgbClr val="000000"/>
                </a:solidFill>
                <a:cs typeface="Times New Roman" panose="02020603050405020304" pitchFamily="18" charset="0"/>
              </a:rPr>
              <a:t>năm</a:t>
            </a:r>
            <a:r>
              <a:rPr lang="en-US" altLang="en-US" sz="4000" b="1" dirty="0">
                <a:solidFill>
                  <a:srgbClr val="000000"/>
                </a:solidFill>
                <a:cs typeface="Times New Roman" panose="02020603050405020304" pitchFamily="18" charset="0"/>
              </a:rPr>
              <a:t> 2021)</a:t>
            </a:r>
            <a:endParaRPr lang="en-US" altLang="en-US" sz="4000" b="1" dirty="0">
              <a:cs typeface="Times New Roman" panose="02020603050405020304" pitchFamily="18" charset="0"/>
            </a:endParaRPr>
          </a:p>
        </p:txBody>
      </p:sp>
    </p:spTree>
    <p:extLst>
      <p:ext uri="{BB962C8B-B14F-4D97-AF65-F5344CB8AC3E}">
        <p14:creationId xmlns:p14="http://schemas.microsoft.com/office/powerpoint/2010/main" val="401383141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689EB549-D895-A8BA-96DC-538F16CD0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950"/>
            <a:ext cx="5281447" cy="66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1FD2DBE-8F51-770D-B070-BDDA516D47C9}"/>
              </a:ext>
            </a:extLst>
          </p:cNvPr>
          <p:cNvSpPr txBox="1">
            <a:spLocks noChangeArrowheads="1"/>
          </p:cNvSpPr>
          <p:nvPr/>
        </p:nvSpPr>
        <p:spPr bwMode="auto">
          <a:xfrm>
            <a:off x="5281448" y="107950"/>
            <a:ext cx="6708940" cy="518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dirty="0">
                <a:solidFill>
                  <a:srgbClr val="00B050"/>
                </a:solidFill>
                <a:cs typeface="Times New Roman" panose="02020603050405020304" pitchFamily="18" charset="0"/>
              </a:rPr>
              <a:t>+ Theo </a:t>
            </a:r>
            <a:r>
              <a:rPr lang="en-US" altLang="en-US" sz="2800" b="1" dirty="0" err="1">
                <a:solidFill>
                  <a:srgbClr val="00B050"/>
                </a:solidFill>
                <a:cs typeface="Times New Roman" panose="02020603050405020304" pitchFamily="18" charset="0"/>
              </a:rPr>
              <a:t>mục</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đích</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sử</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dụng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chia </a:t>
            </a:r>
            <a:r>
              <a:rPr lang="en-US" altLang="en-US" sz="2800" b="1" dirty="0" err="1">
                <a:solidFill>
                  <a:srgbClr val="00B050"/>
                </a:solidFill>
                <a:cs typeface="Times New Roman" panose="02020603050405020304" pitchFamily="18" charset="0"/>
              </a:rPr>
              <a:t>thành</a:t>
            </a:r>
            <a:r>
              <a:rPr lang="en-US" altLang="en-US" sz="2800" b="1" dirty="0">
                <a:solidFill>
                  <a:srgbClr val="00B050"/>
                </a:solidFill>
                <a:cs typeface="Times New Roman" panose="02020603050405020304" pitchFamily="18" charset="0"/>
              </a:rPr>
              <a:t> 3 </a:t>
            </a:r>
            <a:r>
              <a:rPr lang="en-US" altLang="en-US" sz="2800" b="1" dirty="0" err="1">
                <a:solidFill>
                  <a:srgbClr val="00B050"/>
                </a:solidFill>
                <a:cs typeface="Times New Roman" panose="02020603050405020304" pitchFamily="18" charset="0"/>
              </a:rPr>
              <a:t>loại</a:t>
            </a:r>
            <a:r>
              <a:rPr lang="en-US" altLang="en-US" sz="2800" b="1" dirty="0">
                <a:solidFill>
                  <a:srgbClr val="00B050"/>
                </a:solidFill>
                <a:cs typeface="Times New Roman" panose="02020603050405020304" pitchFamily="18" charset="0"/>
              </a:rPr>
              <a:t>:</a:t>
            </a:r>
          </a:p>
          <a:p>
            <a:pPr algn="just">
              <a:lnSpc>
                <a:spcPct val="150000"/>
              </a:lnSpc>
            </a:pP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phòng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hộ</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đầu</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nguồn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thượng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nguồn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các</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sông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lớn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chống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cát</a:t>
            </a:r>
            <a:r>
              <a:rPr lang="en-US" altLang="en-US" sz="2800" b="1" dirty="0">
                <a:solidFill>
                  <a:srgbClr val="00B050"/>
                </a:solidFill>
                <a:cs typeface="Times New Roman" panose="02020603050405020304" pitchFamily="18" charset="0"/>
              </a:rPr>
              <a:t> bay (</a:t>
            </a:r>
            <a:r>
              <a:rPr lang="en-US" altLang="en-US" sz="2800" b="1" dirty="0" err="1">
                <a:solidFill>
                  <a:srgbClr val="00B050"/>
                </a:solidFill>
                <a:cs typeface="Times New Roman" panose="02020603050405020304" pitchFamily="18" charset="0"/>
              </a:rPr>
              <a:t>dọc</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ven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biển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Bắc</a:t>
            </a:r>
            <a:r>
              <a:rPr lang="en-US" altLang="en-US" sz="2800" b="1" dirty="0">
                <a:solidFill>
                  <a:srgbClr val="00B050"/>
                </a:solidFill>
                <a:cs typeface="Times New Roman" panose="02020603050405020304" pitchFamily="18" charset="0"/>
              </a:rPr>
              <a:t> Trung </a:t>
            </a:r>
            <a:r>
              <a:rPr lang="en-US" altLang="en-US" sz="2800" b="1" dirty="0" err="1">
                <a:solidFill>
                  <a:srgbClr val="00B050"/>
                </a:solidFill>
                <a:cs typeface="Times New Roman" panose="02020603050405020304" pitchFamily="18" charset="0"/>
              </a:rPr>
              <a:t>Bộ</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và</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Duyên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hải</a:t>
            </a:r>
            <a:r>
              <a:rPr lang="en-US" altLang="en-US" sz="2800" b="1" dirty="0">
                <a:solidFill>
                  <a:srgbClr val="00B050"/>
                </a:solidFill>
                <a:cs typeface="Times New Roman" panose="02020603050405020304" pitchFamily="18" charset="0"/>
              </a:rPr>
              <a:t> Nam Trung </a:t>
            </a:r>
            <a:r>
              <a:rPr lang="en-US" altLang="en-US" sz="2800" b="1" dirty="0" err="1">
                <a:solidFill>
                  <a:srgbClr val="00B050"/>
                </a:solidFill>
                <a:cs typeface="Times New Roman" panose="02020603050405020304" pitchFamily="18" charset="0"/>
              </a:rPr>
              <a:t>Bộ</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ngập</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mặn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ven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biển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đồng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bằng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sông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Hồng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và</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đồng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bằng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sông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Cửu</a:t>
            </a:r>
            <a:r>
              <a:rPr lang="en-US" altLang="en-US" sz="2800" b="1" dirty="0">
                <a:solidFill>
                  <a:srgbClr val="00B050"/>
                </a:solidFill>
                <a:cs typeface="Times New Roman" panose="02020603050405020304" pitchFamily="18" charset="0"/>
              </a:rPr>
              <a:t> Long)</a:t>
            </a:r>
          </a:p>
        </p:txBody>
      </p:sp>
    </p:spTree>
    <p:extLst>
      <p:ext uri="{BB962C8B-B14F-4D97-AF65-F5344CB8AC3E}">
        <p14:creationId xmlns:p14="http://schemas.microsoft.com/office/powerpoint/2010/main" val="398698718"/>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2" name="TextBox 1">
            <a:extLst>
              <a:ext uri="{FF2B5EF4-FFF2-40B4-BE49-F238E27FC236}">
                <a16:creationId xmlns:a16="http://schemas.microsoft.com/office/drawing/2014/main" id="{F4E450BB-64E5-E38F-63A8-F67535F8E2A3}"/>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8883" name="Rectangle 1">
            <a:extLst>
              <a:ext uri="{FF2B5EF4-FFF2-40B4-BE49-F238E27FC236}">
                <a16:creationId xmlns:a16="http://schemas.microsoft.com/office/drawing/2014/main" id="{F7E1A65B-A8A5-C9D7-D329-46744FBDF66B}"/>
              </a:ext>
            </a:extLst>
          </p:cNvPr>
          <p:cNvSpPr>
            <a:spLocks noChangeArrowheads="1"/>
          </p:cNvSpPr>
          <p:nvPr/>
        </p:nvSpPr>
        <p:spPr bwMode="auto">
          <a:xfrm>
            <a:off x="3309938" y="0"/>
            <a:ext cx="60071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err="1">
                <a:solidFill>
                  <a:srgbClr val="FF0000"/>
                </a:solidFill>
                <a:cs typeface="Times New Roman" panose="02020603050405020304" pitchFamily="18" charset="0"/>
              </a:rPr>
              <a:t>Rừng</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đầu</a:t>
            </a:r>
            <a:r>
              <a:rPr lang="en-US" altLang="en-US" sz="4000" b="1" dirty="0">
                <a:solidFill>
                  <a:srgbClr val="FF0000"/>
                </a:solidFill>
                <a:cs typeface="Times New Roman" panose="02020603050405020304" pitchFamily="18" charset="0"/>
              </a:rPr>
              <a:t> </a:t>
            </a:r>
            <a:r>
              <a:rPr lang="en-US" altLang="en-US" sz="4000" b="1" dirty="0" err="1">
                <a:solidFill>
                  <a:srgbClr val="FF0000"/>
                </a:solidFill>
                <a:cs typeface="Times New Roman" panose="02020603050405020304" pitchFamily="18" charset="0"/>
              </a:rPr>
              <a:t>nguồn</a:t>
            </a:r>
            <a:r>
              <a:rPr lang="en-US" altLang="en-US" sz="4000" b="1" dirty="0">
                <a:solidFill>
                  <a:srgbClr val="FF0000"/>
                </a:solidFill>
                <a:cs typeface="Times New Roman" panose="02020603050405020304" pitchFamily="18" charset="0"/>
              </a:rPr>
              <a:t> (Ba </a:t>
            </a:r>
            <a:r>
              <a:rPr lang="en-US" altLang="en-US" sz="4000" b="1" dirty="0" err="1">
                <a:solidFill>
                  <a:srgbClr val="FF0000"/>
                </a:solidFill>
                <a:cs typeface="Times New Roman" panose="02020603050405020304" pitchFamily="18" charset="0"/>
              </a:rPr>
              <a:t>Chẽ</a:t>
            </a:r>
            <a:r>
              <a:rPr lang="en-US" altLang="en-US" sz="4000" b="1" dirty="0">
                <a:solidFill>
                  <a:srgbClr val="FF0000"/>
                </a:solidFill>
                <a:cs typeface="Times New Roman" panose="02020603050405020304" pitchFamily="18" charset="0"/>
              </a:rPr>
              <a:t>) </a:t>
            </a:r>
          </a:p>
        </p:txBody>
      </p:sp>
      <p:pic>
        <p:nvPicPr>
          <p:cNvPr id="378884" name="Picture 2" descr="Rừng đầu nguồn Ba Chẽ: Suy giảm khả năng phòng hộ - Báo Quảng Ninh điện tử">
            <a:extLst>
              <a:ext uri="{FF2B5EF4-FFF2-40B4-BE49-F238E27FC236}">
                <a16:creationId xmlns:a16="http://schemas.microsoft.com/office/drawing/2014/main" id="{1588F09C-09D7-340C-982B-426C58A28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1019175"/>
            <a:ext cx="101600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563"/>
        <p:cNvGrpSpPr/>
        <p:nvPr/>
      </p:nvGrpSpPr>
      <p:grpSpPr>
        <a:xfrm>
          <a:off x="0" y="0"/>
          <a:ext cx="0" cy="0"/>
          <a:chOff x="0" y="0"/>
          <a:chExt cx="0" cy="0"/>
        </a:xfrm>
      </p:grpSpPr>
      <p:sp>
        <p:nvSpPr>
          <p:cNvPr id="1568" name="Google Shape;1568;p39"/>
          <p:cNvSpPr/>
          <p:nvPr/>
        </p:nvSpPr>
        <p:spPr>
          <a:xfrm rot="10800000" flipH="1">
            <a:off x="-3144834" y="4371059"/>
            <a:ext cx="949755" cy="441467"/>
          </a:xfrm>
          <a:custGeom>
            <a:avLst/>
            <a:gdLst/>
            <a:ahLst/>
            <a:cxnLst/>
            <a:rect l="l" t="t" r="r" b="b"/>
            <a:pathLst>
              <a:path w="624839" h="219635" extrusionOk="0">
                <a:moveTo>
                  <a:pt x="624840" y="219636"/>
                </a:moveTo>
                <a:lnTo>
                  <a:pt x="0" y="219636"/>
                </a:lnTo>
                <a:cubicBezTo>
                  <a:pt x="3810" y="184393"/>
                  <a:pt x="27622" y="156770"/>
                  <a:pt x="60008" y="143436"/>
                </a:cubicBezTo>
                <a:cubicBezTo>
                  <a:pt x="93345" y="130100"/>
                  <a:pt x="133350" y="136768"/>
                  <a:pt x="160972" y="159628"/>
                </a:cubicBezTo>
                <a:cubicBezTo>
                  <a:pt x="165735" y="110098"/>
                  <a:pt x="185738" y="60568"/>
                  <a:pt x="222885" y="28183"/>
                </a:cubicBezTo>
                <a:cubicBezTo>
                  <a:pt x="264795" y="-8012"/>
                  <a:pt x="324802" y="-8012"/>
                  <a:pt x="370522" y="20563"/>
                </a:cubicBezTo>
                <a:cubicBezTo>
                  <a:pt x="424815" y="53900"/>
                  <a:pt x="435292" y="105336"/>
                  <a:pt x="430530" y="165343"/>
                </a:cubicBezTo>
                <a:cubicBezTo>
                  <a:pt x="431483" y="155818"/>
                  <a:pt x="469583" y="139625"/>
                  <a:pt x="478155" y="136768"/>
                </a:cubicBezTo>
                <a:cubicBezTo>
                  <a:pt x="498158" y="130100"/>
                  <a:pt x="518160" y="130100"/>
                  <a:pt x="538163" y="137720"/>
                </a:cubicBezTo>
                <a:cubicBezTo>
                  <a:pt x="575310" y="150103"/>
                  <a:pt x="604838" y="185345"/>
                  <a:pt x="624840" y="219636"/>
                </a:cubicBezTo>
                <a:close/>
              </a:path>
            </a:pathLst>
          </a:custGeom>
          <a:solidFill>
            <a:srgbClr val="FFFFFF"/>
          </a:solidFill>
          <a:ln>
            <a:noFill/>
          </a:ln>
        </p:spPr>
        <p:txBody>
          <a:bodyPr spcFirstLastPara="1" wrap="square" lIns="121900" tIns="60933" rIns="121900" bIns="60933" anchor="ctr" anchorCtr="0">
            <a:noAutofit/>
          </a:bodyPr>
          <a:lstStyle/>
          <a:p>
            <a:endParaRPr sz="2400">
              <a:latin typeface="Calibri"/>
              <a:ea typeface="Calibri"/>
              <a:cs typeface="Calibri"/>
              <a:sym typeface="Calibri"/>
            </a:endParaRPr>
          </a:p>
        </p:txBody>
      </p:sp>
      <p:sp>
        <p:nvSpPr>
          <p:cNvPr id="7" name="TextBox 6">
            <a:extLst>
              <a:ext uri="{FF2B5EF4-FFF2-40B4-BE49-F238E27FC236}">
                <a16:creationId xmlns:a16="http://schemas.microsoft.com/office/drawing/2014/main" id="{A910479E-ABCD-1761-2733-02B91ECEB1AA}"/>
              </a:ext>
            </a:extLst>
          </p:cNvPr>
          <p:cNvSpPr txBox="1"/>
          <p:nvPr/>
        </p:nvSpPr>
        <p:spPr>
          <a:xfrm>
            <a:off x="0" y="69850"/>
            <a:ext cx="12192000" cy="742511"/>
          </a:xfrm>
          <a:prstGeom prst="rect">
            <a:avLst/>
          </a:prstGeom>
          <a:solidFill>
            <a:srgbClr val="FFC000"/>
          </a:solidFill>
        </p:spPr>
        <p:txBody>
          <a:bodyPr wrap="square">
            <a:spAutoFit/>
          </a:bodyPr>
          <a:lstStyle/>
          <a:p>
            <a:pPr>
              <a:lnSpc>
                <a:spcPct val="150000"/>
              </a:lnSpc>
            </a:pP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ài</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NÔNG NGHIỆP,</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LÂM NGHIỆP, THỦY SẢN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8" descr="Nông, lâm nghiệp và thủy sản tăng 3,25% trong quý II">
            <a:extLst>
              <a:ext uri="{FF2B5EF4-FFF2-40B4-BE49-F238E27FC236}">
                <a16:creationId xmlns:a16="http://schemas.microsoft.com/office/drawing/2014/main" id="{EB756343-0945-31D6-C4CD-D1BC55E41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2361"/>
            <a:ext cx="12192000" cy="597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30" name="TextBox 1">
            <a:extLst>
              <a:ext uri="{FF2B5EF4-FFF2-40B4-BE49-F238E27FC236}">
                <a16:creationId xmlns:a16="http://schemas.microsoft.com/office/drawing/2014/main" id="{39CD3E76-F526-50D3-0D73-AE2389E75E48}"/>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0931" name="Rectangle 1">
            <a:extLst>
              <a:ext uri="{FF2B5EF4-FFF2-40B4-BE49-F238E27FC236}">
                <a16:creationId xmlns:a16="http://schemas.microsoft.com/office/drawing/2014/main" id="{6EC72AD4-8879-6410-BC16-DF9DFB5CC592}"/>
              </a:ext>
            </a:extLst>
          </p:cNvPr>
          <p:cNvSpPr>
            <a:spLocks noChangeArrowheads="1"/>
          </p:cNvSpPr>
          <p:nvPr/>
        </p:nvSpPr>
        <p:spPr bwMode="auto">
          <a:xfrm>
            <a:off x="2303463" y="0"/>
            <a:ext cx="546893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err="1">
                <a:solidFill>
                  <a:srgbClr val="00B050"/>
                </a:solidFill>
                <a:cs typeface="Times New Roman" panose="02020603050405020304" pitchFamily="18" charset="0"/>
              </a:rPr>
              <a:t>Rừng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chống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cát</a:t>
            </a:r>
            <a:r>
              <a:rPr lang="en-US" altLang="en-US" sz="4000" b="1" dirty="0">
                <a:solidFill>
                  <a:srgbClr val="00B050"/>
                </a:solidFill>
                <a:cs typeface="Times New Roman" panose="02020603050405020304" pitchFamily="18" charset="0"/>
              </a:rPr>
              <a:t> bay  </a:t>
            </a:r>
          </a:p>
        </p:txBody>
      </p:sp>
      <p:pic>
        <p:nvPicPr>
          <p:cNvPr id="380932" name="Picture 8">
            <a:extLst>
              <a:ext uri="{FF2B5EF4-FFF2-40B4-BE49-F238E27FC236}">
                <a16:creationId xmlns:a16="http://schemas.microsoft.com/office/drawing/2014/main" id="{C0B8A71A-D482-264B-564A-1DA88ACED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914400"/>
            <a:ext cx="9942513"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2978" name="TextBox 1">
            <a:extLst>
              <a:ext uri="{FF2B5EF4-FFF2-40B4-BE49-F238E27FC236}">
                <a16:creationId xmlns:a16="http://schemas.microsoft.com/office/drawing/2014/main" id="{345417FE-E37C-3463-E61C-92345D40083C}"/>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2979" name="Rectangle 1">
            <a:extLst>
              <a:ext uri="{FF2B5EF4-FFF2-40B4-BE49-F238E27FC236}">
                <a16:creationId xmlns:a16="http://schemas.microsoft.com/office/drawing/2014/main" id="{A51ABED0-81F1-1DF4-05ED-B3F1D3E4406D}"/>
              </a:ext>
            </a:extLst>
          </p:cNvPr>
          <p:cNvSpPr>
            <a:spLocks noChangeArrowheads="1"/>
          </p:cNvSpPr>
          <p:nvPr/>
        </p:nvSpPr>
        <p:spPr bwMode="auto">
          <a:xfrm>
            <a:off x="3403600" y="0"/>
            <a:ext cx="57515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Rừng ngập mặn Cần Giờ</a:t>
            </a:r>
          </a:p>
        </p:txBody>
      </p:sp>
      <p:pic>
        <p:nvPicPr>
          <p:cNvPr id="382980" name="Picture 2" descr="Rừng ngập mặn Cần Giờ - Lá phổi xanh của thành phố">
            <a:extLst>
              <a:ext uri="{FF2B5EF4-FFF2-40B4-BE49-F238E27FC236}">
                <a16:creationId xmlns:a16="http://schemas.microsoft.com/office/drawing/2014/main" id="{1813B51C-B0BD-6EAE-FEBC-B89E85652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1065213"/>
            <a:ext cx="10115550" cy="565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47083944-5ECB-B894-4252-4A6E3557B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950"/>
            <a:ext cx="5738647"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4425F3D-3A72-EC38-5D64-A6D931A85840}"/>
              </a:ext>
            </a:extLst>
          </p:cNvPr>
          <p:cNvSpPr txBox="1">
            <a:spLocks noChangeArrowheads="1"/>
          </p:cNvSpPr>
          <p:nvPr/>
        </p:nvSpPr>
        <p:spPr bwMode="auto">
          <a:xfrm>
            <a:off x="5912068" y="107950"/>
            <a:ext cx="6078319" cy="647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Rừng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đặc</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dụng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các</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vườn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quốc</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gia</a:t>
            </a:r>
            <a:r>
              <a:rPr lang="en-US" altLang="en-US" sz="2800" b="1" dirty="0">
                <a:solidFill>
                  <a:srgbClr val="00B050"/>
                </a:solidFill>
                <a:cs typeface="Times New Roman" panose="02020603050405020304" pitchFamily="18" charset="0"/>
              </a:rPr>
              <a:t> (Yok </a:t>
            </a:r>
            <a:r>
              <a:rPr lang="en-US" altLang="en-US" sz="2800" b="1" dirty="0" err="1">
                <a:solidFill>
                  <a:srgbClr val="00B050"/>
                </a:solidFill>
                <a:cs typeface="Times New Roman" panose="02020603050405020304" pitchFamily="18" charset="0"/>
              </a:rPr>
              <a:t>Đôn</a:t>
            </a:r>
            <a:r>
              <a:rPr lang="en-US" altLang="en-US" sz="2800" b="1" dirty="0">
                <a:solidFill>
                  <a:srgbClr val="00B050"/>
                </a:solidFill>
                <a:cs typeface="Times New Roman" panose="02020603050405020304" pitchFamily="18" charset="0"/>
              </a:rPr>
              <a:t> – </a:t>
            </a:r>
            <a:r>
              <a:rPr lang="en-US" altLang="en-US" sz="2800" b="1" dirty="0" err="1">
                <a:solidFill>
                  <a:srgbClr val="00B050"/>
                </a:solidFill>
                <a:cs typeface="Times New Roman" panose="02020603050405020304" pitchFamily="18" charset="0"/>
              </a:rPr>
              <a:t>Đắk</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Lắk</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Cát</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Bà</a:t>
            </a:r>
            <a:r>
              <a:rPr lang="en-US" altLang="en-US" sz="2800" b="1" dirty="0">
                <a:solidFill>
                  <a:srgbClr val="00B050"/>
                </a:solidFill>
                <a:cs typeface="Times New Roman" panose="02020603050405020304" pitchFamily="18" charset="0"/>
              </a:rPr>
              <a:t> – </a:t>
            </a:r>
            <a:r>
              <a:rPr lang="en-US" altLang="en-US" sz="2800" b="1" dirty="0" err="1">
                <a:solidFill>
                  <a:srgbClr val="00B050"/>
                </a:solidFill>
                <a:cs typeface="Times New Roman" panose="02020603050405020304" pitchFamily="18" charset="0"/>
              </a:rPr>
              <a:t>Hải</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Phòng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Lò</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Gò</a:t>
            </a:r>
            <a:r>
              <a:rPr lang="en-US" altLang="en-US" sz="2800" b="1" dirty="0">
                <a:solidFill>
                  <a:srgbClr val="00B050"/>
                </a:solidFill>
                <a:cs typeface="Times New Roman" panose="02020603050405020304" pitchFamily="18" charset="0"/>
              </a:rPr>
              <a:t> Xa </a:t>
            </a:r>
            <a:r>
              <a:rPr lang="en-US" altLang="en-US" sz="2800" b="1" dirty="0" err="1">
                <a:solidFill>
                  <a:srgbClr val="00B050"/>
                </a:solidFill>
                <a:cs typeface="Times New Roman" panose="02020603050405020304" pitchFamily="18" charset="0"/>
              </a:rPr>
              <a:t>Mát</a:t>
            </a:r>
            <a:r>
              <a:rPr lang="en-US" altLang="en-US" sz="2800" b="1" dirty="0">
                <a:solidFill>
                  <a:srgbClr val="00B050"/>
                </a:solidFill>
                <a:cs typeface="Times New Roman" panose="02020603050405020304" pitchFamily="18" charset="0"/>
              </a:rPr>
              <a:t> – </a:t>
            </a:r>
            <a:r>
              <a:rPr lang="en-US" altLang="en-US" sz="2800" b="1" dirty="0" err="1">
                <a:solidFill>
                  <a:srgbClr val="00B050"/>
                </a:solidFill>
                <a:cs typeface="Times New Roman" panose="02020603050405020304" pitchFamily="18" charset="0"/>
              </a:rPr>
              <a:t>Tây</a:t>
            </a:r>
            <a:r>
              <a:rPr lang="en-US" altLang="en-US" sz="2800" b="1" dirty="0">
                <a:solidFill>
                  <a:srgbClr val="00B050"/>
                </a:solidFill>
                <a:cs typeface="Times New Roman" panose="02020603050405020304" pitchFamily="18" charset="0"/>
              </a:rPr>
              <a:t> Ninh,..), </a:t>
            </a:r>
            <a:r>
              <a:rPr lang="en-US" altLang="en-US" sz="2800" b="1" dirty="0" err="1">
                <a:solidFill>
                  <a:srgbClr val="00B050"/>
                </a:solidFill>
                <a:cs typeface="Times New Roman" panose="02020603050405020304" pitchFamily="18" charset="0"/>
              </a:rPr>
              <a:t>khu</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bảo</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tồn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thiên</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nhiên</a:t>
            </a:r>
            <a:r>
              <a:rPr lang="en-US" altLang="en-US" sz="2800" b="1" dirty="0">
                <a:solidFill>
                  <a:srgbClr val="00B050"/>
                </a:solidFill>
                <a:cs typeface="Times New Roman" panose="02020603050405020304" pitchFamily="18" charset="0"/>
              </a:rPr>
              <a:t> (Na Hang – </a:t>
            </a:r>
            <a:r>
              <a:rPr lang="en-US" altLang="en-US" sz="2800" b="1" dirty="0" err="1">
                <a:solidFill>
                  <a:srgbClr val="00B050"/>
                </a:solidFill>
                <a:cs typeface="Times New Roman" panose="02020603050405020304" pitchFamily="18" charset="0"/>
              </a:rPr>
              <a:t>Tuyên</a:t>
            </a:r>
            <a:r>
              <a:rPr lang="en-US" altLang="en-US" sz="2800" b="1" dirty="0">
                <a:solidFill>
                  <a:srgbClr val="00B050"/>
                </a:solidFill>
                <a:cs typeface="Times New Roman" panose="02020603050405020304" pitchFamily="18" charset="0"/>
              </a:rPr>
              <a:t> Quang, </a:t>
            </a:r>
            <a:r>
              <a:rPr lang="en-US" altLang="en-US" sz="2800" b="1" dirty="0" err="1">
                <a:solidFill>
                  <a:srgbClr val="00B050"/>
                </a:solidFill>
                <a:cs typeface="Times New Roman" panose="02020603050405020304" pitchFamily="18" charset="0"/>
              </a:rPr>
              <a:t>Ngọc</a:t>
            </a:r>
            <a:r>
              <a:rPr lang="en-US" altLang="en-US" sz="2800" b="1" dirty="0">
                <a:solidFill>
                  <a:srgbClr val="00B050"/>
                </a:solidFill>
                <a:cs typeface="Times New Roman" panose="02020603050405020304" pitchFamily="18" charset="0"/>
              </a:rPr>
              <a:t> Linh – Kon Tum, </a:t>
            </a:r>
            <a:r>
              <a:rPr lang="en-US" altLang="en-US" sz="2800" b="1" dirty="0" err="1">
                <a:solidFill>
                  <a:srgbClr val="00B050"/>
                </a:solidFill>
                <a:cs typeface="Times New Roman" panose="02020603050405020304" pitchFamily="18" charset="0"/>
              </a:rPr>
              <a:t>Láng</a:t>
            </a:r>
            <a:r>
              <a:rPr lang="en-US" altLang="en-US" sz="2800" b="1" dirty="0">
                <a:solidFill>
                  <a:srgbClr val="00B050"/>
                </a:solidFill>
                <a:cs typeface="Times New Roman" panose="02020603050405020304" pitchFamily="18" charset="0"/>
              </a:rPr>
              <a:t> Sen – Long An,…), </a:t>
            </a:r>
            <a:r>
              <a:rPr lang="en-US" altLang="en-US" sz="2800" b="1" dirty="0" err="1">
                <a:solidFill>
                  <a:srgbClr val="00B050"/>
                </a:solidFill>
                <a:cs typeface="Times New Roman" panose="02020603050405020304" pitchFamily="18" charset="0"/>
              </a:rPr>
              <a:t>khu</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dự</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trữ</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sinh</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quyển</a:t>
            </a:r>
            <a:r>
              <a:rPr lang="en-US" altLang="en-US" sz="2800" b="1" dirty="0">
                <a:solidFill>
                  <a:srgbClr val="00B050"/>
                </a:solidFill>
                <a:cs typeface="Times New Roman" panose="02020603050405020304" pitchFamily="18" charset="0"/>
              </a:rPr>
              <a:t> (Lang </a:t>
            </a:r>
            <a:r>
              <a:rPr lang="en-US" altLang="en-US" sz="2800" b="1" dirty="0" err="1">
                <a:solidFill>
                  <a:srgbClr val="00B050"/>
                </a:solidFill>
                <a:cs typeface="Times New Roman" panose="02020603050405020304" pitchFamily="18" charset="0"/>
              </a:rPr>
              <a:t>Biang</a:t>
            </a:r>
            <a:r>
              <a:rPr lang="en-US" altLang="en-US" sz="2800" b="1" dirty="0">
                <a:solidFill>
                  <a:srgbClr val="00B050"/>
                </a:solidFill>
                <a:cs typeface="Times New Roman" panose="02020603050405020304" pitchFamily="18" charset="0"/>
              </a:rPr>
              <a:t> – Lâm </a:t>
            </a:r>
            <a:r>
              <a:rPr lang="en-US" altLang="en-US" sz="2800" b="1" dirty="0" err="1">
                <a:solidFill>
                  <a:srgbClr val="00B050"/>
                </a:solidFill>
                <a:cs typeface="Times New Roman" panose="02020603050405020304" pitchFamily="18" charset="0"/>
              </a:rPr>
              <a:t>Đồng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Núi</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Chúa</a:t>
            </a:r>
            <a:r>
              <a:rPr lang="en-US" altLang="en-US" sz="2800" b="1" dirty="0">
                <a:solidFill>
                  <a:srgbClr val="00B050"/>
                </a:solidFill>
                <a:cs typeface="Times New Roman" panose="02020603050405020304" pitchFamily="18" charset="0"/>
              </a:rPr>
              <a:t> – Ninh </a:t>
            </a:r>
            <a:r>
              <a:rPr lang="en-US" altLang="en-US" sz="2800" b="1" dirty="0" err="1">
                <a:solidFill>
                  <a:srgbClr val="00B050"/>
                </a:solidFill>
                <a:cs typeface="Times New Roman" panose="02020603050405020304" pitchFamily="18" charset="0"/>
              </a:rPr>
              <a:t>Thuận</a:t>
            </a:r>
            <a:r>
              <a:rPr lang="en-US" altLang="en-US" sz="2800" b="1" dirty="0">
                <a:solidFill>
                  <a:srgbClr val="00B050"/>
                </a:solidFill>
                <a:cs typeface="Times New Roman" panose="02020603050405020304" pitchFamily="18" charset="0"/>
              </a:rPr>
              <a:t>, Châu </a:t>
            </a:r>
            <a:r>
              <a:rPr lang="en-US" altLang="en-US" sz="2800" b="1" dirty="0" err="1">
                <a:solidFill>
                  <a:srgbClr val="00B050"/>
                </a:solidFill>
                <a:cs typeface="Times New Roman" panose="02020603050405020304" pitchFamily="18" charset="0"/>
              </a:rPr>
              <a:t>thổ</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sông</a:t>
            </a:r>
            <a:r>
              <a:rPr lang="en-US" altLang="en-US" sz="2800" b="1" dirty="0">
                <a:solidFill>
                  <a:srgbClr val="00B050"/>
                </a:solidFill>
                <a:cs typeface="Times New Roman" panose="02020603050405020304" pitchFamily="18" charset="0"/>
              </a:rPr>
              <a:t> </a:t>
            </a:r>
            <a:r>
              <a:rPr lang="en-US" altLang="en-US" sz="2800" b="1" dirty="0" err="1">
                <a:solidFill>
                  <a:srgbClr val="00B050"/>
                </a:solidFill>
                <a:cs typeface="Times New Roman" panose="02020603050405020304" pitchFamily="18" charset="0"/>
              </a:rPr>
              <a:t>Hồng</a:t>
            </a:r>
            <a:r>
              <a:rPr lang="en-US" altLang="en-US" sz="2800" b="1" dirty="0">
                <a:solidFill>
                  <a:srgbClr val="00B050"/>
                </a:solidFill>
                <a:cs typeface="Times New Roman" panose="02020603050405020304" pitchFamily="18" charset="0"/>
              </a:rPr>
              <a:t> – Thái Bình, Nam </a:t>
            </a:r>
            <a:r>
              <a:rPr lang="en-US" altLang="en-US" sz="2800" b="1" dirty="0" err="1">
                <a:solidFill>
                  <a:srgbClr val="00B050"/>
                </a:solidFill>
                <a:cs typeface="Times New Roman" panose="02020603050405020304" pitchFamily="18" charset="0"/>
              </a:rPr>
              <a:t>Định</a:t>
            </a:r>
            <a:r>
              <a:rPr lang="en-US" altLang="en-US" sz="2800" b="1" dirty="0">
                <a:solidFill>
                  <a:srgbClr val="00B050"/>
                </a:solidFill>
                <a:cs typeface="Times New Roman" panose="02020603050405020304" pitchFamily="18" charset="0"/>
              </a:rPr>
              <a:t>, Ninh Bình,..)</a:t>
            </a:r>
          </a:p>
        </p:txBody>
      </p:sp>
    </p:spTree>
    <p:extLst>
      <p:ext uri="{BB962C8B-B14F-4D97-AF65-F5344CB8AC3E}">
        <p14:creationId xmlns:p14="http://schemas.microsoft.com/office/powerpoint/2010/main" val="2321234379"/>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7074" name="TextBox 1">
            <a:extLst>
              <a:ext uri="{FF2B5EF4-FFF2-40B4-BE49-F238E27FC236}">
                <a16:creationId xmlns:a16="http://schemas.microsoft.com/office/drawing/2014/main" id="{A5B7AD34-E170-950F-01E7-F5583B959192}"/>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7075" name="Rectangle 1">
            <a:extLst>
              <a:ext uri="{FF2B5EF4-FFF2-40B4-BE49-F238E27FC236}">
                <a16:creationId xmlns:a16="http://schemas.microsoft.com/office/drawing/2014/main" id="{8B2DF875-C2A6-C312-209B-511A007353BD}"/>
              </a:ext>
            </a:extLst>
          </p:cNvPr>
          <p:cNvSpPr>
            <a:spLocks noChangeArrowheads="1"/>
          </p:cNvSpPr>
          <p:nvPr/>
        </p:nvSpPr>
        <p:spPr bwMode="auto">
          <a:xfrm>
            <a:off x="1585913" y="0"/>
            <a:ext cx="95948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Vườn quốc gia Lò Gò - Xa Mát (Tây Ninh)</a:t>
            </a:r>
          </a:p>
        </p:txBody>
      </p:sp>
      <p:pic>
        <p:nvPicPr>
          <p:cNvPr id="387076" name="Picture 2" descr="Tây Ninh: Khám phá Vườn quốc gia Lò Gò - Xa Mát - Môi trường Du lịch">
            <a:extLst>
              <a:ext uri="{FF2B5EF4-FFF2-40B4-BE49-F238E27FC236}">
                <a16:creationId xmlns:a16="http://schemas.microsoft.com/office/drawing/2014/main" id="{43147CE6-4B5D-2AE3-7649-B87B8B2BB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263" y="1111250"/>
            <a:ext cx="99695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22" name="TextBox 1">
            <a:extLst>
              <a:ext uri="{FF2B5EF4-FFF2-40B4-BE49-F238E27FC236}">
                <a16:creationId xmlns:a16="http://schemas.microsoft.com/office/drawing/2014/main" id="{326D2180-8027-C093-91E0-30369A5BCE2D}"/>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9123" name="Rectangle 1">
            <a:extLst>
              <a:ext uri="{FF2B5EF4-FFF2-40B4-BE49-F238E27FC236}">
                <a16:creationId xmlns:a16="http://schemas.microsoft.com/office/drawing/2014/main" id="{F6563A33-AEA9-6EDD-6CDA-3AD7BE824D3E}"/>
              </a:ext>
            </a:extLst>
          </p:cNvPr>
          <p:cNvSpPr>
            <a:spLocks noChangeArrowheads="1"/>
          </p:cNvSpPr>
          <p:nvPr/>
        </p:nvSpPr>
        <p:spPr bwMode="auto">
          <a:xfrm>
            <a:off x="2168525" y="0"/>
            <a:ext cx="8054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Vườn quốc gia Yok Đôn (Đắk Lắk)</a:t>
            </a:r>
          </a:p>
        </p:txBody>
      </p:sp>
      <p:pic>
        <p:nvPicPr>
          <p:cNvPr id="389124" name="Picture 4" descr="Giới thiệu về vườn Quốc Gia Yok Don">
            <a:extLst>
              <a:ext uri="{FF2B5EF4-FFF2-40B4-BE49-F238E27FC236}">
                <a16:creationId xmlns:a16="http://schemas.microsoft.com/office/drawing/2014/main" id="{08197D7E-BFE8-332F-4D3C-CC728CDFD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1019175"/>
            <a:ext cx="9652000"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62" name="TextBox 1">
            <a:extLst>
              <a:ext uri="{FF2B5EF4-FFF2-40B4-BE49-F238E27FC236}">
                <a16:creationId xmlns:a16="http://schemas.microsoft.com/office/drawing/2014/main" id="{2393B0EE-2527-6598-932F-14FB8B965668}"/>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9363" name="Rectangle 1">
            <a:extLst>
              <a:ext uri="{FF2B5EF4-FFF2-40B4-BE49-F238E27FC236}">
                <a16:creationId xmlns:a16="http://schemas.microsoft.com/office/drawing/2014/main" id="{82CCC563-6E15-A81B-42FA-E7E1F869A3D8}"/>
              </a:ext>
            </a:extLst>
          </p:cNvPr>
          <p:cNvSpPr>
            <a:spLocks noChangeArrowheads="1"/>
          </p:cNvSpPr>
          <p:nvPr/>
        </p:nvSpPr>
        <p:spPr bwMode="auto">
          <a:xfrm>
            <a:off x="717550" y="0"/>
            <a:ext cx="107299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Khu dự trữ sinh quyển Lang Biang (Lâm Đồng)</a:t>
            </a:r>
          </a:p>
        </p:txBody>
      </p:sp>
      <p:pic>
        <p:nvPicPr>
          <p:cNvPr id="399364" name="Picture 2" descr="Khu dự trữ sinh quyển thế giới LangBiang trung tâm du lịch sinh thái của  việt nam và thế giới">
            <a:extLst>
              <a:ext uri="{FF2B5EF4-FFF2-40B4-BE49-F238E27FC236}">
                <a16:creationId xmlns:a16="http://schemas.microsoft.com/office/drawing/2014/main" id="{6A429E60-1502-E2C7-956E-77143F42E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995363"/>
            <a:ext cx="10183813"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7314" name="TextBox 1">
            <a:extLst>
              <a:ext uri="{FF2B5EF4-FFF2-40B4-BE49-F238E27FC236}">
                <a16:creationId xmlns:a16="http://schemas.microsoft.com/office/drawing/2014/main" id="{3F94835C-4C1C-2FD6-E2C5-236373C06EBE}"/>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7315" name="Rectangle 1">
            <a:extLst>
              <a:ext uri="{FF2B5EF4-FFF2-40B4-BE49-F238E27FC236}">
                <a16:creationId xmlns:a16="http://schemas.microsoft.com/office/drawing/2014/main" id="{CD298749-CA7C-7494-7BD9-5E828484B7AE}"/>
              </a:ext>
            </a:extLst>
          </p:cNvPr>
          <p:cNvSpPr>
            <a:spLocks noChangeArrowheads="1"/>
          </p:cNvSpPr>
          <p:nvPr/>
        </p:nvSpPr>
        <p:spPr bwMode="auto">
          <a:xfrm>
            <a:off x="982663" y="0"/>
            <a:ext cx="1005046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Khu bảo tồn thiên nhiên Láng Sen (Long An)</a:t>
            </a:r>
          </a:p>
        </p:txBody>
      </p:sp>
      <p:pic>
        <p:nvPicPr>
          <p:cNvPr id="397316" name="Picture 2" descr="Khám phá khu bảo tồn đất ngập nước Láng Sen - Long An">
            <a:extLst>
              <a:ext uri="{FF2B5EF4-FFF2-40B4-BE49-F238E27FC236}">
                <a16:creationId xmlns:a16="http://schemas.microsoft.com/office/drawing/2014/main" id="{E3256DDF-A936-F4E3-136E-74CF0F33B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1006475"/>
            <a:ext cx="9813925"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572E1BA7-D450-AE6D-ABB1-E9B3642AD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 y="0"/>
            <a:ext cx="60697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5DB82A0C-29A8-77E6-F3C1-CBB3BA605207}"/>
              </a:ext>
            </a:extLst>
          </p:cNvPr>
          <p:cNvSpPr txBox="1">
            <a:spLocks noChangeArrowheads="1"/>
          </p:cNvSpPr>
          <p:nvPr/>
        </p:nvSpPr>
        <p:spPr bwMode="auto">
          <a:xfrm>
            <a:off x="7189074" y="390769"/>
            <a:ext cx="4845269"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Rừng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sản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xuất</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rừng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keo</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tràm</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bạch</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đàn</a:t>
            </a:r>
            <a:r>
              <a:rPr lang="en-US" altLang="en-US" sz="4000" b="1" dirty="0">
                <a:solidFill>
                  <a:srgbClr val="00B050"/>
                </a:solidFill>
                <a:cs typeface="Times New Roman" panose="02020603050405020304" pitchFamily="18" charset="0"/>
              </a:rPr>
              <a:t>,..(</a:t>
            </a:r>
            <a:r>
              <a:rPr lang="en-US" altLang="en-US" sz="4000" b="1" dirty="0" err="1">
                <a:solidFill>
                  <a:srgbClr val="00B050"/>
                </a:solidFill>
                <a:cs typeface="Times New Roman" panose="02020603050405020304" pitchFamily="18" charset="0"/>
              </a:rPr>
              <a:t>trung</a:t>
            </a:r>
            <a:r>
              <a:rPr lang="en-US" altLang="en-US" sz="4000" b="1" dirty="0">
                <a:solidFill>
                  <a:srgbClr val="00B050"/>
                </a:solidFill>
                <a:cs typeface="Times New Roman" panose="02020603050405020304" pitchFamily="18" charset="0"/>
              </a:rPr>
              <a:t> du </a:t>
            </a:r>
            <a:r>
              <a:rPr lang="en-US" altLang="en-US" sz="4000" b="1" dirty="0" err="1">
                <a:solidFill>
                  <a:srgbClr val="00B050"/>
                </a:solidFill>
                <a:cs typeface="Times New Roman" panose="02020603050405020304" pitchFamily="18" charset="0"/>
              </a:rPr>
              <a:t>và</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miền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núi</a:t>
            </a:r>
            <a:r>
              <a:rPr lang="en-US" altLang="en-US" sz="4000" b="1" dirty="0">
                <a:solidFill>
                  <a:srgbClr val="00B050"/>
                </a:solidFill>
                <a:cs typeface="Times New Roman" panose="02020603050405020304" pitchFamily="18" charset="0"/>
              </a:rPr>
              <a:t>)</a:t>
            </a:r>
          </a:p>
        </p:txBody>
      </p:sp>
    </p:spTree>
    <p:extLst>
      <p:ext uri="{BB962C8B-B14F-4D97-AF65-F5344CB8AC3E}">
        <p14:creationId xmlns:p14="http://schemas.microsoft.com/office/powerpoint/2010/main" val="1374672380"/>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7554" name="TextBox 1">
            <a:extLst>
              <a:ext uri="{FF2B5EF4-FFF2-40B4-BE49-F238E27FC236}">
                <a16:creationId xmlns:a16="http://schemas.microsoft.com/office/drawing/2014/main" id="{E9BD2500-25D9-15CB-B717-703207802C3F}"/>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7555" name="Rectangle 1">
            <a:extLst>
              <a:ext uri="{FF2B5EF4-FFF2-40B4-BE49-F238E27FC236}">
                <a16:creationId xmlns:a16="http://schemas.microsoft.com/office/drawing/2014/main" id="{C4F8BB26-5E5D-03E0-12BA-E151681B13B3}"/>
              </a:ext>
            </a:extLst>
          </p:cNvPr>
          <p:cNvSpPr>
            <a:spLocks noChangeArrowheads="1"/>
          </p:cNvSpPr>
          <p:nvPr/>
        </p:nvSpPr>
        <p:spPr bwMode="auto">
          <a:xfrm>
            <a:off x="717550" y="0"/>
            <a:ext cx="107299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Rừng sản xuất (Rừng keo)</a:t>
            </a:r>
          </a:p>
        </p:txBody>
      </p:sp>
      <p:pic>
        <p:nvPicPr>
          <p:cNvPr id="407556" name="Picture 2" descr="Cây keo cần được quy hoạch với trồng rừng gỗ lớn">
            <a:extLst>
              <a:ext uri="{FF2B5EF4-FFF2-40B4-BE49-F238E27FC236}">
                <a16:creationId xmlns:a16="http://schemas.microsoft.com/office/drawing/2014/main" id="{6D893C56-87A6-E0DC-33AF-77BE6096E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1052513"/>
            <a:ext cx="993140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TextBox 1">
            <a:extLst>
              <a:ext uri="{FF2B5EF4-FFF2-40B4-BE49-F238E27FC236}">
                <a16:creationId xmlns:a16="http://schemas.microsoft.com/office/drawing/2014/main" id="{E7561B76-BAE4-55E5-5B4B-145F744CAACB}"/>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9603" name="Rectangle 1">
            <a:extLst>
              <a:ext uri="{FF2B5EF4-FFF2-40B4-BE49-F238E27FC236}">
                <a16:creationId xmlns:a16="http://schemas.microsoft.com/office/drawing/2014/main" id="{DF0A1BEA-0DCE-6AB3-E349-302459693BA0}"/>
              </a:ext>
            </a:extLst>
          </p:cNvPr>
          <p:cNvSpPr>
            <a:spLocks noChangeArrowheads="1"/>
          </p:cNvSpPr>
          <p:nvPr/>
        </p:nvSpPr>
        <p:spPr bwMode="auto">
          <a:xfrm>
            <a:off x="717550" y="0"/>
            <a:ext cx="107299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Rừng sản xuất (Rừng tràm Trà Sư)</a:t>
            </a:r>
          </a:p>
        </p:txBody>
      </p:sp>
      <p:pic>
        <p:nvPicPr>
          <p:cNvPr id="409604" name="Picture 2" descr="Khám phá du lịch rừng tràm Trà Sư ở An Giang xanh mướt mắt">
            <a:extLst>
              <a:ext uri="{FF2B5EF4-FFF2-40B4-BE49-F238E27FC236}">
                <a16:creationId xmlns:a16="http://schemas.microsoft.com/office/drawing/2014/main" id="{44AA8645-3891-7E18-C146-1E5C50872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73138"/>
            <a:ext cx="1016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919"/>
        <p:cNvGrpSpPr/>
        <p:nvPr/>
      </p:nvGrpSpPr>
      <p:grpSpPr>
        <a:xfrm>
          <a:off x="0" y="0"/>
          <a:ext cx="0" cy="0"/>
          <a:chOff x="0" y="0"/>
          <a:chExt cx="0" cy="0"/>
        </a:xfrm>
      </p:grpSpPr>
      <p:sp>
        <p:nvSpPr>
          <p:cNvPr id="899" name="TextBox 898">
            <a:extLst>
              <a:ext uri="{FF2B5EF4-FFF2-40B4-BE49-F238E27FC236}">
                <a16:creationId xmlns:a16="http://schemas.microsoft.com/office/drawing/2014/main" id="{1FDD8640-470A-F3B9-0B50-1023BBF75BB5}"/>
              </a:ext>
            </a:extLst>
          </p:cNvPr>
          <p:cNvSpPr txBox="1"/>
          <p:nvPr/>
        </p:nvSpPr>
        <p:spPr>
          <a:xfrm>
            <a:off x="3048000" y="652856"/>
            <a:ext cx="6096000" cy="830997"/>
          </a:xfrm>
          <a:prstGeom prst="rect">
            <a:avLst/>
          </a:prstGeom>
          <a:noFill/>
        </p:spPr>
        <p:txBody>
          <a:bodyPr wrap="square">
            <a:spAutoFit/>
          </a:bodyPr>
          <a:lstStyle/>
          <a:p>
            <a:pPr algn="ctr" defTabSz="609585">
              <a:buClrTx/>
            </a:pPr>
            <a:r>
              <a:rPr lang="en-US" sz="4800" b="1">
                <a:solidFill>
                  <a:srgbClr val="993366"/>
                </a:solidFill>
                <a:latin typeface="Times New Roman" panose="02020603050405020304" pitchFamily="18" charset="0"/>
                <a:cs typeface="Times New Roman" panose="02020603050405020304" pitchFamily="18" charset="0"/>
              </a:rPr>
              <a:t>NỘI DUNG BÀI HỌC</a:t>
            </a:r>
          </a:p>
        </p:txBody>
      </p:sp>
      <p:grpSp>
        <p:nvGrpSpPr>
          <p:cNvPr id="901" name="Group 900">
            <a:extLst>
              <a:ext uri="{FF2B5EF4-FFF2-40B4-BE49-F238E27FC236}">
                <a16:creationId xmlns:a16="http://schemas.microsoft.com/office/drawing/2014/main" id="{B3FC20F3-9DF0-90DF-4512-8B9432A2FDCF}"/>
              </a:ext>
            </a:extLst>
          </p:cNvPr>
          <p:cNvGrpSpPr/>
          <p:nvPr/>
        </p:nvGrpSpPr>
        <p:grpSpPr>
          <a:xfrm>
            <a:off x="1989287" y="2015633"/>
            <a:ext cx="3366484" cy="1520504"/>
            <a:chOff x="1350451" y="1522610"/>
            <a:chExt cx="2524863" cy="1140378"/>
          </a:xfrm>
        </p:grpSpPr>
        <p:sp>
          <p:nvSpPr>
            <p:cNvPr id="31" name="Rectangle 30">
              <a:extLst>
                <a:ext uri="{FF2B5EF4-FFF2-40B4-BE49-F238E27FC236}">
                  <a16:creationId xmlns:a16="http://schemas.microsoft.com/office/drawing/2014/main" id="{A4E075BB-E503-1575-B08B-468C8397FA01}"/>
                </a:ext>
              </a:extLst>
            </p:cNvPr>
            <p:cNvSpPr/>
            <p:nvPr/>
          </p:nvSpPr>
          <p:spPr>
            <a:xfrm>
              <a:off x="1350451" y="1522610"/>
              <a:ext cx="731400" cy="548640"/>
            </a:xfrm>
            <a:prstGeom prst="rect">
              <a:avLst/>
            </a:prstGeom>
            <a:solidFill>
              <a:srgbClr val="569891"/>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67" b="1">
                  <a:solidFill>
                    <a:srgbClr val="FFFFFF"/>
                  </a:solidFill>
                  <a:latin typeface="Times New Roman" panose="02020603050405020304" pitchFamily="18" charset="0"/>
                  <a:cs typeface="Times New Roman" panose="02020603050405020304" pitchFamily="18" charset="0"/>
                </a:rPr>
                <a:t>01</a:t>
              </a:r>
            </a:p>
          </p:txBody>
        </p:sp>
        <p:sp>
          <p:nvSpPr>
            <p:cNvPr id="900" name="TextBox 899">
              <a:extLst>
                <a:ext uri="{FF2B5EF4-FFF2-40B4-BE49-F238E27FC236}">
                  <a16:creationId xmlns:a16="http://schemas.microsoft.com/office/drawing/2014/main" id="{B9FB71C3-1CBC-F454-6052-A3A5CDAF7AB0}"/>
                </a:ext>
              </a:extLst>
            </p:cNvPr>
            <p:cNvSpPr txBox="1"/>
            <p:nvPr/>
          </p:nvSpPr>
          <p:spPr>
            <a:xfrm>
              <a:off x="1350451" y="2162898"/>
              <a:ext cx="2524863" cy="500090"/>
            </a:xfrm>
            <a:prstGeom prst="rect">
              <a:avLst/>
            </a:prstGeom>
            <a:noFill/>
          </p:spPr>
          <p:txBody>
            <a:bodyPr wrap="square" rtlCol="0">
              <a:spAutoFit/>
            </a:bodyPr>
            <a:lstStyle/>
            <a:p>
              <a:r>
                <a:rPr lang="en-US" sz="3733">
                  <a:latin typeface="Times New Roman" panose="02020603050405020304" pitchFamily="18" charset="0"/>
                  <a:cs typeface="Times New Roman" panose="02020603050405020304" pitchFamily="18" charset="0"/>
                </a:rPr>
                <a:t>Nông nghiệp</a:t>
              </a:r>
            </a:p>
          </p:txBody>
        </p:sp>
      </p:grpSp>
      <p:grpSp>
        <p:nvGrpSpPr>
          <p:cNvPr id="903" name="Group 902">
            <a:extLst>
              <a:ext uri="{FF2B5EF4-FFF2-40B4-BE49-F238E27FC236}">
                <a16:creationId xmlns:a16="http://schemas.microsoft.com/office/drawing/2014/main" id="{8CD06A25-AA60-D910-9CFD-9E2847F8C150}"/>
              </a:ext>
            </a:extLst>
          </p:cNvPr>
          <p:cNvGrpSpPr/>
          <p:nvPr/>
        </p:nvGrpSpPr>
        <p:grpSpPr>
          <a:xfrm>
            <a:off x="1989287" y="3893315"/>
            <a:ext cx="3366484" cy="1520504"/>
            <a:chOff x="1350450" y="3300986"/>
            <a:chExt cx="2524863" cy="1140378"/>
          </a:xfrm>
        </p:grpSpPr>
        <p:sp>
          <p:nvSpPr>
            <p:cNvPr id="897" name="Rectangle 896">
              <a:extLst>
                <a:ext uri="{FF2B5EF4-FFF2-40B4-BE49-F238E27FC236}">
                  <a16:creationId xmlns:a16="http://schemas.microsoft.com/office/drawing/2014/main" id="{7FDEC51F-3FA5-37E1-D971-1A49600A3646}"/>
                </a:ext>
              </a:extLst>
            </p:cNvPr>
            <p:cNvSpPr/>
            <p:nvPr/>
          </p:nvSpPr>
          <p:spPr>
            <a:xfrm>
              <a:off x="1350451" y="3300986"/>
              <a:ext cx="731400" cy="54864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67" b="1">
                  <a:solidFill>
                    <a:srgbClr val="FFFFFF"/>
                  </a:solidFill>
                  <a:latin typeface="Times New Roman" panose="02020603050405020304" pitchFamily="18" charset="0"/>
                  <a:cs typeface="Times New Roman" panose="02020603050405020304" pitchFamily="18" charset="0"/>
                </a:rPr>
                <a:t>02</a:t>
              </a:r>
            </a:p>
          </p:txBody>
        </p:sp>
        <p:sp>
          <p:nvSpPr>
            <p:cNvPr id="902" name="TextBox 901">
              <a:extLst>
                <a:ext uri="{FF2B5EF4-FFF2-40B4-BE49-F238E27FC236}">
                  <a16:creationId xmlns:a16="http://schemas.microsoft.com/office/drawing/2014/main" id="{2F839E7B-B11B-7FEA-A766-A948D8415E39}"/>
                </a:ext>
              </a:extLst>
            </p:cNvPr>
            <p:cNvSpPr txBox="1"/>
            <p:nvPr/>
          </p:nvSpPr>
          <p:spPr>
            <a:xfrm>
              <a:off x="1350450" y="3941274"/>
              <a:ext cx="2524863" cy="500090"/>
            </a:xfrm>
            <a:prstGeom prst="rect">
              <a:avLst/>
            </a:prstGeom>
            <a:noFill/>
          </p:spPr>
          <p:txBody>
            <a:bodyPr wrap="square" rtlCol="0">
              <a:spAutoFit/>
            </a:bodyPr>
            <a:lstStyle/>
            <a:p>
              <a:r>
                <a:rPr lang="en-US" sz="3733">
                  <a:latin typeface="Times New Roman" panose="02020603050405020304" pitchFamily="18" charset="0"/>
                  <a:cs typeface="Times New Roman" panose="02020603050405020304" pitchFamily="18" charset="0"/>
                </a:rPr>
                <a:t>Lâm nghiệp</a:t>
              </a:r>
            </a:p>
          </p:txBody>
        </p:sp>
      </p:grpSp>
      <p:grpSp>
        <p:nvGrpSpPr>
          <p:cNvPr id="905" name="Group 904">
            <a:extLst>
              <a:ext uri="{FF2B5EF4-FFF2-40B4-BE49-F238E27FC236}">
                <a16:creationId xmlns:a16="http://schemas.microsoft.com/office/drawing/2014/main" id="{E29C27A9-DF94-405E-77D2-0C9939661094}"/>
              </a:ext>
            </a:extLst>
          </p:cNvPr>
          <p:cNvGrpSpPr/>
          <p:nvPr/>
        </p:nvGrpSpPr>
        <p:grpSpPr>
          <a:xfrm>
            <a:off x="6284686" y="2015632"/>
            <a:ext cx="3366484" cy="1520504"/>
            <a:chOff x="5519679" y="1522610"/>
            <a:chExt cx="2524863" cy="1140378"/>
          </a:xfrm>
        </p:grpSpPr>
        <p:sp>
          <p:nvSpPr>
            <p:cNvPr id="896" name="Rectangle 895">
              <a:extLst>
                <a:ext uri="{FF2B5EF4-FFF2-40B4-BE49-F238E27FC236}">
                  <a16:creationId xmlns:a16="http://schemas.microsoft.com/office/drawing/2014/main" id="{AA3D4FBA-3088-2655-B189-FC422BA5C28E}"/>
                </a:ext>
              </a:extLst>
            </p:cNvPr>
            <p:cNvSpPr/>
            <p:nvPr/>
          </p:nvSpPr>
          <p:spPr>
            <a:xfrm>
              <a:off x="5519679" y="1522610"/>
              <a:ext cx="731400" cy="548640"/>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67" b="1">
                  <a:solidFill>
                    <a:srgbClr val="FFFFFF"/>
                  </a:solidFill>
                  <a:latin typeface="Times New Roman" panose="02020603050405020304" pitchFamily="18" charset="0"/>
                  <a:cs typeface="Times New Roman" panose="02020603050405020304" pitchFamily="18" charset="0"/>
                </a:rPr>
                <a:t>03</a:t>
              </a:r>
            </a:p>
          </p:txBody>
        </p:sp>
        <p:sp>
          <p:nvSpPr>
            <p:cNvPr id="904" name="TextBox 903">
              <a:extLst>
                <a:ext uri="{FF2B5EF4-FFF2-40B4-BE49-F238E27FC236}">
                  <a16:creationId xmlns:a16="http://schemas.microsoft.com/office/drawing/2014/main" id="{48B51CC2-A21D-E10A-7CEA-793E806015F4}"/>
                </a:ext>
              </a:extLst>
            </p:cNvPr>
            <p:cNvSpPr txBox="1"/>
            <p:nvPr/>
          </p:nvSpPr>
          <p:spPr>
            <a:xfrm>
              <a:off x="5519679" y="2162898"/>
              <a:ext cx="2524863" cy="500090"/>
            </a:xfrm>
            <a:prstGeom prst="rect">
              <a:avLst/>
            </a:prstGeom>
            <a:noFill/>
          </p:spPr>
          <p:txBody>
            <a:bodyPr wrap="square" rtlCol="0">
              <a:spAutoFit/>
            </a:bodyPr>
            <a:lstStyle/>
            <a:p>
              <a:r>
                <a:rPr lang="en-US" sz="3733">
                  <a:latin typeface="Times New Roman" panose="02020603050405020304" pitchFamily="18" charset="0"/>
                  <a:cs typeface="Times New Roman" panose="02020603050405020304" pitchFamily="18" charset="0"/>
                </a:rPr>
                <a:t>Thủy sản</a:t>
              </a:r>
            </a:p>
          </p:txBody>
        </p:sp>
      </p:grpSp>
      <p:grpSp>
        <p:nvGrpSpPr>
          <p:cNvPr id="907" name="Group 906">
            <a:extLst>
              <a:ext uri="{FF2B5EF4-FFF2-40B4-BE49-F238E27FC236}">
                <a16:creationId xmlns:a16="http://schemas.microsoft.com/office/drawing/2014/main" id="{46E56B94-D57B-3519-B86E-CF19AB0475CF}"/>
              </a:ext>
            </a:extLst>
          </p:cNvPr>
          <p:cNvGrpSpPr/>
          <p:nvPr/>
        </p:nvGrpSpPr>
        <p:grpSpPr>
          <a:xfrm>
            <a:off x="6284686" y="3893315"/>
            <a:ext cx="4193801" cy="2563031"/>
            <a:chOff x="5519678" y="3300986"/>
            <a:chExt cx="3145351" cy="1922273"/>
          </a:xfrm>
        </p:grpSpPr>
        <p:sp>
          <p:nvSpPr>
            <p:cNvPr id="898" name="Rectangle 897">
              <a:extLst>
                <a:ext uri="{FF2B5EF4-FFF2-40B4-BE49-F238E27FC236}">
                  <a16:creationId xmlns:a16="http://schemas.microsoft.com/office/drawing/2014/main" id="{02402C22-A9C4-1D29-86ED-4BBF9EFD7BF9}"/>
                </a:ext>
              </a:extLst>
            </p:cNvPr>
            <p:cNvSpPr/>
            <p:nvPr/>
          </p:nvSpPr>
          <p:spPr>
            <a:xfrm>
              <a:off x="5519679" y="3300986"/>
              <a:ext cx="731400" cy="548640"/>
            </a:xfrm>
            <a:prstGeom prst="rect">
              <a:avLst/>
            </a:prstGeom>
            <a:solidFill>
              <a:srgbClr val="A0992E"/>
            </a:solidFill>
            <a:ln>
              <a:solidFill>
                <a:srgbClr val="A099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67" b="1">
                  <a:solidFill>
                    <a:srgbClr val="FFFFFF"/>
                  </a:solidFill>
                  <a:latin typeface="Times New Roman" panose="02020603050405020304" pitchFamily="18" charset="0"/>
                  <a:cs typeface="Times New Roman" panose="02020603050405020304" pitchFamily="18" charset="0"/>
                </a:rPr>
                <a:t>04</a:t>
              </a:r>
            </a:p>
          </p:txBody>
        </p:sp>
        <p:sp>
          <p:nvSpPr>
            <p:cNvPr id="906" name="TextBox 905">
              <a:extLst>
                <a:ext uri="{FF2B5EF4-FFF2-40B4-BE49-F238E27FC236}">
                  <a16:creationId xmlns:a16="http://schemas.microsoft.com/office/drawing/2014/main" id="{AA0E1129-D915-0FB3-DAE1-8D26EF9CDFF8}"/>
                </a:ext>
              </a:extLst>
            </p:cNvPr>
            <p:cNvSpPr txBox="1"/>
            <p:nvPr/>
          </p:nvSpPr>
          <p:spPr>
            <a:xfrm>
              <a:off x="5519678" y="3941274"/>
              <a:ext cx="3145351" cy="1281985"/>
            </a:xfrm>
            <a:prstGeom prst="rect">
              <a:avLst/>
            </a:prstGeom>
            <a:noFill/>
          </p:spPr>
          <p:txBody>
            <a:bodyPr wrap="square" rtlCol="0">
              <a:spAutoFit/>
            </a:bodyPr>
            <a:lstStyle/>
            <a:p>
              <a:pPr>
                <a:lnSpc>
                  <a:spcPct val="150000"/>
                </a:lnSpc>
              </a:pPr>
              <a:r>
                <a:rPr lang="en-US" sz="3733">
                  <a:latin typeface="Times New Roman" panose="02020603050405020304" pitchFamily="18" charset="0"/>
                  <a:cs typeface="Times New Roman" panose="02020603050405020304" pitchFamily="18" charset="0"/>
                </a:rPr>
                <a:t>Vấn đề phát triển nông nghiệp xanh</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01"/>
                                        </p:tgtEl>
                                        <p:attrNameLst>
                                          <p:attrName>style.visibility</p:attrName>
                                        </p:attrNameLst>
                                      </p:cBhvr>
                                      <p:to>
                                        <p:strVal val="visible"/>
                                      </p:to>
                                    </p:set>
                                    <p:animEffect transition="in" filter="wipe(up)">
                                      <p:cBhvr>
                                        <p:cTn id="7" dur="500"/>
                                        <p:tgtEl>
                                          <p:spTgt spid="9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03"/>
                                        </p:tgtEl>
                                        <p:attrNameLst>
                                          <p:attrName>style.visibility</p:attrName>
                                        </p:attrNameLst>
                                      </p:cBhvr>
                                      <p:to>
                                        <p:strVal val="visible"/>
                                      </p:to>
                                    </p:set>
                                    <p:animEffect transition="in" filter="wipe(up)">
                                      <p:cBhvr>
                                        <p:cTn id="12" dur="500"/>
                                        <p:tgtEl>
                                          <p:spTgt spid="9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05"/>
                                        </p:tgtEl>
                                        <p:attrNameLst>
                                          <p:attrName>style.visibility</p:attrName>
                                        </p:attrNameLst>
                                      </p:cBhvr>
                                      <p:to>
                                        <p:strVal val="visible"/>
                                      </p:to>
                                    </p:set>
                                    <p:animEffect transition="in" filter="wipe(up)">
                                      <p:cBhvr>
                                        <p:cTn id="17" dur="500"/>
                                        <p:tgtEl>
                                          <p:spTgt spid="9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07"/>
                                        </p:tgtEl>
                                        <p:attrNameLst>
                                          <p:attrName>style.visibility</p:attrName>
                                        </p:attrNameLst>
                                      </p:cBhvr>
                                      <p:to>
                                        <p:strVal val="visible"/>
                                      </p:to>
                                    </p:set>
                                    <p:animEffect transition="in" filter="wipe(up)">
                                      <p:cBhvr>
                                        <p:cTn id="22" dur="500"/>
                                        <p:tgtEl>
                                          <p:spTgt spid="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2373806B-8D8F-DD4C-A6E6-DDBAE7745962}"/>
              </a:ext>
            </a:extLst>
          </p:cNvPr>
          <p:cNvSpPr txBox="1">
            <a:spLocks noChangeArrowheads="1"/>
          </p:cNvSpPr>
          <p:nvPr/>
        </p:nvSpPr>
        <p:spPr bwMode="auto">
          <a:xfrm>
            <a:off x="1087821" y="476797"/>
            <a:ext cx="9285889"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solidFill>
                  <a:srgbClr val="000000"/>
                </a:solidFill>
                <a:cs typeface="Times New Roman" panose="02020603050405020304" pitchFamily="18" charset="0"/>
              </a:rPr>
              <a:t>- Theo </a:t>
            </a:r>
            <a:r>
              <a:rPr lang="en-US" altLang="en-US" sz="4000" b="1" dirty="0" err="1">
                <a:solidFill>
                  <a:srgbClr val="000000"/>
                </a:solidFill>
                <a:cs typeface="Times New Roman" panose="02020603050405020304" pitchFamily="18" charset="0"/>
              </a:rPr>
              <a:t>mục</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đích</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sử</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dụng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rừng</a:t>
            </a:r>
            <a:r>
              <a:rPr lang="en-US" altLang="en-US" sz="4000" b="1" dirty="0">
                <a:solidFill>
                  <a:srgbClr val="000000"/>
                </a:solidFill>
                <a:cs typeface="Times New Roman" panose="02020603050405020304" pitchFamily="18" charset="0"/>
              </a:rPr>
              <a:t> chia </a:t>
            </a:r>
            <a:r>
              <a:rPr lang="en-US" altLang="en-US" sz="4000" b="1" dirty="0" err="1">
                <a:solidFill>
                  <a:srgbClr val="000000"/>
                </a:solidFill>
                <a:cs typeface="Times New Roman" panose="02020603050405020304" pitchFamily="18" charset="0"/>
              </a:rPr>
              <a:t>thành</a:t>
            </a:r>
            <a:r>
              <a:rPr lang="en-US" altLang="en-US" sz="4000" b="1" dirty="0">
                <a:solidFill>
                  <a:srgbClr val="000000"/>
                </a:solidFill>
                <a:cs typeface="Times New Roman" panose="02020603050405020304" pitchFamily="18" charset="0"/>
              </a:rPr>
              <a:t> 3 </a:t>
            </a:r>
            <a:r>
              <a:rPr lang="en-US" altLang="en-US" sz="4000" b="1" dirty="0" err="1">
                <a:solidFill>
                  <a:srgbClr val="000000"/>
                </a:solidFill>
                <a:cs typeface="Times New Roman" panose="02020603050405020304" pitchFamily="18" charset="0"/>
              </a:rPr>
              <a:t>loại</a:t>
            </a:r>
            <a:r>
              <a:rPr lang="en-US" altLang="en-US" sz="4000" b="1" dirty="0">
                <a:solidFill>
                  <a:srgbClr val="000000"/>
                </a:solidFill>
                <a:cs typeface="Times New Roman" panose="02020603050405020304" pitchFamily="18" charset="0"/>
              </a:rPr>
              <a:t>:</a:t>
            </a:r>
            <a:endParaRPr lang="en-US" altLang="en-US" sz="4000" b="1" dirty="0">
              <a:cs typeface="Times New Roman" panose="02020603050405020304" pitchFamily="18" charset="0"/>
            </a:endParaRPr>
          </a:p>
          <a:p>
            <a:pPr algn="just">
              <a:lnSpc>
                <a:spcPct val="150000"/>
              </a:lnSpc>
            </a:pP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Rừng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phòng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hộ</a:t>
            </a:r>
            <a:endParaRPr lang="en-US" altLang="en-US" sz="4000" b="1" dirty="0">
              <a:cs typeface="Times New Roman" panose="02020603050405020304" pitchFamily="18" charset="0"/>
            </a:endParaRPr>
          </a:p>
          <a:p>
            <a:pPr algn="just">
              <a:lnSpc>
                <a:spcPct val="150000"/>
              </a:lnSpc>
            </a:pP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Rừng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đặc</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dụng</a:t>
            </a:r>
            <a:endParaRPr lang="en-US" altLang="en-US" sz="4000" b="1" dirty="0">
              <a:cs typeface="Times New Roman" panose="02020603050405020304" pitchFamily="18" charset="0"/>
            </a:endParaRPr>
          </a:p>
          <a:p>
            <a:pPr algn="just">
              <a:lnSpc>
                <a:spcPct val="150000"/>
              </a:lnSpc>
            </a:pP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Rừng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sản</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xuất</a:t>
            </a:r>
            <a:endParaRPr lang="en-US" altLang="en-US" sz="4000" b="1" dirty="0">
              <a:cs typeface="Times New Roman" panose="02020603050405020304" pitchFamily="18" charset="0"/>
            </a:endParaRPr>
          </a:p>
        </p:txBody>
      </p:sp>
    </p:spTree>
    <p:extLst>
      <p:ext uri="{BB962C8B-B14F-4D97-AF65-F5344CB8AC3E}">
        <p14:creationId xmlns:p14="http://schemas.microsoft.com/office/powerpoint/2010/main" val="299039179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2BDF6C27-7536-942B-FD6B-5AB085C11388}"/>
              </a:ext>
            </a:extLst>
          </p:cNvPr>
          <p:cNvSpPr txBox="1">
            <a:spLocks noChangeArrowheads="1"/>
          </p:cNvSpPr>
          <p:nvPr/>
        </p:nvSpPr>
        <p:spPr bwMode="auto">
          <a:xfrm>
            <a:off x="1065213" y="1452563"/>
            <a:ext cx="9386887"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Nhóm</a:t>
            </a:r>
            <a:r>
              <a:rPr lang="en-US" altLang="en-US" sz="4000" b="1" dirty="0">
                <a:solidFill>
                  <a:srgbClr val="00B050"/>
                </a:solidFill>
                <a:cs typeface="Times New Roman" panose="02020603050405020304" pitchFamily="18" charset="0"/>
              </a:rPr>
              <a:t> 4+5+6: </a:t>
            </a:r>
            <a:r>
              <a:rPr lang="en-US" altLang="en-US" sz="4000" b="1" dirty="0" err="1">
                <a:solidFill>
                  <a:srgbClr val="00B050"/>
                </a:solidFill>
                <a:cs typeface="Times New Roman" panose="02020603050405020304" pitchFamily="18" charset="0"/>
              </a:rPr>
              <a:t>Trình</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bày</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đặc</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điểm</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phát</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triển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và</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phân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bố</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lâm</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nghiệp</a:t>
            </a:r>
            <a:r>
              <a:rPr lang="en-US" altLang="en-US" sz="4000" b="1" dirty="0">
                <a:solidFill>
                  <a:srgbClr val="00B050"/>
                </a:solidFill>
                <a:cs typeface="Times New Roman" panose="02020603050405020304" pitchFamily="18" charset="0"/>
              </a:rPr>
              <a:t> ở </a:t>
            </a:r>
            <a:r>
              <a:rPr lang="en-US" altLang="en-US" sz="4000" b="1" dirty="0" err="1">
                <a:solidFill>
                  <a:srgbClr val="00B050"/>
                </a:solidFill>
                <a:cs typeface="Times New Roman" panose="02020603050405020304" pitchFamily="18" charset="0"/>
              </a:rPr>
              <a:t>nước</a:t>
            </a:r>
            <a:r>
              <a:rPr lang="en-US" altLang="en-US" sz="4000" b="1" dirty="0">
                <a:solidFill>
                  <a:srgbClr val="00B050"/>
                </a:solidFill>
                <a:cs typeface="Times New Roman" panose="02020603050405020304" pitchFamily="18" charset="0"/>
              </a:rPr>
              <a:t> ta:</a:t>
            </a:r>
          </a:p>
          <a:p>
            <a:pPr algn="just">
              <a:lnSpc>
                <a:spcPct val="150000"/>
              </a:lnSpc>
            </a:pPr>
            <a:r>
              <a:rPr lang="en-US" altLang="en-US" sz="4000" b="1" dirty="0">
                <a:solidFill>
                  <a:srgbClr val="00B050"/>
                </a:solidFill>
                <a:cs typeface="Times New Roman" panose="02020603050405020304" pitchFamily="18" charset="0"/>
              </a:rPr>
              <a:t>+ Lâm </a:t>
            </a:r>
            <a:r>
              <a:rPr lang="en-US" altLang="en-US" sz="4000" b="1" dirty="0" err="1">
                <a:solidFill>
                  <a:srgbClr val="00B050"/>
                </a:solidFill>
                <a:cs typeface="Times New Roman" panose="02020603050405020304" pitchFamily="18" charset="0"/>
              </a:rPr>
              <a:t>nghiệp</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có</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tốc</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độ</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tăng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trưởng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giá</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trị</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sản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xuất</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đạt</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khoảng</a:t>
            </a:r>
            <a:r>
              <a:rPr lang="en-US" altLang="en-US" sz="4000" b="1" dirty="0">
                <a:solidFill>
                  <a:srgbClr val="00B050"/>
                </a:solidFill>
                <a:cs typeface="Times New Roman" panose="02020603050405020304" pitchFamily="18" charset="0"/>
              </a:rPr>
              <a:t> 3,88% (</a:t>
            </a:r>
            <a:r>
              <a:rPr lang="en-US" altLang="en-US" sz="4000" b="1" dirty="0" err="1">
                <a:solidFill>
                  <a:srgbClr val="00B050"/>
                </a:solidFill>
                <a:cs typeface="Times New Roman" panose="02020603050405020304" pitchFamily="18" charset="0"/>
              </a:rPr>
              <a:t>năm</a:t>
            </a:r>
            <a:r>
              <a:rPr lang="en-US" altLang="en-US" sz="4000" b="1" dirty="0">
                <a:solidFill>
                  <a:srgbClr val="00B050"/>
                </a:solidFill>
                <a:cs typeface="Times New Roman" panose="02020603050405020304" pitchFamily="18" charset="0"/>
              </a:rPr>
              <a:t> 2021)</a:t>
            </a:r>
          </a:p>
        </p:txBody>
      </p:sp>
    </p:spTree>
    <p:extLst>
      <p:ext uri="{BB962C8B-B14F-4D97-AF65-F5344CB8AC3E}">
        <p14:creationId xmlns:p14="http://schemas.microsoft.com/office/powerpoint/2010/main" val="2529712413"/>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7794" name="TextBox 5">
            <a:extLst>
              <a:ext uri="{FF2B5EF4-FFF2-40B4-BE49-F238E27FC236}">
                <a16:creationId xmlns:a16="http://schemas.microsoft.com/office/drawing/2014/main" id="{7C5BAF1A-90A9-1047-C641-538BE37BC236}"/>
              </a:ext>
            </a:extLst>
          </p:cNvPr>
          <p:cNvSpPr txBox="1">
            <a:spLocks noChangeArrowheads="1"/>
          </p:cNvSpPr>
          <p:nvPr/>
        </p:nvSpPr>
        <p:spPr bwMode="auto">
          <a:xfrm>
            <a:off x="614855" y="1012825"/>
            <a:ext cx="10547131"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solidFill>
                  <a:srgbClr val="000000"/>
                </a:solidFill>
                <a:cs typeface="Times New Roman" panose="02020603050405020304" pitchFamily="18" charset="0"/>
              </a:rPr>
              <a:t>b. </a:t>
            </a:r>
            <a:r>
              <a:rPr lang="en-US" altLang="en-US" sz="4000" b="1" dirty="0" err="1">
                <a:solidFill>
                  <a:srgbClr val="000000"/>
                </a:solidFill>
                <a:cs typeface="Times New Roman" panose="02020603050405020304" pitchFamily="18" charset="0"/>
              </a:rPr>
              <a:t>Tình</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hình</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phát</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triển</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và</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phân</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bố</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lâm</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nghiệp</a:t>
            </a:r>
            <a:endParaRPr lang="en-US" altLang="en-US" sz="4000" b="1" dirty="0">
              <a:cs typeface="Times New Roman" panose="02020603050405020304" pitchFamily="18" charset="0"/>
            </a:endParaRPr>
          </a:p>
          <a:p>
            <a:pPr algn="just">
              <a:lnSpc>
                <a:spcPct val="150000"/>
              </a:lnSpc>
            </a:pP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Có</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tốc</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độ</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tăng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trưởng</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giá</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trị</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sản</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xuất</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đạt</a:t>
            </a:r>
            <a:r>
              <a:rPr lang="en-US" altLang="en-US" sz="4000" b="1" dirty="0">
                <a:solidFill>
                  <a:srgbClr val="000000"/>
                </a:solidFill>
                <a:cs typeface="Times New Roman" panose="02020603050405020304" pitchFamily="18" charset="0"/>
              </a:rPr>
              <a:t> </a:t>
            </a:r>
            <a:r>
              <a:rPr lang="en-US" altLang="en-US" sz="4000" b="1" dirty="0" err="1">
                <a:solidFill>
                  <a:srgbClr val="000000"/>
                </a:solidFill>
                <a:cs typeface="Times New Roman" panose="02020603050405020304" pitchFamily="18" charset="0"/>
              </a:rPr>
              <a:t>khoảng</a:t>
            </a:r>
            <a:r>
              <a:rPr lang="en-US" altLang="en-US" sz="4000" b="1" dirty="0">
                <a:solidFill>
                  <a:srgbClr val="000000"/>
                </a:solidFill>
                <a:cs typeface="Times New Roman" panose="02020603050405020304" pitchFamily="18" charset="0"/>
              </a:rPr>
              <a:t> 3,88% (</a:t>
            </a:r>
            <a:r>
              <a:rPr lang="en-US" altLang="en-US" sz="4000" b="1" dirty="0" err="1">
                <a:solidFill>
                  <a:srgbClr val="000000"/>
                </a:solidFill>
                <a:cs typeface="Times New Roman" panose="02020603050405020304" pitchFamily="18" charset="0"/>
              </a:rPr>
              <a:t>năm</a:t>
            </a:r>
            <a:r>
              <a:rPr lang="en-US" altLang="en-US" sz="4000" b="1" dirty="0">
                <a:solidFill>
                  <a:srgbClr val="000000"/>
                </a:solidFill>
                <a:cs typeface="Times New Roman" panose="02020603050405020304" pitchFamily="18" charset="0"/>
              </a:rPr>
              <a:t> 2021)</a:t>
            </a:r>
            <a:endParaRPr lang="en-US" altLang="en-US" sz="4000" b="1" dirty="0">
              <a:cs typeface="Times New Roman" panose="02020603050405020304" pitchFamily="18" charset="0"/>
            </a:endParaRPr>
          </a:p>
        </p:txBody>
      </p:sp>
    </p:spTree>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42" name="TextBox 5">
            <a:extLst>
              <a:ext uri="{FF2B5EF4-FFF2-40B4-BE49-F238E27FC236}">
                <a16:creationId xmlns:a16="http://schemas.microsoft.com/office/drawing/2014/main" id="{C7728D3F-05A3-EE0E-8774-938FB43F895A}"/>
              </a:ext>
            </a:extLst>
          </p:cNvPr>
          <p:cNvSpPr txBox="1">
            <a:spLocks noChangeArrowheads="1"/>
          </p:cNvSpPr>
          <p:nvPr/>
        </p:nvSpPr>
        <p:spPr bwMode="auto">
          <a:xfrm>
            <a:off x="1446213" y="830263"/>
            <a:ext cx="908685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Các</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hoạt</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động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lâm</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nghiệp</a:t>
            </a:r>
            <a:r>
              <a:rPr lang="en-US" altLang="en-US" sz="4000" b="1" dirty="0">
                <a:solidFill>
                  <a:srgbClr val="00B050"/>
                </a:solidFill>
                <a:cs typeface="Times New Roman" panose="02020603050405020304" pitchFamily="18" charset="0"/>
              </a:rPr>
              <a:t> ở </a:t>
            </a:r>
            <a:r>
              <a:rPr lang="en-US" altLang="en-US" sz="4000" b="1" dirty="0" err="1">
                <a:solidFill>
                  <a:srgbClr val="00B050"/>
                </a:solidFill>
                <a:cs typeface="Times New Roman" panose="02020603050405020304" pitchFamily="18" charset="0"/>
              </a:rPr>
              <a:t>nước</a:t>
            </a:r>
            <a:r>
              <a:rPr lang="en-US" altLang="en-US" sz="4000" b="1" dirty="0">
                <a:solidFill>
                  <a:srgbClr val="00B050"/>
                </a:solidFill>
                <a:cs typeface="Times New Roman" panose="02020603050405020304" pitchFamily="18" charset="0"/>
              </a:rPr>
              <a:t> ta:</a:t>
            </a:r>
          </a:p>
          <a:p>
            <a:pPr algn="just">
              <a:lnSpc>
                <a:spcPct val="150000"/>
              </a:lnSpc>
            </a:pP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Khai</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thác</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chế</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biến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gỗ</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và</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lâm</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sản</a:t>
            </a:r>
            <a:r>
              <a:rPr lang="en-US" altLang="en-US" sz="4000" b="1" dirty="0">
                <a:solidFill>
                  <a:srgbClr val="00B050"/>
                </a:solidFill>
                <a:cs typeface="Times New Roman" panose="02020603050405020304" pitchFamily="18" charset="0"/>
              </a:rPr>
              <a:t>:</a:t>
            </a:r>
          </a:p>
          <a:p>
            <a:pPr algn="just">
              <a:lnSpc>
                <a:spcPct val="150000"/>
              </a:lnSpc>
            </a:pPr>
            <a:r>
              <a:rPr lang="en-US" altLang="en-US" sz="4000" b="1" dirty="0" err="1">
                <a:solidFill>
                  <a:srgbClr val="00B050"/>
                </a:solidFill>
                <a:cs typeface="Times New Roman" panose="02020603050405020304" pitchFamily="18" charset="0"/>
              </a:rPr>
              <a:t>Rừng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sản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xuất</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là</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nguồn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cung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cấp</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nguyên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liệu</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gỗ</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cho</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công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nghiệp</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chế</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biến</a:t>
            </a:r>
            <a:r>
              <a:rPr lang="en-US" altLang="en-US" sz="4000" b="1" dirty="0">
                <a:solidFill>
                  <a:srgbClr val="00B050"/>
                </a:solidFill>
                <a:cs typeface="Times New Roman" panose="02020603050405020304" pitchFamily="18" charset="0"/>
              </a:rPr>
              <a:t>.</a:t>
            </a:r>
          </a:p>
          <a:p>
            <a:pPr algn="just">
              <a:lnSpc>
                <a:spcPct val="150000"/>
              </a:lnSpc>
            </a:pPr>
            <a:r>
              <a:rPr lang="en-US" altLang="en-US" sz="4000" b="1" dirty="0" err="1">
                <a:solidFill>
                  <a:srgbClr val="00B050"/>
                </a:solidFill>
                <a:cs typeface="Times New Roman" panose="02020603050405020304" pitchFamily="18" charset="0"/>
              </a:rPr>
              <a:t>Các</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sản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phẩm</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gỗ</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chủ</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yếu</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gỗ</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tròn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gỗ</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xẻ</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ván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sàn</a:t>
            </a:r>
            <a:r>
              <a:rPr lang="en-US" altLang="en-US" sz="4000" b="1" dirty="0">
                <a:solidFill>
                  <a:srgbClr val="00B050"/>
                </a:solidFill>
                <a:cs typeface="Times New Roman" panose="02020603050405020304" pitchFamily="18" charset="0"/>
              </a:rPr>
              <a:t>,…</a:t>
            </a:r>
          </a:p>
        </p:txBody>
      </p:sp>
    </p:spTree>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1890" name="TextBox 1">
            <a:extLst>
              <a:ext uri="{FF2B5EF4-FFF2-40B4-BE49-F238E27FC236}">
                <a16:creationId xmlns:a16="http://schemas.microsoft.com/office/drawing/2014/main" id="{3165D135-059E-86EC-29E2-D0B0929DCD1C}"/>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1891" name="Rectangle 1">
            <a:extLst>
              <a:ext uri="{FF2B5EF4-FFF2-40B4-BE49-F238E27FC236}">
                <a16:creationId xmlns:a16="http://schemas.microsoft.com/office/drawing/2014/main" id="{2417CB4B-95B3-320B-6DBA-41493206403F}"/>
              </a:ext>
            </a:extLst>
          </p:cNvPr>
          <p:cNvSpPr>
            <a:spLocks noChangeArrowheads="1"/>
          </p:cNvSpPr>
          <p:nvPr/>
        </p:nvSpPr>
        <p:spPr bwMode="auto">
          <a:xfrm>
            <a:off x="717550" y="0"/>
            <a:ext cx="107299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Gỗ Gõ đỏ tròn</a:t>
            </a:r>
          </a:p>
        </p:txBody>
      </p:sp>
      <p:pic>
        <p:nvPicPr>
          <p:cNvPr id="421892" name="Picture 2" descr="Gỗ Gõ Đỏ Tròn">
            <a:extLst>
              <a:ext uri="{FF2B5EF4-FFF2-40B4-BE49-F238E27FC236}">
                <a16:creationId xmlns:a16="http://schemas.microsoft.com/office/drawing/2014/main" id="{1FF011E3-6C6E-1D24-C781-E59F3C4A7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1122363"/>
            <a:ext cx="9667875"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3938" name="TextBox 1">
            <a:extLst>
              <a:ext uri="{FF2B5EF4-FFF2-40B4-BE49-F238E27FC236}">
                <a16:creationId xmlns:a16="http://schemas.microsoft.com/office/drawing/2014/main" id="{CC82029B-4BD2-963F-B26D-57296DC40398}"/>
              </a:ext>
            </a:extLst>
          </p:cNvPr>
          <p:cNvSpPr txBox="1">
            <a:spLocks noChangeArrowheads="1"/>
          </p:cNvSpPr>
          <p:nvPr/>
        </p:nvSpPr>
        <p:spPr bwMode="auto">
          <a:xfrm>
            <a:off x="11180763" y="3425825"/>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3939" name="Rectangle 1">
            <a:extLst>
              <a:ext uri="{FF2B5EF4-FFF2-40B4-BE49-F238E27FC236}">
                <a16:creationId xmlns:a16="http://schemas.microsoft.com/office/drawing/2014/main" id="{A412B1B4-9579-15CC-E83C-91386C8A8D93}"/>
              </a:ext>
            </a:extLst>
          </p:cNvPr>
          <p:cNvSpPr>
            <a:spLocks noChangeArrowheads="1"/>
          </p:cNvSpPr>
          <p:nvPr/>
        </p:nvSpPr>
        <p:spPr bwMode="auto">
          <a:xfrm>
            <a:off x="717550" y="0"/>
            <a:ext cx="107299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err="1">
                <a:solidFill>
                  <a:srgbClr val="00B050"/>
                </a:solidFill>
                <a:cs typeface="Times New Roman" panose="02020603050405020304" pitchFamily="18" charset="0"/>
              </a:rPr>
              <a:t>Gỗ</a:t>
            </a:r>
            <a:r>
              <a:rPr lang="en-US" altLang="en-US" sz="4000" b="1" dirty="0">
                <a:solidFill>
                  <a:srgbClr val="00B050"/>
                </a:solidFill>
                <a:cs typeface="Times New Roman" panose="02020603050405020304" pitchFamily="18" charset="0"/>
              </a:rPr>
              <a:t> Thông </a:t>
            </a:r>
            <a:r>
              <a:rPr lang="en-US" altLang="en-US" sz="4000" b="1" dirty="0" err="1">
                <a:solidFill>
                  <a:srgbClr val="00B050"/>
                </a:solidFill>
                <a:cs typeface="Times New Roman" panose="02020603050405020304" pitchFamily="18" charset="0"/>
              </a:rPr>
              <a:t>xẻ</a:t>
            </a:r>
            <a:endParaRPr lang="en-US" altLang="en-US" sz="4000" b="1" dirty="0">
              <a:solidFill>
                <a:srgbClr val="00B050"/>
              </a:solidFill>
              <a:cs typeface="Times New Roman" panose="02020603050405020304" pitchFamily="18" charset="0"/>
            </a:endParaRPr>
          </a:p>
        </p:txBody>
      </p:sp>
      <p:pic>
        <p:nvPicPr>
          <p:cNvPr id="423940" name="Picture 2" descr="Cần mua gỗ thông xẻ – chất lượng? Liên hệ ngay Xưởng gỗ thông Sáng Mai">
            <a:extLst>
              <a:ext uri="{FF2B5EF4-FFF2-40B4-BE49-F238E27FC236}">
                <a16:creationId xmlns:a16="http://schemas.microsoft.com/office/drawing/2014/main" id="{3DF7D748-CFFA-BE5E-5323-4FA0DB3BA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076325"/>
            <a:ext cx="97345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8034" name="TextBox 5">
            <a:extLst>
              <a:ext uri="{FF2B5EF4-FFF2-40B4-BE49-F238E27FC236}">
                <a16:creationId xmlns:a16="http://schemas.microsoft.com/office/drawing/2014/main" id="{10513C16-7785-F9C9-AA7D-2AF967E63062}"/>
              </a:ext>
            </a:extLst>
          </p:cNvPr>
          <p:cNvSpPr txBox="1">
            <a:spLocks noChangeArrowheads="1"/>
          </p:cNvSpPr>
          <p:nvPr/>
        </p:nvSpPr>
        <p:spPr bwMode="auto">
          <a:xfrm>
            <a:off x="1038225" y="806450"/>
            <a:ext cx="1011555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Sản lượng gỗ khai thác tăng từ 6,1 triệu m</a:t>
            </a:r>
            <a:r>
              <a:rPr lang="en-US" altLang="en-US" sz="4000" b="1" baseline="30000">
                <a:solidFill>
                  <a:srgbClr val="00B050"/>
                </a:solidFill>
                <a:cs typeface="Times New Roman" panose="02020603050405020304" pitchFamily="18" charset="0"/>
              </a:rPr>
              <a:t>3</a:t>
            </a:r>
            <a:r>
              <a:rPr lang="en-US" altLang="en-US" sz="4000" b="1">
                <a:solidFill>
                  <a:srgbClr val="00B050"/>
                </a:solidFill>
                <a:cs typeface="Times New Roman" panose="02020603050405020304" pitchFamily="18" charset="0"/>
              </a:rPr>
              <a:t> (năm 2010) lên 18,9 triệu m</a:t>
            </a:r>
            <a:r>
              <a:rPr lang="en-US" altLang="en-US" sz="4000" b="1" baseline="30000">
                <a:solidFill>
                  <a:srgbClr val="00B050"/>
                </a:solidFill>
                <a:cs typeface="Times New Roman" panose="02020603050405020304" pitchFamily="18" charset="0"/>
              </a:rPr>
              <a:t>3</a:t>
            </a:r>
            <a:r>
              <a:rPr lang="en-US" altLang="en-US" sz="4000" b="1">
                <a:solidFill>
                  <a:srgbClr val="00B050"/>
                </a:solidFill>
                <a:cs typeface="Times New Roman" panose="02020603050405020304" pitchFamily="18" charset="0"/>
              </a:rPr>
              <a:t> (năm 2021)</a:t>
            </a:r>
          </a:p>
          <a:p>
            <a:pPr algn="just">
              <a:lnSpc>
                <a:spcPct val="150000"/>
              </a:lnSpc>
            </a:pPr>
            <a:r>
              <a:rPr lang="en-US" altLang="en-US" sz="4000" b="1">
                <a:solidFill>
                  <a:srgbClr val="00B050"/>
                </a:solidFill>
                <a:cs typeface="Times New Roman" panose="02020603050405020304" pitchFamily="18" charset="0"/>
              </a:rPr>
              <a:t>Khai thác chế biến gỗ phân bố và phát triển gắn với các vùng rừng sản xuất cung cấp nguyên liệu như Tây Nguyên, Trung du và miền núi Bắc Bộ.</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82" name="TextBox 5">
            <a:extLst>
              <a:ext uri="{FF2B5EF4-FFF2-40B4-BE49-F238E27FC236}">
                <a16:creationId xmlns:a16="http://schemas.microsoft.com/office/drawing/2014/main" id="{08256B32-1B5C-B97A-4C9B-A2264A38581B}"/>
              </a:ext>
            </a:extLst>
          </p:cNvPr>
          <p:cNvSpPr txBox="1">
            <a:spLocks noChangeArrowheads="1"/>
          </p:cNvSpPr>
          <p:nvPr/>
        </p:nvSpPr>
        <p:spPr bwMode="auto">
          <a:xfrm>
            <a:off x="660400" y="803275"/>
            <a:ext cx="105743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Trồng rừng, khoanh nuôi và bảo vệ rừng:</a:t>
            </a:r>
          </a:p>
          <a:p>
            <a:pPr algn="just">
              <a:lnSpc>
                <a:spcPct val="150000"/>
              </a:lnSpc>
            </a:pPr>
            <a:r>
              <a:rPr lang="en-US" altLang="en-US" sz="3800" b="1">
                <a:solidFill>
                  <a:srgbClr val="00B050"/>
                </a:solidFill>
                <a:cs typeface="Times New Roman" panose="02020603050405020304" pitchFamily="18" charset="0"/>
              </a:rPr>
              <a:t>Trong giai đoạn 2010 – 2021, diện tích rừng trồng mới tăng hơn 1,4 triệu ha.</a:t>
            </a:r>
          </a:p>
          <a:p>
            <a:pPr algn="just">
              <a:lnSpc>
                <a:spcPct val="150000"/>
              </a:lnSpc>
            </a:pPr>
            <a:r>
              <a:rPr lang="en-US" altLang="en-US" sz="3800" b="1">
                <a:solidFill>
                  <a:srgbClr val="00B050"/>
                </a:solidFill>
                <a:cs typeface="Times New Roman" panose="02020603050405020304" pitchFamily="18" charset="0"/>
              </a:rPr>
              <a:t>Trồng cây dược liệu dưới tán rừng, các dịch vụ du lịch môi trường rừng gắn với rừng trồng, bảo vệ rừng, khoanh nuôi tự nhiên rừng được chú trọng.</a:t>
            </a:r>
          </a:p>
        </p:txBody>
      </p:sp>
    </p:spTree>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0" name="TextBox 5">
            <a:extLst>
              <a:ext uri="{FF2B5EF4-FFF2-40B4-BE49-F238E27FC236}">
                <a16:creationId xmlns:a16="http://schemas.microsoft.com/office/drawing/2014/main" id="{93FB29D7-7349-FB26-B794-236E31CEA3C4}"/>
              </a:ext>
            </a:extLst>
          </p:cNvPr>
          <p:cNvSpPr txBox="1">
            <a:spLocks noChangeArrowheads="1"/>
          </p:cNvSpPr>
          <p:nvPr/>
        </p:nvSpPr>
        <p:spPr bwMode="auto">
          <a:xfrm>
            <a:off x="1446213" y="2052638"/>
            <a:ext cx="95504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Các hoạt động lâm nghiệp ở nước ta:</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Khai thác, chế biến gỗ và lâm sản</a:t>
            </a:r>
            <a:endParaRPr lang="en-US" altLang="en-US" sz="4000" b="1">
              <a:cs typeface="Times New Roman" panose="02020603050405020304" pitchFamily="18" charset="0"/>
            </a:endParaRPr>
          </a:p>
          <a:p>
            <a:pPr>
              <a:lnSpc>
                <a:spcPct val="150000"/>
              </a:lnSpc>
            </a:pPr>
            <a:r>
              <a:rPr lang="en-US" altLang="en-US" sz="4000" b="1">
                <a:solidFill>
                  <a:srgbClr val="000000"/>
                </a:solidFill>
                <a:cs typeface="Times New Roman" panose="02020603050405020304" pitchFamily="18" charset="0"/>
              </a:rPr>
              <a:t>+ Trồng rừng, khoanh nuôi và bảo vệ rừng</a:t>
            </a:r>
            <a:r>
              <a:rPr lang="en-US" altLang="en-US" sz="4000" b="1"/>
              <a:t> </a:t>
            </a:r>
            <a:endParaRPr lang="en-US" altLang="en-US" sz="4000" b="1">
              <a:cs typeface="Times New Roman" panose="02020603050405020304" pitchFamily="18" charset="0"/>
            </a:endParaRPr>
          </a:p>
        </p:txBody>
      </p:sp>
    </p:spTree>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C2A29F0-5A27-EACA-FAE5-1D6513C6C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207" y="53975"/>
            <a:ext cx="7267903"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897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943"/>
        <p:cNvGrpSpPr/>
        <p:nvPr/>
      </p:nvGrpSpPr>
      <p:grpSpPr>
        <a:xfrm>
          <a:off x="0" y="0"/>
          <a:ext cx="0" cy="0"/>
          <a:chOff x="0" y="0"/>
          <a:chExt cx="0" cy="0"/>
        </a:xfrm>
      </p:grpSpPr>
      <p:sp>
        <p:nvSpPr>
          <p:cNvPr id="4" name="TextBox 3">
            <a:extLst>
              <a:ext uri="{FF2B5EF4-FFF2-40B4-BE49-F238E27FC236}">
                <a16:creationId xmlns:a16="http://schemas.microsoft.com/office/drawing/2014/main" id="{C778915F-479D-3863-9313-57E22F6500DD}"/>
              </a:ext>
            </a:extLst>
          </p:cNvPr>
          <p:cNvSpPr txBox="1"/>
          <p:nvPr/>
        </p:nvSpPr>
        <p:spPr>
          <a:xfrm>
            <a:off x="254692" y="1"/>
            <a:ext cx="4094888" cy="748988"/>
          </a:xfrm>
          <a:prstGeom prst="rect">
            <a:avLst/>
          </a:prstGeom>
          <a:noFill/>
        </p:spPr>
        <p:txBody>
          <a:bodyPr wrap="square" rtlCol="0">
            <a:spAutoFit/>
          </a:bodyPr>
          <a:lstStyle/>
          <a:p>
            <a:r>
              <a:rPr lang="en-US" sz="4267" b="1" dirty="0">
                <a:solidFill>
                  <a:srgbClr val="FF0000"/>
                </a:solidFill>
                <a:latin typeface="Times New Roman" panose="02020603050405020304" pitchFamily="18" charset="0"/>
                <a:cs typeface="Times New Roman" panose="02020603050405020304" pitchFamily="18" charset="0"/>
              </a:rPr>
              <a:t>1. </a:t>
            </a:r>
            <a:r>
              <a:rPr lang="en-US" sz="4267" b="1" dirty="0" err="1">
                <a:solidFill>
                  <a:srgbClr val="FF0000"/>
                </a:solidFill>
                <a:latin typeface="Times New Roman" panose="02020603050405020304" pitchFamily="18" charset="0"/>
                <a:cs typeface="Times New Roman" panose="02020603050405020304" pitchFamily="18" charset="0"/>
              </a:rPr>
              <a:t>Nông</a:t>
            </a:r>
            <a:r>
              <a:rPr lang="en-US" sz="4267" b="1" dirty="0">
                <a:solidFill>
                  <a:srgbClr val="FF0000"/>
                </a:solidFill>
                <a:latin typeface="Times New Roman" panose="02020603050405020304" pitchFamily="18" charset="0"/>
                <a:cs typeface="Times New Roman" panose="02020603050405020304" pitchFamily="18" charset="0"/>
              </a:rPr>
              <a:t> </a:t>
            </a:r>
            <a:r>
              <a:rPr lang="en-US" sz="4267" b="1" dirty="0" err="1">
                <a:solidFill>
                  <a:srgbClr val="FF0000"/>
                </a:solidFill>
                <a:latin typeface="Times New Roman" panose="02020603050405020304" pitchFamily="18" charset="0"/>
                <a:cs typeface="Times New Roman" panose="02020603050405020304" pitchFamily="18" charset="0"/>
              </a:rPr>
              <a:t>nghiệp</a:t>
            </a:r>
            <a:endParaRPr lang="en-US" sz="4267"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09685B0-88DD-3A7F-57BC-6EF3731BE3B3}"/>
              </a:ext>
            </a:extLst>
          </p:cNvPr>
          <p:cNvSpPr txBox="1"/>
          <p:nvPr/>
        </p:nvSpPr>
        <p:spPr>
          <a:xfrm>
            <a:off x="319514" y="647895"/>
            <a:ext cx="11552972" cy="850233"/>
          </a:xfrm>
          <a:prstGeom prst="rect">
            <a:avLst/>
          </a:prstGeom>
          <a:noFill/>
        </p:spPr>
        <p:txBody>
          <a:bodyPr wrap="square">
            <a:spAutoFit/>
          </a:bodyPr>
          <a:lstStyle/>
          <a:p>
            <a:pPr algn="ctr">
              <a:lnSpc>
                <a:spcPct val="150000"/>
              </a:lnSpc>
            </a:pPr>
            <a:r>
              <a:rPr lang="vi-VN" sz="3733" b="1" i="1" dirty="0">
                <a:solidFill>
                  <a:srgbClr val="0000FF"/>
                </a:solidFill>
                <a:latin typeface="+mj-lt"/>
              </a:rPr>
              <a:t>a. Các nhân tố ảnh hưởng đến phát triển nông nghiệp</a:t>
            </a:r>
            <a:endParaRPr lang="en-US" sz="3733" b="1" i="1" dirty="0">
              <a:solidFill>
                <a:srgbClr val="0000FF"/>
              </a:solidFill>
              <a:latin typeface="+mj-lt"/>
            </a:endParaRPr>
          </a:p>
        </p:txBody>
      </p:sp>
      <p:sp>
        <p:nvSpPr>
          <p:cNvPr id="5" name="TextBox 4">
            <a:extLst>
              <a:ext uri="{FF2B5EF4-FFF2-40B4-BE49-F238E27FC236}">
                <a16:creationId xmlns:a16="http://schemas.microsoft.com/office/drawing/2014/main" id="{BFA4BF04-533F-6DF5-3EC7-6FB9A83E2066}"/>
              </a:ext>
            </a:extLst>
          </p:cNvPr>
          <p:cNvSpPr txBox="1"/>
          <p:nvPr/>
        </p:nvSpPr>
        <p:spPr>
          <a:xfrm>
            <a:off x="988540" y="1765383"/>
            <a:ext cx="9275805" cy="3436005"/>
          </a:xfrm>
          <a:prstGeom prst="rect">
            <a:avLst/>
          </a:prstGeom>
          <a:noFill/>
        </p:spPr>
        <p:txBody>
          <a:bodyPr wrap="square">
            <a:spAutoFit/>
          </a:bodyPr>
          <a:lstStyle/>
          <a:p>
            <a:pPr algn="just" defTabSz="609585">
              <a:lnSpc>
                <a:spcPct val="150000"/>
              </a:lnSpc>
              <a:buClrTx/>
            </a:pPr>
            <a:r>
              <a:rPr lang="en-US" sz="3733" b="1" i="1" kern="1200" dirty="0" err="1">
                <a:solidFill>
                  <a:srgbClr val="FF0000"/>
                </a:solidFill>
                <a:latin typeface="Times New Roman" panose="02020603050405020304" pitchFamily="18" charset="0"/>
                <a:ea typeface="+mn-ea"/>
                <a:cs typeface="Times New Roman" panose="02020603050405020304" pitchFamily="18" charset="0"/>
              </a:rPr>
              <a:t>Thảo</a:t>
            </a:r>
            <a:r>
              <a:rPr lang="en-US" sz="3733" b="1" i="1" kern="1200" dirty="0">
                <a:solidFill>
                  <a:srgbClr val="FF0000"/>
                </a:solidFill>
                <a:latin typeface="Times New Roman" panose="02020603050405020304" pitchFamily="18" charset="0"/>
                <a:ea typeface="+mn-ea"/>
                <a:cs typeface="Times New Roman" panose="02020603050405020304" pitchFamily="18" charset="0"/>
              </a:rPr>
              <a:t> </a:t>
            </a:r>
            <a:r>
              <a:rPr lang="en-US" sz="3733" b="1" i="1" kern="1200" dirty="0" err="1">
                <a:solidFill>
                  <a:srgbClr val="FF0000"/>
                </a:solidFill>
                <a:latin typeface="Times New Roman" panose="02020603050405020304" pitchFamily="18" charset="0"/>
                <a:ea typeface="+mn-ea"/>
                <a:cs typeface="Times New Roman" panose="02020603050405020304" pitchFamily="18" charset="0"/>
              </a:rPr>
              <a:t>luận</a:t>
            </a:r>
            <a:r>
              <a:rPr lang="en-US" sz="3733" b="1" i="1" kern="1200" dirty="0">
                <a:solidFill>
                  <a:srgbClr val="FF0000"/>
                </a:solidFill>
                <a:latin typeface="Times New Roman" panose="02020603050405020304" pitchFamily="18" charset="0"/>
                <a:ea typeface="+mn-ea"/>
                <a:cs typeface="Times New Roman" panose="02020603050405020304" pitchFamily="18" charset="0"/>
              </a:rPr>
              <a:t> </a:t>
            </a:r>
            <a:r>
              <a:rPr lang="en-US" sz="3733" b="1" i="1" kern="1200" dirty="0" err="1">
                <a:solidFill>
                  <a:srgbClr val="FF0000"/>
                </a:solidFill>
                <a:latin typeface="Times New Roman" panose="02020603050405020304" pitchFamily="18" charset="0"/>
                <a:ea typeface="+mn-ea"/>
                <a:cs typeface="Times New Roman" panose="02020603050405020304" pitchFamily="18" charset="0"/>
              </a:rPr>
              <a:t>theo</a:t>
            </a:r>
            <a:r>
              <a:rPr lang="en-US" sz="3733" b="1" i="1" kern="1200" dirty="0">
                <a:solidFill>
                  <a:srgbClr val="FF0000"/>
                </a:solidFill>
                <a:latin typeface="Times New Roman" panose="02020603050405020304" pitchFamily="18" charset="0"/>
                <a:ea typeface="+mn-ea"/>
                <a:cs typeface="Times New Roman" panose="02020603050405020304" pitchFamily="18" charset="0"/>
              </a:rPr>
              <a:t> </a:t>
            </a:r>
            <a:r>
              <a:rPr lang="en-US" sz="3733" b="1" i="1" kern="1200" dirty="0" err="1">
                <a:solidFill>
                  <a:srgbClr val="FF0000"/>
                </a:solidFill>
                <a:latin typeface="Times New Roman" panose="02020603050405020304" pitchFamily="18" charset="0"/>
                <a:ea typeface="+mn-ea"/>
                <a:cs typeface="Times New Roman" panose="02020603050405020304" pitchFamily="18" charset="0"/>
              </a:rPr>
              <a:t>bàn</a:t>
            </a:r>
            <a:r>
              <a:rPr lang="en-US" sz="3733" b="1" i="1" kern="1200" dirty="0">
                <a:solidFill>
                  <a:srgbClr val="FF0000"/>
                </a:solidFill>
                <a:latin typeface="Times New Roman" panose="02020603050405020304" pitchFamily="18" charset="0"/>
                <a:ea typeface="+mn-ea"/>
                <a:cs typeface="Times New Roman" panose="02020603050405020304" pitchFamily="18" charset="0"/>
              </a:rPr>
              <a:t> (3p). </a:t>
            </a:r>
            <a:r>
              <a:rPr lang="en-US" sz="3733" b="1" i="1" kern="1200" dirty="0" err="1">
                <a:solidFill>
                  <a:srgbClr val="FF0000"/>
                </a:solidFill>
                <a:latin typeface="Times New Roman" panose="02020603050405020304" pitchFamily="18" charset="0"/>
                <a:ea typeface="+mn-ea"/>
                <a:cs typeface="Times New Roman" panose="02020603050405020304" pitchFamily="18" charset="0"/>
              </a:rPr>
              <a:t>Dựa</a:t>
            </a:r>
            <a:r>
              <a:rPr lang="en-US" sz="3733" b="1" i="1" kern="1200" dirty="0">
                <a:solidFill>
                  <a:srgbClr val="FF0000"/>
                </a:solidFill>
                <a:latin typeface="Times New Roman" panose="02020603050405020304" pitchFamily="18" charset="0"/>
                <a:ea typeface="+mn-ea"/>
                <a:cs typeface="Times New Roman" panose="02020603050405020304" pitchFamily="18" charset="0"/>
              </a:rPr>
              <a:t> </a:t>
            </a:r>
            <a:r>
              <a:rPr lang="en-US" sz="3733" b="1" i="1" kern="1200" dirty="0" err="1">
                <a:solidFill>
                  <a:srgbClr val="FF0000"/>
                </a:solidFill>
                <a:latin typeface="Times New Roman" panose="02020603050405020304" pitchFamily="18" charset="0"/>
                <a:ea typeface="+mn-ea"/>
                <a:cs typeface="Times New Roman" panose="02020603050405020304" pitchFamily="18" charset="0"/>
              </a:rPr>
              <a:t>vào</a:t>
            </a:r>
            <a:r>
              <a:rPr lang="en-US" sz="3733" b="1" i="1" kern="1200" dirty="0">
                <a:solidFill>
                  <a:srgbClr val="FF0000"/>
                </a:solidFill>
                <a:latin typeface="Times New Roman" panose="02020603050405020304" pitchFamily="18" charset="0"/>
                <a:ea typeface="+mn-ea"/>
                <a:cs typeface="Times New Roman" panose="02020603050405020304" pitchFamily="18" charset="0"/>
              </a:rPr>
              <a:t> </a:t>
            </a:r>
            <a:r>
              <a:rPr lang="en-US" sz="3733" b="1" i="1" kern="1200" dirty="0" err="1">
                <a:solidFill>
                  <a:srgbClr val="FF0000"/>
                </a:solidFill>
                <a:latin typeface="Times New Roman" panose="02020603050405020304" pitchFamily="18" charset="0"/>
                <a:ea typeface="+mn-ea"/>
                <a:cs typeface="Times New Roman" panose="02020603050405020304" pitchFamily="18" charset="0"/>
              </a:rPr>
              <a:t>thông</a:t>
            </a:r>
            <a:r>
              <a:rPr lang="en-US" sz="3733" b="1" i="1" kern="1200" dirty="0">
                <a:solidFill>
                  <a:srgbClr val="FF0000"/>
                </a:solidFill>
                <a:latin typeface="Times New Roman" panose="02020603050405020304" pitchFamily="18" charset="0"/>
                <a:ea typeface="+mn-ea"/>
                <a:cs typeface="Times New Roman" panose="02020603050405020304" pitchFamily="18" charset="0"/>
              </a:rPr>
              <a:t> tin </a:t>
            </a:r>
            <a:r>
              <a:rPr lang="en-US" sz="3733" b="1" i="1" kern="1200" dirty="0" err="1">
                <a:solidFill>
                  <a:srgbClr val="FF0000"/>
                </a:solidFill>
                <a:latin typeface="Times New Roman" panose="02020603050405020304" pitchFamily="18" charset="0"/>
                <a:ea typeface="+mn-ea"/>
                <a:cs typeface="Times New Roman" panose="02020603050405020304" pitchFamily="18" charset="0"/>
              </a:rPr>
              <a:t>trong</a:t>
            </a:r>
            <a:r>
              <a:rPr lang="en-US" sz="3733" b="1" i="1" kern="1200" dirty="0">
                <a:solidFill>
                  <a:srgbClr val="FF0000"/>
                </a:solidFill>
                <a:latin typeface="Times New Roman" panose="02020603050405020304" pitchFamily="18" charset="0"/>
                <a:ea typeface="+mn-ea"/>
                <a:cs typeface="Times New Roman" panose="02020603050405020304" pitchFamily="18" charset="0"/>
              </a:rPr>
              <a:t> </a:t>
            </a:r>
            <a:r>
              <a:rPr lang="en-US" sz="3733" b="1" i="1" kern="1200" dirty="0" err="1">
                <a:solidFill>
                  <a:srgbClr val="FF0000"/>
                </a:solidFill>
                <a:latin typeface="Times New Roman" panose="02020603050405020304" pitchFamily="18" charset="0"/>
                <a:ea typeface="+mn-ea"/>
                <a:cs typeface="Times New Roman" panose="02020603050405020304" pitchFamily="18" charset="0"/>
              </a:rPr>
              <a:t>bài</a:t>
            </a:r>
            <a:r>
              <a:rPr lang="en-US" sz="3733" b="1" i="1" kern="1200" dirty="0">
                <a:solidFill>
                  <a:srgbClr val="FF0000"/>
                </a:solidFill>
                <a:latin typeface="Times New Roman" panose="02020603050405020304" pitchFamily="18" charset="0"/>
                <a:ea typeface="+mn-ea"/>
                <a:cs typeface="Times New Roman" panose="02020603050405020304" pitchFamily="18" charset="0"/>
              </a:rPr>
              <a:t>, </a:t>
            </a:r>
            <a:r>
              <a:rPr lang="en-US" sz="3733" b="1" i="1" kern="1200" dirty="0" err="1">
                <a:solidFill>
                  <a:srgbClr val="FF0000"/>
                </a:solidFill>
                <a:latin typeface="Times New Roman" panose="02020603050405020304" pitchFamily="18" charset="0"/>
                <a:ea typeface="+mn-ea"/>
                <a:cs typeface="Times New Roman" panose="02020603050405020304" pitchFamily="18" charset="0"/>
              </a:rPr>
              <a:t>h</a:t>
            </a:r>
            <a:r>
              <a:rPr lang="en-US" sz="3733" b="1" kern="1200" dirty="0" err="1">
                <a:solidFill>
                  <a:srgbClr val="FF0000"/>
                </a:solidFill>
                <a:latin typeface="Times New Roman" panose="02020603050405020304" pitchFamily="18" charset="0"/>
                <a:ea typeface="+mn-ea"/>
                <a:cs typeface="Times New Roman" panose="02020603050405020304" pitchFamily="18" charset="0"/>
              </a:rPr>
              <a:t>ãy</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phân</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tích</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các</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nhân</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tố</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chính</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ảnh</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hưởng</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tới</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sự</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phát</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triển</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và</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phân</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bố</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nông</a:t>
            </a:r>
            <a:r>
              <a:rPr lang="en-US" sz="3733" b="1" kern="1200" dirty="0">
                <a:solidFill>
                  <a:srgbClr val="FF0000"/>
                </a:solidFill>
                <a:latin typeface="Times New Roman" panose="02020603050405020304" pitchFamily="18" charset="0"/>
                <a:ea typeface="+mn-ea"/>
                <a:cs typeface="Times New Roman" panose="02020603050405020304" pitchFamily="18" charset="0"/>
              </a:rPr>
              <a:t> </a:t>
            </a:r>
            <a:r>
              <a:rPr lang="en-US" sz="3733" b="1" kern="1200" dirty="0" err="1">
                <a:solidFill>
                  <a:srgbClr val="FF0000"/>
                </a:solidFill>
                <a:latin typeface="Times New Roman" panose="02020603050405020304" pitchFamily="18" charset="0"/>
                <a:ea typeface="+mn-ea"/>
                <a:cs typeface="Times New Roman" panose="02020603050405020304" pitchFamily="18" charset="0"/>
              </a:rPr>
              <a:t>nghiệp</a:t>
            </a:r>
            <a:r>
              <a:rPr lang="en-US" sz="3733" b="1" kern="1200" dirty="0">
                <a:solidFill>
                  <a:srgbClr val="FF0000"/>
                </a:solidFill>
                <a:latin typeface="Times New Roman" panose="02020603050405020304" pitchFamily="18" charset="0"/>
                <a:ea typeface="+mn-ea"/>
                <a:cs typeface="Times New Roman" panose="02020603050405020304" pitchFamily="18" charset="0"/>
              </a:rPr>
              <a:t> ở </a:t>
            </a:r>
            <a:r>
              <a:rPr lang="en-US" sz="3733" b="1" kern="1200" dirty="0" err="1">
                <a:solidFill>
                  <a:srgbClr val="FF0000"/>
                </a:solidFill>
                <a:latin typeface="Times New Roman" panose="02020603050405020304" pitchFamily="18" charset="0"/>
                <a:ea typeface="+mn-ea"/>
                <a:cs typeface="Times New Roman" panose="02020603050405020304" pitchFamily="18" charset="0"/>
              </a:rPr>
              <a:t>nước</a:t>
            </a:r>
            <a:r>
              <a:rPr lang="en-US" sz="3733" b="1" kern="1200" dirty="0">
                <a:solidFill>
                  <a:srgbClr val="FF0000"/>
                </a:solidFill>
                <a:latin typeface="Times New Roman" panose="02020603050405020304" pitchFamily="18" charset="0"/>
                <a:ea typeface="+mn-ea"/>
                <a:cs typeface="Times New Roman" panose="02020603050405020304" pitchFamily="18" charset="0"/>
              </a:rPr>
              <a:t> ta.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C2E2BB-0C5D-EF81-BA83-F7277EA1248F}"/>
              </a:ext>
            </a:extLst>
          </p:cNvPr>
          <p:cNvSpPr txBox="1"/>
          <p:nvPr/>
        </p:nvSpPr>
        <p:spPr>
          <a:xfrm>
            <a:off x="0" y="69850"/>
            <a:ext cx="12192000" cy="742511"/>
          </a:xfrm>
          <a:prstGeom prst="rect">
            <a:avLst/>
          </a:prstGeom>
          <a:solidFill>
            <a:srgbClr val="FFC000"/>
          </a:solidFill>
        </p:spPr>
        <p:txBody>
          <a:bodyPr wrap="square">
            <a:spAutoFit/>
          </a:bodyPr>
          <a:lstStyle/>
          <a:p>
            <a:pPr>
              <a:lnSpc>
                <a:spcPct val="150000"/>
              </a:lnSpc>
            </a:pP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6.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ài</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NÔNG NGHIỆP,</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LÂM NGHIỆP, THỦY SẢN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8" descr="Nông, lâm nghiệp và thủy sản tăng 3,25% trong quý II">
            <a:extLst>
              <a:ext uri="{FF2B5EF4-FFF2-40B4-BE49-F238E27FC236}">
                <a16:creationId xmlns:a16="http://schemas.microsoft.com/office/drawing/2014/main" id="{772228D3-2D51-89D0-4C34-5EABAE089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2361"/>
            <a:ext cx="12192000" cy="597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435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59E85A-5541-574E-926F-0544EEDC4C96}"/>
              </a:ext>
            </a:extLst>
          </p:cNvPr>
          <p:cNvSpPr/>
          <p:nvPr/>
        </p:nvSpPr>
        <p:spPr>
          <a:xfrm>
            <a:off x="0" y="110359"/>
            <a:ext cx="3632694" cy="905056"/>
          </a:xfrm>
          <a:prstGeom prst="rect">
            <a:avLst/>
          </a:prstGeom>
          <a:noFill/>
        </p:spPr>
        <p:txBody>
          <a:bodyPr wrap="square">
            <a:spAutoFit/>
          </a:bodyPr>
          <a:lstStyle/>
          <a:p>
            <a:pPr eaLnBrk="1" fontAlgn="auto" hangingPunct="1">
              <a:lnSpc>
                <a:spcPct val="150000"/>
              </a:lnSpc>
              <a:spcBef>
                <a:spcPts val="0"/>
              </a:spcBef>
              <a:spcAft>
                <a:spcPts val="0"/>
              </a:spcAft>
              <a:defRPr/>
            </a:pP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Thủy</a:t>
            </a: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sản</a:t>
            </a:r>
            <a:endPar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6" name="Picture 1">
            <a:extLst>
              <a:ext uri="{FF2B5EF4-FFF2-40B4-BE49-F238E27FC236}">
                <a16:creationId xmlns:a16="http://schemas.microsoft.com/office/drawing/2014/main" id="{F7CF545A-0B51-02CA-724F-5D7BA4B5A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710" y="0"/>
            <a:ext cx="63902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970AB72E-4D59-B8DE-4BF0-C80F0F32B5E5}"/>
              </a:ext>
            </a:extLst>
          </p:cNvPr>
          <p:cNvSpPr txBox="1">
            <a:spLocks noChangeArrowheads="1"/>
          </p:cNvSpPr>
          <p:nvPr/>
        </p:nvSpPr>
        <p:spPr bwMode="auto">
          <a:xfrm>
            <a:off x="278636" y="1773238"/>
            <a:ext cx="52720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dirty="0" err="1">
                <a:solidFill>
                  <a:srgbClr val="0432FF"/>
                </a:solidFill>
                <a:cs typeface="Times New Roman" panose="02020603050405020304" pitchFamily="18" charset="0"/>
              </a:rPr>
              <a:t>Phân</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tích</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đặc</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điểm</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nguồn</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lợi</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thủy</a:t>
            </a:r>
            <a:r>
              <a:rPr lang="en-US" altLang="en-US" sz="3600" b="1" dirty="0">
                <a:solidFill>
                  <a:srgbClr val="0432FF"/>
                </a:solidFill>
                <a:cs typeface="Times New Roman" panose="02020603050405020304" pitchFamily="18" charset="0"/>
              </a:rPr>
              <a:t> </a:t>
            </a:r>
            <a:r>
              <a:rPr lang="en-US" altLang="en-US" sz="3600" b="1" dirty="0" err="1">
                <a:solidFill>
                  <a:srgbClr val="0432FF"/>
                </a:solidFill>
                <a:cs typeface="Times New Roman" panose="02020603050405020304" pitchFamily="18" charset="0"/>
              </a:rPr>
              <a:t>sản</a:t>
            </a:r>
            <a:r>
              <a:rPr lang="en-US" altLang="en-US" sz="3600" b="1" dirty="0">
                <a:solidFill>
                  <a:srgbClr val="0432FF"/>
                </a:solidFill>
                <a:cs typeface="Times New Roman" panose="02020603050405020304" pitchFamily="18" charset="0"/>
              </a:rPr>
              <a:t> ở </a:t>
            </a:r>
            <a:r>
              <a:rPr lang="en-US" altLang="en-US" sz="3600" b="1" dirty="0" err="1">
                <a:solidFill>
                  <a:srgbClr val="0432FF"/>
                </a:solidFill>
                <a:cs typeface="Times New Roman" panose="02020603050405020304" pitchFamily="18" charset="0"/>
              </a:rPr>
              <a:t>nước</a:t>
            </a:r>
            <a:r>
              <a:rPr lang="en-US" altLang="en-US" sz="3600" b="1" dirty="0">
                <a:solidFill>
                  <a:srgbClr val="0432FF"/>
                </a:solidFill>
                <a:cs typeface="Times New Roman" panose="02020603050405020304" pitchFamily="18" charset="0"/>
              </a:rPr>
              <a:t> ta</a:t>
            </a:r>
            <a:r>
              <a:rPr lang="en-US" altLang="en-US" sz="3600" b="1" dirty="0">
                <a:solidFill>
                  <a:srgbClr val="0432FF"/>
                </a:solidFill>
              </a:rPr>
              <a:t> </a:t>
            </a:r>
          </a:p>
        </p:txBody>
      </p:sp>
    </p:spTree>
    <p:extLst>
      <p:ext uri="{BB962C8B-B14F-4D97-AF65-F5344CB8AC3E}">
        <p14:creationId xmlns:p14="http://schemas.microsoft.com/office/powerpoint/2010/main" val="24840267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3A1D9B4C-C965-B166-EDFE-123932D9C947}"/>
              </a:ext>
            </a:extLst>
          </p:cNvPr>
          <p:cNvSpPr txBox="1">
            <a:spLocks noChangeArrowheads="1"/>
          </p:cNvSpPr>
          <p:nvPr/>
        </p:nvSpPr>
        <p:spPr bwMode="auto">
          <a:xfrm>
            <a:off x="173421" y="852870"/>
            <a:ext cx="11698014" cy="22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a. </a:t>
            </a:r>
            <a:r>
              <a:rPr lang="en-US" altLang="en-US" sz="3200" b="1" dirty="0" err="1">
                <a:solidFill>
                  <a:srgbClr val="000000"/>
                </a:solidFill>
                <a:cs typeface="Times New Roman" panose="02020603050405020304" pitchFamily="18" charset="0"/>
              </a:rPr>
              <a:t>Đặc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điểm</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nguồn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lợi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thủy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Nước</a:t>
            </a:r>
            <a:r>
              <a:rPr lang="en-US" altLang="en-US" sz="3200" b="1" dirty="0">
                <a:solidFill>
                  <a:srgbClr val="000000"/>
                </a:solidFill>
                <a:cs typeface="Times New Roman" panose="02020603050405020304" pitchFamily="18" charset="0"/>
              </a:rPr>
              <a:t> ta </a:t>
            </a:r>
            <a:r>
              <a:rPr lang="en-US" altLang="en-US" sz="3200" b="1" dirty="0" err="1">
                <a:solidFill>
                  <a:srgbClr val="000000"/>
                </a:solidFill>
                <a:cs typeface="Times New Roman" panose="02020603050405020304" pitchFamily="18" charset="0"/>
              </a:rPr>
              <a:t>có</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đường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bờ</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biển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dài</a:t>
            </a:r>
            <a:r>
              <a:rPr lang="en-US" altLang="en-US" sz="3200" b="1" dirty="0">
                <a:solidFill>
                  <a:srgbClr val="000000"/>
                </a:solidFill>
                <a:cs typeface="Times New Roman" panose="02020603050405020304" pitchFamily="18" charset="0"/>
              </a:rPr>
              <a:t> 3260km, </a:t>
            </a:r>
            <a:r>
              <a:rPr lang="en-US" altLang="en-US" sz="3200" b="1" dirty="0" err="1">
                <a:solidFill>
                  <a:srgbClr val="000000"/>
                </a:solidFill>
                <a:cs typeface="Times New Roman" panose="02020603050405020304" pitchFamily="18" charset="0"/>
              </a:rPr>
              <a:t>vùng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biển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rộng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giàu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nguồn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lợi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thủy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với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tổng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trữ</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lượng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khoảng</a:t>
            </a:r>
            <a:r>
              <a:rPr lang="en-US" altLang="en-US" sz="3200" b="1" dirty="0">
                <a:solidFill>
                  <a:srgbClr val="000000"/>
                </a:solidFill>
                <a:cs typeface="Times New Roman" panose="02020603050405020304" pitchFamily="18" charset="0"/>
              </a:rPr>
              <a:t> 3,9 – 4,0 </a:t>
            </a:r>
            <a:r>
              <a:rPr lang="en-US" altLang="en-US" sz="3200" b="1" dirty="0" err="1">
                <a:solidFill>
                  <a:srgbClr val="000000"/>
                </a:solidFill>
                <a:cs typeface="Times New Roman" panose="02020603050405020304" pitchFamily="18" charset="0"/>
              </a:rPr>
              <a:t>triệu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tấn</a:t>
            </a:r>
            <a:r>
              <a:rPr lang="en-US" altLang="en-US" sz="3200" b="1" dirty="0">
                <a:solidFill>
                  <a:srgbClr val="000000"/>
                </a:solidFill>
                <a:cs typeface="Times New Roman" panose="02020603050405020304" pitchFamily="18" charset="0"/>
              </a:rPr>
              <a:t>. </a:t>
            </a:r>
            <a:endParaRPr lang="en-US" altLang="en-US" sz="3200" b="1" dirty="0">
              <a:cs typeface="Times New Roman" panose="02020603050405020304" pitchFamily="18" charset="0"/>
            </a:endParaRPr>
          </a:p>
        </p:txBody>
      </p:sp>
      <p:sp>
        <p:nvSpPr>
          <p:cNvPr id="3" name="Rectangle 2">
            <a:extLst>
              <a:ext uri="{FF2B5EF4-FFF2-40B4-BE49-F238E27FC236}">
                <a16:creationId xmlns:a16="http://schemas.microsoft.com/office/drawing/2014/main" id="{C1CF6E97-3FF3-129E-B8E9-49092AFEA137}"/>
              </a:ext>
            </a:extLst>
          </p:cNvPr>
          <p:cNvSpPr/>
          <p:nvPr/>
        </p:nvSpPr>
        <p:spPr>
          <a:xfrm>
            <a:off x="173421" y="110359"/>
            <a:ext cx="3090041" cy="742511"/>
          </a:xfrm>
          <a:prstGeom prst="rect">
            <a:avLst/>
          </a:prstGeom>
          <a:noFill/>
        </p:spPr>
        <p:txBody>
          <a:bodyPr wrap="square">
            <a:spAutoFit/>
          </a:bodyPr>
          <a:lstStyle/>
          <a:p>
            <a:pPr eaLnBrk="1" fontAlgn="auto" hangingPunct="1">
              <a:lnSpc>
                <a:spcPct val="150000"/>
              </a:lnSpc>
              <a:spcBef>
                <a:spcPts val="0"/>
              </a:spcBef>
              <a:spcAft>
                <a:spcPts val="0"/>
              </a:spcAft>
              <a:defRPr/>
            </a:pP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a:t>
            </a:r>
            <a:r>
              <a:rPr lang="en-US" sz="32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Thủy</a:t>
            </a: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sản</a:t>
            </a:r>
            <a:endPar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4" name="TextBox 5">
            <a:extLst>
              <a:ext uri="{FF2B5EF4-FFF2-40B4-BE49-F238E27FC236}">
                <a16:creationId xmlns:a16="http://schemas.microsoft.com/office/drawing/2014/main" id="{3195923A-D993-2BED-8480-407864FCD38C}"/>
              </a:ext>
            </a:extLst>
          </p:cNvPr>
          <p:cNvSpPr txBox="1">
            <a:spLocks noChangeArrowheads="1"/>
          </p:cNvSpPr>
          <p:nvPr/>
        </p:nvSpPr>
        <p:spPr bwMode="auto">
          <a:xfrm>
            <a:off x="320565" y="2997021"/>
            <a:ext cx="10920249" cy="369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Nguồn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lợi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hải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phong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phú</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dạng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với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hơn</a:t>
            </a:r>
            <a:r>
              <a:rPr lang="en-US" altLang="en-US" sz="3200" b="1" dirty="0">
                <a:solidFill>
                  <a:srgbClr val="000000"/>
                </a:solidFill>
                <a:cs typeface="Times New Roman" panose="02020603050405020304" pitchFamily="18" charset="0"/>
              </a:rPr>
              <a:t> 2000 </a:t>
            </a:r>
            <a:r>
              <a:rPr lang="en-US" altLang="en-US" sz="3200" b="1" dirty="0" err="1">
                <a:solidFill>
                  <a:srgbClr val="000000"/>
                </a:solidFill>
                <a:cs typeface="Times New Roman" panose="02020603050405020304" pitchFamily="18" charset="0"/>
              </a:rPr>
              <a:t>loài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cá</a:t>
            </a:r>
            <a:r>
              <a:rPr lang="en-US" altLang="en-US" sz="3200" b="1" dirty="0">
                <a:solidFill>
                  <a:srgbClr val="000000"/>
                </a:solidFill>
                <a:cs typeface="Times New Roman" panose="02020603050405020304" pitchFamily="18" charset="0"/>
              </a:rPr>
              <a:t>, 100 </a:t>
            </a:r>
            <a:r>
              <a:rPr lang="en-US" altLang="en-US" sz="3200" b="1" dirty="0" err="1">
                <a:solidFill>
                  <a:srgbClr val="000000"/>
                </a:solidFill>
                <a:cs typeface="Times New Roman" panose="02020603050405020304" pitchFamily="18" charset="0"/>
              </a:rPr>
              <a:t>loài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tôm</a:t>
            </a:r>
            <a:r>
              <a:rPr lang="en-US" altLang="en-US" sz="3200" b="1" dirty="0">
                <a:solidFill>
                  <a:srgbClr val="000000"/>
                </a:solidFill>
                <a:cs typeface="Times New Roman" panose="02020603050405020304" pitchFamily="18" charset="0"/>
              </a:rPr>
              <a:t>…</a:t>
            </a:r>
          </a:p>
          <a:p>
            <a:pPr algn="just">
              <a:lnSpc>
                <a:spcPct val="150000"/>
              </a:lnSpc>
            </a:pPr>
            <a:r>
              <a:rPr lang="en-US" altLang="en-US" sz="3200" b="1" dirty="0">
                <a:cs typeface="Times New Roman" panose="02020603050405020304" pitchFamily="18" charset="0"/>
              </a:rPr>
              <a:t>- </a:t>
            </a:r>
            <a:r>
              <a:rPr lang="en-US" altLang="en-US" sz="3200" b="1" dirty="0" err="1">
                <a:cs typeface="Times New Roman" panose="02020603050405020304" pitchFamily="18" charset="0"/>
              </a:rPr>
              <a:t>Có</a:t>
            </a:r>
            <a:r>
              <a:rPr lang="en-US" altLang="en-US" sz="3200" b="1" dirty="0">
                <a:cs typeface="Times New Roman" panose="02020603050405020304" pitchFamily="18" charset="0"/>
              </a:rPr>
              <a:t> 4 </a:t>
            </a:r>
            <a:r>
              <a:rPr lang="en-US" altLang="en-US" sz="3200" b="1" dirty="0" err="1">
                <a:cs typeface="Times New Roman" panose="02020603050405020304" pitchFamily="18" charset="0"/>
              </a:rPr>
              <a:t>ngư</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trường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trọng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điểm</a:t>
            </a:r>
            <a:r>
              <a:rPr lang="en-US" altLang="en-US" sz="3200" b="1" dirty="0">
                <a:cs typeface="Times New Roman" panose="02020603050405020304" pitchFamily="18" charset="0"/>
              </a:rPr>
              <a:t>.</a:t>
            </a:r>
          </a:p>
          <a:p>
            <a:pPr algn="just">
              <a:lnSpc>
                <a:spcPct val="150000"/>
              </a:lnSpc>
            </a:pPr>
            <a:r>
              <a:rPr lang="en-US" altLang="en-US" sz="3200" b="1" dirty="0">
                <a:cs typeface="Times New Roman" panose="02020603050405020304" pitchFamily="18" charset="0"/>
              </a:rPr>
              <a:t>- </a:t>
            </a:r>
            <a:r>
              <a:rPr lang="en-US" altLang="en-US" sz="3200" b="1" dirty="0" err="1">
                <a:cs typeface="Times New Roman" panose="02020603050405020304" pitchFamily="18" charset="0"/>
              </a:rPr>
              <a:t>Mạng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lưới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sông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ngòi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dày</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đặc</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nhiều</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vũng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vịnh</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đầm</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phá</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thuận</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lợi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cho</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việc</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nuôi</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trồng</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thuỷ</a:t>
            </a:r>
            <a:r>
              <a:rPr lang="en-US" altLang="en-US" sz="3200" b="1" dirty="0">
                <a:cs typeface="Times New Roman" panose="02020603050405020304" pitchFamily="18" charset="0"/>
              </a:rPr>
              <a:t> </a:t>
            </a:r>
            <a:r>
              <a:rPr lang="en-US" altLang="en-US" sz="3200" b="1" dirty="0" err="1">
                <a:cs typeface="Times New Roman" panose="02020603050405020304" pitchFamily="18" charset="0"/>
              </a:rPr>
              <a:t>sản</a:t>
            </a:r>
            <a:r>
              <a:rPr lang="en-US" altLang="en-US" sz="3200" b="1" dirty="0">
                <a:cs typeface="Times New Roman" panose="02020603050405020304" pitchFamily="18" charset="0"/>
              </a:rPr>
              <a:t>.</a:t>
            </a:r>
          </a:p>
        </p:txBody>
      </p:sp>
    </p:spTree>
    <p:extLst>
      <p:ext uri="{BB962C8B-B14F-4D97-AF65-F5344CB8AC3E}">
        <p14:creationId xmlns:p14="http://schemas.microsoft.com/office/powerpoint/2010/main" val="25143982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 thu là cá gì? Có mấy loại? Nơi mua, giá bán, cách chọn cá thu ngon">
            <a:extLst>
              <a:ext uri="{FF2B5EF4-FFF2-40B4-BE49-F238E27FC236}">
                <a16:creationId xmlns:a16="http://schemas.microsoft.com/office/drawing/2014/main" id="{CEBF33E7-4071-8E97-710D-675AD44B6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77948"/>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àng biển giàu nhất miền Trung nhờ nghề săn cá ngừ đại dương">
            <a:extLst>
              <a:ext uri="{FF2B5EF4-FFF2-40B4-BE49-F238E27FC236}">
                <a16:creationId xmlns:a16="http://schemas.microsoft.com/office/drawing/2014/main" id="{E0E0A60A-6894-C5E1-EFB2-9FA7DC2EF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336834"/>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Nhân giống thành công loài cá ngon nức tiếng, giá 500 ngàn/kg">
            <a:extLst>
              <a:ext uri="{FF2B5EF4-FFF2-40B4-BE49-F238E27FC236}">
                <a16:creationId xmlns:a16="http://schemas.microsoft.com/office/drawing/2014/main" id="{EA544919-A132-13AA-219C-30721D428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267578"/>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í quyết phân biệt Tôm biển và Tôm nuôi? Tôm nào ngon hơn?">
            <a:extLst>
              <a:ext uri="{FF2B5EF4-FFF2-40B4-BE49-F238E27FC236}">
                <a16:creationId xmlns:a16="http://schemas.microsoft.com/office/drawing/2014/main" id="{62301C8F-706A-2727-6622-54051FAA2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279931" cy="34956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ôm Sú Biển Thiên Nhiên">
            <a:extLst>
              <a:ext uri="{FF2B5EF4-FFF2-40B4-BE49-F238E27FC236}">
                <a16:creationId xmlns:a16="http://schemas.microsoft.com/office/drawing/2014/main" id="{065A2F39-13D3-6BA6-413A-D94181FBA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930" y="0"/>
            <a:ext cx="5912069" cy="34956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ìm hiểu về các loại tôm rảo, tôm rồng, tôm càng biển, tôm gõ mõ, tôm bộp">
            <a:extLst>
              <a:ext uri="{FF2B5EF4-FFF2-40B4-BE49-F238E27FC236}">
                <a16:creationId xmlns:a16="http://schemas.microsoft.com/office/drawing/2014/main" id="{FC2098F4-23E0-2F68-0EE3-EAFA6A852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95675"/>
            <a:ext cx="6279931" cy="3362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nhận biết các loại tôm phổ biến tại Việt Nam Dễ Dàng">
            <a:extLst>
              <a:ext uri="{FF2B5EF4-FFF2-40B4-BE49-F238E27FC236}">
                <a16:creationId xmlns:a16="http://schemas.microsoft.com/office/drawing/2014/main" id="{789627B7-A6CF-7275-3D3A-752E6DC79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9930" y="3495675"/>
            <a:ext cx="5912069"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372481"/>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D7A26CE6-305E-349C-337E-F6043E577387}"/>
              </a:ext>
            </a:extLst>
          </p:cNvPr>
          <p:cNvSpPr txBox="1">
            <a:spLocks noChangeArrowheads="1"/>
          </p:cNvSpPr>
          <p:nvPr/>
        </p:nvSpPr>
        <p:spPr bwMode="auto">
          <a:xfrm>
            <a:off x="1944688" y="141288"/>
            <a:ext cx="81248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err="1">
                <a:solidFill>
                  <a:srgbClr val="0432FF"/>
                </a:solidFill>
                <a:cs typeface="Times New Roman" panose="02020603050405020304" pitchFamily="18" charset="0"/>
              </a:rPr>
              <a:t>Trình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bày</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tình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hình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phát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triển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và</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phân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bố</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ngành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thủy</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sản</a:t>
            </a:r>
            <a:r>
              <a:rPr lang="en-US" altLang="en-US" sz="4000" b="1" dirty="0">
                <a:solidFill>
                  <a:srgbClr val="0432FF"/>
                </a:solidFill>
                <a:cs typeface="Times New Roman" panose="02020603050405020304" pitchFamily="18" charset="0"/>
              </a:rPr>
              <a:t> ở </a:t>
            </a:r>
            <a:r>
              <a:rPr lang="en-US" altLang="en-US" sz="4000" b="1" dirty="0" err="1">
                <a:solidFill>
                  <a:srgbClr val="0432FF"/>
                </a:solidFill>
                <a:cs typeface="Times New Roman" panose="02020603050405020304" pitchFamily="18" charset="0"/>
              </a:rPr>
              <a:t>nước</a:t>
            </a:r>
            <a:r>
              <a:rPr lang="en-US" altLang="en-US" sz="4000" b="1" dirty="0">
                <a:solidFill>
                  <a:srgbClr val="0432FF"/>
                </a:solidFill>
                <a:cs typeface="Times New Roman" panose="02020603050405020304" pitchFamily="18" charset="0"/>
              </a:rPr>
              <a:t> ta.</a:t>
            </a:r>
            <a:r>
              <a:rPr lang="en-US" altLang="en-US" sz="4000" b="1" dirty="0">
                <a:solidFill>
                  <a:srgbClr val="0432FF"/>
                </a:solidFill>
              </a:rPr>
              <a:t> </a:t>
            </a:r>
            <a:endParaRPr lang="en-US" altLang="en-US" sz="4000" b="1" dirty="0">
              <a:solidFill>
                <a:srgbClr val="0432FF"/>
              </a:solidFill>
              <a:cs typeface="Times New Roman" panose="02020603050405020304" pitchFamily="18" charset="0"/>
            </a:endParaRPr>
          </a:p>
        </p:txBody>
      </p:sp>
      <p:sp>
        <p:nvSpPr>
          <p:cNvPr id="5" name="TextBox 4">
            <a:extLst>
              <a:ext uri="{FF2B5EF4-FFF2-40B4-BE49-F238E27FC236}">
                <a16:creationId xmlns:a16="http://schemas.microsoft.com/office/drawing/2014/main" id="{761CCB24-3E59-738B-3704-BF3CDD54ADB4}"/>
              </a:ext>
            </a:extLst>
          </p:cNvPr>
          <p:cNvSpPr txBox="1">
            <a:spLocks noChangeArrowheads="1"/>
          </p:cNvSpPr>
          <p:nvPr/>
        </p:nvSpPr>
        <p:spPr bwMode="auto">
          <a:xfrm>
            <a:off x="2025650" y="2995613"/>
            <a:ext cx="8415338"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Năm</a:t>
            </a:r>
            <a:r>
              <a:rPr lang="en-US" altLang="en-US" sz="4000" b="1" dirty="0">
                <a:solidFill>
                  <a:srgbClr val="00B050"/>
                </a:solidFill>
                <a:cs typeface="Times New Roman" panose="02020603050405020304" pitchFamily="18" charset="0"/>
              </a:rPr>
              <a:t> 2021, </a:t>
            </a:r>
            <a:r>
              <a:rPr lang="en-US" altLang="en-US" sz="4000" b="1" dirty="0" err="1">
                <a:solidFill>
                  <a:srgbClr val="00B050"/>
                </a:solidFill>
                <a:cs typeface="Times New Roman" panose="02020603050405020304" pitchFamily="18" charset="0"/>
              </a:rPr>
              <a:t>tốc</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độ</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tăng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trưởng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giá</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trị</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sản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xuất</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của</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ngành</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đạt</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hơn</a:t>
            </a:r>
            <a:r>
              <a:rPr lang="en-US" altLang="en-US" sz="4000" b="1" dirty="0">
                <a:solidFill>
                  <a:srgbClr val="00B050"/>
                </a:solidFill>
                <a:cs typeface="Times New Roman" panose="02020603050405020304" pitchFamily="18" charset="0"/>
              </a:rPr>
              <a:t> 1,73%</a:t>
            </a:r>
          </a:p>
        </p:txBody>
      </p:sp>
    </p:spTree>
    <p:extLst>
      <p:ext uri="{BB962C8B-B14F-4D97-AF65-F5344CB8AC3E}">
        <p14:creationId xmlns:p14="http://schemas.microsoft.com/office/powerpoint/2010/main" val="4275152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64C23DE7-BD72-5641-202A-7AC711162A67}"/>
              </a:ext>
            </a:extLst>
          </p:cNvPr>
          <p:cNvSpPr txBox="1">
            <a:spLocks noChangeArrowheads="1"/>
          </p:cNvSpPr>
          <p:nvPr/>
        </p:nvSpPr>
        <p:spPr bwMode="auto">
          <a:xfrm>
            <a:off x="152400" y="67209"/>
            <a:ext cx="11639550" cy="22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b. </a:t>
            </a:r>
            <a:r>
              <a:rPr lang="en-US" altLang="en-US" sz="3200" b="1" dirty="0" err="1">
                <a:solidFill>
                  <a:srgbClr val="000000"/>
                </a:solidFill>
                <a:cs typeface="Times New Roman" panose="02020603050405020304" pitchFamily="18" charset="0"/>
              </a:rPr>
              <a:t>Tình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hình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phát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triển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phân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bố</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ngành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thủy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Năm</a:t>
            </a:r>
            <a:r>
              <a:rPr lang="en-US" altLang="en-US" sz="3200" b="1" dirty="0">
                <a:solidFill>
                  <a:srgbClr val="000000"/>
                </a:solidFill>
                <a:cs typeface="Times New Roman" panose="02020603050405020304" pitchFamily="18" charset="0"/>
              </a:rPr>
              <a:t> 2021, </a:t>
            </a:r>
            <a:r>
              <a:rPr lang="en-US" altLang="en-US" sz="3200" b="1" dirty="0" err="1">
                <a:solidFill>
                  <a:srgbClr val="000000"/>
                </a:solidFill>
                <a:cs typeface="Times New Roman" panose="02020603050405020304" pitchFamily="18" charset="0"/>
              </a:rPr>
              <a:t>tốc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độ</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tăng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trưởng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giá</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trị</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xuất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của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ngành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đạt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hơn</a:t>
            </a:r>
            <a:r>
              <a:rPr lang="en-US" altLang="en-US" sz="3200" b="1" dirty="0">
                <a:solidFill>
                  <a:srgbClr val="000000"/>
                </a:solidFill>
                <a:cs typeface="Times New Roman" panose="02020603050405020304" pitchFamily="18" charset="0"/>
              </a:rPr>
              <a:t> 1,73%</a:t>
            </a:r>
            <a:endParaRPr lang="en-US" altLang="en-US" sz="3200" b="1" dirty="0">
              <a:cs typeface="Times New Roman" panose="02020603050405020304" pitchFamily="18" charset="0"/>
            </a:endParaRPr>
          </a:p>
        </p:txBody>
      </p:sp>
      <p:sp>
        <p:nvSpPr>
          <p:cNvPr id="5" name="TextBox 5">
            <a:extLst>
              <a:ext uri="{FF2B5EF4-FFF2-40B4-BE49-F238E27FC236}">
                <a16:creationId xmlns:a16="http://schemas.microsoft.com/office/drawing/2014/main" id="{DBC01D32-2CB5-E6E1-5587-51A4127D4882}"/>
              </a:ext>
            </a:extLst>
          </p:cNvPr>
          <p:cNvSpPr txBox="1">
            <a:spLocks noChangeArrowheads="1"/>
          </p:cNvSpPr>
          <p:nvPr/>
        </p:nvSpPr>
        <p:spPr bwMode="auto">
          <a:xfrm>
            <a:off x="152399" y="2154740"/>
            <a:ext cx="11497733"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Khai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thác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thủy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lượng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tăng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khá</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nhanh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Kiên</a:t>
            </a:r>
            <a:r>
              <a:rPr lang="en-US" altLang="en-US" sz="3200" b="1" dirty="0">
                <a:solidFill>
                  <a:srgbClr val="000000"/>
                </a:solidFill>
                <a:cs typeface="Times New Roman" panose="02020603050405020304" pitchFamily="18" charset="0"/>
              </a:rPr>
              <a:t> Giang, </a:t>
            </a:r>
            <a:r>
              <a:rPr lang="en-US" altLang="en-US" sz="3200" b="1" dirty="0" err="1">
                <a:solidFill>
                  <a:srgbClr val="000000"/>
                </a:solidFill>
                <a:cs typeface="Times New Roman" panose="02020603050405020304" pitchFamily="18" charset="0"/>
              </a:rPr>
              <a:t>Bà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Rịa</a:t>
            </a:r>
            <a:r>
              <a:rPr lang="en-US" altLang="en-US" sz="3200" b="1" dirty="0">
                <a:solidFill>
                  <a:srgbClr val="000000"/>
                </a:solidFill>
                <a:cs typeface="Times New Roman" panose="02020603050405020304" pitchFamily="18" charset="0"/>
              </a:rPr>
              <a:t> – </a:t>
            </a:r>
            <a:r>
              <a:rPr lang="en-US" altLang="en-US" sz="3200" b="1" dirty="0" err="1">
                <a:solidFill>
                  <a:srgbClr val="000000"/>
                </a:solidFill>
                <a:cs typeface="Times New Roman" panose="02020603050405020304" pitchFamily="18" charset="0"/>
              </a:rPr>
              <a:t>Vũng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Tàu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Cà</a:t>
            </a:r>
            <a:r>
              <a:rPr lang="en-US" altLang="en-US" sz="3200" b="1" dirty="0">
                <a:solidFill>
                  <a:srgbClr val="000000"/>
                </a:solidFill>
                <a:cs typeface="Times New Roman" panose="02020603050405020304" pitchFamily="18" charset="0"/>
              </a:rPr>
              <a:t> Mau, </a:t>
            </a:r>
            <a:r>
              <a:rPr lang="en-US" altLang="en-US" sz="3200" b="1" dirty="0" err="1">
                <a:solidFill>
                  <a:srgbClr val="000000"/>
                </a:solidFill>
                <a:cs typeface="Times New Roman" panose="02020603050405020304" pitchFamily="18" charset="0"/>
              </a:rPr>
              <a:t>Quảng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Ngãi</a:t>
            </a:r>
            <a:r>
              <a:rPr lang="en-US" altLang="en-US" sz="3200" b="1" dirty="0">
                <a:solidFill>
                  <a:srgbClr val="000000"/>
                </a:solidFill>
                <a:cs typeface="Times New Roman" panose="02020603050405020304" pitchFamily="18" charset="0"/>
              </a:rPr>
              <a:t>, Bình </a:t>
            </a:r>
            <a:r>
              <a:rPr lang="en-US" altLang="en-US" sz="3200" b="1" dirty="0" err="1">
                <a:solidFill>
                  <a:srgbClr val="000000"/>
                </a:solidFill>
                <a:cs typeface="Times New Roman" panose="02020603050405020304" pitchFamily="18" charset="0"/>
              </a:rPr>
              <a:t>Định</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p:txBody>
      </p:sp>
      <p:sp>
        <p:nvSpPr>
          <p:cNvPr id="6" name="TextBox 5">
            <a:extLst>
              <a:ext uri="{FF2B5EF4-FFF2-40B4-BE49-F238E27FC236}">
                <a16:creationId xmlns:a16="http://schemas.microsoft.com/office/drawing/2014/main" id="{E318DE1F-2C5A-E1DF-37A8-C52FD5A5BC5B}"/>
              </a:ext>
            </a:extLst>
          </p:cNvPr>
          <p:cNvSpPr txBox="1">
            <a:spLocks noChangeArrowheads="1"/>
          </p:cNvSpPr>
          <p:nvPr/>
        </p:nvSpPr>
        <p:spPr bwMode="auto">
          <a:xfrm>
            <a:off x="152398" y="3666062"/>
            <a:ext cx="10210802"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Nuôi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thủy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đang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phát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triển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mạnh</a:t>
            </a:r>
            <a:r>
              <a:rPr lang="en-US" altLang="en-US" sz="3200" b="1" dirty="0">
                <a:solidFill>
                  <a:srgbClr val="000000"/>
                </a:solidFill>
                <a:cs typeface="Times New Roman" panose="02020603050405020304" pitchFamily="18" charset="0"/>
              </a:rPr>
              <a:t> (An Giang, </a:t>
            </a:r>
            <a:r>
              <a:rPr lang="en-US" altLang="en-US" sz="3200" b="1" dirty="0" err="1">
                <a:solidFill>
                  <a:srgbClr val="000000"/>
                </a:solidFill>
                <a:cs typeface="Times New Roman" panose="02020603050405020304" pitchFamily="18" charset="0"/>
              </a:rPr>
              <a:t>Cà</a:t>
            </a:r>
            <a:r>
              <a:rPr lang="en-US" altLang="en-US" sz="3200" b="1" dirty="0">
                <a:solidFill>
                  <a:srgbClr val="000000"/>
                </a:solidFill>
                <a:cs typeface="Times New Roman" panose="02020603050405020304" pitchFamily="18" charset="0"/>
              </a:rPr>
              <a:t> Mau, </a:t>
            </a:r>
            <a:r>
              <a:rPr lang="en-US" altLang="en-US" sz="3200" b="1" dirty="0" err="1">
                <a:solidFill>
                  <a:srgbClr val="000000"/>
                </a:solidFill>
                <a:cs typeface="Times New Roman" panose="02020603050405020304" pitchFamily="18" charset="0"/>
              </a:rPr>
              <a:t>Quảng</a:t>
            </a:r>
            <a:r>
              <a:rPr lang="en-US" altLang="en-US" sz="3200" b="1" dirty="0">
                <a:solidFill>
                  <a:srgbClr val="000000"/>
                </a:solidFill>
                <a:cs typeface="Times New Roman" panose="02020603050405020304" pitchFamily="18" charset="0"/>
              </a:rPr>
              <a:t> Nam, </a:t>
            </a:r>
            <a:r>
              <a:rPr lang="en-US" altLang="en-US" sz="3200" b="1" dirty="0" err="1">
                <a:solidFill>
                  <a:srgbClr val="000000"/>
                </a:solidFill>
                <a:cs typeface="Times New Roman" panose="02020603050405020304" pitchFamily="18" charset="0"/>
              </a:rPr>
              <a:t>Hải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Phòng</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p:txBody>
      </p:sp>
    </p:spTree>
    <p:extLst>
      <p:ext uri="{BB962C8B-B14F-4D97-AF65-F5344CB8AC3E}">
        <p14:creationId xmlns:p14="http://schemas.microsoft.com/office/powerpoint/2010/main" val="1674369235"/>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TextBox 5">
            <a:extLst>
              <a:ext uri="{FF2B5EF4-FFF2-40B4-BE49-F238E27FC236}">
                <a16:creationId xmlns:a16="http://schemas.microsoft.com/office/drawing/2014/main" id="{A71E598A-B83B-362C-CD5B-F7CDAB5A9F92}"/>
              </a:ext>
            </a:extLst>
          </p:cNvPr>
          <p:cNvSpPr txBox="1">
            <a:spLocks noChangeArrowheads="1"/>
          </p:cNvSpPr>
          <p:nvPr/>
        </p:nvSpPr>
        <p:spPr bwMode="auto">
          <a:xfrm>
            <a:off x="1168400" y="25400"/>
            <a:ext cx="94361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err="1">
                <a:solidFill>
                  <a:srgbClr val="00B050"/>
                </a:solidFill>
                <a:cs typeface="Times New Roman" panose="02020603050405020304" pitchFamily="18" charset="0"/>
              </a:rPr>
              <a:t>Tôm</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hùm</a:t>
            </a:r>
            <a:endParaRPr lang="en-US" altLang="en-US" sz="4000" b="1" dirty="0">
              <a:solidFill>
                <a:srgbClr val="00B050"/>
              </a:solidFill>
              <a:cs typeface="Times New Roman" panose="02020603050405020304" pitchFamily="18" charset="0"/>
            </a:endParaRPr>
          </a:p>
        </p:txBody>
      </p:sp>
      <p:pic>
        <p:nvPicPr>
          <p:cNvPr id="515075" name="Picture 2" descr="Tôm Hùm Xanh tươi sống giá rẻ tại Vựa Hải Sản">
            <a:extLst>
              <a:ext uri="{FF2B5EF4-FFF2-40B4-BE49-F238E27FC236}">
                <a16:creationId xmlns:a16="http://schemas.microsoft.com/office/drawing/2014/main" id="{7613F1F3-8D01-7C14-E9C1-F3BBFCD5B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296988"/>
            <a:ext cx="9204325"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9244542-E6A0-96E0-C6B6-D2A2AD6E9BC4}"/>
              </a:ext>
            </a:extLst>
          </p:cNvPr>
          <p:cNvGraphicFramePr>
            <a:graphicFrameLocks noGrp="1"/>
          </p:cNvGraphicFramePr>
          <p:nvPr>
            <p:extLst>
              <p:ext uri="{D42A27DB-BD31-4B8C-83A1-F6EECF244321}">
                <p14:modId xmlns:p14="http://schemas.microsoft.com/office/powerpoint/2010/main" val="1485856417"/>
              </p:ext>
            </p:extLst>
          </p:nvPr>
        </p:nvGraphicFramePr>
        <p:xfrm>
          <a:off x="0" y="1"/>
          <a:ext cx="12192000" cy="3869168"/>
        </p:xfrm>
        <a:graphic>
          <a:graphicData uri="http://schemas.openxmlformats.org/drawingml/2006/table">
            <a:tbl>
              <a:tblPr firstRow="1" firstCol="1" bandRow="1">
                <a:tableStyleId>{5C22544A-7EE6-4342-B048-85BDC9FD1C3A}</a:tableStyleId>
              </a:tblPr>
              <a:tblGrid>
                <a:gridCol w="1451996">
                  <a:extLst>
                    <a:ext uri="{9D8B030D-6E8A-4147-A177-3AD203B41FA5}">
                      <a16:colId xmlns:a16="http://schemas.microsoft.com/office/drawing/2014/main" val="20000"/>
                    </a:ext>
                  </a:extLst>
                </a:gridCol>
                <a:gridCol w="5957797">
                  <a:extLst>
                    <a:ext uri="{9D8B030D-6E8A-4147-A177-3AD203B41FA5}">
                      <a16:colId xmlns:a16="http://schemas.microsoft.com/office/drawing/2014/main" val="20001"/>
                    </a:ext>
                  </a:extLst>
                </a:gridCol>
                <a:gridCol w="4782207">
                  <a:extLst>
                    <a:ext uri="{9D8B030D-6E8A-4147-A177-3AD203B41FA5}">
                      <a16:colId xmlns:a16="http://schemas.microsoft.com/office/drawing/2014/main" val="20002"/>
                    </a:ext>
                  </a:extLst>
                </a:gridCol>
              </a:tblGrid>
              <a:tr h="1402924">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Nhóm</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ctr">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Nhân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tố</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ctr">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Tác</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động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đến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sự</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phát</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triển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và</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phân</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bố</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nông</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nghiệp</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0"/>
                  </a:ext>
                </a:extLst>
              </a:tr>
              <a:tr h="616561">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1</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Địa hình và đất</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VN" sz="2800" b="1">
                          <a:solidFill>
                            <a:srgbClr val="0432FF"/>
                          </a:solidFill>
                          <a:effectLst/>
                          <a:latin typeface="Times New Roman" panose="02020603050405020304" pitchFamily="18" charset="0"/>
                          <a:cs typeface="Times New Roman" panose="02020603050405020304" pitchFamily="18" charset="0"/>
                        </a:rPr>
                        <a:t> </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1"/>
                  </a:ext>
                </a:extLst>
              </a:tr>
              <a:tr h="616561">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2</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Khí</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hậu</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VN" sz="2800" b="1">
                          <a:solidFill>
                            <a:srgbClr val="0432FF"/>
                          </a:solidFill>
                          <a:effectLst/>
                          <a:latin typeface="Times New Roman" panose="02020603050405020304" pitchFamily="18" charset="0"/>
                          <a:cs typeface="Times New Roman" panose="02020603050405020304" pitchFamily="18" charset="0"/>
                        </a:rPr>
                        <a:t> </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2"/>
                  </a:ext>
                </a:extLst>
              </a:tr>
              <a:tr h="616561">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3</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Nguồn nước</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VN" sz="2800" b="1">
                          <a:solidFill>
                            <a:srgbClr val="0432FF"/>
                          </a:solidFill>
                          <a:effectLst/>
                          <a:latin typeface="Times New Roman" panose="02020603050405020304" pitchFamily="18" charset="0"/>
                          <a:cs typeface="Times New Roman" panose="02020603050405020304" pitchFamily="18" charset="0"/>
                        </a:rPr>
                        <a:t> </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3"/>
                  </a:ext>
                </a:extLst>
              </a:tr>
              <a:tr h="616561">
                <a:tc>
                  <a:txBody>
                    <a:bodyPr/>
                    <a:lstStyle/>
                    <a:p>
                      <a:pPr algn="ctr">
                        <a:lnSpc>
                          <a:spcPct val="150000"/>
                        </a:lnSpc>
                      </a:pPr>
                      <a:r>
                        <a:rPr lang="en-US" sz="2800" b="1">
                          <a:solidFill>
                            <a:srgbClr val="0432FF"/>
                          </a:solidFill>
                          <a:effectLst/>
                          <a:latin typeface="Times New Roman" panose="02020603050405020304" pitchFamily="18" charset="0"/>
                          <a:cs typeface="Times New Roman" panose="02020603050405020304" pitchFamily="18" charset="0"/>
                        </a:rPr>
                        <a:t>4</a:t>
                      </a:r>
                      <a:endParaRPr lang="en-VN" sz="2800" b="1">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US" sz="2800" b="1" dirty="0" err="1">
                          <a:solidFill>
                            <a:srgbClr val="0432FF"/>
                          </a:solidFill>
                          <a:effectLst/>
                          <a:latin typeface="Times New Roman" panose="02020603050405020304" pitchFamily="18" charset="0"/>
                          <a:cs typeface="Times New Roman" panose="02020603050405020304" pitchFamily="18" charset="0"/>
                        </a:rPr>
                        <a:t>Sinh</a:t>
                      </a:r>
                      <a:r>
                        <a:rPr lang="en-US" sz="2800" b="1" dirty="0">
                          <a:solidFill>
                            <a:srgbClr val="0432FF"/>
                          </a:solidFill>
                          <a:effectLst/>
                          <a:latin typeface="Times New Roman" panose="02020603050405020304" pitchFamily="18" charset="0"/>
                          <a:cs typeface="Times New Roman" panose="02020603050405020304" pitchFamily="18" charset="0"/>
                        </a:rPr>
                        <a:t> </a:t>
                      </a:r>
                      <a:r>
                        <a:rPr lang="en-US" sz="2800" b="1" dirty="0" err="1">
                          <a:solidFill>
                            <a:srgbClr val="0432FF"/>
                          </a:solidFill>
                          <a:effectLst/>
                          <a:latin typeface="Times New Roman" panose="02020603050405020304" pitchFamily="18" charset="0"/>
                          <a:cs typeface="Times New Roman" panose="02020603050405020304" pitchFamily="18" charset="0"/>
                        </a:rPr>
                        <a:t>vật</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tc>
                  <a:txBody>
                    <a:bodyPr/>
                    <a:lstStyle/>
                    <a:p>
                      <a:pPr algn="just">
                        <a:lnSpc>
                          <a:spcPct val="150000"/>
                        </a:lnSpc>
                      </a:pPr>
                      <a:r>
                        <a:rPr lang="en-VN" sz="2800" b="1" dirty="0">
                          <a:solidFill>
                            <a:srgbClr val="0432FF"/>
                          </a:solidFill>
                          <a:effectLst/>
                          <a:latin typeface="Times New Roman" panose="02020603050405020304" pitchFamily="18" charset="0"/>
                          <a:cs typeface="Times New Roman" panose="02020603050405020304" pitchFamily="18" charset="0"/>
                        </a:rPr>
                        <a:t> </a:t>
                      </a:r>
                      <a:endParaRPr lang="en-VN" sz="2800" b="1" dirty="0">
                        <a:solidFill>
                          <a:srgbClr val="0432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72" marR="64472" marT="0" marB="0">
                    <a:solidFill>
                      <a:schemeClr val="tx1">
                        <a:lumMod val="25000"/>
                        <a:lumOff val="7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39321246"/>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TextBox 5">
            <a:extLst>
              <a:ext uri="{FF2B5EF4-FFF2-40B4-BE49-F238E27FC236}">
                <a16:creationId xmlns:a16="http://schemas.microsoft.com/office/drawing/2014/main" id="{C2D539A7-0C99-8767-4FD6-C65851D4C2F8}"/>
              </a:ext>
            </a:extLst>
          </p:cNvPr>
          <p:cNvSpPr txBox="1">
            <a:spLocks noChangeArrowheads="1"/>
          </p:cNvSpPr>
          <p:nvPr/>
        </p:nvSpPr>
        <p:spPr bwMode="auto">
          <a:xfrm>
            <a:off x="1168400" y="25400"/>
            <a:ext cx="94361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Tôm thẻ</a:t>
            </a:r>
          </a:p>
        </p:txBody>
      </p:sp>
      <p:pic>
        <p:nvPicPr>
          <p:cNvPr id="517123" name="Picture 2" descr="Kỹ thuật nuôi tôm thẻ chân trắng vụ đông trong nhà bạt | Báo Dân tộc và  Phát triển">
            <a:extLst>
              <a:ext uri="{FF2B5EF4-FFF2-40B4-BE49-F238E27FC236}">
                <a16:creationId xmlns:a16="http://schemas.microsoft.com/office/drawing/2014/main" id="{A988C2C9-FA3C-8B22-7B0A-DF58F80EC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1052513"/>
            <a:ext cx="10012363"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TextBox 5">
            <a:extLst>
              <a:ext uri="{FF2B5EF4-FFF2-40B4-BE49-F238E27FC236}">
                <a16:creationId xmlns:a16="http://schemas.microsoft.com/office/drawing/2014/main" id="{6163A286-4B0C-2762-719D-F15C16C93CA3}"/>
              </a:ext>
            </a:extLst>
          </p:cNvPr>
          <p:cNvSpPr txBox="1">
            <a:spLocks noChangeArrowheads="1"/>
          </p:cNvSpPr>
          <p:nvPr/>
        </p:nvSpPr>
        <p:spPr bwMode="auto">
          <a:xfrm>
            <a:off x="1168400" y="25400"/>
            <a:ext cx="94361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Tôm sú</a:t>
            </a:r>
          </a:p>
        </p:txBody>
      </p:sp>
      <p:pic>
        <p:nvPicPr>
          <p:cNvPr id="519171" name="Picture 4" descr="Tôm sú thiên nhiên sống 10 - 14 con 1kg">
            <a:extLst>
              <a:ext uri="{FF2B5EF4-FFF2-40B4-BE49-F238E27FC236}">
                <a16:creationId xmlns:a16="http://schemas.microsoft.com/office/drawing/2014/main" id="{B654F09A-ED76-DBAE-BA98-0819876C2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181100"/>
            <a:ext cx="78009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TextBox 5">
            <a:extLst>
              <a:ext uri="{FF2B5EF4-FFF2-40B4-BE49-F238E27FC236}">
                <a16:creationId xmlns:a16="http://schemas.microsoft.com/office/drawing/2014/main" id="{7A733B6B-1B7E-5DC0-0DC6-2D24AAB140BD}"/>
              </a:ext>
            </a:extLst>
          </p:cNvPr>
          <p:cNvSpPr txBox="1">
            <a:spLocks noChangeArrowheads="1"/>
          </p:cNvSpPr>
          <p:nvPr/>
        </p:nvSpPr>
        <p:spPr bwMode="auto">
          <a:xfrm>
            <a:off x="1168400" y="25400"/>
            <a:ext cx="94361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Cá da trơn</a:t>
            </a:r>
          </a:p>
        </p:txBody>
      </p:sp>
      <p:pic>
        <p:nvPicPr>
          <p:cNvPr id="521219" name="Picture 2" descr="Mẹo kho cá da trơn ngon nhất định phải thử - A Tuấn Khang">
            <a:extLst>
              <a:ext uri="{FF2B5EF4-FFF2-40B4-BE49-F238E27FC236}">
                <a16:creationId xmlns:a16="http://schemas.microsoft.com/office/drawing/2014/main" id="{85BA417C-9DB5-1406-7313-9394A1ABF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1135063"/>
            <a:ext cx="9120187"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TextBox 5">
            <a:extLst>
              <a:ext uri="{FF2B5EF4-FFF2-40B4-BE49-F238E27FC236}">
                <a16:creationId xmlns:a16="http://schemas.microsoft.com/office/drawing/2014/main" id="{C15A4B56-630A-5209-DA69-38876F13E495}"/>
              </a:ext>
            </a:extLst>
          </p:cNvPr>
          <p:cNvSpPr txBox="1">
            <a:spLocks noChangeArrowheads="1"/>
          </p:cNvSpPr>
          <p:nvPr/>
        </p:nvSpPr>
        <p:spPr bwMode="auto">
          <a:xfrm>
            <a:off x="1101725" y="303213"/>
            <a:ext cx="94345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Cá bớp</a:t>
            </a:r>
          </a:p>
        </p:txBody>
      </p:sp>
      <p:pic>
        <p:nvPicPr>
          <p:cNvPr id="523267" name="Picture 2" descr="Cá bớp hay cá giò viễn đông là đặc sản phổ biển ở vùng biển miền trung">
            <a:extLst>
              <a:ext uri="{FF2B5EF4-FFF2-40B4-BE49-F238E27FC236}">
                <a16:creationId xmlns:a16="http://schemas.microsoft.com/office/drawing/2014/main" id="{4A8599BB-AD4B-FBB2-8741-A833AEDBC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1111250"/>
            <a:ext cx="956945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TextBox 5">
            <a:extLst>
              <a:ext uri="{FF2B5EF4-FFF2-40B4-BE49-F238E27FC236}">
                <a16:creationId xmlns:a16="http://schemas.microsoft.com/office/drawing/2014/main" id="{78FA1FDE-8050-D411-E9C8-F670C008E033}"/>
              </a:ext>
            </a:extLst>
          </p:cNvPr>
          <p:cNvSpPr txBox="1">
            <a:spLocks noChangeArrowheads="1"/>
          </p:cNvSpPr>
          <p:nvPr/>
        </p:nvSpPr>
        <p:spPr bwMode="auto">
          <a:xfrm>
            <a:off x="938213" y="690563"/>
            <a:ext cx="103155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Hiện</a:t>
            </a:r>
            <a:r>
              <a:rPr lang="en-US" altLang="en-US" sz="3600" b="1" dirty="0">
                <a:solidFill>
                  <a:srgbClr val="00B050"/>
                </a:solidFill>
                <a:cs typeface="Times New Roman" panose="02020603050405020304" pitchFamily="18" charset="0"/>
              </a:rPr>
              <a:t> nay, </a:t>
            </a:r>
            <a:r>
              <a:rPr lang="en-US" altLang="en-US" sz="3600" b="1" dirty="0" err="1">
                <a:solidFill>
                  <a:srgbClr val="00B050"/>
                </a:solidFill>
                <a:cs typeface="Times New Roman" panose="02020603050405020304" pitchFamily="18" charset="0"/>
              </a:rPr>
              <a:t>để</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đáp</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ứng</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được</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các</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tiêu</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chuẩn</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về</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sản</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phẩm</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thủy</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sản</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của</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các</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thị</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trường</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thế</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giới</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ngành</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thủy</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sản</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nước</a:t>
            </a:r>
            <a:r>
              <a:rPr lang="en-US" altLang="en-US" sz="3600" b="1" dirty="0">
                <a:solidFill>
                  <a:srgbClr val="00B050"/>
                </a:solidFill>
                <a:cs typeface="Times New Roman" panose="02020603050405020304" pitchFamily="18" charset="0"/>
              </a:rPr>
              <a:t> ta </a:t>
            </a:r>
            <a:r>
              <a:rPr lang="en-US" altLang="en-US" sz="3600" b="1" dirty="0" err="1">
                <a:solidFill>
                  <a:srgbClr val="00B050"/>
                </a:solidFill>
                <a:cs typeface="Times New Roman" panose="02020603050405020304" pitchFamily="18" charset="0"/>
              </a:rPr>
              <a:t>chú</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trọng</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ứng</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dụng</a:t>
            </a:r>
            <a:r>
              <a:rPr lang="en-US" altLang="en-US" sz="3600" b="1" dirty="0">
                <a:solidFill>
                  <a:srgbClr val="00B050"/>
                </a:solidFill>
                <a:cs typeface="Times New Roman" panose="02020603050405020304" pitchFamily="18" charset="0"/>
              </a:rPr>
              <a:t> khoa </a:t>
            </a:r>
            <a:r>
              <a:rPr lang="en-US" altLang="en-US" sz="3600" b="1" dirty="0" err="1">
                <a:solidFill>
                  <a:srgbClr val="00B050"/>
                </a:solidFill>
                <a:cs typeface="Times New Roman" panose="02020603050405020304" pitchFamily="18" charset="0"/>
              </a:rPr>
              <a:t>học</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công</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nghệ</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trong</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sản</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xuất</a:t>
            </a:r>
            <a:r>
              <a:rPr lang="en-US" altLang="en-US" sz="3600" b="1" dirty="0">
                <a:solidFill>
                  <a:srgbClr val="00B050"/>
                </a:solidFill>
                <a:cs typeface="Times New Roman" panose="02020603050405020304" pitchFamily="18" charset="0"/>
              </a:rPr>
              <a:t>:</a:t>
            </a:r>
          </a:p>
          <a:p>
            <a:pPr algn="just">
              <a:lnSpc>
                <a:spcPct val="150000"/>
              </a:lnSpc>
            </a:pP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Truy</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xuất</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nguồn</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gốc</a:t>
            </a:r>
            <a:endParaRPr lang="en-US" altLang="en-US" sz="3600" b="1" dirty="0">
              <a:solidFill>
                <a:srgbClr val="00B050"/>
              </a:solidFill>
              <a:cs typeface="Times New Roman" panose="02020603050405020304" pitchFamily="18" charset="0"/>
            </a:endParaRPr>
          </a:p>
          <a:p>
            <a:pPr algn="just">
              <a:lnSpc>
                <a:spcPct val="150000"/>
              </a:lnSpc>
            </a:pP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Đánh</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bắt</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theo</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thẻ</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xanh</a:t>
            </a:r>
            <a:r>
              <a:rPr lang="en-US" altLang="en-US" sz="3600" b="1" dirty="0">
                <a:solidFill>
                  <a:srgbClr val="00B050"/>
                </a:solidFill>
                <a:cs typeface="Times New Roman" panose="02020603050405020304" pitchFamily="18" charset="0"/>
              </a:rPr>
              <a:t> IUU</a:t>
            </a:r>
          </a:p>
          <a:p>
            <a:pPr algn="just">
              <a:lnSpc>
                <a:spcPct val="150000"/>
              </a:lnSpc>
            </a:pP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Nuôi</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hữu</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cơ</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phối</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hợp</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nuôi</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lồng</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bè</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ao</a:t>
            </a:r>
            <a:r>
              <a:rPr lang="en-US" altLang="en-US" sz="3600" b="1" dirty="0">
                <a:solidFill>
                  <a:srgbClr val="00B050"/>
                </a:solidFill>
                <a:cs typeface="Times New Roman" panose="02020603050405020304" pitchFamily="18" charset="0"/>
              </a:rPr>
              <a:t> </a:t>
            </a:r>
            <a:r>
              <a:rPr lang="en-US" altLang="en-US" sz="3600" b="1" dirty="0" err="1">
                <a:solidFill>
                  <a:srgbClr val="00B050"/>
                </a:solidFill>
                <a:cs typeface="Times New Roman" panose="02020603050405020304" pitchFamily="18" charset="0"/>
              </a:rPr>
              <a:t>hồ</a:t>
            </a:r>
            <a:r>
              <a:rPr lang="en-US" altLang="en-US" sz="3600" b="1" dirty="0">
                <a:solidFill>
                  <a:srgbClr val="00B050"/>
                </a:solidFill>
                <a:cs typeface="Times New Roman" panose="02020603050405020304" pitchFamily="18" charset="0"/>
              </a:rPr>
              <a:t>,..</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64C23DE7-BD72-5641-202A-7AC711162A67}"/>
              </a:ext>
            </a:extLst>
          </p:cNvPr>
          <p:cNvSpPr txBox="1">
            <a:spLocks noChangeArrowheads="1"/>
          </p:cNvSpPr>
          <p:nvPr/>
        </p:nvSpPr>
        <p:spPr bwMode="auto">
          <a:xfrm>
            <a:off x="152400" y="67209"/>
            <a:ext cx="11639550" cy="22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b. </a:t>
            </a:r>
            <a:r>
              <a:rPr lang="en-US" altLang="en-US" sz="3200" b="1" dirty="0" err="1">
                <a:solidFill>
                  <a:srgbClr val="000000"/>
                </a:solidFill>
                <a:cs typeface="Times New Roman" panose="02020603050405020304" pitchFamily="18" charset="0"/>
              </a:rPr>
              <a:t>Tình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hình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phát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triển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và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phân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bố</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ngành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thủy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endParaRPr lang="en-US" altLang="en-US" sz="3200" b="1" dirty="0">
              <a:cs typeface="Times New Roman" panose="02020603050405020304" pitchFamily="18" charset="0"/>
            </a:endParaRPr>
          </a:p>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Năm</a:t>
            </a:r>
            <a:r>
              <a:rPr lang="en-US" altLang="en-US" sz="3200" b="1" dirty="0">
                <a:solidFill>
                  <a:srgbClr val="000000"/>
                </a:solidFill>
                <a:cs typeface="Times New Roman" panose="02020603050405020304" pitchFamily="18" charset="0"/>
              </a:rPr>
              <a:t> 2021, </a:t>
            </a:r>
            <a:r>
              <a:rPr lang="en-US" altLang="en-US" sz="3200" b="1" dirty="0" err="1">
                <a:solidFill>
                  <a:srgbClr val="000000"/>
                </a:solidFill>
                <a:cs typeface="Times New Roman" panose="02020603050405020304" pitchFamily="18" charset="0"/>
              </a:rPr>
              <a:t>tốc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độ</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tăng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trưởng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giá</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trị</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xuất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của</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ngành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đạt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hơn</a:t>
            </a:r>
            <a:r>
              <a:rPr lang="en-US" altLang="en-US" sz="3200" b="1" dirty="0">
                <a:solidFill>
                  <a:srgbClr val="000000"/>
                </a:solidFill>
                <a:cs typeface="Times New Roman" panose="02020603050405020304" pitchFamily="18" charset="0"/>
              </a:rPr>
              <a:t> 1,73%</a:t>
            </a:r>
            <a:endParaRPr lang="en-US" altLang="en-US" sz="3200" b="1" dirty="0">
              <a:cs typeface="Times New Roman" panose="02020603050405020304" pitchFamily="18" charset="0"/>
            </a:endParaRPr>
          </a:p>
        </p:txBody>
      </p:sp>
      <p:sp>
        <p:nvSpPr>
          <p:cNvPr id="5" name="TextBox 5">
            <a:extLst>
              <a:ext uri="{FF2B5EF4-FFF2-40B4-BE49-F238E27FC236}">
                <a16:creationId xmlns:a16="http://schemas.microsoft.com/office/drawing/2014/main" id="{DBC01D32-2CB5-E6E1-5587-51A4127D4882}"/>
              </a:ext>
            </a:extLst>
          </p:cNvPr>
          <p:cNvSpPr txBox="1">
            <a:spLocks noChangeArrowheads="1"/>
          </p:cNvSpPr>
          <p:nvPr/>
        </p:nvSpPr>
        <p:spPr bwMode="auto">
          <a:xfrm>
            <a:off x="152399" y="2154740"/>
            <a:ext cx="11497733"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Khai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thác</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thủy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lượng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tăng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khá</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nhanh</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Kiên</a:t>
            </a:r>
            <a:r>
              <a:rPr lang="en-US" altLang="en-US" sz="3200" b="1" dirty="0">
                <a:solidFill>
                  <a:srgbClr val="000000"/>
                </a:solidFill>
                <a:cs typeface="Times New Roman" panose="02020603050405020304" pitchFamily="18" charset="0"/>
              </a:rPr>
              <a:t> Giang, </a:t>
            </a:r>
            <a:r>
              <a:rPr lang="en-US" altLang="en-US" sz="3200" b="1" dirty="0" err="1">
                <a:solidFill>
                  <a:srgbClr val="000000"/>
                </a:solidFill>
                <a:cs typeface="Times New Roman" panose="02020603050405020304" pitchFamily="18" charset="0"/>
              </a:rPr>
              <a:t>Bà</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Rịa</a:t>
            </a:r>
            <a:r>
              <a:rPr lang="en-US" altLang="en-US" sz="3200" b="1" dirty="0">
                <a:solidFill>
                  <a:srgbClr val="000000"/>
                </a:solidFill>
                <a:cs typeface="Times New Roman" panose="02020603050405020304" pitchFamily="18" charset="0"/>
              </a:rPr>
              <a:t> – </a:t>
            </a:r>
            <a:r>
              <a:rPr lang="en-US" altLang="en-US" sz="3200" b="1" dirty="0" err="1">
                <a:solidFill>
                  <a:srgbClr val="000000"/>
                </a:solidFill>
                <a:cs typeface="Times New Roman" panose="02020603050405020304" pitchFamily="18" charset="0"/>
              </a:rPr>
              <a:t>Vũng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Tàu</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Cà</a:t>
            </a:r>
            <a:r>
              <a:rPr lang="en-US" altLang="en-US" sz="3200" b="1" dirty="0">
                <a:solidFill>
                  <a:srgbClr val="000000"/>
                </a:solidFill>
                <a:cs typeface="Times New Roman" panose="02020603050405020304" pitchFamily="18" charset="0"/>
              </a:rPr>
              <a:t> Mau, </a:t>
            </a:r>
            <a:r>
              <a:rPr lang="en-US" altLang="en-US" sz="3200" b="1" dirty="0" err="1">
                <a:solidFill>
                  <a:srgbClr val="000000"/>
                </a:solidFill>
                <a:cs typeface="Times New Roman" panose="02020603050405020304" pitchFamily="18" charset="0"/>
              </a:rPr>
              <a:t>Quảng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Ngãi</a:t>
            </a:r>
            <a:r>
              <a:rPr lang="en-US" altLang="en-US" sz="3200" b="1" dirty="0">
                <a:solidFill>
                  <a:srgbClr val="000000"/>
                </a:solidFill>
                <a:cs typeface="Times New Roman" panose="02020603050405020304" pitchFamily="18" charset="0"/>
              </a:rPr>
              <a:t>, Bình </a:t>
            </a:r>
            <a:r>
              <a:rPr lang="en-US" altLang="en-US" sz="3200" b="1" dirty="0" err="1">
                <a:solidFill>
                  <a:srgbClr val="000000"/>
                </a:solidFill>
                <a:cs typeface="Times New Roman" panose="02020603050405020304" pitchFamily="18" charset="0"/>
              </a:rPr>
              <a:t>Định</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p:txBody>
      </p:sp>
      <p:sp>
        <p:nvSpPr>
          <p:cNvPr id="6" name="TextBox 5">
            <a:extLst>
              <a:ext uri="{FF2B5EF4-FFF2-40B4-BE49-F238E27FC236}">
                <a16:creationId xmlns:a16="http://schemas.microsoft.com/office/drawing/2014/main" id="{E318DE1F-2C5A-E1DF-37A8-C52FD5A5BC5B}"/>
              </a:ext>
            </a:extLst>
          </p:cNvPr>
          <p:cNvSpPr txBox="1">
            <a:spLocks noChangeArrowheads="1"/>
          </p:cNvSpPr>
          <p:nvPr/>
        </p:nvSpPr>
        <p:spPr bwMode="auto">
          <a:xfrm>
            <a:off x="152398" y="3666062"/>
            <a:ext cx="10210802"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Nuôi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trồng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thủy</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sản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đang</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phát</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triển</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mạnh</a:t>
            </a:r>
            <a:r>
              <a:rPr lang="en-US" altLang="en-US" sz="3200" b="1" dirty="0">
                <a:solidFill>
                  <a:srgbClr val="000000"/>
                </a:solidFill>
                <a:cs typeface="Times New Roman" panose="02020603050405020304" pitchFamily="18" charset="0"/>
              </a:rPr>
              <a:t> (An Giang, </a:t>
            </a:r>
            <a:r>
              <a:rPr lang="en-US" altLang="en-US" sz="3200" b="1" dirty="0" err="1">
                <a:solidFill>
                  <a:srgbClr val="000000"/>
                </a:solidFill>
                <a:cs typeface="Times New Roman" panose="02020603050405020304" pitchFamily="18" charset="0"/>
              </a:rPr>
              <a:t>Cà</a:t>
            </a:r>
            <a:r>
              <a:rPr lang="en-US" altLang="en-US" sz="3200" b="1" dirty="0">
                <a:solidFill>
                  <a:srgbClr val="000000"/>
                </a:solidFill>
                <a:cs typeface="Times New Roman" panose="02020603050405020304" pitchFamily="18" charset="0"/>
              </a:rPr>
              <a:t> Mau, </a:t>
            </a:r>
            <a:r>
              <a:rPr lang="en-US" altLang="en-US" sz="3200" b="1" dirty="0" err="1">
                <a:solidFill>
                  <a:srgbClr val="000000"/>
                </a:solidFill>
                <a:cs typeface="Times New Roman" panose="02020603050405020304" pitchFamily="18" charset="0"/>
              </a:rPr>
              <a:t>Quảng</a:t>
            </a:r>
            <a:r>
              <a:rPr lang="en-US" altLang="en-US" sz="3200" b="1" dirty="0">
                <a:solidFill>
                  <a:srgbClr val="000000"/>
                </a:solidFill>
                <a:cs typeface="Times New Roman" panose="02020603050405020304" pitchFamily="18" charset="0"/>
              </a:rPr>
              <a:t> Nam, </a:t>
            </a:r>
            <a:r>
              <a:rPr lang="en-US" altLang="en-US" sz="3200" b="1" dirty="0" err="1">
                <a:solidFill>
                  <a:srgbClr val="000000"/>
                </a:solidFill>
                <a:cs typeface="Times New Roman" panose="02020603050405020304" pitchFamily="18" charset="0"/>
              </a:rPr>
              <a:t>Hải</a:t>
            </a:r>
            <a:r>
              <a:rPr lang="en-US" altLang="en-US" sz="3200" b="1" dirty="0">
                <a:solidFill>
                  <a:srgbClr val="000000"/>
                </a:solidFill>
                <a:cs typeface="Times New Roman" panose="02020603050405020304" pitchFamily="18" charset="0"/>
              </a:rPr>
              <a:t> </a:t>
            </a:r>
            <a:r>
              <a:rPr lang="en-US" altLang="en-US" sz="3200" b="1" dirty="0" err="1">
                <a:solidFill>
                  <a:srgbClr val="000000"/>
                </a:solidFill>
                <a:cs typeface="Times New Roman" panose="02020603050405020304" pitchFamily="18" charset="0"/>
              </a:rPr>
              <a:t>Phòng</a:t>
            </a:r>
            <a:r>
              <a:rPr lang="en-US" altLang="en-US" sz="3200" b="1" dirty="0">
                <a:solidFill>
                  <a:srgbClr val="000000"/>
                </a:solidFill>
                <a:cs typeface="Times New Roman" panose="02020603050405020304" pitchFamily="18" charset="0"/>
              </a:rPr>
              <a:t>,..)</a:t>
            </a:r>
            <a:endParaRPr lang="en-US" altLang="en-US" sz="3200" b="1" dirty="0">
              <a:cs typeface="Times New Roman" panose="02020603050405020304" pitchFamily="18" charset="0"/>
            </a:endParaRPr>
          </a:p>
        </p:txBody>
      </p:sp>
      <p:sp>
        <p:nvSpPr>
          <p:cNvPr id="3" name="TextBox 2">
            <a:extLst>
              <a:ext uri="{FF2B5EF4-FFF2-40B4-BE49-F238E27FC236}">
                <a16:creationId xmlns:a16="http://schemas.microsoft.com/office/drawing/2014/main" id="{877B5AE8-7A53-CEA7-FBD7-77982A6437DB}"/>
              </a:ext>
            </a:extLst>
          </p:cNvPr>
          <p:cNvSpPr txBox="1"/>
          <p:nvPr/>
        </p:nvSpPr>
        <p:spPr>
          <a:xfrm>
            <a:off x="152398" y="5244116"/>
            <a:ext cx="11921069" cy="1481175"/>
          </a:xfrm>
          <a:prstGeom prst="rect">
            <a:avLst/>
          </a:prstGeom>
          <a:noFill/>
        </p:spPr>
        <p:txBody>
          <a:bodyPr wrap="square">
            <a:spAutoFit/>
          </a:bodyPr>
          <a:lstStyle/>
          <a:p>
            <a:pPr algn="just">
              <a:lnSpc>
                <a:spcPct val="150000"/>
              </a:lnSpc>
            </a:pP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Ngành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thủy</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sản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nước</a:t>
            </a:r>
            <a:r>
              <a:rPr lang="en-US" altLang="en-US" sz="3200" b="1" dirty="0">
                <a:solidFill>
                  <a:srgbClr val="000000"/>
                </a:solidFill>
                <a:latin typeface="Times New Roman" panose="02020603050405020304" pitchFamily="18" charset="0"/>
                <a:cs typeface="Times New Roman" panose="02020603050405020304" pitchFamily="18" charset="0"/>
              </a:rPr>
              <a:t> ta </a:t>
            </a:r>
            <a:r>
              <a:rPr lang="en-US" altLang="en-US" sz="3200" b="1" dirty="0" err="1">
                <a:solidFill>
                  <a:srgbClr val="000000"/>
                </a:solidFill>
                <a:latin typeface="Times New Roman" panose="02020603050405020304" pitchFamily="18" charset="0"/>
                <a:cs typeface="Times New Roman" panose="02020603050405020304" pitchFamily="18" charset="0"/>
              </a:rPr>
              <a:t>chú</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trọng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ứng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dụng</a:t>
            </a:r>
            <a:r>
              <a:rPr lang="en-US" altLang="en-US" sz="3200" b="1" dirty="0">
                <a:solidFill>
                  <a:srgbClr val="000000"/>
                </a:solidFill>
                <a:latin typeface="Times New Roman" panose="02020603050405020304" pitchFamily="18" charset="0"/>
                <a:cs typeface="Times New Roman" panose="02020603050405020304" pitchFamily="18" charset="0"/>
              </a:rPr>
              <a:t> khoa </a:t>
            </a:r>
            <a:r>
              <a:rPr lang="en-US" altLang="en-US" sz="3200" b="1" dirty="0" err="1">
                <a:solidFill>
                  <a:srgbClr val="000000"/>
                </a:solidFill>
                <a:latin typeface="Times New Roman" panose="02020603050405020304" pitchFamily="18" charset="0"/>
                <a:cs typeface="Times New Roman" panose="02020603050405020304" pitchFamily="18" charset="0"/>
              </a:rPr>
              <a:t>học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công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nghệ</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trong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sản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xuất</a:t>
            </a:r>
            <a:r>
              <a:rPr lang="en-US" altLang="en-US" sz="3200" b="1" dirty="0">
                <a:solidFill>
                  <a:srgbClr val="000000"/>
                </a:solidFill>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428478"/>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38CABB-3544-48D0-32D3-F854EBC67C88}"/>
              </a:ext>
            </a:extLst>
          </p:cNvPr>
          <p:cNvSpPr/>
          <p:nvPr/>
        </p:nvSpPr>
        <p:spPr>
          <a:xfrm>
            <a:off x="0" y="110359"/>
            <a:ext cx="7349068" cy="905056"/>
          </a:xfrm>
          <a:prstGeom prst="rect">
            <a:avLst/>
          </a:prstGeom>
          <a:noFill/>
        </p:spPr>
        <p:txBody>
          <a:bodyPr wrap="square">
            <a:spAutoFit/>
          </a:bodyPr>
          <a:lstStyle/>
          <a:p>
            <a:pPr eaLnBrk="1" fontAlgn="auto" hangingPunct="1">
              <a:lnSpc>
                <a:spcPct val="150000"/>
              </a:lnSpc>
              <a:spcBef>
                <a:spcPts val="0"/>
              </a:spcBef>
              <a:spcAft>
                <a:spcPts val="0"/>
              </a:spcAft>
              <a:defRPr/>
            </a:pP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4.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Phát</a:t>
            </a: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triển</a:t>
            </a: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nông</a:t>
            </a: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nghiệp</a:t>
            </a: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xanh</a:t>
            </a:r>
            <a:endPar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6" name="TextBox 4">
            <a:extLst>
              <a:ext uri="{FF2B5EF4-FFF2-40B4-BE49-F238E27FC236}">
                <a16:creationId xmlns:a16="http://schemas.microsoft.com/office/drawing/2014/main" id="{7C81B61B-8049-F2BB-0DD4-C6E9068D149B}"/>
              </a:ext>
            </a:extLst>
          </p:cNvPr>
          <p:cNvSpPr txBox="1">
            <a:spLocks noChangeArrowheads="1"/>
          </p:cNvSpPr>
          <p:nvPr/>
        </p:nvSpPr>
        <p:spPr bwMode="auto">
          <a:xfrm>
            <a:off x="568325" y="1199092"/>
            <a:ext cx="5527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dirty="0" err="1">
                <a:solidFill>
                  <a:srgbClr val="0432FF"/>
                </a:solidFill>
                <a:cs typeface="Times New Roman" panose="02020603050405020304" pitchFamily="18" charset="0"/>
              </a:rPr>
              <a:t>Nông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nghiệp</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xanh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là</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gì</a:t>
            </a:r>
            <a:r>
              <a:rPr lang="en-US" altLang="en-US" sz="4000" b="1" dirty="0">
                <a:solidFill>
                  <a:srgbClr val="0432FF"/>
                </a:solidFill>
                <a:cs typeface="Times New Roman" panose="02020603050405020304" pitchFamily="18" charset="0"/>
              </a:rPr>
              <a:t>?</a:t>
            </a:r>
            <a:r>
              <a:rPr lang="en-US" altLang="en-US" sz="4000" b="1" dirty="0">
                <a:solidFill>
                  <a:srgbClr val="0432FF"/>
                </a:solidFill>
              </a:rPr>
              <a:t> </a:t>
            </a:r>
          </a:p>
        </p:txBody>
      </p:sp>
      <p:sp>
        <p:nvSpPr>
          <p:cNvPr id="8" name="TextBox 4">
            <a:extLst>
              <a:ext uri="{FF2B5EF4-FFF2-40B4-BE49-F238E27FC236}">
                <a16:creationId xmlns:a16="http://schemas.microsoft.com/office/drawing/2014/main" id="{247CC3C3-1AE5-8FAD-B71A-7F6DAADF10DA}"/>
              </a:ext>
            </a:extLst>
          </p:cNvPr>
          <p:cNvSpPr txBox="1">
            <a:spLocks noChangeArrowheads="1"/>
          </p:cNvSpPr>
          <p:nvPr/>
        </p:nvSpPr>
        <p:spPr bwMode="auto">
          <a:xfrm>
            <a:off x="568325" y="2090794"/>
            <a:ext cx="106727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dirty="0" err="1">
                <a:solidFill>
                  <a:srgbClr val="0432FF"/>
                </a:solidFill>
                <a:cs typeface="Times New Roman" panose="02020603050405020304" pitchFamily="18" charset="0"/>
              </a:rPr>
              <a:t>Hãy</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cho</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biết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phát</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triển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nông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nghiệp</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xanh</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có</a:t>
            </a:r>
            <a:r>
              <a:rPr lang="en-US" altLang="en-US" sz="4000" b="1" dirty="0">
                <a:solidFill>
                  <a:srgbClr val="0432FF"/>
                </a:solidFill>
                <a:cs typeface="Times New Roman" panose="02020603050405020304" pitchFamily="18" charset="0"/>
              </a:rPr>
              <a:t> ý </a:t>
            </a:r>
            <a:r>
              <a:rPr lang="en-US" altLang="en-US" sz="4000" b="1" dirty="0" err="1">
                <a:solidFill>
                  <a:srgbClr val="0432FF"/>
                </a:solidFill>
                <a:cs typeface="Times New Roman" panose="02020603050405020304" pitchFamily="18" charset="0"/>
              </a:rPr>
              <a:t>nghĩa</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quan</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trọng</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như</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thế</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nào</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đối</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với</a:t>
            </a:r>
            <a:r>
              <a:rPr lang="en-US" altLang="en-US" sz="4000" b="1" dirty="0">
                <a:solidFill>
                  <a:srgbClr val="0432FF"/>
                </a:solidFill>
                <a:cs typeface="Times New Roman" panose="02020603050405020304" pitchFamily="18" charset="0"/>
              </a:rPr>
              <a:t> </a:t>
            </a:r>
            <a:r>
              <a:rPr lang="en-US" altLang="en-US" sz="4000" b="1" dirty="0" err="1">
                <a:solidFill>
                  <a:srgbClr val="0432FF"/>
                </a:solidFill>
                <a:cs typeface="Times New Roman" panose="02020603050405020304" pitchFamily="18" charset="0"/>
              </a:rPr>
              <a:t>nước</a:t>
            </a:r>
            <a:r>
              <a:rPr lang="en-US" altLang="en-US" sz="4000" b="1" dirty="0">
                <a:solidFill>
                  <a:srgbClr val="0432FF"/>
                </a:solidFill>
                <a:cs typeface="Times New Roman" panose="02020603050405020304" pitchFamily="18" charset="0"/>
              </a:rPr>
              <a:t> ta?</a:t>
            </a:r>
            <a:r>
              <a:rPr lang="en-US" altLang="en-US" sz="4000" b="1" dirty="0">
                <a:solidFill>
                  <a:srgbClr val="0432FF"/>
                </a:solidFill>
              </a:rPr>
              <a:t> </a:t>
            </a:r>
          </a:p>
        </p:txBody>
      </p:sp>
    </p:spTree>
    <p:extLst>
      <p:ext uri="{BB962C8B-B14F-4D97-AF65-F5344CB8AC3E}">
        <p14:creationId xmlns:p14="http://schemas.microsoft.com/office/powerpoint/2010/main" val="1167359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TextBox 4">
            <a:extLst>
              <a:ext uri="{FF2B5EF4-FFF2-40B4-BE49-F238E27FC236}">
                <a16:creationId xmlns:a16="http://schemas.microsoft.com/office/drawing/2014/main" id="{944F8871-404A-0304-ABBB-172E38DC227F}"/>
              </a:ext>
            </a:extLst>
          </p:cNvPr>
          <p:cNvSpPr txBox="1">
            <a:spLocks noChangeArrowheads="1"/>
          </p:cNvSpPr>
          <p:nvPr/>
        </p:nvSpPr>
        <p:spPr bwMode="auto">
          <a:xfrm>
            <a:off x="147639" y="146050"/>
            <a:ext cx="340836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err="1">
                <a:solidFill>
                  <a:srgbClr val="00B050"/>
                </a:solidFill>
                <a:cs typeface="Times New Roman" panose="02020603050405020304" pitchFamily="18" charset="0"/>
              </a:rPr>
              <a:t>VietGAP</a:t>
            </a:r>
            <a:endParaRPr lang="en-US" altLang="en-US" sz="4000" b="1" dirty="0">
              <a:cs typeface="Times New Roman" panose="02020603050405020304" pitchFamily="18" charset="0"/>
            </a:endParaRPr>
          </a:p>
        </p:txBody>
      </p:sp>
      <p:pic>
        <p:nvPicPr>
          <p:cNvPr id="578563" name="Picture 2" descr="Giới thiệu Bộ tiêu chuẩn VietGAP - Công ty TNHH Chứng nhận KNA">
            <a:extLst>
              <a:ext uri="{FF2B5EF4-FFF2-40B4-BE49-F238E27FC236}">
                <a16:creationId xmlns:a16="http://schemas.microsoft.com/office/drawing/2014/main" id="{0BB5AAC9-7BD6-33E5-DAA0-E22DDF207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0925"/>
            <a:ext cx="6096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ứng nhận GlobalGAP – Uy tín – Chứng chỉ Hiệu lực Toàn cầu">
            <a:extLst>
              <a:ext uri="{FF2B5EF4-FFF2-40B4-BE49-F238E27FC236}">
                <a16:creationId xmlns:a16="http://schemas.microsoft.com/office/drawing/2014/main" id="{AA724FE9-BC0F-B50A-C922-D123C86DA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1050925"/>
            <a:ext cx="6095999"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BE527F68-D74E-004D-E6C2-E4DB52F277FA}"/>
              </a:ext>
            </a:extLst>
          </p:cNvPr>
          <p:cNvSpPr txBox="1">
            <a:spLocks noChangeArrowheads="1"/>
          </p:cNvSpPr>
          <p:nvPr/>
        </p:nvSpPr>
        <p:spPr bwMode="auto">
          <a:xfrm>
            <a:off x="6908800" y="146050"/>
            <a:ext cx="417036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err="1">
                <a:solidFill>
                  <a:srgbClr val="00B050"/>
                </a:solidFill>
                <a:cs typeface="Times New Roman" panose="02020603050405020304" pitchFamily="18" charset="0"/>
              </a:rPr>
              <a:t>GlobalGAP</a:t>
            </a:r>
            <a:endParaRPr lang="en-US" altLang="en-US" sz="4000" b="1" dirty="0">
              <a:cs typeface="Times New Roman" panose="02020603050405020304" pitchFamily="18" charset="0"/>
            </a:endParaRPr>
          </a:p>
        </p:txBody>
      </p:sp>
    </p:spTree>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263575-1038-148E-20D7-C7C5BFDD7281}"/>
              </a:ext>
            </a:extLst>
          </p:cNvPr>
          <p:cNvSpPr/>
          <p:nvPr/>
        </p:nvSpPr>
        <p:spPr>
          <a:xfrm>
            <a:off x="0" y="110359"/>
            <a:ext cx="7349068" cy="905056"/>
          </a:xfrm>
          <a:prstGeom prst="rect">
            <a:avLst/>
          </a:prstGeom>
          <a:noFill/>
        </p:spPr>
        <p:txBody>
          <a:bodyPr wrap="square">
            <a:spAutoFit/>
          </a:bodyPr>
          <a:lstStyle/>
          <a:p>
            <a:pPr eaLnBrk="1" fontAlgn="auto" hangingPunct="1">
              <a:lnSpc>
                <a:spcPct val="150000"/>
              </a:lnSpc>
              <a:spcBef>
                <a:spcPts val="0"/>
              </a:spcBef>
              <a:spcAft>
                <a:spcPts val="0"/>
              </a:spcAft>
              <a:defRPr/>
            </a:pP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4.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Phát</a:t>
            </a: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triển</a:t>
            </a: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nông</a:t>
            </a: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nghiệp</a:t>
            </a: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xanh</a:t>
            </a:r>
            <a:endPar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F3B474F-40D6-A402-B953-903A24583172}"/>
              </a:ext>
            </a:extLst>
          </p:cNvPr>
          <p:cNvSpPr txBox="1"/>
          <p:nvPr/>
        </p:nvSpPr>
        <p:spPr>
          <a:xfrm>
            <a:off x="440267" y="1066214"/>
            <a:ext cx="11413066" cy="3697166"/>
          </a:xfrm>
          <a:prstGeom prst="rect">
            <a:avLst/>
          </a:prstGeom>
          <a:noFill/>
        </p:spPr>
        <p:txBody>
          <a:bodyPr wrap="square">
            <a:spAutoFit/>
          </a:bodyPr>
          <a:lstStyle/>
          <a:p>
            <a:pPr algn="just">
              <a:lnSpc>
                <a:spcPct val="150000"/>
              </a:lnSpc>
            </a:pPr>
            <a:r>
              <a:rPr lang="nl-NL" sz="3200" b="1" dirty="0">
                <a:effectLst/>
                <a:latin typeface="Times New Roman" panose="02020603050405020304" pitchFamily="18" charset="0"/>
                <a:ea typeface="Times New Roman" panose="02020603050405020304" pitchFamily="18" charset="0"/>
              </a:rPr>
              <a:t> </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Nâng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cao</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tính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cạnh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tranh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nông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nghiệp</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a:p>
            <a:pPr algn="just">
              <a:lnSpc>
                <a:spcPct val="150000"/>
              </a:lnSpc>
            </a:pP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Phát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triển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công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nghệ</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xử</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lí</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tái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sử</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dụng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phụ</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phẩm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phế</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thải</a:t>
            </a:r>
            <a:endParaRPr lang="en-US" sz="3200" b="1" dirty="0">
              <a:effectLst/>
              <a:latin typeface="Times New Roman" panose="02020603050405020304" pitchFamily="18" charset="0"/>
              <a:ea typeface="Times New Roman" panose="02020603050405020304" pitchFamily="18" charset="0"/>
            </a:endParaRPr>
          </a:p>
          <a:p>
            <a:pPr algn="just">
              <a:lnSpc>
                <a:spcPct val="150000"/>
              </a:lnSpc>
            </a:pP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Sử</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dụng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hiệu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quả</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tiết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kiệm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năng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lượng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bảo</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vệ</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nguồn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tài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nguyên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thiên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nhiên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giảm</a:t>
            </a:r>
            <a:r>
              <a:rPr lang="en-US" sz="3200" b="1" dirty="0">
                <a:solidFill>
                  <a:srgbClr val="000000"/>
                </a:solidFill>
                <a:effectLst/>
                <a:latin typeface="Times New Roman" panose="02020603050405020304" pitchFamily="18" charset="0"/>
                <a:ea typeface="Times New Roman" panose="02020603050405020304" pitchFamily="18" charset="0"/>
              </a:rPr>
              <a:t> ô </a:t>
            </a:r>
            <a:r>
              <a:rPr lang="en-US" sz="3200" b="1" dirty="0" err="1">
                <a:solidFill>
                  <a:srgbClr val="000000"/>
                </a:solidFill>
                <a:effectLst/>
                <a:latin typeface="Times New Roman" panose="02020603050405020304" pitchFamily="18" charset="0"/>
                <a:ea typeface="Times New Roman" panose="02020603050405020304" pitchFamily="18" charset="0"/>
              </a:rPr>
              <a:t>nhiễm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môi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trường</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a:p>
            <a:pPr algn="just">
              <a:lnSpc>
                <a:spcPct val="150000"/>
              </a:lnSpc>
            </a:pP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Đảm</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bảo</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phát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triển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nông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nghiệp</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bền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vững</a:t>
            </a:r>
            <a:r>
              <a:rPr lang="en-US" sz="3200" b="1" dirty="0">
                <a:solidFill>
                  <a:srgbClr val="000000"/>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extBox 4">
            <a:extLst>
              <a:ext uri="{FF2B5EF4-FFF2-40B4-BE49-F238E27FC236}">
                <a16:creationId xmlns:a16="http://schemas.microsoft.com/office/drawing/2014/main" id="{DE7816E6-4B0C-82C2-DCD6-7223260E9C92}"/>
              </a:ext>
            </a:extLst>
          </p:cNvPr>
          <p:cNvSpPr txBox="1">
            <a:spLocks noChangeArrowheads="1"/>
          </p:cNvSpPr>
          <p:nvPr/>
        </p:nvSpPr>
        <p:spPr bwMode="auto">
          <a:xfrm>
            <a:off x="5810250" y="290513"/>
            <a:ext cx="6170613"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400" b="1">
                <a:solidFill>
                  <a:srgbClr val="7030A0"/>
                </a:solidFill>
                <a:cs typeface="Times New Roman" panose="02020603050405020304" pitchFamily="18" charset="0"/>
              </a:rPr>
              <a:t>Thay thế phân bón hóa học bằng cách sử dụng phân bón từ chất thải hữu cơ, phân bón từ phân gia súc, phân hữu cơ vi sinh để cung cấp chất dinh dưỡng cho cây trồng một cách tự nhiên và không gây ô nhiễm môi trường.</a:t>
            </a:r>
          </a:p>
        </p:txBody>
      </p:sp>
      <p:pic>
        <p:nvPicPr>
          <p:cNvPr id="594947" name="Picture 1">
            <a:extLst>
              <a:ext uri="{FF2B5EF4-FFF2-40B4-BE49-F238E27FC236}">
                <a16:creationId xmlns:a16="http://schemas.microsoft.com/office/drawing/2014/main" id="{D122B28C-EBE8-D14B-7E39-2442F5FF1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3260725"/>
            <a:ext cx="5510212"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8" name="TextBox 3">
            <a:extLst>
              <a:ext uri="{FF2B5EF4-FFF2-40B4-BE49-F238E27FC236}">
                <a16:creationId xmlns:a16="http://schemas.microsoft.com/office/drawing/2014/main" id="{8866A1AC-FA78-3824-6DB8-C222F79AE378}"/>
              </a:ext>
            </a:extLst>
          </p:cNvPr>
          <p:cNvSpPr txBox="1">
            <a:spLocks noChangeArrowheads="1"/>
          </p:cNvSpPr>
          <p:nvPr/>
        </p:nvSpPr>
        <p:spPr bwMode="auto">
          <a:xfrm>
            <a:off x="488950" y="287338"/>
            <a:ext cx="47767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000" b="1">
                <a:solidFill>
                  <a:srgbClr val="00B050"/>
                </a:solidFill>
                <a:cs typeface="Times New Roman" panose="02020603050405020304" pitchFamily="18" charset="0"/>
              </a:rPr>
              <a:t>CÁC PHƯƠNG PHÁP VÀ CÔNG NGHỆ TRONG NÔNG NGHIỆP XANH</a:t>
            </a:r>
            <a:endParaRPr lang="en-US" altLang="en-US" sz="3000">
              <a:solidFill>
                <a:srgbClr val="00B050"/>
              </a:solidFill>
              <a:cs typeface="Times New Roman" panose="02020603050405020304" pitchFamily="18" charset="0"/>
            </a:endParaRPr>
          </a:p>
        </p:txBody>
      </p:sp>
      <p:sp>
        <p:nvSpPr>
          <p:cNvPr id="594949" name="TextBox 8">
            <a:extLst>
              <a:ext uri="{FF2B5EF4-FFF2-40B4-BE49-F238E27FC236}">
                <a16:creationId xmlns:a16="http://schemas.microsoft.com/office/drawing/2014/main" id="{2216DB30-FE8E-18DD-73CE-2530C9F821B2}"/>
              </a:ext>
            </a:extLst>
          </p:cNvPr>
          <p:cNvSpPr txBox="1">
            <a:spLocks noChangeArrowheads="1"/>
          </p:cNvSpPr>
          <p:nvPr/>
        </p:nvSpPr>
        <p:spPr bwMode="auto">
          <a:xfrm>
            <a:off x="531813" y="2087563"/>
            <a:ext cx="4868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000" b="1">
                <a:solidFill>
                  <a:srgbClr val="0070C0"/>
                </a:solidFill>
                <a:cs typeface="Times New Roman" panose="02020603050405020304" pitchFamily="18" charset="0"/>
              </a:rPr>
              <a:t>1. Sử dụng phân bón </a:t>
            </a:r>
          </a:p>
          <a:p>
            <a:pPr algn="ctr"/>
            <a:r>
              <a:rPr lang="en-US" altLang="en-US" sz="3000" b="1">
                <a:solidFill>
                  <a:srgbClr val="0070C0"/>
                </a:solidFill>
                <a:cs typeface="Times New Roman" panose="02020603050405020304" pitchFamily="18" charset="0"/>
              </a:rPr>
              <a:t>hữu cơ và vi sinh vật có lợi</a:t>
            </a:r>
            <a:endParaRPr lang="en-US" altLang="en-US" sz="3000">
              <a:solidFill>
                <a:srgbClr val="0070C0"/>
              </a:solidFill>
              <a:cs typeface="Times New Roman" panose="02020603050405020304" pitchFamily="18" charset="0"/>
            </a:endParaRPr>
          </a:p>
        </p:txBody>
      </p:sp>
    </p:spTree>
  </p:cSld>
  <p:clrMapOvr>
    <a:masterClrMapping/>
  </p:clrMapOvr>
  <p:transition/>
</p:sld>
</file>

<file path=ppt/theme/theme1.xml><?xml version="1.0" encoding="utf-8"?>
<a:theme xmlns:a="http://schemas.openxmlformats.org/drawingml/2006/main" name="Local History and Geography - 1st grade by Slidesgo">
  <a:themeElements>
    <a:clrScheme name="Simple Light">
      <a:dk1>
        <a:srgbClr val="31332F"/>
      </a:dk1>
      <a:lt1>
        <a:srgbClr val="F3F5DF"/>
      </a:lt1>
      <a:dk2>
        <a:srgbClr val="D7DD3F"/>
      </a:dk2>
      <a:lt2>
        <a:srgbClr val="A0992E"/>
      </a:lt2>
      <a:accent1>
        <a:srgbClr val="69641F"/>
      </a:accent1>
      <a:accent2>
        <a:srgbClr val="569891"/>
      </a:accent2>
      <a:accent3>
        <a:srgbClr val="A5E3D1"/>
      </a:accent3>
      <a:accent4>
        <a:srgbClr val="E1751E"/>
      </a:accent4>
      <a:accent5>
        <a:srgbClr val="E7CEAE"/>
      </a:accent5>
      <a:accent6>
        <a:srgbClr val="C2A689"/>
      </a:accent6>
      <a:hlink>
        <a:srgbClr val="3133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3296</TotalTime>
  <Words>4114</Words>
  <Application>Microsoft Office PowerPoint</Application>
  <PresentationFormat>Widescreen</PresentationFormat>
  <Paragraphs>347</Paragraphs>
  <Slides>106</Slides>
  <Notes>40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106</vt:i4>
      </vt:variant>
    </vt:vector>
  </HeadingPairs>
  <TitlesOfParts>
    <vt:vector size="114" baseType="lpstr">
      <vt:lpstr>Nunito ExtraBold</vt:lpstr>
      <vt:lpstr>Nunito</vt:lpstr>
      <vt:lpstr>Bebas Neue</vt:lpstr>
      <vt:lpstr>Arial</vt:lpstr>
      <vt:lpstr>Calibri</vt:lpstr>
      <vt:lpstr>Times New Roman</vt:lpstr>
      <vt:lpstr>Acme</vt:lpstr>
      <vt:lpstr>Local History and Geography - 1st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DELL</dc:creator>
  <cp:lastModifiedBy>Administrator</cp:lastModifiedBy>
  <cp:revision>48</cp:revision>
  <dcterms:modified xsi:type="dcterms:W3CDTF">2024-09-26T00:08:24Z</dcterms:modified>
</cp:coreProperties>
</file>