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6"/>
  </p:notesMasterIdLst>
  <p:sldIdLst>
    <p:sldId id="333" r:id="rId2"/>
    <p:sldId id="342" r:id="rId3"/>
    <p:sldId id="257" r:id="rId4"/>
    <p:sldId id="318" r:id="rId5"/>
    <p:sldId id="256" r:id="rId6"/>
    <p:sldId id="262" r:id="rId7"/>
    <p:sldId id="261" r:id="rId8"/>
    <p:sldId id="264" r:id="rId9"/>
    <p:sldId id="263" r:id="rId10"/>
    <p:sldId id="265" r:id="rId11"/>
    <p:sldId id="337" r:id="rId12"/>
    <p:sldId id="272" r:id="rId13"/>
    <p:sldId id="334" r:id="rId14"/>
    <p:sldId id="319" r:id="rId15"/>
    <p:sldId id="322" r:id="rId16"/>
    <p:sldId id="341" r:id="rId17"/>
    <p:sldId id="321" r:id="rId18"/>
    <p:sldId id="335" r:id="rId19"/>
    <p:sldId id="338" r:id="rId20"/>
    <p:sldId id="339" r:id="rId21"/>
    <p:sldId id="340" r:id="rId22"/>
    <p:sldId id="274" r:id="rId23"/>
    <p:sldId id="331" r:id="rId24"/>
    <p:sldId id="267" r:id="rId25"/>
    <p:sldId id="273" r:id="rId26"/>
    <p:sldId id="275" r:id="rId27"/>
    <p:sldId id="323" r:id="rId28"/>
    <p:sldId id="324" r:id="rId29"/>
    <p:sldId id="325" r:id="rId30"/>
    <p:sldId id="326" r:id="rId31"/>
    <p:sldId id="329" r:id="rId32"/>
    <p:sldId id="330" r:id="rId33"/>
    <p:sldId id="271" r:id="rId34"/>
    <p:sldId id="268" r:id="rId35"/>
  </p:sldIdLst>
  <p:sldSz cx="9144000" cy="5143500" type="screen16x9"/>
  <p:notesSz cx="6858000" cy="9144000"/>
  <p:embeddedFontLst>
    <p:embeddedFont>
      <p:font typeface="Bahnschrift SemiBold" panose="020B0502040204020203" pitchFamily="34" charset="0"/>
      <p:bold r:id="rId37"/>
    </p:embeddedFont>
    <p:embeddedFont>
      <p:font typeface="IBM Plex Serif" panose="02060503050406000203" pitchFamily="18" charset="0"/>
      <p:regular r:id="rId38"/>
      <p:bold r:id="rId39"/>
      <p:italic r:id="rId40"/>
      <p:boldItalic r:id="rId41"/>
    </p:embeddedFont>
    <p:embeddedFont>
      <p:font typeface="Noticia Text" panose="020B0604020202020204" charset="0"/>
      <p:regular r:id="rId42"/>
      <p:bold r:id="rId43"/>
      <p:italic r:id="rId44"/>
      <p:boldItalic r:id="rId45"/>
    </p:embeddedFont>
    <p:embeddedFont>
      <p:font typeface="Nunito Light" pitchFamily="2" charset="0"/>
      <p:regular r:id="rId46"/>
      <p:italic r:id="rId47"/>
    </p:embeddedFont>
    <p:embeddedFont>
      <p:font typeface="Raleway"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A0808"/>
    <a:srgbClr val="F7E6D1"/>
    <a:srgbClr val="FFFFFF"/>
    <a:srgbClr val="FFC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8F2D45-2880-46E9-84AF-12AE2CA322A5}">
  <a:tblStyle styleId="{1C8F2D45-2880-46E9-84AF-12AE2CA322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95DAB25-04B5-48C5-89A6-675E291B88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42" autoAdjust="0"/>
  </p:normalViewPr>
  <p:slideViewPr>
    <p:cSldViewPr snapToGrid="0">
      <p:cViewPr varScale="1">
        <p:scale>
          <a:sx n="84" d="100"/>
          <a:sy n="84" d="100"/>
        </p:scale>
        <p:origin x="996" y="2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036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5452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9521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từng nhân viên để hiện sang slide câu hỏi.</a:t>
            </a:r>
          </a:p>
          <a:p>
            <a:pPr marL="171450" lvl="0" indent="-171450" algn="l" rtl="0">
              <a:spcBef>
                <a:spcPts val="0"/>
              </a:spcBef>
              <a:spcAft>
                <a:spcPts val="0"/>
              </a:spcAft>
            </a:pPr>
            <a:r>
              <a:rPr lang="en-US"/>
              <a:t>Nhấn vào chữ Apply now để hiện sang slide nội dung tiếp theo.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482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442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950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12635377f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12635377f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8782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127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027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87975" y="236225"/>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oticia Text"/>
              <a:ea typeface="Noticia Text"/>
              <a:cs typeface="Noticia Text"/>
              <a:sym typeface="Noticia Text"/>
            </a:endParaRPr>
          </a:p>
        </p:txBody>
      </p:sp>
      <p:sp>
        <p:nvSpPr>
          <p:cNvPr id="10" name="Google Shape;10;p2"/>
          <p:cNvSpPr txBox="1">
            <a:spLocks noGrp="1"/>
          </p:cNvSpPr>
          <p:nvPr>
            <p:ph type="ctrTitle"/>
          </p:nvPr>
        </p:nvSpPr>
        <p:spPr>
          <a:xfrm>
            <a:off x="713225" y="1438225"/>
            <a:ext cx="4566600" cy="14655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3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016075" y="3088175"/>
            <a:ext cx="39609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2pPr>
            <a:lvl3pPr lvl="2"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3pPr>
            <a:lvl4pPr lvl="3"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4pPr>
            <a:lvl5pPr lvl="4"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5pPr>
            <a:lvl6pPr lvl="5"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6pPr>
            <a:lvl7pPr lvl="6"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7pPr>
            <a:lvl8pPr lvl="7"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8pPr>
            <a:lvl9pPr lvl="8"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text 1">
  <p:cSld name="CUSTOM_4">
    <p:spTree>
      <p:nvGrpSpPr>
        <p:cNvPr id="1" name="Shape 89"/>
        <p:cNvGrpSpPr/>
        <p:nvPr/>
      </p:nvGrpSpPr>
      <p:grpSpPr>
        <a:xfrm>
          <a:off x="0" y="0"/>
          <a:ext cx="0" cy="0"/>
          <a:chOff x="0" y="0"/>
          <a:chExt cx="0" cy="0"/>
        </a:xfrm>
      </p:grpSpPr>
      <p:sp>
        <p:nvSpPr>
          <p:cNvPr id="90" name="Google Shape;90;p19"/>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9"/>
          <p:cNvSpPr txBox="1">
            <a:spLocks noGrp="1"/>
          </p:cNvSpPr>
          <p:nvPr>
            <p:ph type="title"/>
          </p:nvPr>
        </p:nvSpPr>
        <p:spPr>
          <a:xfrm>
            <a:off x="782950" y="1874525"/>
            <a:ext cx="3640500" cy="586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 name="Google Shape;92;p19"/>
          <p:cNvSpPr txBox="1">
            <a:spLocks noGrp="1"/>
          </p:cNvSpPr>
          <p:nvPr>
            <p:ph type="subTitle" idx="1"/>
          </p:nvPr>
        </p:nvSpPr>
        <p:spPr>
          <a:xfrm>
            <a:off x="782950" y="2499350"/>
            <a:ext cx="3640500" cy="685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ext 2">
  <p:cSld name="CUSTOM_4_1">
    <p:spTree>
      <p:nvGrpSpPr>
        <p:cNvPr id="1" name="Shape 93"/>
        <p:cNvGrpSpPr/>
        <p:nvPr/>
      </p:nvGrpSpPr>
      <p:grpSpPr>
        <a:xfrm>
          <a:off x="0" y="0"/>
          <a:ext cx="0" cy="0"/>
          <a:chOff x="0" y="0"/>
          <a:chExt cx="0" cy="0"/>
        </a:xfrm>
      </p:grpSpPr>
      <p:sp>
        <p:nvSpPr>
          <p:cNvPr id="94" name="Google Shape;94;p20"/>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txBox="1">
            <a:spLocks noGrp="1"/>
          </p:cNvSpPr>
          <p:nvPr>
            <p:ph type="title"/>
          </p:nvPr>
        </p:nvSpPr>
        <p:spPr>
          <a:xfrm>
            <a:off x="4754875" y="1950725"/>
            <a:ext cx="3456600" cy="58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 name="Google Shape;96;p20"/>
          <p:cNvSpPr txBox="1">
            <a:spLocks noGrp="1"/>
          </p:cNvSpPr>
          <p:nvPr>
            <p:ph type="subTitle" idx="1"/>
          </p:nvPr>
        </p:nvSpPr>
        <p:spPr>
          <a:xfrm>
            <a:off x="4754875" y="2499350"/>
            <a:ext cx="3456600" cy="771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_AND_TWO_COLUMNS_1">
    <p:spTree>
      <p:nvGrpSpPr>
        <p:cNvPr id="1" name="Shape 105"/>
        <p:cNvGrpSpPr/>
        <p:nvPr/>
      </p:nvGrpSpPr>
      <p:grpSpPr>
        <a:xfrm>
          <a:off x="0" y="0"/>
          <a:ext cx="0" cy="0"/>
          <a:chOff x="0" y="0"/>
          <a:chExt cx="0" cy="0"/>
        </a:xfrm>
      </p:grpSpPr>
      <p:sp>
        <p:nvSpPr>
          <p:cNvPr id="106" name="Google Shape;106;p23"/>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3"/>
          <p:cNvSpPr txBox="1">
            <a:spLocks noGrp="1"/>
          </p:cNvSpPr>
          <p:nvPr>
            <p:ph type="subTitle" idx="1"/>
          </p:nvPr>
        </p:nvSpPr>
        <p:spPr>
          <a:xfrm>
            <a:off x="4748075" y="2444325"/>
            <a:ext cx="2973300" cy="131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8" name="Google Shape;108;p23"/>
          <p:cNvSpPr txBox="1">
            <a:spLocks noGrp="1"/>
          </p:cNvSpPr>
          <p:nvPr>
            <p:ph type="subTitle" idx="2"/>
          </p:nvPr>
        </p:nvSpPr>
        <p:spPr>
          <a:xfrm>
            <a:off x="1281650" y="2444325"/>
            <a:ext cx="2973300" cy="131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9" name="Google Shape;109;p23"/>
          <p:cNvSpPr txBox="1">
            <a:spLocks noGrp="1"/>
          </p:cNvSpPr>
          <p:nvPr>
            <p:ph type="subTitle" idx="3"/>
          </p:nvPr>
        </p:nvSpPr>
        <p:spPr>
          <a:xfrm>
            <a:off x="1281651" y="2078625"/>
            <a:ext cx="2973300" cy="36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9pPr>
          </a:lstStyle>
          <a:p>
            <a:endParaRPr/>
          </a:p>
        </p:txBody>
      </p:sp>
      <p:sp>
        <p:nvSpPr>
          <p:cNvPr id="110" name="Google Shape;110;p23"/>
          <p:cNvSpPr txBox="1">
            <a:spLocks noGrp="1"/>
          </p:cNvSpPr>
          <p:nvPr>
            <p:ph type="subTitle" idx="4"/>
          </p:nvPr>
        </p:nvSpPr>
        <p:spPr>
          <a:xfrm>
            <a:off x="4748104" y="2078625"/>
            <a:ext cx="2973300" cy="36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9pPr>
          </a:lstStyle>
          <a:p>
            <a:endParaRPr/>
          </a:p>
        </p:txBody>
      </p:sp>
      <p:sp>
        <p:nvSpPr>
          <p:cNvPr id="111" name="Google Shape;111;p23"/>
          <p:cNvSpPr txBox="1">
            <a:spLocks noGrp="1"/>
          </p:cNvSpPr>
          <p:nvPr>
            <p:ph type="title"/>
          </p:nvPr>
        </p:nvSpPr>
        <p:spPr>
          <a:xfrm>
            <a:off x="720000" y="407675"/>
            <a:ext cx="7704000" cy="61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_AND_TWO_COLUMNS_1_1">
    <p:spTree>
      <p:nvGrpSpPr>
        <p:cNvPr id="1" name="Shape 112"/>
        <p:cNvGrpSpPr/>
        <p:nvPr/>
      </p:nvGrpSpPr>
      <p:grpSpPr>
        <a:xfrm>
          <a:off x="0" y="0"/>
          <a:ext cx="0" cy="0"/>
          <a:chOff x="0" y="0"/>
          <a:chExt cx="0" cy="0"/>
        </a:xfrm>
      </p:grpSpPr>
      <p:sp>
        <p:nvSpPr>
          <p:cNvPr id="113" name="Google Shape;113;p24"/>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a:spLocks noGrp="1"/>
          </p:cNvSpPr>
          <p:nvPr>
            <p:ph type="subTitle" idx="1"/>
          </p:nvPr>
        </p:nvSpPr>
        <p:spPr>
          <a:xfrm>
            <a:off x="4155281" y="1894250"/>
            <a:ext cx="3258900" cy="1987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5" name="Google Shape;115;p24"/>
          <p:cNvSpPr txBox="1">
            <a:spLocks noGrp="1"/>
          </p:cNvSpPr>
          <p:nvPr>
            <p:ph type="subTitle" idx="2"/>
          </p:nvPr>
        </p:nvSpPr>
        <p:spPr>
          <a:xfrm>
            <a:off x="712350" y="1894250"/>
            <a:ext cx="3258900" cy="1987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6" name="Google Shape;116;p24"/>
          <p:cNvSpPr txBox="1">
            <a:spLocks noGrp="1"/>
          </p:cNvSpPr>
          <p:nvPr>
            <p:ph type="title"/>
          </p:nvPr>
        </p:nvSpPr>
        <p:spPr>
          <a:xfrm>
            <a:off x="720000" y="407675"/>
            <a:ext cx="7704000" cy="61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hree columns">
  <p:cSld name="CUSTOM_6">
    <p:spTree>
      <p:nvGrpSpPr>
        <p:cNvPr id="1" name="Shape 117"/>
        <p:cNvGrpSpPr/>
        <p:nvPr/>
      </p:nvGrpSpPr>
      <p:grpSpPr>
        <a:xfrm>
          <a:off x="0" y="0"/>
          <a:ext cx="0" cy="0"/>
          <a:chOff x="0" y="0"/>
          <a:chExt cx="0" cy="0"/>
        </a:xfrm>
      </p:grpSpPr>
      <p:sp>
        <p:nvSpPr>
          <p:cNvPr id="118" name="Google Shape;118;p25"/>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5"/>
          <p:cNvSpPr txBox="1">
            <a:spLocks noGrp="1"/>
          </p:cNvSpPr>
          <p:nvPr>
            <p:ph type="subTitle" idx="1"/>
          </p:nvPr>
        </p:nvSpPr>
        <p:spPr>
          <a:xfrm>
            <a:off x="1112150" y="2409924"/>
            <a:ext cx="1973100" cy="161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0" name="Google Shape;120;p25"/>
          <p:cNvSpPr txBox="1">
            <a:spLocks noGrp="1"/>
          </p:cNvSpPr>
          <p:nvPr>
            <p:ph type="subTitle" idx="2"/>
          </p:nvPr>
        </p:nvSpPr>
        <p:spPr>
          <a:xfrm>
            <a:off x="3585450" y="2409926"/>
            <a:ext cx="1973100" cy="161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1" name="Google Shape;121;p25"/>
          <p:cNvSpPr txBox="1">
            <a:spLocks noGrp="1"/>
          </p:cNvSpPr>
          <p:nvPr>
            <p:ph type="subTitle" idx="3"/>
          </p:nvPr>
        </p:nvSpPr>
        <p:spPr>
          <a:xfrm>
            <a:off x="6058750" y="2409925"/>
            <a:ext cx="1973100" cy="161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2" name="Google Shape;122;p25"/>
          <p:cNvSpPr txBox="1">
            <a:spLocks noGrp="1"/>
          </p:cNvSpPr>
          <p:nvPr>
            <p:ph type="subTitle" idx="4"/>
          </p:nvPr>
        </p:nvSpPr>
        <p:spPr>
          <a:xfrm>
            <a:off x="1112150" y="2044225"/>
            <a:ext cx="1973100" cy="365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9pPr>
          </a:lstStyle>
          <a:p>
            <a:endParaRPr/>
          </a:p>
        </p:txBody>
      </p:sp>
      <p:sp>
        <p:nvSpPr>
          <p:cNvPr id="123" name="Google Shape;123;p25"/>
          <p:cNvSpPr txBox="1">
            <a:spLocks noGrp="1"/>
          </p:cNvSpPr>
          <p:nvPr>
            <p:ph type="subTitle" idx="5"/>
          </p:nvPr>
        </p:nvSpPr>
        <p:spPr>
          <a:xfrm>
            <a:off x="3585450" y="2044225"/>
            <a:ext cx="1973100" cy="365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9pPr>
          </a:lstStyle>
          <a:p>
            <a:endParaRPr/>
          </a:p>
        </p:txBody>
      </p:sp>
      <p:sp>
        <p:nvSpPr>
          <p:cNvPr id="124" name="Google Shape;124;p25"/>
          <p:cNvSpPr txBox="1">
            <a:spLocks noGrp="1"/>
          </p:cNvSpPr>
          <p:nvPr>
            <p:ph type="subTitle" idx="6"/>
          </p:nvPr>
        </p:nvSpPr>
        <p:spPr>
          <a:xfrm>
            <a:off x="6058750" y="2044225"/>
            <a:ext cx="1973100" cy="365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9pPr>
          </a:lstStyle>
          <a:p>
            <a:endParaRPr/>
          </a:p>
        </p:txBody>
      </p:sp>
      <p:sp>
        <p:nvSpPr>
          <p:cNvPr id="125" name="Google Shape;125;p25"/>
          <p:cNvSpPr txBox="1">
            <a:spLocks noGrp="1"/>
          </p:cNvSpPr>
          <p:nvPr>
            <p:ph type="title"/>
          </p:nvPr>
        </p:nvSpPr>
        <p:spPr>
          <a:xfrm>
            <a:off x="720000" y="407675"/>
            <a:ext cx="7704000" cy="61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four columns">
  <p:cSld name="CUSTOM_5">
    <p:spTree>
      <p:nvGrpSpPr>
        <p:cNvPr id="1" name="Shape 126"/>
        <p:cNvGrpSpPr/>
        <p:nvPr/>
      </p:nvGrpSpPr>
      <p:grpSpPr>
        <a:xfrm>
          <a:off x="0" y="0"/>
          <a:ext cx="0" cy="0"/>
          <a:chOff x="0" y="0"/>
          <a:chExt cx="0" cy="0"/>
        </a:xfrm>
      </p:grpSpPr>
      <p:sp>
        <p:nvSpPr>
          <p:cNvPr id="127" name="Google Shape;127;p26"/>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6"/>
          <p:cNvSpPr txBox="1">
            <a:spLocks noGrp="1"/>
          </p:cNvSpPr>
          <p:nvPr>
            <p:ph type="subTitle" idx="1"/>
          </p:nvPr>
        </p:nvSpPr>
        <p:spPr>
          <a:xfrm>
            <a:off x="1444175" y="1913074"/>
            <a:ext cx="2811000" cy="86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9" name="Google Shape;129;p26"/>
          <p:cNvSpPr txBox="1">
            <a:spLocks noGrp="1"/>
          </p:cNvSpPr>
          <p:nvPr>
            <p:ph type="subTitle" idx="2"/>
          </p:nvPr>
        </p:nvSpPr>
        <p:spPr>
          <a:xfrm>
            <a:off x="5400726" y="1913085"/>
            <a:ext cx="2811000" cy="86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0" name="Google Shape;130;p26"/>
          <p:cNvSpPr txBox="1">
            <a:spLocks noGrp="1"/>
          </p:cNvSpPr>
          <p:nvPr>
            <p:ph type="subTitle" idx="3"/>
          </p:nvPr>
        </p:nvSpPr>
        <p:spPr>
          <a:xfrm>
            <a:off x="1444175" y="3354575"/>
            <a:ext cx="2811000" cy="86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1" name="Google Shape;131;p26"/>
          <p:cNvSpPr txBox="1">
            <a:spLocks noGrp="1"/>
          </p:cNvSpPr>
          <p:nvPr>
            <p:ph type="subTitle" idx="4"/>
          </p:nvPr>
        </p:nvSpPr>
        <p:spPr>
          <a:xfrm>
            <a:off x="5400721" y="3354575"/>
            <a:ext cx="2811000" cy="86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2" name="Google Shape;132;p26"/>
          <p:cNvSpPr txBox="1">
            <a:spLocks noGrp="1"/>
          </p:cNvSpPr>
          <p:nvPr>
            <p:ph type="subTitle" idx="5"/>
          </p:nvPr>
        </p:nvSpPr>
        <p:spPr>
          <a:xfrm>
            <a:off x="1444174" y="1543513"/>
            <a:ext cx="2811000" cy="377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2pPr>
            <a:lvl3pPr lvl="2"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3pPr>
            <a:lvl4pPr lvl="3"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4pPr>
            <a:lvl5pPr lvl="4"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5pPr>
            <a:lvl6pPr lvl="5"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6pPr>
            <a:lvl7pPr lvl="6"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7pPr>
            <a:lvl8pPr lvl="7"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8pPr>
            <a:lvl9pPr lvl="8"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9pPr>
          </a:lstStyle>
          <a:p>
            <a:endParaRPr/>
          </a:p>
        </p:txBody>
      </p:sp>
      <p:sp>
        <p:nvSpPr>
          <p:cNvPr id="133" name="Google Shape;133;p26"/>
          <p:cNvSpPr txBox="1">
            <a:spLocks noGrp="1"/>
          </p:cNvSpPr>
          <p:nvPr>
            <p:ph type="subTitle" idx="6"/>
          </p:nvPr>
        </p:nvSpPr>
        <p:spPr>
          <a:xfrm>
            <a:off x="1444174" y="2985100"/>
            <a:ext cx="2811000" cy="377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2pPr>
            <a:lvl3pPr lvl="2"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3pPr>
            <a:lvl4pPr lvl="3"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4pPr>
            <a:lvl5pPr lvl="4"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5pPr>
            <a:lvl6pPr lvl="5"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6pPr>
            <a:lvl7pPr lvl="6"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7pPr>
            <a:lvl8pPr lvl="7"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8pPr>
            <a:lvl9pPr lvl="8"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9pPr>
          </a:lstStyle>
          <a:p>
            <a:endParaRPr/>
          </a:p>
        </p:txBody>
      </p:sp>
      <p:sp>
        <p:nvSpPr>
          <p:cNvPr id="134" name="Google Shape;134;p26"/>
          <p:cNvSpPr txBox="1">
            <a:spLocks noGrp="1"/>
          </p:cNvSpPr>
          <p:nvPr>
            <p:ph type="subTitle" idx="7"/>
          </p:nvPr>
        </p:nvSpPr>
        <p:spPr>
          <a:xfrm>
            <a:off x="5400699" y="1543525"/>
            <a:ext cx="2811000" cy="377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2pPr>
            <a:lvl3pPr lvl="2"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3pPr>
            <a:lvl4pPr lvl="3"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4pPr>
            <a:lvl5pPr lvl="4"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5pPr>
            <a:lvl6pPr lvl="5"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6pPr>
            <a:lvl7pPr lvl="6"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7pPr>
            <a:lvl8pPr lvl="7"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8pPr>
            <a:lvl9pPr lvl="8"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9pPr>
          </a:lstStyle>
          <a:p>
            <a:endParaRPr/>
          </a:p>
        </p:txBody>
      </p:sp>
      <p:sp>
        <p:nvSpPr>
          <p:cNvPr id="135" name="Google Shape;135;p26"/>
          <p:cNvSpPr txBox="1">
            <a:spLocks noGrp="1"/>
          </p:cNvSpPr>
          <p:nvPr>
            <p:ph type="subTitle" idx="8"/>
          </p:nvPr>
        </p:nvSpPr>
        <p:spPr>
          <a:xfrm>
            <a:off x="5400687" y="2985100"/>
            <a:ext cx="2811000" cy="377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2pPr>
            <a:lvl3pPr lvl="2"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3pPr>
            <a:lvl4pPr lvl="3"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4pPr>
            <a:lvl5pPr lvl="4"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5pPr>
            <a:lvl6pPr lvl="5"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6pPr>
            <a:lvl7pPr lvl="6"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7pPr>
            <a:lvl8pPr lvl="7"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8pPr>
            <a:lvl9pPr lvl="8" algn="ctr" rtl="0">
              <a:lnSpc>
                <a:spcPct val="100000"/>
              </a:lnSpc>
              <a:spcBef>
                <a:spcPts val="0"/>
              </a:spcBef>
              <a:spcAft>
                <a:spcPts val="0"/>
              </a:spcAft>
              <a:buSzPts val="2000"/>
              <a:buFont typeface="Noticia Text"/>
              <a:buNone/>
              <a:defRPr sz="2000" b="1">
                <a:latin typeface="Noticia Text"/>
                <a:ea typeface="Noticia Text"/>
                <a:cs typeface="Noticia Text"/>
                <a:sym typeface="Noticia Text"/>
              </a:defRPr>
            </a:lvl9pPr>
          </a:lstStyle>
          <a:p>
            <a:endParaRPr/>
          </a:p>
        </p:txBody>
      </p:sp>
      <p:sp>
        <p:nvSpPr>
          <p:cNvPr id="136" name="Google Shape;136;p26"/>
          <p:cNvSpPr txBox="1">
            <a:spLocks noGrp="1"/>
          </p:cNvSpPr>
          <p:nvPr>
            <p:ph type="title"/>
          </p:nvPr>
        </p:nvSpPr>
        <p:spPr>
          <a:xfrm>
            <a:off x="720000" y="407675"/>
            <a:ext cx="7704000" cy="61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Numbers and text">
  <p:cSld name="CUSTOM_8">
    <p:spTree>
      <p:nvGrpSpPr>
        <p:cNvPr id="1" name="Shape 152"/>
        <p:cNvGrpSpPr/>
        <p:nvPr/>
      </p:nvGrpSpPr>
      <p:grpSpPr>
        <a:xfrm>
          <a:off x="0" y="0"/>
          <a:ext cx="0" cy="0"/>
          <a:chOff x="0" y="0"/>
          <a:chExt cx="0" cy="0"/>
        </a:xfrm>
      </p:grpSpPr>
      <p:sp>
        <p:nvSpPr>
          <p:cNvPr id="153" name="Google Shape;153;p28"/>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8"/>
          <p:cNvSpPr txBox="1">
            <a:spLocks noGrp="1"/>
          </p:cNvSpPr>
          <p:nvPr>
            <p:ph type="title" hasCustomPrompt="1"/>
          </p:nvPr>
        </p:nvSpPr>
        <p:spPr>
          <a:xfrm>
            <a:off x="801100" y="906500"/>
            <a:ext cx="3951600" cy="768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5" name="Google Shape;155;p28"/>
          <p:cNvSpPr txBox="1">
            <a:spLocks noGrp="1"/>
          </p:cNvSpPr>
          <p:nvPr>
            <p:ph type="subTitle" idx="1"/>
          </p:nvPr>
        </p:nvSpPr>
        <p:spPr>
          <a:xfrm>
            <a:off x="801100" y="1675058"/>
            <a:ext cx="39516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6" name="Google Shape;156;p28"/>
          <p:cNvSpPr txBox="1">
            <a:spLocks noGrp="1"/>
          </p:cNvSpPr>
          <p:nvPr>
            <p:ph type="title" idx="2" hasCustomPrompt="1"/>
          </p:nvPr>
        </p:nvSpPr>
        <p:spPr>
          <a:xfrm>
            <a:off x="4258825" y="2143325"/>
            <a:ext cx="3951600" cy="768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28"/>
          <p:cNvSpPr txBox="1">
            <a:spLocks noGrp="1"/>
          </p:cNvSpPr>
          <p:nvPr>
            <p:ph type="subTitle" idx="3"/>
          </p:nvPr>
        </p:nvSpPr>
        <p:spPr>
          <a:xfrm>
            <a:off x="4258825" y="2911883"/>
            <a:ext cx="39516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8" name="Google Shape;158;p28"/>
          <p:cNvSpPr txBox="1">
            <a:spLocks noGrp="1"/>
          </p:cNvSpPr>
          <p:nvPr>
            <p:ph type="title" idx="4" hasCustomPrompt="1"/>
          </p:nvPr>
        </p:nvSpPr>
        <p:spPr>
          <a:xfrm>
            <a:off x="801100" y="3380150"/>
            <a:ext cx="3951600" cy="768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9" name="Google Shape;159;p28"/>
          <p:cNvSpPr txBox="1">
            <a:spLocks noGrp="1"/>
          </p:cNvSpPr>
          <p:nvPr>
            <p:ph type="subTitle" idx="5"/>
          </p:nvPr>
        </p:nvSpPr>
        <p:spPr>
          <a:xfrm>
            <a:off x="801100" y="4148708"/>
            <a:ext cx="39516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Numbers and text 1">
  <p:cSld name="CUSTOM_8_1">
    <p:spTree>
      <p:nvGrpSpPr>
        <p:cNvPr id="1" name="Shape 160"/>
        <p:cNvGrpSpPr/>
        <p:nvPr/>
      </p:nvGrpSpPr>
      <p:grpSpPr>
        <a:xfrm>
          <a:off x="0" y="0"/>
          <a:ext cx="0" cy="0"/>
          <a:chOff x="0" y="0"/>
          <a:chExt cx="0" cy="0"/>
        </a:xfrm>
      </p:grpSpPr>
      <p:sp>
        <p:nvSpPr>
          <p:cNvPr id="161" name="Google Shape;161;p29"/>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oticia Text"/>
              <a:ea typeface="Noticia Text"/>
              <a:cs typeface="Noticia Text"/>
              <a:sym typeface="Noticia Text"/>
            </a:endParaRPr>
          </a:p>
        </p:txBody>
      </p:sp>
      <p:sp>
        <p:nvSpPr>
          <p:cNvPr id="162" name="Google Shape;162;p29"/>
          <p:cNvSpPr txBox="1">
            <a:spLocks noGrp="1"/>
          </p:cNvSpPr>
          <p:nvPr>
            <p:ph type="subTitle" idx="1"/>
          </p:nvPr>
        </p:nvSpPr>
        <p:spPr>
          <a:xfrm>
            <a:off x="787053" y="3583575"/>
            <a:ext cx="2125200" cy="62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3" name="Google Shape;163;p29"/>
          <p:cNvSpPr txBox="1">
            <a:spLocks noGrp="1"/>
          </p:cNvSpPr>
          <p:nvPr>
            <p:ph type="subTitle" idx="2"/>
          </p:nvPr>
        </p:nvSpPr>
        <p:spPr>
          <a:xfrm>
            <a:off x="787053" y="3141675"/>
            <a:ext cx="2125200" cy="36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9pPr>
          </a:lstStyle>
          <a:p>
            <a:endParaRPr/>
          </a:p>
        </p:txBody>
      </p:sp>
      <p:sp>
        <p:nvSpPr>
          <p:cNvPr id="164" name="Google Shape;164;p29"/>
          <p:cNvSpPr txBox="1">
            <a:spLocks noGrp="1"/>
          </p:cNvSpPr>
          <p:nvPr>
            <p:ph type="subTitle" idx="3"/>
          </p:nvPr>
        </p:nvSpPr>
        <p:spPr>
          <a:xfrm>
            <a:off x="3441355" y="3141675"/>
            <a:ext cx="2125200" cy="36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9pPr>
          </a:lstStyle>
          <a:p>
            <a:endParaRPr/>
          </a:p>
        </p:txBody>
      </p:sp>
      <p:sp>
        <p:nvSpPr>
          <p:cNvPr id="165" name="Google Shape;165;p29"/>
          <p:cNvSpPr txBox="1">
            <a:spLocks noGrp="1"/>
          </p:cNvSpPr>
          <p:nvPr>
            <p:ph type="subTitle" idx="4"/>
          </p:nvPr>
        </p:nvSpPr>
        <p:spPr>
          <a:xfrm>
            <a:off x="6095656" y="3141675"/>
            <a:ext cx="2125200" cy="36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9pPr>
          </a:lstStyle>
          <a:p>
            <a:endParaRPr/>
          </a:p>
        </p:txBody>
      </p:sp>
      <p:sp>
        <p:nvSpPr>
          <p:cNvPr id="166" name="Google Shape;166;p29"/>
          <p:cNvSpPr txBox="1">
            <a:spLocks noGrp="1"/>
          </p:cNvSpPr>
          <p:nvPr>
            <p:ph type="title" hasCustomPrompt="1"/>
          </p:nvPr>
        </p:nvSpPr>
        <p:spPr>
          <a:xfrm>
            <a:off x="787053" y="1736875"/>
            <a:ext cx="6837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2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7" name="Google Shape;167;p29"/>
          <p:cNvSpPr txBox="1">
            <a:spLocks noGrp="1"/>
          </p:cNvSpPr>
          <p:nvPr>
            <p:ph type="title" idx="5" hasCustomPrompt="1"/>
          </p:nvPr>
        </p:nvSpPr>
        <p:spPr>
          <a:xfrm>
            <a:off x="3441349" y="1736875"/>
            <a:ext cx="6837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2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8" name="Google Shape;168;p29"/>
          <p:cNvSpPr txBox="1">
            <a:spLocks noGrp="1"/>
          </p:cNvSpPr>
          <p:nvPr>
            <p:ph type="subTitle" idx="6"/>
          </p:nvPr>
        </p:nvSpPr>
        <p:spPr>
          <a:xfrm>
            <a:off x="3441355" y="3583575"/>
            <a:ext cx="2125200" cy="62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9" name="Google Shape;169;p29"/>
          <p:cNvSpPr txBox="1">
            <a:spLocks noGrp="1"/>
          </p:cNvSpPr>
          <p:nvPr>
            <p:ph type="title" idx="7" hasCustomPrompt="1"/>
          </p:nvPr>
        </p:nvSpPr>
        <p:spPr>
          <a:xfrm>
            <a:off x="6095645" y="1736875"/>
            <a:ext cx="6837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2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0" name="Google Shape;170;p29"/>
          <p:cNvSpPr txBox="1">
            <a:spLocks noGrp="1"/>
          </p:cNvSpPr>
          <p:nvPr>
            <p:ph type="subTitle" idx="8"/>
          </p:nvPr>
        </p:nvSpPr>
        <p:spPr>
          <a:xfrm>
            <a:off x="6095656" y="3583575"/>
            <a:ext cx="2125200" cy="62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29"/>
          <p:cNvSpPr txBox="1">
            <a:spLocks noGrp="1"/>
          </p:cNvSpPr>
          <p:nvPr>
            <p:ph type="title" idx="9"/>
          </p:nvPr>
        </p:nvSpPr>
        <p:spPr>
          <a:xfrm>
            <a:off x="720000" y="407675"/>
            <a:ext cx="7704000" cy="61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hanks">
  <p:cSld name="CUSTOM_3_1">
    <p:spTree>
      <p:nvGrpSpPr>
        <p:cNvPr id="1" name="Shape 181"/>
        <p:cNvGrpSpPr/>
        <p:nvPr/>
      </p:nvGrpSpPr>
      <p:grpSpPr>
        <a:xfrm>
          <a:off x="0" y="0"/>
          <a:ext cx="0" cy="0"/>
          <a:chOff x="0" y="0"/>
          <a:chExt cx="0" cy="0"/>
        </a:xfrm>
      </p:grpSpPr>
      <p:sp>
        <p:nvSpPr>
          <p:cNvPr id="182" name="Google Shape;182;p31"/>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1"/>
          <p:cNvSpPr txBox="1">
            <a:spLocks noGrp="1"/>
          </p:cNvSpPr>
          <p:nvPr>
            <p:ph type="title"/>
          </p:nvPr>
        </p:nvSpPr>
        <p:spPr>
          <a:xfrm>
            <a:off x="926141" y="883200"/>
            <a:ext cx="4943400" cy="1058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 name="Google Shape;184;p31"/>
          <p:cNvSpPr txBox="1">
            <a:spLocks noGrp="1"/>
          </p:cNvSpPr>
          <p:nvPr>
            <p:ph type="subTitle" idx="1"/>
          </p:nvPr>
        </p:nvSpPr>
        <p:spPr>
          <a:xfrm>
            <a:off x="926099" y="1924350"/>
            <a:ext cx="4943400" cy="990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200"/>
              <a:buFont typeface="Noticia Text"/>
              <a:buNone/>
              <a:defRPr>
                <a:latin typeface="Noticia Text"/>
                <a:ea typeface="Noticia Text"/>
                <a:cs typeface="Noticia Text"/>
                <a:sym typeface="Noticia Text"/>
              </a:defRPr>
            </a:lvl1pPr>
            <a:lvl2pPr lvl="1"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2pPr>
            <a:lvl3pPr lvl="2"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3pPr>
            <a:lvl4pPr lvl="3"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4pPr>
            <a:lvl5pPr lvl="4"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5pPr>
            <a:lvl6pPr lvl="5"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6pPr>
            <a:lvl7pPr lvl="6"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7pPr>
            <a:lvl8pPr lvl="7"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8pPr>
            <a:lvl9pPr lvl="8"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9pPr>
          </a:lstStyle>
          <a:p>
            <a:endParaRPr/>
          </a:p>
        </p:txBody>
      </p:sp>
      <p:sp>
        <p:nvSpPr>
          <p:cNvPr id="185" name="Google Shape;185;p31"/>
          <p:cNvSpPr txBox="1"/>
          <p:nvPr/>
        </p:nvSpPr>
        <p:spPr>
          <a:xfrm>
            <a:off x="912975" y="3459550"/>
            <a:ext cx="4943400" cy="556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100">
                <a:solidFill>
                  <a:schemeClr val="dk1"/>
                </a:solidFill>
                <a:latin typeface="Raleway"/>
                <a:ea typeface="Raleway"/>
                <a:cs typeface="Raleway"/>
                <a:sym typeface="Raleway"/>
              </a:rPr>
              <a:t>CREDITS: This presentation template was created by </a:t>
            </a:r>
            <a:r>
              <a:rPr lang="en" sz="1100" b="1" u="sng">
                <a:solidFill>
                  <a:schemeClr val="dk1"/>
                </a:solid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100">
                <a:solidFill>
                  <a:schemeClr val="dk1"/>
                </a:solidFill>
                <a:latin typeface="Raleway"/>
                <a:ea typeface="Raleway"/>
                <a:cs typeface="Raleway"/>
                <a:sym typeface="Raleway"/>
              </a:rPr>
              <a:t>, and includes icons by </a:t>
            </a:r>
            <a:r>
              <a:rPr lang="en" sz="1100" b="1" u="sng">
                <a:solidFill>
                  <a:schemeClr val="dk1"/>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100">
                <a:solidFill>
                  <a:schemeClr val="dk1"/>
                </a:solidFill>
                <a:latin typeface="Raleway"/>
                <a:ea typeface="Raleway"/>
                <a:cs typeface="Raleway"/>
                <a:sym typeface="Raleway"/>
              </a:rPr>
              <a:t>, and infographics &amp; images by </a:t>
            </a:r>
            <a:r>
              <a:rPr lang="en" sz="1100" b="1" u="sng">
                <a:solidFill>
                  <a:schemeClr val="dk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100" b="1" u="sng">
                <a:solidFill>
                  <a:schemeClr val="dk1"/>
                </a:solidFill>
                <a:latin typeface="Raleway"/>
                <a:ea typeface="Raleway"/>
                <a:cs typeface="Raleway"/>
                <a:sym typeface="Raleway"/>
              </a:rPr>
              <a:t> </a:t>
            </a:r>
            <a:endParaRPr sz="1100" b="1" u="sng">
              <a:solidFill>
                <a:schemeClr val="dk1"/>
              </a:solidFill>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287975" y="236225"/>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720000" y="1168149"/>
            <a:ext cx="7704000" cy="3663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20" name="Google Shape;20;p4"/>
          <p:cNvSpPr txBox="1">
            <a:spLocks noGrp="1"/>
          </p:cNvSpPr>
          <p:nvPr>
            <p:ph type="title"/>
          </p:nvPr>
        </p:nvSpPr>
        <p:spPr>
          <a:xfrm>
            <a:off x="720000" y="407675"/>
            <a:ext cx="7704000" cy="61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31"/>
        <p:cNvGrpSpPr/>
        <p:nvPr/>
      </p:nvGrpSpPr>
      <p:grpSpPr>
        <a:xfrm>
          <a:off x="0" y="0"/>
          <a:ext cx="0" cy="0"/>
          <a:chOff x="0" y="0"/>
          <a:chExt cx="0" cy="0"/>
        </a:xfrm>
      </p:grpSpPr>
      <p:sp>
        <p:nvSpPr>
          <p:cNvPr id="32" name="Google Shape;32;p7"/>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txBox="1">
            <a:spLocks noGrp="1"/>
          </p:cNvSpPr>
          <p:nvPr>
            <p:ph type="subTitle" idx="1"/>
          </p:nvPr>
        </p:nvSpPr>
        <p:spPr>
          <a:xfrm>
            <a:off x="1281325" y="1626675"/>
            <a:ext cx="4460400" cy="1974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SzPts val="1600"/>
              <a:buFont typeface="Nunito Light"/>
              <a:buChar char="○"/>
              <a:defRPr/>
            </a:lvl2pPr>
            <a:lvl3pPr lvl="2" algn="ctr" rtl="0">
              <a:lnSpc>
                <a:spcPct val="100000"/>
              </a:lnSpc>
              <a:spcBef>
                <a:spcPts val="0"/>
              </a:spcBef>
              <a:spcAft>
                <a:spcPts val="0"/>
              </a:spcAft>
              <a:buSzPts val="1500"/>
              <a:buFont typeface="Nunito Light"/>
              <a:buChar char="■"/>
              <a:defRPr/>
            </a:lvl3pPr>
            <a:lvl4pPr lvl="3" algn="ctr" rtl="0">
              <a:lnSpc>
                <a:spcPct val="100000"/>
              </a:lnSpc>
              <a:spcBef>
                <a:spcPts val="0"/>
              </a:spcBef>
              <a:spcAft>
                <a:spcPts val="0"/>
              </a:spcAft>
              <a:buSzPts val="1500"/>
              <a:buFont typeface="Nunito Light"/>
              <a:buChar char="●"/>
              <a:defRPr/>
            </a:lvl4pPr>
            <a:lvl5pPr lvl="4" algn="ctr" rtl="0">
              <a:lnSpc>
                <a:spcPct val="100000"/>
              </a:lnSpc>
              <a:spcBef>
                <a:spcPts val="0"/>
              </a:spcBef>
              <a:spcAft>
                <a:spcPts val="0"/>
              </a:spcAft>
              <a:buSzPts val="1200"/>
              <a:buFont typeface="Nunito Light"/>
              <a:buChar char="○"/>
              <a:defRPr/>
            </a:lvl5pPr>
            <a:lvl6pPr lvl="5" algn="ctr" rtl="0">
              <a:lnSpc>
                <a:spcPct val="100000"/>
              </a:lnSpc>
              <a:spcBef>
                <a:spcPts val="0"/>
              </a:spcBef>
              <a:spcAft>
                <a:spcPts val="0"/>
              </a:spcAft>
              <a:buSzPts val="1200"/>
              <a:buFont typeface="Nunito Light"/>
              <a:buChar char="■"/>
              <a:defRPr/>
            </a:lvl6pPr>
            <a:lvl7pPr lvl="6" algn="ctr" rtl="0">
              <a:lnSpc>
                <a:spcPct val="100000"/>
              </a:lnSpc>
              <a:spcBef>
                <a:spcPts val="0"/>
              </a:spcBef>
              <a:spcAft>
                <a:spcPts val="0"/>
              </a:spcAft>
              <a:buSzPts val="1300"/>
              <a:buFont typeface="Nunito Light"/>
              <a:buChar char="●"/>
              <a:defRPr/>
            </a:lvl7pPr>
            <a:lvl8pPr lvl="7" algn="ctr" rtl="0">
              <a:lnSpc>
                <a:spcPct val="100000"/>
              </a:lnSpc>
              <a:spcBef>
                <a:spcPts val="0"/>
              </a:spcBef>
              <a:spcAft>
                <a:spcPts val="0"/>
              </a:spcAft>
              <a:buSzPts val="1300"/>
              <a:buFont typeface="Nunito Light"/>
              <a:buChar char="○"/>
              <a:defRPr/>
            </a:lvl8pPr>
            <a:lvl9pPr lvl="8" algn="ctr" rtl="0">
              <a:lnSpc>
                <a:spcPct val="100000"/>
              </a:lnSpc>
              <a:spcBef>
                <a:spcPts val="0"/>
              </a:spcBef>
              <a:spcAft>
                <a:spcPts val="0"/>
              </a:spcAft>
              <a:buSzPts val="1200"/>
              <a:buFont typeface="Nunito Light"/>
              <a:buChar char="■"/>
              <a:defRPr/>
            </a:lvl9pPr>
          </a:lstStyle>
          <a:p>
            <a:endParaRPr/>
          </a:p>
        </p:txBody>
      </p:sp>
      <p:sp>
        <p:nvSpPr>
          <p:cNvPr id="34" name="Google Shape;34;p7"/>
          <p:cNvSpPr txBox="1">
            <a:spLocks noGrp="1"/>
          </p:cNvSpPr>
          <p:nvPr>
            <p:ph type="title"/>
          </p:nvPr>
        </p:nvSpPr>
        <p:spPr>
          <a:xfrm>
            <a:off x="720000" y="407675"/>
            <a:ext cx="7704000" cy="61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oticia Text"/>
              <a:ea typeface="Noticia Text"/>
              <a:cs typeface="Noticia Text"/>
              <a:sym typeface="Noticia Text"/>
            </a:endParaRPr>
          </a:p>
        </p:txBody>
      </p:sp>
      <p:sp>
        <p:nvSpPr>
          <p:cNvPr id="37" name="Google Shape;37;p8"/>
          <p:cNvSpPr txBox="1">
            <a:spLocks noGrp="1"/>
          </p:cNvSpPr>
          <p:nvPr>
            <p:ph type="title"/>
          </p:nvPr>
        </p:nvSpPr>
        <p:spPr>
          <a:xfrm>
            <a:off x="713225" y="2060975"/>
            <a:ext cx="4452900" cy="1556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4983625" y="1584400"/>
            <a:ext cx="3285000" cy="13482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7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1" name="Google Shape;41;p9"/>
          <p:cNvSpPr txBox="1">
            <a:spLocks noGrp="1"/>
          </p:cNvSpPr>
          <p:nvPr>
            <p:ph type="subTitle" idx="1"/>
          </p:nvPr>
        </p:nvSpPr>
        <p:spPr>
          <a:xfrm>
            <a:off x="4983475" y="2932600"/>
            <a:ext cx="3285000" cy="729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1200"/>
              <a:buNone/>
              <a:defRPr sz="1400"/>
            </a:lvl1pPr>
            <a:lvl2pPr lvl="1"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2pPr>
            <a:lvl3pPr lvl="2"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3pPr>
            <a:lvl4pPr lvl="3"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4pPr>
            <a:lvl5pPr lvl="4"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5pPr>
            <a:lvl6pPr lvl="5"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6pPr>
            <a:lvl7pPr lvl="6"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7pPr>
            <a:lvl8pPr lvl="7"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8pPr>
            <a:lvl9pPr lvl="8"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45"/>
        <p:cNvGrpSpPr/>
        <p:nvPr/>
      </p:nvGrpSpPr>
      <p:grpSpPr>
        <a:xfrm>
          <a:off x="0" y="0"/>
          <a:ext cx="0" cy="0"/>
          <a:chOff x="0" y="0"/>
          <a:chExt cx="0" cy="0"/>
        </a:xfrm>
      </p:grpSpPr>
      <p:sp>
        <p:nvSpPr>
          <p:cNvPr id="46" name="Google Shape;46;p11"/>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3928625" y="1576050"/>
            <a:ext cx="4437300" cy="13032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8" name="Google Shape;48;p11"/>
          <p:cNvSpPr txBox="1">
            <a:spLocks noGrp="1"/>
          </p:cNvSpPr>
          <p:nvPr>
            <p:ph type="subTitle" idx="1"/>
          </p:nvPr>
        </p:nvSpPr>
        <p:spPr>
          <a:xfrm>
            <a:off x="3928625" y="3031650"/>
            <a:ext cx="44373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Quote">
  <p:cSld name="BLANK_1_1">
    <p:spTree>
      <p:nvGrpSpPr>
        <p:cNvPr id="1" name="Shape 80"/>
        <p:cNvGrpSpPr/>
        <p:nvPr/>
      </p:nvGrpSpPr>
      <p:grpSpPr>
        <a:xfrm>
          <a:off x="0" y="0"/>
          <a:ext cx="0" cy="0"/>
          <a:chOff x="0" y="0"/>
          <a:chExt cx="0" cy="0"/>
        </a:xfrm>
      </p:grpSpPr>
      <p:sp>
        <p:nvSpPr>
          <p:cNvPr id="81" name="Google Shape;81;p17"/>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txBox="1">
            <a:spLocks noGrp="1"/>
          </p:cNvSpPr>
          <p:nvPr>
            <p:ph type="title"/>
          </p:nvPr>
        </p:nvSpPr>
        <p:spPr>
          <a:xfrm>
            <a:off x="1191675" y="3416725"/>
            <a:ext cx="29634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3" name="Google Shape;83;p17"/>
          <p:cNvSpPr txBox="1">
            <a:spLocks noGrp="1"/>
          </p:cNvSpPr>
          <p:nvPr>
            <p:ph type="subTitle" idx="1"/>
          </p:nvPr>
        </p:nvSpPr>
        <p:spPr>
          <a:xfrm>
            <a:off x="1057275" y="922025"/>
            <a:ext cx="4947300" cy="2180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text">
  <p:cSld name="CUSTOM">
    <p:spTree>
      <p:nvGrpSpPr>
        <p:cNvPr id="1" name="Shape 84"/>
        <p:cNvGrpSpPr/>
        <p:nvPr/>
      </p:nvGrpSpPr>
      <p:grpSpPr>
        <a:xfrm>
          <a:off x="0" y="0"/>
          <a:ext cx="0" cy="0"/>
          <a:chOff x="0" y="0"/>
          <a:chExt cx="0" cy="0"/>
        </a:xfrm>
      </p:grpSpPr>
      <p:sp>
        <p:nvSpPr>
          <p:cNvPr id="85" name="Google Shape;85;p18"/>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8"/>
          <p:cNvSpPr txBox="1">
            <a:spLocks noGrp="1"/>
          </p:cNvSpPr>
          <p:nvPr>
            <p:ph type="title"/>
          </p:nvPr>
        </p:nvSpPr>
        <p:spPr>
          <a:xfrm>
            <a:off x="796800" y="1410225"/>
            <a:ext cx="3452700" cy="14265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 name="Google Shape;87;p18"/>
          <p:cNvSpPr txBox="1">
            <a:spLocks noGrp="1"/>
          </p:cNvSpPr>
          <p:nvPr>
            <p:ph type="subTitle" idx="1"/>
          </p:nvPr>
        </p:nvSpPr>
        <p:spPr>
          <a:xfrm>
            <a:off x="796800" y="2915025"/>
            <a:ext cx="3452700" cy="732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8" name="Google Shape;88;p18"/>
          <p:cNvSpPr>
            <a:spLocks noGrp="1"/>
          </p:cNvSpPr>
          <p:nvPr>
            <p:ph type="pic" idx="2"/>
          </p:nvPr>
        </p:nvSpPr>
        <p:spPr>
          <a:xfrm>
            <a:off x="5031725" y="556425"/>
            <a:ext cx="3399000" cy="4047600"/>
          </a:xfrm>
          <a:prstGeom prst="rect">
            <a:avLst/>
          </a:prstGeom>
          <a:noFill/>
          <a:ln w="19050" cap="flat" cmpd="sng">
            <a:solidFill>
              <a:schemeClr val="dk1"/>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pattFill prst="pct5">
          <a:fgClr>
            <a:schemeClr val="lt1"/>
          </a:fgClr>
          <a:bgClr>
            <a:schemeClr val="bg1"/>
          </a:bgClr>
        </a:patt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000"/>
              <a:buFont typeface="Noticia Text"/>
              <a:buNone/>
              <a:defRPr sz="3000" b="1">
                <a:solidFill>
                  <a:schemeClr val="dk1"/>
                </a:solidFill>
                <a:latin typeface="Noticia Text"/>
                <a:ea typeface="Noticia Text"/>
                <a:cs typeface="Noticia Text"/>
                <a:sym typeface="Noticia Text"/>
              </a:defRPr>
            </a:lvl1pPr>
            <a:lvl2pPr lvl="1"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2pPr>
            <a:lvl3pPr lvl="2"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3pPr>
            <a:lvl4pPr lvl="3"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4pPr>
            <a:lvl5pPr lvl="4"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5pPr>
            <a:lvl6pPr lvl="5"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6pPr>
            <a:lvl7pPr lvl="6"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7pPr>
            <a:lvl8pPr lvl="7"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8pPr>
            <a:lvl9pPr lvl="8"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1pPr>
            <a:lvl2pPr marL="914400" lvl="1"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2pPr>
            <a:lvl3pPr marL="1371600" lvl="2"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3pPr>
            <a:lvl4pPr marL="1828800" lvl="3"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4pPr>
            <a:lvl5pPr marL="2286000" lvl="4"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5pPr>
            <a:lvl6pPr marL="2743200" lvl="5"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6pPr>
            <a:lvl7pPr marL="3200400" lvl="6"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7pPr>
            <a:lvl8pPr marL="3657600" lvl="7"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8pPr>
            <a:lvl9pPr marL="4114800" lvl="8"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7" r:id="rId6"/>
    <p:sldLayoutId id="2147483658" r:id="rId7"/>
    <p:sldLayoutId id="2147483663" r:id="rId8"/>
    <p:sldLayoutId id="2147483664" r:id="rId9"/>
    <p:sldLayoutId id="2147483665" r:id="rId10"/>
    <p:sldLayoutId id="2147483666" r:id="rId11"/>
    <p:sldLayoutId id="2147483669" r:id="rId12"/>
    <p:sldLayoutId id="2147483670" r:id="rId13"/>
    <p:sldLayoutId id="2147483671" r:id="rId14"/>
    <p:sldLayoutId id="2147483672" r:id="rId15"/>
    <p:sldLayoutId id="2147483674" r:id="rId16"/>
    <p:sldLayoutId id="2147483675" r:id="rId17"/>
    <p:sldLayoutId id="2147483677"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video" Target="https://www.youtube.com/embed/kZi65fxjv8I?feature=oembed"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video" Target="https://www.youtube.com/embed/dVUmiSMHfW4?feature=oembed" TargetMode="Externa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31.xml"/><Relationship Id="rId18" Type="http://schemas.openxmlformats.org/officeDocument/2006/relationships/image" Target="../media/image24.png"/><Relationship Id="rId3" Type="http://schemas.openxmlformats.org/officeDocument/2006/relationships/slide" Target="slide26.xml"/><Relationship Id="rId7" Type="http://schemas.openxmlformats.org/officeDocument/2006/relationships/slide" Target="slide28.xml"/><Relationship Id="rId12" Type="http://schemas.openxmlformats.org/officeDocument/2006/relationships/image" Target="../media/image21.png"/><Relationship Id="rId17" Type="http://schemas.openxmlformats.org/officeDocument/2006/relationships/slide" Target="slide33.xml"/><Relationship Id="rId2" Type="http://schemas.openxmlformats.org/officeDocument/2006/relationships/notesSlide" Target="../notesSlides/notesSlide15.xml"/><Relationship Id="rId16" Type="http://schemas.openxmlformats.org/officeDocument/2006/relationships/image" Target="../media/image23.png"/><Relationship Id="rId1" Type="http://schemas.openxmlformats.org/officeDocument/2006/relationships/slideLayout" Target="../slideLayouts/slideLayout17.xml"/><Relationship Id="rId6" Type="http://schemas.openxmlformats.org/officeDocument/2006/relationships/image" Target="../media/image18.png"/><Relationship Id="rId11" Type="http://schemas.openxmlformats.org/officeDocument/2006/relationships/slide" Target="slide30.xml"/><Relationship Id="rId5" Type="http://schemas.openxmlformats.org/officeDocument/2006/relationships/slide" Target="slide27.xml"/><Relationship Id="rId15" Type="http://schemas.openxmlformats.org/officeDocument/2006/relationships/slide" Target="slide32.xml"/><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slide" Target="slide29.xml"/><Relationship Id="rId1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slide" Target="slide25.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slide" Target="slide25.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slide" Target="slide25.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slide" Target="slide25.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slide" Target="slide25.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slide" Target="slide30.xml"/><Relationship Id="rId4" Type="http://schemas.openxmlformats.org/officeDocument/2006/relationships/slide" Target="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slide" Target="slide25.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gso.gov.vn/lao-dong"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rung Tâm Việc Làm Tuy Hòa - Phú Yên | Facebook">
            <a:extLst>
              <a:ext uri="{FF2B5EF4-FFF2-40B4-BE49-F238E27FC236}">
                <a16:creationId xmlns:a16="http://schemas.microsoft.com/office/drawing/2014/main" id="{4614AE08-8EF2-D0A1-F95F-00774F7D0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AABD974-C5F3-26B3-7454-12A4F3914CF7}"/>
              </a:ext>
            </a:extLst>
          </p:cNvPr>
          <p:cNvSpPr>
            <a:spLocks noChangeArrowheads="1"/>
          </p:cNvSpPr>
          <p:nvPr/>
        </p:nvSpPr>
        <p:spPr bwMode="auto">
          <a:xfrm>
            <a:off x="2792832" y="3912162"/>
            <a:ext cx="4659528" cy="514350"/>
          </a:xfrm>
          <a:prstGeom prst="rect">
            <a:avLst/>
          </a:prstGeom>
          <a:noFill/>
          <a:ln>
            <a:noFill/>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defTabSz="342875" eaLnBrk="0" fontAlgn="base" hangingPunct="0">
              <a:lnSpc>
                <a:spcPct val="100000"/>
              </a:lnSpc>
              <a:spcBef>
                <a:spcPct val="0"/>
              </a:spcBef>
              <a:spcAft>
                <a:spcPct val="0"/>
              </a:spcAft>
              <a:buNone/>
              <a:defRPr/>
            </a:pPr>
            <a:r>
              <a:rPr lang="en-US" altLang="en-US" sz="3600" b="1" kern="0" dirty="0">
                <a:solidFill>
                  <a:srgbClr val="FFFF00"/>
                </a:solidFill>
              </a:rPr>
              <a:t>PHÂN MÔN: ĐỊA LÍ</a:t>
            </a:r>
            <a:r>
              <a:rPr lang="en-US" altLang="en-US" sz="3600" b="1" dirty="0">
                <a:solidFill>
                  <a:srgbClr val="FFFF00"/>
                </a:solidFill>
              </a:rPr>
              <a:t> 9</a:t>
            </a:r>
            <a:endParaRPr lang="en-US" altLang="en-US" sz="3600" b="1" kern="0" dirty="0">
              <a:solidFill>
                <a:srgbClr val="FFFF00"/>
              </a:solidFill>
            </a:endParaRPr>
          </a:p>
        </p:txBody>
      </p:sp>
      <p:pic>
        <p:nvPicPr>
          <p:cNvPr id="7" name="Picture 2" descr="https://f24-zpc.zdn.vn/8197994795186770826/7f60c86c355fe201bb4e.jpg">
            <a:extLst>
              <a:ext uri="{FF2B5EF4-FFF2-40B4-BE49-F238E27FC236}">
                <a16:creationId xmlns:a16="http://schemas.microsoft.com/office/drawing/2014/main" id="{B24D2D64-DE15-E094-9597-DD3C8BC970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75"/>
            <a:ext cx="9144000" cy="148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76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038"/>
        <p:cNvGrpSpPr/>
        <p:nvPr/>
      </p:nvGrpSpPr>
      <p:grpSpPr>
        <a:xfrm>
          <a:off x="0" y="0"/>
          <a:ext cx="0" cy="0"/>
          <a:chOff x="0" y="0"/>
          <a:chExt cx="0" cy="0"/>
        </a:xfrm>
      </p:grpSpPr>
      <p:pic>
        <p:nvPicPr>
          <p:cNvPr id="2" name="Online Media 1" title="Tỷ lệ thất nghiệp tại Việt Nam cao nhất trong 10 năm qua, thu nhập thấp chưa từng thấy | VTC Now">
            <a:hlinkClick r:id="" action="ppaction://media"/>
            <a:extLst>
              <a:ext uri="{FF2B5EF4-FFF2-40B4-BE49-F238E27FC236}">
                <a16:creationId xmlns:a16="http://schemas.microsoft.com/office/drawing/2014/main" id="{8E2DEFE8-A72B-84AD-7F5B-DAA6F6D45477}"/>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4A32C2-E2B6-9F2F-D1C4-5AE4AC236B90}"/>
              </a:ext>
            </a:extLst>
          </p:cNvPr>
          <p:cNvSpPr txBox="1"/>
          <p:nvPr/>
        </p:nvSpPr>
        <p:spPr>
          <a:xfrm>
            <a:off x="445770" y="1162615"/>
            <a:ext cx="8252460" cy="2246769"/>
          </a:xfrm>
          <a:prstGeom prst="rect">
            <a:avLst/>
          </a:prstGeom>
          <a:noFill/>
        </p:spPr>
        <p:txBody>
          <a:bodyPr wrap="square">
            <a:spAutoFit/>
          </a:bodyPr>
          <a:lstStyle/>
          <a:p>
            <a:r>
              <a:rPr lang="en-US" sz="2800" b="1" i="0" dirty="0" err="1">
                <a:solidFill>
                  <a:srgbClr val="141414"/>
                </a:solidFill>
                <a:effectLst/>
                <a:highlight>
                  <a:srgbClr val="FFFFFF"/>
                </a:highlight>
                <a:latin typeface="Times New Roman" panose="02020603050405020304" pitchFamily="18" charset="0"/>
                <a:cs typeface="Times New Roman" panose="02020603050405020304" pitchFamily="18" charset="0"/>
              </a:rPr>
              <a:t>Phú</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141414"/>
                </a:solidFill>
                <a:effectLst/>
                <a:highlight>
                  <a:srgbClr val="FFFFFF"/>
                </a:highlight>
                <a:latin typeface="Times New Roman" panose="02020603050405020304" pitchFamily="18" charset="0"/>
                <a:cs typeface="Times New Roman" panose="02020603050405020304" pitchFamily="18" charset="0"/>
              </a:rPr>
              <a:t>Yên</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141414"/>
                </a:solidFill>
                <a:effectLst/>
                <a:highlight>
                  <a:srgbClr val="FFFFFF"/>
                </a:highlight>
                <a:latin typeface="Times New Roman" panose="02020603050405020304" pitchFamily="18" charset="0"/>
                <a:cs typeface="Times New Roman" panose="02020603050405020304" pitchFamily="18" charset="0"/>
              </a:rPr>
              <a:t>có</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141414"/>
                </a:solidFill>
                <a:effectLst/>
                <a:highlight>
                  <a:srgbClr val="FFFFFF"/>
                </a:highlight>
                <a:latin typeface="Times New Roman" panose="02020603050405020304" pitchFamily="18" charset="0"/>
                <a:cs typeface="Times New Roman" panose="02020603050405020304" pitchFamily="18" charset="0"/>
              </a:rPr>
              <a:t>nguồn</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141414"/>
                </a:solidFill>
                <a:effectLst/>
                <a:highlight>
                  <a:srgbClr val="FFFFFF"/>
                </a:highlight>
                <a:latin typeface="Times New Roman" panose="02020603050405020304" pitchFamily="18" charset="0"/>
                <a:cs typeface="Times New Roman" panose="02020603050405020304" pitchFamily="18" charset="0"/>
              </a:rPr>
              <a:t>lao</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141414"/>
                </a:solidFill>
                <a:effectLst/>
                <a:highlight>
                  <a:srgbClr val="FFFFFF"/>
                </a:highlight>
                <a:latin typeface="Times New Roman" panose="02020603050405020304" pitchFamily="18" charset="0"/>
                <a:cs typeface="Times New Roman" panose="02020603050405020304" pitchFamily="18" charset="0"/>
              </a:rPr>
              <a:t>động</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141414"/>
                </a:solidFill>
                <a:effectLst/>
                <a:highlight>
                  <a:srgbClr val="FFFFFF"/>
                </a:highlight>
                <a:latin typeface="Times New Roman" panose="02020603050405020304" pitchFamily="18" charset="0"/>
                <a:cs typeface="Times New Roman" panose="02020603050405020304" pitchFamily="18" charset="0"/>
              </a:rPr>
              <a:t>dồi</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141414"/>
                </a:solidFill>
                <a:effectLst/>
                <a:highlight>
                  <a:srgbClr val="FFFFFF"/>
                </a:highlight>
                <a:latin typeface="Times New Roman" panose="02020603050405020304" pitchFamily="18" charset="0"/>
                <a:cs typeface="Times New Roman" panose="02020603050405020304" pitchFamily="18" charset="0"/>
              </a:rPr>
              <a:t>dào</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vi-VN"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lực lượng trong độ tuổi lao động toàn tỉnh hiện có 470.305 người, chiếm 53,65% dân số của tỉnh. Trong đó, khu vực thành thị chiếm 31,3%; khu vực nông thôn chiếm 68,</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7</a:t>
            </a:r>
            <a:r>
              <a:rPr lang="vi-VN"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(6/2024)</a:t>
            </a:r>
            <a:endParaRPr lang="en-US" sz="28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B481A67-850E-F6EA-A2A6-9230046296A5}"/>
              </a:ext>
            </a:extLst>
          </p:cNvPr>
          <p:cNvSpPr txBox="1"/>
          <p:nvPr/>
        </p:nvSpPr>
        <p:spPr>
          <a:xfrm>
            <a:off x="262890" y="435027"/>
            <a:ext cx="7700939" cy="523220"/>
          </a:xfrm>
          <a:prstGeom prst="rect">
            <a:avLst/>
          </a:prstGeom>
          <a:noFill/>
        </p:spPr>
        <p:txBody>
          <a:bodyPr wrap="square">
            <a:spAutoFit/>
          </a:bodyPr>
          <a:lstStyle/>
          <a:p>
            <a:pPr algn="ctr">
              <a:spcBef>
                <a:spcPts val="100"/>
              </a:spcBef>
              <a:spcAft>
                <a:spcPts val="100"/>
              </a:spcAft>
            </a:pP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Khái quát đặc điểm lao động</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Yên</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10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445"/>
        <p:cNvGrpSpPr/>
        <p:nvPr/>
      </p:nvGrpSpPr>
      <p:grpSpPr>
        <a:xfrm>
          <a:off x="0" y="0"/>
          <a:ext cx="0" cy="0"/>
          <a:chOff x="0" y="0"/>
          <a:chExt cx="0" cy="0"/>
        </a:xfrm>
      </p:grpSpPr>
      <p:grpSp>
        <p:nvGrpSpPr>
          <p:cNvPr id="1453" name="Google Shape;1453;p56"/>
          <p:cNvGrpSpPr/>
          <p:nvPr/>
        </p:nvGrpSpPr>
        <p:grpSpPr>
          <a:xfrm>
            <a:off x="1624346" y="3486838"/>
            <a:ext cx="1365992" cy="1316939"/>
            <a:chOff x="6658141" y="3380158"/>
            <a:chExt cx="1365992" cy="1316939"/>
          </a:xfrm>
        </p:grpSpPr>
        <p:grpSp>
          <p:nvGrpSpPr>
            <p:cNvPr id="1454" name="Google Shape;1454;p56"/>
            <p:cNvGrpSpPr/>
            <p:nvPr/>
          </p:nvGrpSpPr>
          <p:grpSpPr>
            <a:xfrm>
              <a:off x="6658141" y="3380158"/>
              <a:ext cx="1365992" cy="1316939"/>
              <a:chOff x="5718081" y="950843"/>
              <a:chExt cx="2646759" cy="2551713"/>
            </a:xfrm>
          </p:grpSpPr>
          <p:sp>
            <p:nvSpPr>
              <p:cNvPr id="1455" name="Google Shape;1455;p56"/>
              <p:cNvSpPr/>
              <p:nvPr/>
            </p:nvSpPr>
            <p:spPr>
              <a:xfrm>
                <a:off x="5718081" y="1042152"/>
                <a:ext cx="2627567" cy="2460405"/>
              </a:xfrm>
              <a:custGeom>
                <a:avLst/>
                <a:gdLst/>
                <a:ahLst/>
                <a:cxnLst/>
                <a:rect l="l" t="t" r="r" b="b"/>
                <a:pathLst>
                  <a:path w="31626" h="29614" extrusionOk="0">
                    <a:moveTo>
                      <a:pt x="20955" y="1"/>
                    </a:moveTo>
                    <a:cubicBezTo>
                      <a:pt x="20736" y="1"/>
                      <a:pt x="20514" y="68"/>
                      <a:pt x="20324" y="207"/>
                    </a:cubicBezTo>
                    <a:lnTo>
                      <a:pt x="20041" y="414"/>
                    </a:lnTo>
                    <a:lnTo>
                      <a:pt x="723" y="14531"/>
                    </a:lnTo>
                    <a:lnTo>
                      <a:pt x="441" y="14738"/>
                    </a:lnTo>
                    <a:cubicBezTo>
                      <a:pt x="382" y="14782"/>
                      <a:pt x="328" y="14830"/>
                      <a:pt x="280" y="14882"/>
                    </a:cubicBezTo>
                    <a:cubicBezTo>
                      <a:pt x="246" y="14919"/>
                      <a:pt x="216" y="14959"/>
                      <a:pt x="189" y="15000"/>
                    </a:cubicBezTo>
                    <a:cubicBezTo>
                      <a:pt x="101" y="15127"/>
                      <a:pt x="43" y="15272"/>
                      <a:pt x="18" y="15420"/>
                    </a:cubicBezTo>
                    <a:cubicBezTo>
                      <a:pt x="16" y="15430"/>
                      <a:pt x="15" y="15439"/>
                      <a:pt x="13" y="15447"/>
                    </a:cubicBezTo>
                    <a:cubicBezTo>
                      <a:pt x="3" y="15513"/>
                      <a:pt x="1" y="15578"/>
                      <a:pt x="2" y="15643"/>
                    </a:cubicBezTo>
                    <a:cubicBezTo>
                      <a:pt x="3" y="15677"/>
                      <a:pt x="6" y="15712"/>
                      <a:pt x="11" y="15746"/>
                    </a:cubicBezTo>
                    <a:cubicBezTo>
                      <a:pt x="20" y="15814"/>
                      <a:pt x="36" y="15882"/>
                      <a:pt x="59" y="15949"/>
                    </a:cubicBezTo>
                    <a:cubicBezTo>
                      <a:pt x="93" y="16049"/>
                      <a:pt x="142" y="16146"/>
                      <a:pt x="207" y="16235"/>
                    </a:cubicBezTo>
                    <a:lnTo>
                      <a:pt x="389" y="16483"/>
                    </a:lnTo>
                    <a:lnTo>
                      <a:pt x="5551" y="23546"/>
                    </a:lnTo>
                    <a:lnTo>
                      <a:pt x="9482" y="28927"/>
                    </a:lnTo>
                    <a:lnTo>
                      <a:pt x="9484" y="28927"/>
                    </a:lnTo>
                    <a:lnTo>
                      <a:pt x="9664" y="29173"/>
                    </a:lnTo>
                    <a:cubicBezTo>
                      <a:pt x="9874" y="29461"/>
                      <a:pt x="10200" y="29613"/>
                      <a:pt x="10530" y="29613"/>
                    </a:cubicBezTo>
                    <a:cubicBezTo>
                      <a:pt x="10749" y="29613"/>
                      <a:pt x="10970" y="29546"/>
                      <a:pt x="11161" y="29407"/>
                    </a:cubicBezTo>
                    <a:lnTo>
                      <a:pt x="11444" y="29200"/>
                    </a:lnTo>
                    <a:lnTo>
                      <a:pt x="30760" y="15083"/>
                    </a:lnTo>
                    <a:lnTo>
                      <a:pt x="31044" y="14876"/>
                    </a:lnTo>
                    <a:cubicBezTo>
                      <a:pt x="31521" y="14528"/>
                      <a:pt x="31626" y="13858"/>
                      <a:pt x="31276" y="13379"/>
                    </a:cubicBezTo>
                    <a:lnTo>
                      <a:pt x="31096" y="13133"/>
                    </a:lnTo>
                    <a:lnTo>
                      <a:pt x="22001" y="687"/>
                    </a:lnTo>
                    <a:lnTo>
                      <a:pt x="21821" y="441"/>
                    </a:lnTo>
                    <a:cubicBezTo>
                      <a:pt x="21611" y="153"/>
                      <a:pt x="21285" y="1"/>
                      <a:pt x="20955" y="1"/>
                    </a:cubicBez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6"/>
              <p:cNvSpPr/>
              <p:nvPr/>
            </p:nvSpPr>
            <p:spPr>
              <a:xfrm>
                <a:off x="5725642" y="950843"/>
                <a:ext cx="2639199" cy="2460322"/>
              </a:xfrm>
              <a:custGeom>
                <a:avLst/>
                <a:gdLst/>
                <a:ahLst/>
                <a:cxnLst/>
                <a:rect l="l" t="t" r="r" b="b"/>
                <a:pathLst>
                  <a:path w="31766" h="29613" extrusionOk="0">
                    <a:moveTo>
                      <a:pt x="21096" y="0"/>
                    </a:moveTo>
                    <a:cubicBezTo>
                      <a:pt x="20876" y="0"/>
                      <a:pt x="20655" y="68"/>
                      <a:pt x="20464" y="207"/>
                    </a:cubicBezTo>
                    <a:lnTo>
                      <a:pt x="20182" y="413"/>
                    </a:lnTo>
                    <a:lnTo>
                      <a:pt x="864" y="14530"/>
                    </a:lnTo>
                    <a:lnTo>
                      <a:pt x="581" y="14737"/>
                    </a:lnTo>
                    <a:cubicBezTo>
                      <a:pt x="104" y="15086"/>
                      <a:pt x="0" y="15756"/>
                      <a:pt x="349" y="16235"/>
                    </a:cubicBezTo>
                    <a:lnTo>
                      <a:pt x="530" y="16481"/>
                    </a:lnTo>
                    <a:lnTo>
                      <a:pt x="9624" y="28926"/>
                    </a:lnTo>
                    <a:lnTo>
                      <a:pt x="9805" y="29173"/>
                    </a:lnTo>
                    <a:cubicBezTo>
                      <a:pt x="10014" y="29461"/>
                      <a:pt x="10340" y="29613"/>
                      <a:pt x="10670" y="29613"/>
                    </a:cubicBezTo>
                    <a:cubicBezTo>
                      <a:pt x="10890" y="29613"/>
                      <a:pt x="11111" y="29546"/>
                      <a:pt x="11302" y="29407"/>
                    </a:cubicBezTo>
                    <a:lnTo>
                      <a:pt x="11584" y="29200"/>
                    </a:lnTo>
                    <a:lnTo>
                      <a:pt x="30902" y="15083"/>
                    </a:lnTo>
                    <a:lnTo>
                      <a:pt x="31185" y="14876"/>
                    </a:lnTo>
                    <a:cubicBezTo>
                      <a:pt x="31662" y="14528"/>
                      <a:pt x="31766" y="13856"/>
                      <a:pt x="31417" y="13379"/>
                    </a:cubicBezTo>
                    <a:lnTo>
                      <a:pt x="31236" y="13132"/>
                    </a:lnTo>
                    <a:lnTo>
                      <a:pt x="22143" y="687"/>
                    </a:lnTo>
                    <a:lnTo>
                      <a:pt x="21961" y="440"/>
                    </a:lnTo>
                    <a:cubicBezTo>
                      <a:pt x="21752" y="153"/>
                      <a:pt x="21426" y="0"/>
                      <a:pt x="21096" y="0"/>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6"/>
              <p:cNvSpPr/>
              <p:nvPr/>
            </p:nvSpPr>
            <p:spPr>
              <a:xfrm>
                <a:off x="5725642" y="968042"/>
                <a:ext cx="2600731" cy="2422603"/>
              </a:xfrm>
              <a:custGeom>
                <a:avLst/>
                <a:gdLst/>
                <a:ahLst/>
                <a:cxnLst/>
                <a:rect l="l" t="t" r="r" b="b"/>
                <a:pathLst>
                  <a:path w="31303" h="29159" extrusionOk="0">
                    <a:moveTo>
                      <a:pt x="20813" y="0"/>
                    </a:moveTo>
                    <a:cubicBezTo>
                      <a:pt x="20594" y="0"/>
                      <a:pt x="20372" y="67"/>
                      <a:pt x="20182" y="206"/>
                    </a:cubicBezTo>
                    <a:lnTo>
                      <a:pt x="581" y="14530"/>
                    </a:lnTo>
                    <a:cubicBezTo>
                      <a:pt x="104" y="14879"/>
                      <a:pt x="0" y="15549"/>
                      <a:pt x="349" y="16028"/>
                    </a:cubicBezTo>
                    <a:lnTo>
                      <a:pt x="9624" y="28719"/>
                    </a:lnTo>
                    <a:cubicBezTo>
                      <a:pt x="9834" y="29006"/>
                      <a:pt x="10160" y="29159"/>
                      <a:pt x="10490" y="29159"/>
                    </a:cubicBezTo>
                    <a:cubicBezTo>
                      <a:pt x="10709" y="29159"/>
                      <a:pt x="10930" y="29091"/>
                      <a:pt x="11121" y="28952"/>
                    </a:cubicBezTo>
                    <a:lnTo>
                      <a:pt x="30720" y="14628"/>
                    </a:lnTo>
                    <a:cubicBezTo>
                      <a:pt x="31199" y="14280"/>
                      <a:pt x="31303" y="13609"/>
                      <a:pt x="30954" y="13131"/>
                    </a:cubicBezTo>
                    <a:lnTo>
                      <a:pt x="21679" y="440"/>
                    </a:lnTo>
                    <a:cubicBezTo>
                      <a:pt x="21469" y="152"/>
                      <a:pt x="21143" y="0"/>
                      <a:pt x="20813" y="0"/>
                    </a:cubicBez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6"/>
              <p:cNvSpPr/>
              <p:nvPr/>
            </p:nvSpPr>
            <p:spPr>
              <a:xfrm>
                <a:off x="6761847" y="1960634"/>
                <a:ext cx="510459" cy="450473"/>
              </a:xfrm>
              <a:custGeom>
                <a:avLst/>
                <a:gdLst/>
                <a:ahLst/>
                <a:cxnLst/>
                <a:rect l="l" t="t" r="r" b="b"/>
                <a:pathLst>
                  <a:path w="6144" h="5422" extrusionOk="0">
                    <a:moveTo>
                      <a:pt x="3070" y="1"/>
                    </a:moveTo>
                    <a:cubicBezTo>
                      <a:pt x="2515" y="1"/>
                      <a:pt x="1955" y="171"/>
                      <a:pt x="1472" y="523"/>
                    </a:cubicBezTo>
                    <a:cubicBezTo>
                      <a:pt x="264" y="1406"/>
                      <a:pt x="0" y="3102"/>
                      <a:pt x="883" y="4310"/>
                    </a:cubicBezTo>
                    <a:cubicBezTo>
                      <a:pt x="1414" y="5036"/>
                      <a:pt x="2239" y="5421"/>
                      <a:pt x="3074" y="5421"/>
                    </a:cubicBezTo>
                    <a:cubicBezTo>
                      <a:pt x="3629" y="5421"/>
                      <a:pt x="4189" y="5252"/>
                      <a:pt x="4671" y="4900"/>
                    </a:cubicBezTo>
                    <a:cubicBezTo>
                      <a:pt x="5880" y="4016"/>
                      <a:pt x="6143" y="2320"/>
                      <a:pt x="5259" y="1111"/>
                    </a:cubicBezTo>
                    <a:cubicBezTo>
                      <a:pt x="4729" y="385"/>
                      <a:pt x="3905" y="1"/>
                      <a:pt x="3070" y="1"/>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56"/>
            <p:cNvGrpSpPr/>
            <p:nvPr/>
          </p:nvGrpSpPr>
          <p:grpSpPr>
            <a:xfrm>
              <a:off x="7452425" y="3645390"/>
              <a:ext cx="475312" cy="786485"/>
              <a:chOff x="8268881" y="843500"/>
              <a:chExt cx="920970" cy="1523900"/>
            </a:xfrm>
          </p:grpSpPr>
          <p:sp>
            <p:nvSpPr>
              <p:cNvPr id="1460" name="Google Shape;1460;p56"/>
              <p:cNvSpPr/>
              <p:nvPr/>
            </p:nvSpPr>
            <p:spPr>
              <a:xfrm>
                <a:off x="8268881" y="887534"/>
                <a:ext cx="122547" cy="114405"/>
              </a:xfrm>
              <a:custGeom>
                <a:avLst/>
                <a:gdLst/>
                <a:ahLst/>
                <a:cxnLst/>
                <a:rect l="l" t="t" r="r" b="b"/>
                <a:pathLst>
                  <a:path w="1475" h="1377" extrusionOk="0">
                    <a:moveTo>
                      <a:pt x="811" y="1"/>
                    </a:moveTo>
                    <a:cubicBezTo>
                      <a:pt x="748" y="1"/>
                      <a:pt x="684" y="17"/>
                      <a:pt x="626" y="52"/>
                    </a:cubicBezTo>
                    <a:lnTo>
                      <a:pt x="225" y="293"/>
                    </a:lnTo>
                    <a:cubicBezTo>
                      <a:pt x="55" y="395"/>
                      <a:pt x="0" y="616"/>
                      <a:pt x="102" y="786"/>
                    </a:cubicBezTo>
                    <a:lnTo>
                      <a:pt x="456" y="1377"/>
                    </a:lnTo>
                    <a:lnTo>
                      <a:pt x="1475" y="767"/>
                    </a:lnTo>
                    <a:lnTo>
                      <a:pt x="1119" y="175"/>
                    </a:lnTo>
                    <a:cubicBezTo>
                      <a:pt x="1052" y="63"/>
                      <a:pt x="933" y="1"/>
                      <a:pt x="811" y="1"/>
                    </a:cubicBez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6"/>
              <p:cNvSpPr/>
              <p:nvPr/>
            </p:nvSpPr>
            <p:spPr>
              <a:xfrm>
                <a:off x="8305437" y="951591"/>
                <a:ext cx="113657" cy="93966"/>
              </a:xfrm>
              <a:custGeom>
                <a:avLst/>
                <a:gdLst/>
                <a:ahLst/>
                <a:cxnLst/>
                <a:rect l="l" t="t" r="r" b="b"/>
                <a:pathLst>
                  <a:path w="1368" h="1131" extrusionOk="0">
                    <a:moveTo>
                      <a:pt x="1045" y="1"/>
                    </a:moveTo>
                    <a:cubicBezTo>
                      <a:pt x="1034" y="1"/>
                      <a:pt x="1024" y="3"/>
                      <a:pt x="1014" y="9"/>
                    </a:cubicBezTo>
                    <a:lnTo>
                      <a:pt x="38" y="593"/>
                    </a:lnTo>
                    <a:cubicBezTo>
                      <a:pt x="11" y="610"/>
                      <a:pt x="1" y="647"/>
                      <a:pt x="18" y="675"/>
                    </a:cubicBezTo>
                    <a:lnTo>
                      <a:pt x="274" y="1101"/>
                    </a:lnTo>
                    <a:cubicBezTo>
                      <a:pt x="284" y="1120"/>
                      <a:pt x="304" y="1130"/>
                      <a:pt x="324" y="1130"/>
                    </a:cubicBezTo>
                    <a:cubicBezTo>
                      <a:pt x="334" y="1130"/>
                      <a:pt x="345" y="1127"/>
                      <a:pt x="355" y="1121"/>
                    </a:cubicBezTo>
                    <a:lnTo>
                      <a:pt x="1249" y="584"/>
                    </a:lnTo>
                    <a:lnTo>
                      <a:pt x="1330" y="536"/>
                    </a:lnTo>
                    <a:cubicBezTo>
                      <a:pt x="1358" y="519"/>
                      <a:pt x="1368" y="484"/>
                      <a:pt x="1351" y="455"/>
                    </a:cubicBezTo>
                    <a:lnTo>
                      <a:pt x="1094" y="29"/>
                    </a:lnTo>
                    <a:cubicBezTo>
                      <a:pt x="1083" y="11"/>
                      <a:pt x="1064" y="1"/>
                      <a:pt x="1045" y="1"/>
                    </a:cubicBez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6"/>
              <p:cNvSpPr/>
              <p:nvPr/>
            </p:nvSpPr>
            <p:spPr>
              <a:xfrm>
                <a:off x="8333103" y="995044"/>
                <a:ext cx="850266" cy="1372357"/>
              </a:xfrm>
              <a:custGeom>
                <a:avLst/>
                <a:gdLst/>
                <a:ahLst/>
                <a:cxnLst/>
                <a:rect l="l" t="t" r="r" b="b"/>
                <a:pathLst>
                  <a:path w="10234" h="16518" extrusionOk="0">
                    <a:moveTo>
                      <a:pt x="1018" y="0"/>
                    </a:moveTo>
                    <a:lnTo>
                      <a:pt x="103" y="550"/>
                    </a:lnTo>
                    <a:lnTo>
                      <a:pt x="1" y="611"/>
                    </a:lnTo>
                    <a:lnTo>
                      <a:pt x="8509" y="14797"/>
                    </a:lnTo>
                    <a:lnTo>
                      <a:pt x="9538" y="15823"/>
                    </a:lnTo>
                    <a:lnTo>
                      <a:pt x="10233" y="16517"/>
                    </a:lnTo>
                    <a:lnTo>
                      <a:pt x="9940" y="15550"/>
                    </a:lnTo>
                    <a:lnTo>
                      <a:pt x="9526" y="14187"/>
                    </a:lnTo>
                    <a:lnTo>
                      <a:pt x="1018" y="0"/>
                    </a:ln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6"/>
              <p:cNvSpPr/>
              <p:nvPr/>
            </p:nvSpPr>
            <p:spPr>
              <a:xfrm>
                <a:off x="8370823" y="961395"/>
                <a:ext cx="764857" cy="1243662"/>
              </a:xfrm>
              <a:custGeom>
                <a:avLst/>
                <a:gdLst/>
                <a:ahLst/>
                <a:cxnLst/>
                <a:rect l="l" t="t" r="r" b="b"/>
                <a:pathLst>
                  <a:path w="9206" h="14969" extrusionOk="0">
                    <a:moveTo>
                      <a:pt x="1031" y="0"/>
                    </a:moveTo>
                    <a:lnTo>
                      <a:pt x="0" y="587"/>
                    </a:lnTo>
                    <a:lnTo>
                      <a:pt x="8174" y="14969"/>
                    </a:lnTo>
                    <a:lnTo>
                      <a:pt x="9205" y="14382"/>
                    </a:lnTo>
                    <a:lnTo>
                      <a:pt x="1031"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6"/>
              <p:cNvSpPr/>
              <p:nvPr/>
            </p:nvSpPr>
            <p:spPr>
              <a:xfrm>
                <a:off x="8343239" y="915866"/>
                <a:ext cx="115568" cy="95296"/>
              </a:xfrm>
              <a:custGeom>
                <a:avLst/>
                <a:gdLst/>
                <a:ahLst/>
                <a:cxnLst/>
                <a:rect l="l" t="t" r="r" b="b"/>
                <a:pathLst>
                  <a:path w="1391" h="1147" extrusionOk="0">
                    <a:moveTo>
                      <a:pt x="1085" y="1"/>
                    </a:moveTo>
                    <a:cubicBezTo>
                      <a:pt x="1083" y="1"/>
                      <a:pt x="1081" y="2"/>
                      <a:pt x="1079" y="3"/>
                    </a:cubicBezTo>
                    <a:lnTo>
                      <a:pt x="9" y="611"/>
                    </a:lnTo>
                    <a:cubicBezTo>
                      <a:pt x="2" y="613"/>
                      <a:pt x="1" y="622"/>
                      <a:pt x="3" y="628"/>
                    </a:cubicBezTo>
                    <a:lnTo>
                      <a:pt x="295" y="1140"/>
                    </a:lnTo>
                    <a:cubicBezTo>
                      <a:pt x="298" y="1144"/>
                      <a:pt x="302" y="1147"/>
                      <a:pt x="307" y="1147"/>
                    </a:cubicBezTo>
                    <a:cubicBezTo>
                      <a:pt x="309" y="1147"/>
                      <a:pt x="311" y="1146"/>
                      <a:pt x="314" y="1145"/>
                    </a:cubicBezTo>
                    <a:lnTo>
                      <a:pt x="1382" y="537"/>
                    </a:lnTo>
                    <a:cubicBezTo>
                      <a:pt x="1389" y="534"/>
                      <a:pt x="1390" y="526"/>
                      <a:pt x="1387" y="520"/>
                    </a:cubicBezTo>
                    <a:lnTo>
                      <a:pt x="1096" y="7"/>
                    </a:lnTo>
                    <a:cubicBezTo>
                      <a:pt x="1094" y="3"/>
                      <a:pt x="1089" y="1"/>
                      <a:pt x="1085" y="1"/>
                    </a:cubicBezTo>
                    <a:close/>
                  </a:path>
                </a:pathLst>
              </a:custGeom>
              <a:solidFill>
                <a:schemeClr val="l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6"/>
              <p:cNvSpPr/>
              <p:nvPr/>
            </p:nvSpPr>
            <p:spPr>
              <a:xfrm>
                <a:off x="8303775" y="843500"/>
                <a:ext cx="127449" cy="122214"/>
              </a:xfrm>
              <a:custGeom>
                <a:avLst/>
                <a:gdLst/>
                <a:ahLst/>
                <a:cxnLst/>
                <a:rect l="l" t="t" r="r" b="b"/>
                <a:pathLst>
                  <a:path w="1534" h="1471" extrusionOk="0">
                    <a:moveTo>
                      <a:pt x="987" y="0"/>
                    </a:moveTo>
                    <a:cubicBezTo>
                      <a:pt x="973" y="0"/>
                      <a:pt x="960" y="4"/>
                      <a:pt x="947" y="11"/>
                    </a:cubicBezTo>
                    <a:lnTo>
                      <a:pt x="53" y="518"/>
                    </a:lnTo>
                    <a:cubicBezTo>
                      <a:pt x="15" y="541"/>
                      <a:pt x="1" y="589"/>
                      <a:pt x="24" y="627"/>
                    </a:cubicBezTo>
                    <a:lnTo>
                      <a:pt x="502" y="1470"/>
                    </a:lnTo>
                    <a:lnTo>
                      <a:pt x="1534" y="884"/>
                    </a:lnTo>
                    <a:lnTo>
                      <a:pt x="1055" y="41"/>
                    </a:lnTo>
                    <a:cubicBezTo>
                      <a:pt x="1041" y="15"/>
                      <a:pt x="1014" y="0"/>
                      <a:pt x="987" y="0"/>
                    </a:cubicBez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6"/>
              <p:cNvSpPr/>
              <p:nvPr/>
            </p:nvSpPr>
            <p:spPr>
              <a:xfrm>
                <a:off x="8433633" y="966214"/>
                <a:ext cx="694487" cy="1204945"/>
              </a:xfrm>
              <a:custGeom>
                <a:avLst/>
                <a:gdLst/>
                <a:ahLst/>
                <a:cxnLst/>
                <a:rect l="l" t="t" r="r" b="b"/>
                <a:pathLst>
                  <a:path w="8359" h="14503" extrusionOk="0">
                    <a:moveTo>
                      <a:pt x="172" y="0"/>
                    </a:moveTo>
                    <a:lnTo>
                      <a:pt x="1" y="98"/>
                    </a:lnTo>
                    <a:lnTo>
                      <a:pt x="8187" y="14503"/>
                    </a:lnTo>
                    <a:lnTo>
                      <a:pt x="8359" y="14405"/>
                    </a:lnTo>
                    <a:lnTo>
                      <a:pt x="172"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6"/>
              <p:cNvSpPr/>
              <p:nvPr/>
            </p:nvSpPr>
            <p:spPr>
              <a:xfrm>
                <a:off x="8406465" y="981584"/>
                <a:ext cx="694570" cy="1205029"/>
              </a:xfrm>
              <a:custGeom>
                <a:avLst/>
                <a:gdLst/>
                <a:ahLst/>
                <a:cxnLst/>
                <a:rect l="l" t="t" r="r" b="b"/>
                <a:pathLst>
                  <a:path w="8360" h="14504" extrusionOk="0">
                    <a:moveTo>
                      <a:pt x="173" y="1"/>
                    </a:moveTo>
                    <a:lnTo>
                      <a:pt x="0" y="99"/>
                    </a:lnTo>
                    <a:lnTo>
                      <a:pt x="8187" y="14503"/>
                    </a:lnTo>
                    <a:lnTo>
                      <a:pt x="8360" y="14406"/>
                    </a:lnTo>
                    <a:lnTo>
                      <a:pt x="173"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6"/>
              <p:cNvSpPr/>
              <p:nvPr/>
            </p:nvSpPr>
            <p:spPr>
              <a:xfrm>
                <a:off x="8379380" y="997038"/>
                <a:ext cx="694487" cy="1204945"/>
              </a:xfrm>
              <a:custGeom>
                <a:avLst/>
                <a:gdLst/>
                <a:ahLst/>
                <a:cxnLst/>
                <a:rect l="l" t="t" r="r" b="b"/>
                <a:pathLst>
                  <a:path w="8359" h="14503" extrusionOk="0">
                    <a:moveTo>
                      <a:pt x="172" y="1"/>
                    </a:moveTo>
                    <a:lnTo>
                      <a:pt x="0" y="98"/>
                    </a:lnTo>
                    <a:lnTo>
                      <a:pt x="8187" y="14503"/>
                    </a:lnTo>
                    <a:lnTo>
                      <a:pt x="8359" y="14405"/>
                    </a:lnTo>
                    <a:lnTo>
                      <a:pt x="172"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6"/>
              <p:cNvSpPr/>
              <p:nvPr/>
            </p:nvSpPr>
            <p:spPr>
              <a:xfrm>
                <a:off x="9049939" y="2154632"/>
                <a:ext cx="139911" cy="196656"/>
              </a:xfrm>
              <a:custGeom>
                <a:avLst/>
                <a:gdLst/>
                <a:ahLst/>
                <a:cxnLst/>
                <a:rect l="l" t="t" r="r" b="b"/>
                <a:pathLst>
                  <a:path w="1684" h="2367" extrusionOk="0">
                    <a:moveTo>
                      <a:pt x="851" y="1"/>
                    </a:moveTo>
                    <a:cubicBezTo>
                      <a:pt x="835" y="1"/>
                      <a:pt x="819" y="4"/>
                      <a:pt x="802" y="15"/>
                    </a:cubicBezTo>
                    <a:cubicBezTo>
                      <a:pt x="716" y="63"/>
                      <a:pt x="774" y="166"/>
                      <a:pt x="689" y="216"/>
                    </a:cubicBezTo>
                    <a:cubicBezTo>
                      <a:pt x="671" y="225"/>
                      <a:pt x="655" y="229"/>
                      <a:pt x="640" y="229"/>
                    </a:cubicBezTo>
                    <a:cubicBezTo>
                      <a:pt x="594" y="229"/>
                      <a:pt x="554" y="196"/>
                      <a:pt x="507" y="196"/>
                    </a:cubicBezTo>
                    <a:cubicBezTo>
                      <a:pt x="492" y="196"/>
                      <a:pt x="475" y="200"/>
                      <a:pt x="458" y="210"/>
                    </a:cubicBezTo>
                    <a:cubicBezTo>
                      <a:pt x="373" y="258"/>
                      <a:pt x="431" y="362"/>
                      <a:pt x="344" y="410"/>
                    </a:cubicBezTo>
                    <a:cubicBezTo>
                      <a:pt x="327" y="420"/>
                      <a:pt x="310" y="424"/>
                      <a:pt x="295" y="424"/>
                    </a:cubicBezTo>
                    <a:cubicBezTo>
                      <a:pt x="249" y="424"/>
                      <a:pt x="209" y="392"/>
                      <a:pt x="163" y="392"/>
                    </a:cubicBezTo>
                    <a:cubicBezTo>
                      <a:pt x="147" y="392"/>
                      <a:pt x="131" y="395"/>
                      <a:pt x="113" y="406"/>
                    </a:cubicBezTo>
                    <a:cubicBezTo>
                      <a:pt x="27" y="454"/>
                      <a:pt x="87" y="557"/>
                      <a:pt x="0" y="607"/>
                    </a:cubicBezTo>
                    <a:lnTo>
                      <a:pt x="1003" y="1655"/>
                    </a:lnTo>
                    <a:lnTo>
                      <a:pt x="1683" y="2366"/>
                    </a:lnTo>
                    <a:lnTo>
                      <a:pt x="1683" y="2366"/>
                    </a:lnTo>
                    <a:lnTo>
                      <a:pt x="1413" y="1392"/>
                    </a:lnTo>
                    <a:lnTo>
                      <a:pt x="1031" y="20"/>
                    </a:lnTo>
                    <a:cubicBezTo>
                      <a:pt x="1015" y="30"/>
                      <a:pt x="999" y="33"/>
                      <a:pt x="983" y="33"/>
                    </a:cubicBezTo>
                    <a:cubicBezTo>
                      <a:pt x="937" y="33"/>
                      <a:pt x="897" y="1"/>
                      <a:pt x="851" y="1"/>
                    </a:cubicBezTo>
                    <a:close/>
                  </a:path>
                </a:pathLst>
              </a:custGeom>
              <a:solidFill>
                <a:schemeClr val="l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6"/>
              <p:cNvSpPr/>
              <p:nvPr/>
            </p:nvSpPr>
            <p:spPr>
              <a:xfrm>
                <a:off x="9133271" y="2270201"/>
                <a:ext cx="56579" cy="81089"/>
              </a:xfrm>
              <a:custGeom>
                <a:avLst/>
                <a:gdLst/>
                <a:ahLst/>
                <a:cxnLst/>
                <a:rect l="l" t="t" r="r" b="b"/>
                <a:pathLst>
                  <a:path w="681" h="976" extrusionOk="0">
                    <a:moveTo>
                      <a:pt x="410" y="1"/>
                    </a:moveTo>
                    <a:cubicBezTo>
                      <a:pt x="334" y="9"/>
                      <a:pt x="262" y="35"/>
                      <a:pt x="198" y="73"/>
                    </a:cubicBezTo>
                    <a:cubicBezTo>
                      <a:pt x="118" y="118"/>
                      <a:pt x="50" y="185"/>
                      <a:pt x="0" y="264"/>
                    </a:cubicBezTo>
                    <a:lnTo>
                      <a:pt x="680" y="975"/>
                    </a:lnTo>
                    <a:lnTo>
                      <a:pt x="680" y="975"/>
                    </a:lnTo>
                    <a:lnTo>
                      <a:pt x="410" y="1"/>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Rectangle: Rounded Corners 13">
            <a:extLst>
              <a:ext uri="{FF2B5EF4-FFF2-40B4-BE49-F238E27FC236}">
                <a16:creationId xmlns:a16="http://schemas.microsoft.com/office/drawing/2014/main" id="{2F605319-430E-A5EF-843C-D82A97C98213}"/>
              </a:ext>
            </a:extLst>
          </p:cNvPr>
          <p:cNvSpPr/>
          <p:nvPr/>
        </p:nvSpPr>
        <p:spPr>
          <a:xfrm>
            <a:off x="3109018" y="3761628"/>
            <a:ext cx="4709102" cy="88466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i="0">
                <a:solidFill>
                  <a:srgbClr val="0F0F0F"/>
                </a:solidFill>
                <a:effectLst/>
              </a:rPr>
              <a:t>Lo thất nghiệp, sinh viên năm cuối tìm kiếm cơ hội việc làm sớm</a:t>
            </a:r>
          </a:p>
        </p:txBody>
      </p:sp>
      <p:pic>
        <p:nvPicPr>
          <p:cNvPr id="16" name="Lo thất nghiệp, sinh viên năm cuối tìm kiếm cơ hội việc làm sớm - VTV24">
            <a:hlinkClick r:id="" action="ppaction://media"/>
            <a:extLst>
              <a:ext uri="{FF2B5EF4-FFF2-40B4-BE49-F238E27FC236}">
                <a16:creationId xmlns:a16="http://schemas.microsoft.com/office/drawing/2014/main" id="{9A8D2CE0-8E5D-B765-D146-A9ECECF8FD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1190" y="355151"/>
            <a:ext cx="5341620" cy="3004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7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DB2E4D-8BAC-4387-2DD6-23378B1C9E02}"/>
              </a:ext>
            </a:extLst>
          </p:cNvPr>
          <p:cNvSpPr txBox="1"/>
          <p:nvPr/>
        </p:nvSpPr>
        <p:spPr>
          <a:xfrm>
            <a:off x="182880" y="1043137"/>
            <a:ext cx="8229600" cy="1815882"/>
          </a:xfrm>
          <a:prstGeom prst="rect">
            <a:avLst/>
          </a:prstGeom>
          <a:noFill/>
        </p:spPr>
        <p:txBody>
          <a:bodyPr wrap="square">
            <a:spAutoFit/>
          </a:bodyPr>
          <a:lstStyle/>
          <a:p>
            <a:pPr algn="l"/>
            <a:r>
              <a:rPr lang="en-US" sz="2800" b="1" dirty="0">
                <a:solidFill>
                  <a:srgbClr val="333333"/>
                </a:solidFill>
                <a:effectLst/>
                <a:latin typeface="+mj-lt"/>
              </a:rPr>
              <a:t>   </a:t>
            </a:r>
            <a:r>
              <a:rPr lang="vi-VN" sz="2800" b="1" dirty="0">
                <a:solidFill>
                  <a:srgbClr val="333333"/>
                </a:solidFill>
                <a:effectLst/>
                <a:latin typeface="+mj-lt"/>
              </a:rPr>
              <a:t>Nhờ làm tốt công tác đào tạo, hướng nghiệp trong giai đoạn 2016 - 2020 tỉnh Phú Yên đã giải quyết được việc làm cho hơn 120.000 lao động, qua đó giảm tỷ lệ thất nghiệp trên toàn tỉnh còn dưới 2%.</a:t>
            </a:r>
          </a:p>
        </p:txBody>
      </p:sp>
      <p:sp>
        <p:nvSpPr>
          <p:cNvPr id="12" name="TextBox 11">
            <a:extLst>
              <a:ext uri="{FF2B5EF4-FFF2-40B4-BE49-F238E27FC236}">
                <a16:creationId xmlns:a16="http://schemas.microsoft.com/office/drawing/2014/main" id="{D55C2EC3-BA8A-D23E-F63B-B16D4ECA9809}"/>
              </a:ext>
            </a:extLst>
          </p:cNvPr>
          <p:cNvSpPr txBox="1"/>
          <p:nvPr/>
        </p:nvSpPr>
        <p:spPr>
          <a:xfrm>
            <a:off x="102684" y="290791"/>
            <a:ext cx="7018206" cy="523220"/>
          </a:xfrm>
          <a:prstGeom prst="rect">
            <a:avLst/>
          </a:prstGeom>
          <a:noFill/>
        </p:spPr>
        <p:txBody>
          <a:bodyPr wrap="square">
            <a:spAutoFit/>
          </a:bodyPr>
          <a:lstStyle/>
          <a:p>
            <a:pPr>
              <a:spcBef>
                <a:spcPts val="100"/>
              </a:spcBef>
              <a:spcAft>
                <a:spcPts val="100"/>
              </a:spcAft>
            </a:pP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Yên</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93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entagon 10">
            <a:extLst>
              <a:ext uri="{FF2B5EF4-FFF2-40B4-BE49-F238E27FC236}">
                <a16:creationId xmlns:a16="http://schemas.microsoft.com/office/drawing/2014/main" id="{E5A60AD0-16DB-C294-6A9B-1B3A2A45147E}"/>
              </a:ext>
            </a:extLst>
          </p:cNvPr>
          <p:cNvSpPr/>
          <p:nvPr/>
        </p:nvSpPr>
        <p:spPr>
          <a:xfrm>
            <a:off x="277796" y="984459"/>
            <a:ext cx="7540324" cy="545976"/>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FFFF"/>
                </a:solidFill>
                <a:latin typeface="Times New Roman" panose="02020603050405020304" pitchFamily="18" charset="0"/>
                <a:cs typeface="Times New Roman" panose="02020603050405020304" pitchFamily="18" charset="0"/>
              </a:rPr>
              <a:t>a</a:t>
            </a:r>
            <a:r>
              <a:rPr lang="en-US" sz="2800" b="1" dirty="0">
                <a:solidFill>
                  <a:srgbClr val="FFFFFF"/>
                </a:solidFill>
                <a:latin typeface="Times New Roman" panose="02020603050405020304" pitchFamily="18" charset="0"/>
                <a:cs typeface="Times New Roman" panose="02020603050405020304" pitchFamily="18" charset="0"/>
              </a:rPr>
              <a:t>.</a:t>
            </a:r>
            <a:r>
              <a:rPr lang="vi-VN" sz="2800" b="1" dirty="0">
                <a:solidFill>
                  <a:srgbClr val="FFFFFF"/>
                </a:solidFill>
                <a:latin typeface="Times New Roman" panose="02020603050405020304" pitchFamily="18" charset="0"/>
                <a:cs typeface="Times New Roman" panose="02020603050405020304" pitchFamily="18" charset="0"/>
              </a:rPr>
              <a:t> Tỉ lệ thất nghiệp của lực lượng lao động</a:t>
            </a:r>
            <a:endParaRPr lang="en-US" sz="2800" b="1" dirty="0">
              <a:solidFill>
                <a:srgbClr val="FFFF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2520B91-BAA2-7705-90FC-F7D57A1F6000}"/>
              </a:ext>
            </a:extLst>
          </p:cNvPr>
          <p:cNvSpPr txBox="1"/>
          <p:nvPr/>
        </p:nvSpPr>
        <p:spPr>
          <a:xfrm>
            <a:off x="277796" y="1636708"/>
            <a:ext cx="8443294" cy="954107"/>
          </a:xfrm>
          <a:prstGeom prst="rect">
            <a:avLst/>
          </a:prstGeom>
          <a:noFill/>
        </p:spPr>
        <p:txBody>
          <a:bodyPr wrap="square">
            <a:spAutoFit/>
          </a:bodyPr>
          <a:lstStyle/>
          <a:p>
            <a:pPr algn="just"/>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Tỉ</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lệ</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Phú</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Yên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g</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iảm nhưng vẫn cao</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hủ</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&lt;2% (2020)</a:t>
            </a:r>
          </a:p>
        </p:txBody>
      </p:sp>
      <p:sp>
        <p:nvSpPr>
          <p:cNvPr id="2" name="TextBox 1">
            <a:extLst>
              <a:ext uri="{FF2B5EF4-FFF2-40B4-BE49-F238E27FC236}">
                <a16:creationId xmlns:a16="http://schemas.microsoft.com/office/drawing/2014/main" id="{0BA56961-E3DE-6879-845B-3D6F32D9DCB6}"/>
              </a:ext>
            </a:extLst>
          </p:cNvPr>
          <p:cNvSpPr txBox="1"/>
          <p:nvPr/>
        </p:nvSpPr>
        <p:spPr>
          <a:xfrm>
            <a:off x="102684" y="290791"/>
            <a:ext cx="7018206" cy="523220"/>
          </a:xfrm>
          <a:prstGeom prst="rect">
            <a:avLst/>
          </a:prstGeom>
          <a:noFill/>
        </p:spPr>
        <p:txBody>
          <a:bodyPr wrap="square">
            <a:spAutoFit/>
          </a:bodyPr>
          <a:lstStyle/>
          <a:p>
            <a:pPr>
              <a:spcBef>
                <a:spcPts val="100"/>
              </a:spcBef>
              <a:spcAft>
                <a:spcPts val="100"/>
              </a:spcAft>
            </a:pP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Yên</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40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445"/>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F605319-430E-A5EF-843C-D82A97C98213}"/>
              </a:ext>
            </a:extLst>
          </p:cNvPr>
          <p:cNvSpPr/>
          <p:nvPr/>
        </p:nvSpPr>
        <p:spPr>
          <a:xfrm>
            <a:off x="960120" y="3368993"/>
            <a:ext cx="7669530" cy="167163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0" i="0" dirty="0">
                <a:solidFill>
                  <a:srgbClr val="222222"/>
                </a:solidFill>
                <a:effectLst/>
                <a:highlight>
                  <a:srgbClr val="F8F5E9"/>
                </a:highlight>
                <a:latin typeface="IBM Plex Serif" panose="020F0502020204030204" pitchFamily="18" charset="0"/>
              </a:rPr>
              <a:t>Theo thống kê của BHXH tỉnh Phú yên, chỉ tính đến hết tháng 10/2022, BHXH tỉnh đã thực hiện chi trả tiền trợ cấp thất nghiệp cho 6.961 người</a:t>
            </a:r>
            <a:endParaRPr lang="vi-VN" sz="1800" i="0" dirty="0">
              <a:solidFill>
                <a:srgbClr val="0F0F0F"/>
              </a:solidFill>
              <a:effectLst/>
            </a:endParaRPr>
          </a:p>
        </p:txBody>
      </p:sp>
      <p:pic>
        <p:nvPicPr>
          <p:cNvPr id="20" name="Hà Nội chi hơn 850 tỷ đồng hỗ trợ người thất nghiệp - VNEWS">
            <a:hlinkClick r:id="" action="ppaction://media"/>
            <a:extLst>
              <a:ext uri="{FF2B5EF4-FFF2-40B4-BE49-F238E27FC236}">
                <a16:creationId xmlns:a16="http://schemas.microsoft.com/office/drawing/2014/main" id="{9ECB909F-18F7-DA39-62CF-2D71B58A2B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0160" y="0"/>
            <a:ext cx="5989320" cy="3368993"/>
          </a:xfrm>
          <a:prstGeom prst="rect">
            <a:avLst/>
          </a:prstGeom>
        </p:spPr>
      </p:pic>
    </p:spTree>
    <p:extLst>
      <p:ext uri="{BB962C8B-B14F-4D97-AF65-F5344CB8AC3E}">
        <p14:creationId xmlns:p14="http://schemas.microsoft.com/office/powerpoint/2010/main" val="255682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9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0173CC-4BD4-D5B8-D8E6-DB8F6A4E1C5A}"/>
              </a:ext>
            </a:extLst>
          </p:cNvPr>
          <p:cNvSpPr txBox="1"/>
          <p:nvPr/>
        </p:nvSpPr>
        <p:spPr>
          <a:xfrm>
            <a:off x="400050" y="1812669"/>
            <a:ext cx="7966710" cy="2246769"/>
          </a:xfrm>
          <a:prstGeom prst="rect">
            <a:avLst/>
          </a:prstGeom>
          <a:noFill/>
        </p:spPr>
        <p:txBody>
          <a:bodyPr wrap="square">
            <a:spAutoFit/>
          </a:bodyPr>
          <a:lstStyle/>
          <a:p>
            <a:r>
              <a:rPr lang="vi-VN" sz="2800" b="0" i="0" dirty="0">
                <a:solidFill>
                  <a:srgbClr val="333333"/>
                </a:solidFill>
                <a:effectLst/>
                <a:highlight>
                  <a:srgbClr val="FFFFFF"/>
                </a:highlight>
                <a:latin typeface="+mj-lt"/>
              </a:rPr>
              <a:t>Tỉnh Phú Yên đã triển khai nhiều giải pháp trong việc đào tạo nghề, hỗ trợ vốn và tư vấn việc làm bền vững cho người lao động, qua đây góp phần đáng kể giảm tỷ lệ thất nghiệp, nâng cao thu nhập, giảm nghèo bền vững, ổn định tình hình trật tự xã hội địa phương.</a:t>
            </a:r>
            <a:endParaRPr lang="en-US" sz="2800" dirty="0">
              <a:latin typeface="+mj-lt"/>
            </a:endParaRPr>
          </a:p>
        </p:txBody>
      </p:sp>
      <p:sp>
        <p:nvSpPr>
          <p:cNvPr id="7" name="TextBox 6">
            <a:extLst>
              <a:ext uri="{FF2B5EF4-FFF2-40B4-BE49-F238E27FC236}">
                <a16:creationId xmlns:a16="http://schemas.microsoft.com/office/drawing/2014/main" id="{55EFDF19-7421-8544-F75A-6B9CCD58FDD0}"/>
              </a:ext>
            </a:extLst>
          </p:cNvPr>
          <p:cNvSpPr txBox="1"/>
          <p:nvPr/>
        </p:nvSpPr>
        <p:spPr>
          <a:xfrm>
            <a:off x="104748" y="240560"/>
            <a:ext cx="4467252" cy="523220"/>
          </a:xfrm>
          <a:prstGeom prst="rect">
            <a:avLst/>
          </a:prstGeom>
          <a:noFill/>
        </p:spPr>
        <p:txBody>
          <a:bodyPr wrap="square">
            <a:spAutoFit/>
          </a:bodyPr>
          <a:lstStyle/>
          <a:p>
            <a:pPr>
              <a:spcBef>
                <a:spcPts val="100"/>
              </a:spcBef>
              <a:spcAft>
                <a:spcPts val="100"/>
              </a:spcAft>
            </a:pP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Pentagon 10">
            <a:extLst>
              <a:ext uri="{FF2B5EF4-FFF2-40B4-BE49-F238E27FC236}">
                <a16:creationId xmlns:a16="http://schemas.microsoft.com/office/drawing/2014/main" id="{CFB406AE-0EDC-F3E8-50FF-856E9BC1FE7C}"/>
              </a:ext>
            </a:extLst>
          </p:cNvPr>
          <p:cNvSpPr/>
          <p:nvPr/>
        </p:nvSpPr>
        <p:spPr>
          <a:xfrm>
            <a:off x="277796" y="984459"/>
            <a:ext cx="7723204" cy="545976"/>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FFFF"/>
                </a:solidFill>
                <a:latin typeface="Times New Roman" panose="02020603050405020304" pitchFamily="18" charset="0"/>
                <a:cs typeface="Times New Roman" panose="02020603050405020304" pitchFamily="18" charset="0"/>
              </a:rPr>
              <a:t>b</a:t>
            </a:r>
            <a:r>
              <a:rPr lang="en-US" sz="2800" b="1" dirty="0">
                <a:solidFill>
                  <a:srgbClr val="FFFFFF"/>
                </a:solidFill>
                <a:latin typeface="Times New Roman" panose="02020603050405020304" pitchFamily="18" charset="0"/>
                <a:cs typeface="Times New Roman" panose="02020603050405020304" pitchFamily="18" charset="0"/>
              </a:rPr>
              <a:t>.</a:t>
            </a:r>
            <a:r>
              <a:rPr lang="vi-VN" sz="2800" b="1" dirty="0">
                <a:solidFill>
                  <a:srgbClr val="FFFFFF"/>
                </a:solidFill>
                <a:latin typeface="Times New Roman" panose="02020603050405020304" pitchFamily="18" charset="0"/>
                <a:cs typeface="Times New Roman" panose="02020603050405020304" pitchFamily="18" charset="0"/>
              </a:rPr>
              <a:t> Tỉ lệ thiếu việc làm của lực lượng lao động</a:t>
            </a:r>
            <a:endParaRPr lang="en-US" sz="2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74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B0BEF9-6129-5C77-01E7-63F8FEBBD7BD}"/>
              </a:ext>
            </a:extLst>
          </p:cNvPr>
          <p:cNvSpPr txBox="1"/>
          <p:nvPr/>
        </p:nvSpPr>
        <p:spPr>
          <a:xfrm>
            <a:off x="104748" y="240560"/>
            <a:ext cx="6044592" cy="523220"/>
          </a:xfrm>
          <a:prstGeom prst="rect">
            <a:avLst/>
          </a:prstGeom>
          <a:noFill/>
        </p:spPr>
        <p:txBody>
          <a:bodyPr wrap="square">
            <a:spAutoFit/>
          </a:bodyPr>
          <a:lstStyle/>
          <a:p>
            <a:pPr>
              <a:spcBef>
                <a:spcPts val="100"/>
              </a:spcBef>
              <a:spcAft>
                <a:spcPts val="100"/>
              </a:spcAft>
            </a:pP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Yên</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Pentagon 10">
            <a:extLst>
              <a:ext uri="{FF2B5EF4-FFF2-40B4-BE49-F238E27FC236}">
                <a16:creationId xmlns:a16="http://schemas.microsoft.com/office/drawing/2014/main" id="{E5A60AD0-16DB-C294-6A9B-1B3A2A45147E}"/>
              </a:ext>
            </a:extLst>
          </p:cNvPr>
          <p:cNvSpPr/>
          <p:nvPr/>
        </p:nvSpPr>
        <p:spPr>
          <a:xfrm>
            <a:off x="277796" y="984459"/>
            <a:ext cx="7243144" cy="545976"/>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FFFF"/>
                </a:solidFill>
                <a:latin typeface="Times New Roman" panose="02020603050405020304" pitchFamily="18" charset="0"/>
                <a:cs typeface="Times New Roman" panose="02020603050405020304" pitchFamily="18" charset="0"/>
              </a:rPr>
              <a:t>b</a:t>
            </a:r>
            <a:r>
              <a:rPr lang="en-US" sz="2800" b="1" dirty="0">
                <a:solidFill>
                  <a:srgbClr val="FFFFFF"/>
                </a:solidFill>
                <a:latin typeface="Times New Roman" panose="02020603050405020304" pitchFamily="18" charset="0"/>
                <a:cs typeface="Times New Roman" panose="02020603050405020304" pitchFamily="18" charset="0"/>
              </a:rPr>
              <a:t>.</a:t>
            </a:r>
            <a:r>
              <a:rPr lang="vi-VN" sz="2800" b="1" dirty="0">
                <a:solidFill>
                  <a:srgbClr val="FFFFFF"/>
                </a:solidFill>
                <a:latin typeface="Times New Roman" panose="02020603050405020304" pitchFamily="18" charset="0"/>
                <a:cs typeface="Times New Roman" panose="02020603050405020304" pitchFamily="18" charset="0"/>
              </a:rPr>
              <a:t> Tỉ lệ thiếu việc làm của lực lượng lao động</a:t>
            </a:r>
            <a:endParaRPr lang="en-US" sz="2800" b="1" dirty="0">
              <a:solidFill>
                <a:srgbClr val="FFFF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2520B91-BAA2-7705-90FC-F7D57A1F6000}"/>
              </a:ext>
            </a:extLst>
          </p:cNvPr>
          <p:cNvSpPr txBox="1"/>
          <p:nvPr/>
        </p:nvSpPr>
        <p:spPr>
          <a:xfrm>
            <a:off x="530974" y="1605620"/>
            <a:ext cx="7950086" cy="1815882"/>
          </a:xfrm>
          <a:prstGeom prst="rect">
            <a:avLst/>
          </a:prstGeom>
          <a:noFill/>
        </p:spPr>
        <p:txBody>
          <a:bodyPr wrap="square">
            <a:spAutoFit/>
          </a:bodyPr>
          <a:lstStyle/>
          <a:p>
            <a:pPr algn="just"/>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xu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g</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iảm nhưng vẫn cao</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hủ</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thôn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2,5% -2020)</a:t>
            </a:r>
          </a:p>
        </p:txBody>
      </p:sp>
    </p:spTree>
    <p:extLst>
      <p:ext uri="{BB962C8B-B14F-4D97-AF65-F5344CB8AC3E}">
        <p14:creationId xmlns:p14="http://schemas.microsoft.com/office/powerpoint/2010/main" val="904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1269D6-CCDB-2F56-7990-5E6ACB32B34C}"/>
              </a:ext>
            </a:extLst>
          </p:cNvPr>
          <p:cNvSpPr txBox="1"/>
          <p:nvPr/>
        </p:nvSpPr>
        <p:spPr>
          <a:xfrm>
            <a:off x="240030" y="1132126"/>
            <a:ext cx="8103870" cy="461665"/>
          </a:xfrm>
          <a:prstGeom prst="rect">
            <a:avLst/>
          </a:prstGeom>
          <a:noFill/>
        </p:spPr>
        <p:txBody>
          <a:bodyPr wrap="square">
            <a:spAutoFit/>
          </a:bodyPr>
          <a:lstStyle/>
          <a:p>
            <a:r>
              <a:rPr lang="en-US" sz="24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400" b="1" i="0" dirty="0">
                <a:solidFill>
                  <a:srgbClr val="000000"/>
                </a:solidFill>
                <a:effectLst/>
                <a:highlight>
                  <a:srgbClr val="FFFFFF"/>
                </a:highlight>
                <a:latin typeface="Times New Roman" panose="02020603050405020304" pitchFamily="18" charset="0"/>
                <a:cs typeface="Times New Roman" panose="02020603050405020304" pitchFamily="18" charset="0"/>
              </a:rPr>
              <a:t>Phát triển thị trường lao động linh hoạt, hiệu quả</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828F89D-D18B-CFF8-55D8-5887619BBF4D}"/>
              </a:ext>
            </a:extLst>
          </p:cNvPr>
          <p:cNvSpPr txBox="1"/>
          <p:nvPr/>
        </p:nvSpPr>
        <p:spPr>
          <a:xfrm>
            <a:off x="240030" y="1703050"/>
            <a:ext cx="8652510" cy="2308324"/>
          </a:xfrm>
          <a:prstGeom prst="rect">
            <a:avLst/>
          </a:prstGeom>
          <a:noFill/>
        </p:spPr>
        <p:txBody>
          <a:bodyPr wrap="square">
            <a:spAutoFit/>
          </a:bodyPr>
          <a:lstStyle/>
          <a:p>
            <a:r>
              <a:rPr lang="vi-VN" sz="2400" i="0" dirty="0">
                <a:solidFill>
                  <a:srgbClr val="141414"/>
                </a:solidFill>
                <a:effectLst/>
                <a:highlight>
                  <a:srgbClr val="FFFFFF"/>
                </a:highlight>
                <a:latin typeface="+mj-lt"/>
              </a:rPr>
              <a:t>Theo đánh giá của các ngành chức năng, kết quả giải quyết việc làm cho người lao động hằng năm đạt chỉ tiêu, nhưng chưa ổn định. Đặc biệt, ở khu vực nông thôn, lao động chỉ tập trung vào mùa vụ, thời gian nhàn rỗi nhiều, số lượng làng nghề, các sản phẩm gắn liền lao động còn ít. Cơ cấu lao động chưa hợp lý, lao động làm việc trong khu vực nông - lâm - thủy sản còn nhiều…</a:t>
            </a:r>
            <a:endParaRPr lang="en-US" sz="2400" dirty="0">
              <a:latin typeface="+mj-lt"/>
            </a:endParaRPr>
          </a:p>
        </p:txBody>
      </p:sp>
      <p:sp>
        <p:nvSpPr>
          <p:cNvPr id="9" name="TextBox 8">
            <a:extLst>
              <a:ext uri="{FF2B5EF4-FFF2-40B4-BE49-F238E27FC236}">
                <a16:creationId xmlns:a16="http://schemas.microsoft.com/office/drawing/2014/main" id="{89CEF7F9-E1A4-B964-1DF6-17B2F1EC61D6}"/>
              </a:ext>
            </a:extLst>
          </p:cNvPr>
          <p:cNvSpPr txBox="1"/>
          <p:nvPr/>
        </p:nvSpPr>
        <p:spPr>
          <a:xfrm>
            <a:off x="0" y="0"/>
            <a:ext cx="8778240" cy="1131848"/>
          </a:xfrm>
          <a:prstGeom prst="rect">
            <a:avLst/>
          </a:prstGeom>
          <a:noFill/>
        </p:spPr>
        <p:txBody>
          <a:bodyPr wrap="square">
            <a:spAutoFit/>
          </a:bodyPr>
          <a:lstStyle/>
          <a:p>
            <a:pPr algn="ctr">
              <a:lnSpc>
                <a:spcPct val="150000"/>
              </a:lnSpc>
              <a:spcBef>
                <a:spcPts val="100"/>
              </a:spcBef>
              <a:spcAft>
                <a:spcPts val="100"/>
              </a:spcAft>
            </a:pP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Yên</a:t>
            </a:r>
            <a:endParaRPr lang="en-US" sz="2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188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561F52-C771-7A4F-1DFB-569FA5C95225}"/>
              </a:ext>
            </a:extLst>
          </p:cNvPr>
          <p:cNvSpPr txBox="1"/>
          <p:nvPr/>
        </p:nvSpPr>
        <p:spPr>
          <a:xfrm>
            <a:off x="240030" y="672030"/>
            <a:ext cx="8698230" cy="1200329"/>
          </a:xfrm>
          <a:prstGeom prst="rect">
            <a:avLst/>
          </a:prstGeom>
          <a:noFill/>
        </p:spPr>
        <p:txBody>
          <a:bodyPr wrap="square">
            <a:spAutoFit/>
          </a:bodyPr>
          <a:lstStyle/>
          <a:p>
            <a:r>
              <a:rPr lang="vi-VN" sz="2400" b="0" i="0" dirty="0">
                <a:solidFill>
                  <a:srgbClr val="222222"/>
                </a:solidFill>
                <a:effectLst/>
                <a:highlight>
                  <a:srgbClr val="FFFFFF"/>
                </a:highlight>
                <a:latin typeface="+mj-lt"/>
              </a:rPr>
              <a:t>Tỉnh Phú Yên đẩy mạnh đưa người lao động đi làm việc có thời hạn ở nước ngoài. Nhờ vậy, nhiều lao động có cơ hội việc làm với thu nhập cao, ổn định cuộc sống sau khi về nước.</a:t>
            </a:r>
            <a:endParaRPr lang="en-US" sz="2400" dirty="0">
              <a:latin typeface="+mj-lt"/>
            </a:endParaRPr>
          </a:p>
        </p:txBody>
      </p:sp>
      <p:sp>
        <p:nvSpPr>
          <p:cNvPr id="7" name="TextBox 6">
            <a:extLst>
              <a:ext uri="{FF2B5EF4-FFF2-40B4-BE49-F238E27FC236}">
                <a16:creationId xmlns:a16="http://schemas.microsoft.com/office/drawing/2014/main" id="{F2299910-54D1-994C-FC99-20EEFC58E326}"/>
              </a:ext>
            </a:extLst>
          </p:cNvPr>
          <p:cNvSpPr txBox="1"/>
          <p:nvPr/>
        </p:nvSpPr>
        <p:spPr>
          <a:xfrm>
            <a:off x="0" y="63746"/>
            <a:ext cx="9144000" cy="461665"/>
          </a:xfrm>
          <a:prstGeom prst="rect">
            <a:avLst/>
          </a:prstGeom>
          <a:noFill/>
        </p:spPr>
        <p:txBody>
          <a:bodyPr wrap="square">
            <a:spAutoFit/>
          </a:bodyPr>
          <a:lstStyle/>
          <a:p>
            <a:pPr algn="just"/>
            <a:r>
              <a:rPr lang="en-US" sz="24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vi-VN" sz="2400" b="1" i="0" dirty="0">
                <a:solidFill>
                  <a:srgbClr val="141414"/>
                </a:solidFill>
                <a:effectLst/>
                <a:highlight>
                  <a:srgbClr val="FFFFFF"/>
                </a:highlight>
                <a:latin typeface="Times New Roman" panose="02020603050405020304" pitchFamily="18" charset="0"/>
                <a:cs typeface="Times New Roman" panose="02020603050405020304" pitchFamily="18" charset="0"/>
              </a:rPr>
              <a:t>Đẩy mạnh kết nối cung - cầu</a:t>
            </a:r>
            <a:r>
              <a:rPr lang="en-US" sz="24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vi-VN" sz="2400" b="1" i="0" dirty="0">
                <a:solidFill>
                  <a:srgbClr val="141414"/>
                </a:solidFill>
                <a:effectLst/>
                <a:highlight>
                  <a:srgbClr val="FFFFFF"/>
                </a:highlight>
                <a:latin typeface="Times New Roman" panose="02020603050405020304" pitchFamily="18" charset="0"/>
                <a:cs typeface="Times New Roman" panose="02020603050405020304" pitchFamily="18" charset="0"/>
              </a:rPr>
              <a:t>Đưa NLĐ đi làm việc ở nước ngoài</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8020B2C-F1B0-AEAE-8703-143A4D697150}"/>
              </a:ext>
            </a:extLst>
          </p:cNvPr>
          <p:cNvSpPr txBox="1"/>
          <p:nvPr/>
        </p:nvSpPr>
        <p:spPr>
          <a:xfrm>
            <a:off x="200025" y="1872359"/>
            <a:ext cx="8778240" cy="2677656"/>
          </a:xfrm>
          <a:prstGeom prst="rect">
            <a:avLst/>
          </a:prstGeom>
          <a:noFill/>
        </p:spPr>
        <p:txBody>
          <a:bodyPr wrap="square">
            <a:spAutoFit/>
          </a:bodyPr>
          <a:lstStyle/>
          <a:p>
            <a:pPr algn="l"/>
            <a:r>
              <a:rPr lang="vi-VN" sz="2400" b="0" i="0" dirty="0">
                <a:solidFill>
                  <a:srgbClr val="222222"/>
                </a:solidFill>
                <a:effectLst/>
                <a:highlight>
                  <a:srgbClr val="FFFFFF"/>
                </a:highlight>
                <a:latin typeface="+mj-lt"/>
              </a:rPr>
              <a:t>Theo ông Nguyễn Hữu Từ, Giám đốc Sở Lao động - Thương binh và Xã hội tỉnh Phú Yên, lao động đi làm việc thời vụ ở nước ngoài không yêu cầu cao về đào tạo nghề, ngoại ngữ. Người lao động làm việc trong thời gian ngắn, lương khá cao. Đặc biệt, người lao động Phú Yên chăm chỉ, cần cù, có ý thức chấp hành nghiêm pháp luật. Đây sẽ là hướng đi mới mở ra nhiều cơ hội làm việc, nâng cao thu nhập cho người dân.</a:t>
            </a:r>
            <a:endParaRPr lang="en-US" sz="2400" dirty="0">
              <a:latin typeface="+mj-lt"/>
            </a:endParaRPr>
          </a:p>
        </p:txBody>
      </p:sp>
    </p:spTree>
    <p:extLst>
      <p:ext uri="{BB962C8B-B14F-4D97-AF65-F5344CB8AC3E}">
        <p14:creationId xmlns:p14="http://schemas.microsoft.com/office/powerpoint/2010/main" val="170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4423E5-55D5-2CEE-6AFE-2FAAF737D7B8}"/>
              </a:ext>
            </a:extLst>
          </p:cNvPr>
          <p:cNvPicPr>
            <a:picLocks noChangeAspect="1"/>
          </p:cNvPicPr>
          <p:nvPr/>
        </p:nvPicPr>
        <p:blipFill>
          <a:blip r:embed="rId2"/>
          <a:srcRect/>
          <a:stretch/>
        </p:blipFill>
        <p:spPr>
          <a:xfrm>
            <a:off x="1821731" y="240030"/>
            <a:ext cx="5135330" cy="4697730"/>
          </a:xfrm>
          <a:prstGeom prst="rect">
            <a:avLst/>
          </a:prstGeom>
        </p:spPr>
      </p:pic>
    </p:spTree>
    <p:extLst>
      <p:ext uri="{BB962C8B-B14F-4D97-AF65-F5344CB8AC3E}">
        <p14:creationId xmlns:p14="http://schemas.microsoft.com/office/powerpoint/2010/main" val="413870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D0585E-B212-D914-0FAE-6132BAD54F47}"/>
              </a:ext>
            </a:extLst>
          </p:cNvPr>
          <p:cNvSpPr txBox="1"/>
          <p:nvPr/>
        </p:nvSpPr>
        <p:spPr>
          <a:xfrm>
            <a:off x="371474" y="861983"/>
            <a:ext cx="7480936" cy="1938992"/>
          </a:xfrm>
          <a:prstGeom prst="rect">
            <a:avLst/>
          </a:prstGeom>
          <a:noFill/>
        </p:spPr>
        <p:txBody>
          <a:bodyPr wrap="square">
            <a:spAutoFit/>
          </a:bodyPr>
          <a:lstStyle/>
          <a:p>
            <a:r>
              <a:rPr lang="vi-VN" sz="2400" b="0" i="0" dirty="0">
                <a:solidFill>
                  <a:srgbClr val="141414"/>
                </a:solidFill>
                <a:effectLst/>
                <a:highlight>
                  <a:srgbClr val="FFFFFF"/>
                </a:highlight>
                <a:latin typeface="+mj-lt"/>
              </a:rPr>
              <a:t>Từ nay đến cuối năm 2025, tỉnh tập trung phát triển thị trường lao động nông thôn gắn với các sản phẩm từ nông nghiệp, phát huy vai trò của chính quyền địa phương, các cấp, ngành phối hợp tạo điều kiện khuyến khích phát triển các làng nghề, các sản phẩm OCOP.</a:t>
            </a:r>
            <a:endParaRPr lang="en-US" sz="2400" dirty="0">
              <a:latin typeface="+mj-lt"/>
            </a:endParaRPr>
          </a:p>
        </p:txBody>
      </p:sp>
      <p:sp>
        <p:nvSpPr>
          <p:cNvPr id="7" name="TextBox 6">
            <a:extLst>
              <a:ext uri="{FF2B5EF4-FFF2-40B4-BE49-F238E27FC236}">
                <a16:creationId xmlns:a16="http://schemas.microsoft.com/office/drawing/2014/main" id="{7E60CE89-8603-6816-C9DE-1E746E333715}"/>
              </a:ext>
            </a:extLst>
          </p:cNvPr>
          <p:cNvSpPr txBox="1"/>
          <p:nvPr/>
        </p:nvSpPr>
        <p:spPr>
          <a:xfrm>
            <a:off x="342900" y="365760"/>
            <a:ext cx="5634990" cy="461665"/>
          </a:xfrm>
          <a:prstGeom prst="rect">
            <a:avLst/>
          </a:prstGeom>
          <a:noFill/>
        </p:spPr>
        <p:txBody>
          <a:bodyPr wrap="square">
            <a:spAutoFit/>
          </a:bodyPr>
          <a:lstStyle/>
          <a:p>
            <a:r>
              <a:rPr lang="en-US" sz="2400" b="1" i="0" dirty="0">
                <a:solidFill>
                  <a:srgbClr val="141414"/>
                </a:solidFill>
                <a:effectLst/>
                <a:highlight>
                  <a:srgbClr val="FFFFFF"/>
                </a:highlight>
                <a:latin typeface="+mj-lt"/>
              </a:rPr>
              <a:t>- </a:t>
            </a:r>
            <a:r>
              <a:rPr lang="vi-VN" sz="2400" b="1" i="0" dirty="0">
                <a:solidFill>
                  <a:srgbClr val="141414"/>
                </a:solidFill>
                <a:effectLst/>
                <a:highlight>
                  <a:srgbClr val="FFFFFF"/>
                </a:highlight>
                <a:latin typeface="+mj-lt"/>
              </a:rPr>
              <a:t>Nâng cao hiệu quả quản lý</a:t>
            </a:r>
            <a:r>
              <a:rPr lang="vi-VN" sz="2400" b="0" i="0" dirty="0">
                <a:solidFill>
                  <a:srgbClr val="141414"/>
                </a:solidFill>
                <a:effectLst/>
                <a:highlight>
                  <a:srgbClr val="FFFFFF"/>
                </a:highlight>
                <a:latin typeface="+mj-lt"/>
              </a:rPr>
              <a:t> </a:t>
            </a:r>
            <a:r>
              <a:rPr lang="vi-VN" sz="2400" b="1" i="0" dirty="0">
                <a:solidFill>
                  <a:srgbClr val="141414"/>
                </a:solidFill>
                <a:effectLst/>
                <a:highlight>
                  <a:srgbClr val="FFFFFF"/>
                </a:highlight>
                <a:latin typeface="+mj-lt"/>
              </a:rPr>
              <a:t>nhà nước</a:t>
            </a:r>
            <a:endParaRPr lang="en-US" sz="2400" dirty="0">
              <a:latin typeface="+mj-lt"/>
            </a:endParaRPr>
          </a:p>
        </p:txBody>
      </p:sp>
    </p:spTree>
    <p:extLst>
      <p:ext uri="{BB962C8B-B14F-4D97-AF65-F5344CB8AC3E}">
        <p14:creationId xmlns:p14="http://schemas.microsoft.com/office/powerpoint/2010/main" val="10306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AD286B-6AB6-2045-4B84-31F6F6079665}"/>
              </a:ext>
            </a:extLst>
          </p:cNvPr>
          <p:cNvSpPr txBox="1"/>
          <p:nvPr/>
        </p:nvSpPr>
        <p:spPr>
          <a:xfrm>
            <a:off x="182880" y="126445"/>
            <a:ext cx="8823960" cy="1938992"/>
          </a:xfrm>
          <a:prstGeom prst="rect">
            <a:avLst/>
          </a:prstGeom>
          <a:noFill/>
        </p:spPr>
        <p:txBody>
          <a:bodyPr wrap="square">
            <a:spAutoFit/>
          </a:bodyPr>
          <a:lstStyle/>
          <a:p>
            <a:pPr algn="just"/>
            <a:r>
              <a:rPr lang="en-US" sz="24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vi-VN" sz="2400" b="1" i="0" dirty="0">
                <a:solidFill>
                  <a:srgbClr val="141414"/>
                </a:solidFill>
                <a:effectLst/>
                <a:highlight>
                  <a:srgbClr val="FFFFFF"/>
                </a:highlight>
                <a:latin typeface="Times New Roman" panose="02020603050405020304" pitchFamily="18" charset="0"/>
                <a:cs typeface="Times New Roman" panose="02020603050405020304" pitchFamily="18" charset="0"/>
              </a:rPr>
              <a:t>Kết nối, hỗ trợ người lao động tìm việc</a:t>
            </a:r>
            <a:endParaRPr lang="vi-VN" sz="2400" b="0" i="0" dirty="0">
              <a:solidFill>
                <a:srgbClr val="141414"/>
              </a:solidFill>
              <a:effectLst/>
              <a:highlight>
                <a:srgbClr val="FFFFFF"/>
              </a:highlight>
              <a:latin typeface="Times New Roman" panose="02020603050405020304" pitchFamily="18" charset="0"/>
              <a:cs typeface="Times New Roman" panose="02020603050405020304" pitchFamily="18" charset="0"/>
            </a:endParaRPr>
          </a:p>
          <a:p>
            <a:pPr algn="just"/>
            <a:r>
              <a:rPr lang="vi-VN" sz="2400" b="0" i="0" dirty="0">
                <a:solidFill>
                  <a:srgbClr val="141414"/>
                </a:solidFill>
                <a:effectLst/>
                <a:highlight>
                  <a:srgbClr val="FFFFFF"/>
                </a:highlight>
                <a:latin typeface="Times New Roman" panose="02020603050405020304" pitchFamily="18" charset="0"/>
                <a:cs typeface="Times New Roman" panose="02020603050405020304" pitchFamily="18" charset="0"/>
              </a:rPr>
              <a:t>Hiện nay, trong bối cảnh kinh tế thế giới, trong nước có nhiều biến động, khủng hoảng kinh tế, nhiều doanh nghiệp gặp khó khăn phải cắt giảm thu nhập của người lao động (NLĐ), tạm hoãn hợp đồng, tình trạng việc làm không ổn định, dẫn tới NLĐ mất việc làm gia tăng.</a:t>
            </a:r>
          </a:p>
        </p:txBody>
      </p:sp>
      <p:sp>
        <p:nvSpPr>
          <p:cNvPr id="8" name="TextBox 7">
            <a:extLst>
              <a:ext uri="{FF2B5EF4-FFF2-40B4-BE49-F238E27FC236}">
                <a16:creationId xmlns:a16="http://schemas.microsoft.com/office/drawing/2014/main" id="{4D28C61D-2DD4-A007-4960-B58B519D53F6}"/>
              </a:ext>
            </a:extLst>
          </p:cNvPr>
          <p:cNvSpPr txBox="1"/>
          <p:nvPr/>
        </p:nvSpPr>
        <p:spPr>
          <a:xfrm>
            <a:off x="182880" y="2065437"/>
            <a:ext cx="8686800" cy="2308324"/>
          </a:xfrm>
          <a:prstGeom prst="rect">
            <a:avLst/>
          </a:prstGeom>
          <a:noFill/>
        </p:spPr>
        <p:txBody>
          <a:bodyPr wrap="square">
            <a:spAutoFit/>
          </a:bodyPr>
          <a:lstStyle/>
          <a:p>
            <a:r>
              <a:rPr lang="vi-VN" sz="2400" b="0" i="0" dirty="0">
                <a:solidFill>
                  <a:srgbClr val="141414"/>
                </a:solidFill>
                <a:effectLst/>
                <a:highlight>
                  <a:srgbClr val="FFFFFF"/>
                </a:highlight>
                <a:latin typeface="+mj-lt"/>
              </a:rPr>
              <a:t>Mục tiêu của đề án này là đẩy mạnh công tác hỗ trợ tạo việc làm cho NLĐ làm việc tại địa phương và làm việc có thời hạn ở nước ngoài theo hướng giải quyết việc làm bền vững; đảm bảo cho NLĐ trong độ tuổi, có khả năng lao động đều có cơ hội tìm được việc làm, tự tạo việc làm có thu nhập ổn định, cải thiện đời sống, góp phần đảm bảo an sinh xã hội, phát triển kinh tế của tỉnh nhanh và bền vững.</a:t>
            </a:r>
            <a:endParaRPr lang="en-US" sz="2400" dirty="0">
              <a:latin typeface="+mj-lt"/>
            </a:endParaRPr>
          </a:p>
        </p:txBody>
      </p:sp>
    </p:spTree>
    <p:extLst>
      <p:ext uri="{BB962C8B-B14F-4D97-AF65-F5344CB8AC3E}">
        <p14:creationId xmlns:p14="http://schemas.microsoft.com/office/powerpoint/2010/main" val="346887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494"/>
        <p:cNvGrpSpPr/>
        <p:nvPr/>
      </p:nvGrpSpPr>
      <p:grpSpPr>
        <a:xfrm>
          <a:off x="0" y="0"/>
          <a:ext cx="0" cy="0"/>
          <a:chOff x="0" y="0"/>
          <a:chExt cx="0" cy="0"/>
        </a:xfrm>
      </p:grpSpPr>
      <p:sp>
        <p:nvSpPr>
          <p:cNvPr id="6" name="TextBox 5">
            <a:extLst>
              <a:ext uri="{FF2B5EF4-FFF2-40B4-BE49-F238E27FC236}">
                <a16:creationId xmlns:a16="http://schemas.microsoft.com/office/drawing/2014/main" id="{CF07BFD9-575B-79B8-93E6-0D83BB41EAFF}"/>
              </a:ext>
            </a:extLst>
          </p:cNvPr>
          <p:cNvSpPr txBox="1"/>
          <p:nvPr/>
        </p:nvSpPr>
        <p:spPr>
          <a:xfrm>
            <a:off x="0" y="0"/>
            <a:ext cx="8435340" cy="1307537"/>
          </a:xfrm>
          <a:prstGeom prst="rect">
            <a:avLst/>
          </a:prstGeom>
          <a:noFill/>
        </p:spPr>
        <p:txBody>
          <a:bodyPr wrap="square">
            <a:spAutoFit/>
          </a:bodyPr>
          <a:lstStyle/>
          <a:p>
            <a:pPr algn="ctr">
              <a:lnSpc>
                <a:spcPct val="150000"/>
              </a:lnSpc>
              <a:spcBef>
                <a:spcPts val="100"/>
              </a:spcBef>
              <a:spcAft>
                <a:spcPts val="100"/>
              </a:spcAft>
            </a:pP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Yên</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74C58B6-B94F-2D67-112E-1F346F499635}"/>
              </a:ext>
            </a:extLst>
          </p:cNvPr>
          <p:cNvSpPr txBox="1"/>
          <p:nvPr/>
        </p:nvSpPr>
        <p:spPr>
          <a:xfrm>
            <a:off x="274320" y="3792821"/>
            <a:ext cx="8595360" cy="523220"/>
          </a:xfrm>
          <a:prstGeom prst="rect">
            <a:avLst/>
          </a:prstGeom>
          <a:noFill/>
        </p:spPr>
        <p:txBody>
          <a:bodyPr wrap="square">
            <a:spAutoFit/>
          </a:bodyPr>
          <a:lstStyle/>
          <a:p>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vi-VN"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Kết nối, hỗ trợ người lao động tìm việc</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3E0DE0C-D060-569F-9D7A-BF2B8F82C8B3}"/>
              </a:ext>
            </a:extLst>
          </p:cNvPr>
          <p:cNvSpPr txBox="1"/>
          <p:nvPr/>
        </p:nvSpPr>
        <p:spPr>
          <a:xfrm>
            <a:off x="274320" y="1383797"/>
            <a:ext cx="8161019" cy="523220"/>
          </a:xfrm>
          <a:prstGeom prst="rect">
            <a:avLst/>
          </a:prstGeom>
          <a:noFill/>
        </p:spPr>
        <p:txBody>
          <a:bodyPr wrap="square">
            <a:spAutoFit/>
          </a:bodyPr>
          <a:lstStyle/>
          <a:p>
            <a:r>
              <a:rPr lang="en-US" sz="28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800" b="1" i="0" dirty="0">
                <a:solidFill>
                  <a:srgbClr val="000000"/>
                </a:solidFill>
                <a:effectLst/>
                <a:highlight>
                  <a:srgbClr val="FFFFFF"/>
                </a:highlight>
                <a:latin typeface="Times New Roman" panose="02020603050405020304" pitchFamily="18" charset="0"/>
                <a:cs typeface="Times New Roman" panose="02020603050405020304" pitchFamily="18" charset="0"/>
              </a:rPr>
              <a:t>Phát triển thị trường lao động linh hoạt, hiệu quả</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056797A-0BAF-6FF3-6AB0-4EBAD481B1BD}"/>
              </a:ext>
            </a:extLst>
          </p:cNvPr>
          <p:cNvSpPr txBox="1"/>
          <p:nvPr/>
        </p:nvSpPr>
        <p:spPr>
          <a:xfrm>
            <a:off x="274320" y="2054606"/>
            <a:ext cx="8263890" cy="954107"/>
          </a:xfrm>
          <a:prstGeom prst="rect">
            <a:avLst/>
          </a:prstGeom>
          <a:noFill/>
        </p:spPr>
        <p:txBody>
          <a:bodyPr wrap="square">
            <a:spAutoFit/>
          </a:bodyPr>
          <a:lstStyle/>
          <a:p>
            <a:pPr algn="just"/>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vi-VN"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Đẩy mạnh kết nối cung - cầu</a:t>
            </a:r>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vi-VN"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Đưa NLĐ đi làm việc ở nước ngoài</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81DAF3E-ED3E-9575-F5B4-11C3CA55308B}"/>
              </a:ext>
            </a:extLst>
          </p:cNvPr>
          <p:cNvSpPr txBox="1"/>
          <p:nvPr/>
        </p:nvSpPr>
        <p:spPr>
          <a:xfrm>
            <a:off x="274320" y="3156302"/>
            <a:ext cx="7882935" cy="523220"/>
          </a:xfrm>
          <a:prstGeom prst="rect">
            <a:avLst/>
          </a:prstGeom>
          <a:noFill/>
        </p:spPr>
        <p:txBody>
          <a:bodyPr wrap="square">
            <a:spAutoFit/>
          </a:bodyPr>
          <a:lstStyle/>
          <a:p>
            <a:r>
              <a:rPr lang="en-US"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vi-VN"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Nâng cao hiệu quả quản lý</a:t>
            </a:r>
            <a:r>
              <a:rPr lang="vi-VN" sz="2800" b="0" i="0" dirty="0">
                <a:solidFill>
                  <a:srgbClr val="141414"/>
                </a:solidFill>
                <a:effectLst/>
                <a:highlight>
                  <a:srgbClr val="FFFFFF"/>
                </a:highlight>
                <a:latin typeface="Times New Roman" panose="02020603050405020304" pitchFamily="18" charset="0"/>
                <a:cs typeface="Times New Roman" panose="02020603050405020304" pitchFamily="18" charset="0"/>
              </a:rPr>
              <a:t> </a:t>
            </a:r>
            <a:r>
              <a:rPr lang="vi-VN" sz="2800" b="1" i="0" dirty="0">
                <a:solidFill>
                  <a:srgbClr val="141414"/>
                </a:solidFill>
                <a:effectLst/>
                <a:highlight>
                  <a:srgbClr val="FFFFFF"/>
                </a:highlight>
                <a:latin typeface="Times New Roman" panose="02020603050405020304" pitchFamily="18" charset="0"/>
                <a:cs typeface="Times New Roman" panose="02020603050405020304" pitchFamily="18" charset="0"/>
              </a:rPr>
              <a:t>nhà nước</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445"/>
        <p:cNvGrpSpPr/>
        <p:nvPr/>
      </p:nvGrpSpPr>
      <p:grpSpPr>
        <a:xfrm>
          <a:off x="0" y="0"/>
          <a:ext cx="0" cy="0"/>
          <a:chOff x="0" y="0"/>
          <a:chExt cx="0" cy="0"/>
        </a:xfrm>
      </p:grpSpPr>
      <p:pic>
        <p:nvPicPr>
          <p:cNvPr id="20" name="Online Media 19" title="CĐ Nghề Phú Yên- Học nghề- Có việc làm (năm 2020)">
            <a:hlinkClick r:id="" action="ppaction://media"/>
            <a:extLst>
              <a:ext uri="{FF2B5EF4-FFF2-40B4-BE49-F238E27FC236}">
                <a16:creationId xmlns:a16="http://schemas.microsoft.com/office/drawing/2014/main" id="{03B29986-C3C5-E905-6BBA-91254002EC03}"/>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259789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1118" name="Google Shape;1118;p51"/>
          <p:cNvGrpSpPr/>
          <p:nvPr/>
        </p:nvGrpSpPr>
        <p:grpSpPr>
          <a:xfrm>
            <a:off x="5439484" y="2578759"/>
            <a:ext cx="262492" cy="550586"/>
            <a:chOff x="-10762889" y="2108294"/>
            <a:chExt cx="448858" cy="941495"/>
          </a:xfrm>
        </p:grpSpPr>
        <p:sp>
          <p:nvSpPr>
            <p:cNvPr id="1119" name="Google Shape;1119;p51"/>
            <p:cNvSpPr/>
            <p:nvPr/>
          </p:nvSpPr>
          <p:spPr>
            <a:xfrm>
              <a:off x="-10743161" y="2193030"/>
              <a:ext cx="281264" cy="516872"/>
            </a:xfrm>
            <a:custGeom>
              <a:avLst/>
              <a:gdLst/>
              <a:ahLst/>
              <a:cxnLst/>
              <a:rect l="l" t="t" r="r" b="b"/>
              <a:pathLst>
                <a:path w="1497" h="2751" extrusionOk="0">
                  <a:moveTo>
                    <a:pt x="75" y="1"/>
                  </a:moveTo>
                  <a:lnTo>
                    <a:pt x="75" y="1"/>
                  </a:lnTo>
                  <a:cubicBezTo>
                    <a:pt x="0" y="933"/>
                    <a:pt x="163" y="1882"/>
                    <a:pt x="546" y="2735"/>
                  </a:cubicBezTo>
                  <a:lnTo>
                    <a:pt x="1496" y="2751"/>
                  </a:lnTo>
                  <a:cubicBezTo>
                    <a:pt x="1398" y="1831"/>
                    <a:pt x="1022" y="943"/>
                    <a:pt x="428" y="235"/>
                  </a:cubicBezTo>
                  <a:cubicBezTo>
                    <a:pt x="337" y="127"/>
                    <a:pt x="216" y="4"/>
                    <a:pt x="75" y="1"/>
                  </a:cubicBez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1"/>
            <p:cNvSpPr/>
            <p:nvPr/>
          </p:nvSpPr>
          <p:spPr>
            <a:xfrm>
              <a:off x="-10553397" y="2108294"/>
              <a:ext cx="239365" cy="601044"/>
            </a:xfrm>
            <a:custGeom>
              <a:avLst/>
              <a:gdLst/>
              <a:ahLst/>
              <a:cxnLst/>
              <a:rect l="l" t="t" r="r" b="b"/>
              <a:pathLst>
                <a:path w="1274" h="3199" extrusionOk="0">
                  <a:moveTo>
                    <a:pt x="1053" y="0"/>
                  </a:moveTo>
                  <a:lnTo>
                    <a:pt x="1053" y="0"/>
                  </a:lnTo>
                  <a:cubicBezTo>
                    <a:pt x="465" y="968"/>
                    <a:pt x="101" y="2071"/>
                    <a:pt x="0" y="3199"/>
                  </a:cubicBezTo>
                  <a:lnTo>
                    <a:pt x="665" y="3196"/>
                  </a:lnTo>
                  <a:cubicBezTo>
                    <a:pt x="1136" y="2211"/>
                    <a:pt x="1274" y="1067"/>
                    <a:pt x="1053" y="0"/>
                  </a:cubicBez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1"/>
            <p:cNvSpPr/>
            <p:nvPr/>
          </p:nvSpPr>
          <p:spPr>
            <a:xfrm>
              <a:off x="-10621599" y="2230419"/>
              <a:ext cx="193146" cy="489065"/>
            </a:xfrm>
            <a:custGeom>
              <a:avLst/>
              <a:gdLst/>
              <a:ahLst/>
              <a:cxnLst/>
              <a:rect l="l" t="t" r="r" b="b"/>
              <a:pathLst>
                <a:path w="1028" h="2603" extrusionOk="0">
                  <a:moveTo>
                    <a:pt x="222" y="0"/>
                  </a:moveTo>
                  <a:cubicBezTo>
                    <a:pt x="110" y="428"/>
                    <a:pt x="21" y="864"/>
                    <a:pt x="11" y="1306"/>
                  </a:cubicBezTo>
                  <a:cubicBezTo>
                    <a:pt x="1" y="1748"/>
                    <a:pt x="73" y="2199"/>
                    <a:pt x="274" y="2593"/>
                  </a:cubicBezTo>
                  <a:lnTo>
                    <a:pt x="930" y="2603"/>
                  </a:lnTo>
                  <a:cubicBezTo>
                    <a:pt x="1028" y="2147"/>
                    <a:pt x="1018" y="1669"/>
                    <a:pt x="900" y="1219"/>
                  </a:cubicBezTo>
                  <a:cubicBezTo>
                    <a:pt x="783" y="768"/>
                    <a:pt x="530" y="349"/>
                    <a:pt x="222" y="0"/>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1"/>
            <p:cNvSpPr/>
            <p:nvPr/>
          </p:nvSpPr>
          <p:spPr>
            <a:xfrm>
              <a:off x="-10762889" y="2385238"/>
              <a:ext cx="333684" cy="332744"/>
            </a:xfrm>
            <a:custGeom>
              <a:avLst/>
              <a:gdLst/>
              <a:ahLst/>
              <a:cxnLst/>
              <a:rect l="l" t="t" r="r" b="b"/>
              <a:pathLst>
                <a:path w="1776" h="1771" extrusionOk="0">
                  <a:moveTo>
                    <a:pt x="0" y="1"/>
                  </a:moveTo>
                  <a:cubicBezTo>
                    <a:pt x="80" y="321"/>
                    <a:pt x="161" y="643"/>
                    <a:pt x="291" y="946"/>
                  </a:cubicBezTo>
                  <a:cubicBezTo>
                    <a:pt x="421" y="1249"/>
                    <a:pt x="604" y="1535"/>
                    <a:pt x="856" y="1748"/>
                  </a:cubicBezTo>
                  <a:lnTo>
                    <a:pt x="1775" y="1770"/>
                  </a:lnTo>
                  <a:cubicBezTo>
                    <a:pt x="1696" y="1335"/>
                    <a:pt x="1482" y="924"/>
                    <a:pt x="1171" y="610"/>
                  </a:cubicBezTo>
                  <a:cubicBezTo>
                    <a:pt x="860" y="294"/>
                    <a:pt x="435" y="86"/>
                    <a:pt x="0" y="1"/>
                  </a:cubicBez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1"/>
            <p:cNvSpPr/>
            <p:nvPr/>
          </p:nvSpPr>
          <p:spPr>
            <a:xfrm>
              <a:off x="-10667819" y="2680219"/>
              <a:ext cx="266233" cy="369570"/>
            </a:xfrm>
            <a:custGeom>
              <a:avLst/>
              <a:gdLst/>
              <a:ahLst/>
              <a:cxnLst/>
              <a:rect l="l" t="t" r="r" b="b"/>
              <a:pathLst>
                <a:path w="1417" h="1967" extrusionOk="0">
                  <a:moveTo>
                    <a:pt x="0" y="0"/>
                  </a:moveTo>
                  <a:lnTo>
                    <a:pt x="0" y="1258"/>
                  </a:lnTo>
                  <a:cubicBezTo>
                    <a:pt x="0" y="1649"/>
                    <a:pt x="318" y="1967"/>
                    <a:pt x="708" y="1967"/>
                  </a:cubicBezTo>
                  <a:cubicBezTo>
                    <a:pt x="1099" y="1967"/>
                    <a:pt x="1417" y="1649"/>
                    <a:pt x="1417" y="1258"/>
                  </a:cubicBezTo>
                  <a:lnTo>
                    <a:pt x="1417" y="0"/>
                  </a:ln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51"/>
          <p:cNvGrpSpPr/>
          <p:nvPr/>
        </p:nvGrpSpPr>
        <p:grpSpPr>
          <a:xfrm>
            <a:off x="5090086" y="712020"/>
            <a:ext cx="3506993" cy="3528958"/>
            <a:chOff x="5090086" y="712020"/>
            <a:chExt cx="3506993" cy="3528958"/>
          </a:xfrm>
        </p:grpSpPr>
        <p:sp>
          <p:nvSpPr>
            <p:cNvPr id="1125" name="Google Shape;1125;p51"/>
            <p:cNvSpPr/>
            <p:nvPr/>
          </p:nvSpPr>
          <p:spPr>
            <a:xfrm>
              <a:off x="5202601" y="3863009"/>
              <a:ext cx="3394478" cy="377970"/>
            </a:xfrm>
            <a:custGeom>
              <a:avLst/>
              <a:gdLst/>
              <a:ahLst/>
              <a:cxnLst/>
              <a:rect l="l" t="t" r="r" b="b"/>
              <a:pathLst>
                <a:path w="53429" h="3440" extrusionOk="0">
                  <a:moveTo>
                    <a:pt x="26715" y="1"/>
                  </a:moveTo>
                  <a:cubicBezTo>
                    <a:pt x="11961" y="1"/>
                    <a:pt x="0" y="770"/>
                    <a:pt x="0" y="1719"/>
                  </a:cubicBezTo>
                  <a:cubicBezTo>
                    <a:pt x="0" y="2668"/>
                    <a:pt x="11961" y="3439"/>
                    <a:pt x="26715" y="3439"/>
                  </a:cubicBezTo>
                  <a:cubicBezTo>
                    <a:pt x="41468" y="3439"/>
                    <a:pt x="53429" y="2668"/>
                    <a:pt x="53429" y="1719"/>
                  </a:cubicBezTo>
                  <a:cubicBezTo>
                    <a:pt x="53429" y="770"/>
                    <a:pt x="41468" y="1"/>
                    <a:pt x="26715" y="1"/>
                  </a:cubicBezTo>
                  <a:close/>
                </a:path>
              </a:pathLst>
            </a:custGeom>
            <a:solidFill>
              <a:srgbClr val="3A0808">
                <a:alpha val="16350"/>
              </a:srgbClr>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51"/>
            <p:cNvGrpSpPr/>
            <p:nvPr/>
          </p:nvGrpSpPr>
          <p:grpSpPr>
            <a:xfrm>
              <a:off x="5582595" y="2363014"/>
              <a:ext cx="844501" cy="1757793"/>
              <a:chOff x="-10387870" y="2130276"/>
              <a:chExt cx="1444085" cy="3005802"/>
            </a:xfrm>
          </p:grpSpPr>
          <p:grpSp>
            <p:nvGrpSpPr>
              <p:cNvPr id="1127" name="Google Shape;1127;p51"/>
              <p:cNvGrpSpPr/>
              <p:nvPr/>
            </p:nvGrpSpPr>
            <p:grpSpPr>
              <a:xfrm>
                <a:off x="-10387870" y="2130276"/>
                <a:ext cx="1444085" cy="3005802"/>
                <a:chOff x="-10387870" y="2130276"/>
                <a:chExt cx="1444085" cy="3005802"/>
              </a:xfrm>
            </p:grpSpPr>
            <p:sp>
              <p:nvSpPr>
                <p:cNvPr id="1128" name="Google Shape;1128;p51"/>
                <p:cNvSpPr/>
                <p:nvPr/>
              </p:nvSpPr>
              <p:spPr>
                <a:xfrm>
                  <a:off x="-10387870" y="2130276"/>
                  <a:ext cx="1267660" cy="1507026"/>
                </a:xfrm>
                <a:custGeom>
                  <a:avLst/>
                  <a:gdLst/>
                  <a:ahLst/>
                  <a:cxnLst/>
                  <a:rect l="l" t="t" r="r" b="b"/>
                  <a:pathLst>
                    <a:path w="6747" h="8021" extrusionOk="0">
                      <a:moveTo>
                        <a:pt x="901" y="1"/>
                      </a:moveTo>
                      <a:cubicBezTo>
                        <a:pt x="369" y="1"/>
                        <a:pt x="0" y="433"/>
                        <a:pt x="80" y="967"/>
                      </a:cubicBezTo>
                      <a:lnTo>
                        <a:pt x="981" y="7056"/>
                      </a:lnTo>
                      <a:cubicBezTo>
                        <a:pt x="1060" y="7588"/>
                        <a:pt x="1556" y="8020"/>
                        <a:pt x="2090" y="8020"/>
                      </a:cubicBezTo>
                      <a:lnTo>
                        <a:pt x="5846" y="8020"/>
                      </a:lnTo>
                      <a:cubicBezTo>
                        <a:pt x="6378" y="8020"/>
                        <a:pt x="6747" y="7588"/>
                        <a:pt x="6667" y="7056"/>
                      </a:cubicBezTo>
                      <a:lnTo>
                        <a:pt x="5765" y="967"/>
                      </a:lnTo>
                      <a:cubicBezTo>
                        <a:pt x="5687" y="433"/>
                        <a:pt x="5190" y="1"/>
                        <a:pt x="4657"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1"/>
                <p:cNvSpPr/>
                <p:nvPr/>
              </p:nvSpPr>
              <p:spPr>
                <a:xfrm>
                  <a:off x="-10261986" y="2130276"/>
                  <a:ext cx="1267660" cy="1507026"/>
                </a:xfrm>
                <a:custGeom>
                  <a:avLst/>
                  <a:gdLst/>
                  <a:ahLst/>
                  <a:cxnLst/>
                  <a:rect l="l" t="t" r="r" b="b"/>
                  <a:pathLst>
                    <a:path w="6747" h="8021" extrusionOk="0">
                      <a:moveTo>
                        <a:pt x="903" y="1"/>
                      </a:moveTo>
                      <a:cubicBezTo>
                        <a:pt x="369" y="1"/>
                        <a:pt x="1" y="433"/>
                        <a:pt x="80" y="967"/>
                      </a:cubicBezTo>
                      <a:lnTo>
                        <a:pt x="982" y="7056"/>
                      </a:lnTo>
                      <a:cubicBezTo>
                        <a:pt x="1060" y="7588"/>
                        <a:pt x="1557" y="8020"/>
                        <a:pt x="2090" y="8020"/>
                      </a:cubicBezTo>
                      <a:lnTo>
                        <a:pt x="5846" y="8020"/>
                      </a:lnTo>
                      <a:cubicBezTo>
                        <a:pt x="6378" y="8020"/>
                        <a:pt x="6747" y="7588"/>
                        <a:pt x="6667" y="7056"/>
                      </a:cubicBezTo>
                      <a:lnTo>
                        <a:pt x="5766" y="967"/>
                      </a:lnTo>
                      <a:cubicBezTo>
                        <a:pt x="5687" y="433"/>
                        <a:pt x="5191" y="1"/>
                        <a:pt x="4657" y="1"/>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1"/>
                <p:cNvSpPr/>
                <p:nvPr/>
              </p:nvSpPr>
              <p:spPr>
                <a:xfrm>
                  <a:off x="-10062076" y="3820500"/>
                  <a:ext cx="1079963" cy="139974"/>
                </a:xfrm>
                <a:custGeom>
                  <a:avLst/>
                  <a:gdLst/>
                  <a:ahLst/>
                  <a:cxnLst/>
                  <a:rect l="l" t="t" r="r" b="b"/>
                  <a:pathLst>
                    <a:path w="5748" h="745" extrusionOk="0">
                      <a:moveTo>
                        <a:pt x="744" y="0"/>
                      </a:moveTo>
                      <a:cubicBezTo>
                        <a:pt x="333" y="0"/>
                        <a:pt x="0" y="333"/>
                        <a:pt x="0" y="744"/>
                      </a:cubicBezTo>
                      <a:lnTo>
                        <a:pt x="5748" y="744"/>
                      </a:lnTo>
                      <a:cubicBezTo>
                        <a:pt x="5748" y="333"/>
                        <a:pt x="5415" y="0"/>
                        <a:pt x="5004" y="0"/>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1"/>
                <p:cNvSpPr/>
                <p:nvPr/>
              </p:nvSpPr>
              <p:spPr>
                <a:xfrm>
                  <a:off x="-10100404" y="3952960"/>
                  <a:ext cx="1156620" cy="36638"/>
                </a:xfrm>
                <a:custGeom>
                  <a:avLst/>
                  <a:gdLst/>
                  <a:ahLst/>
                  <a:cxnLst/>
                  <a:rect l="l" t="t" r="r" b="b"/>
                  <a:pathLst>
                    <a:path w="6156" h="195" extrusionOk="0">
                      <a:moveTo>
                        <a:pt x="98" y="1"/>
                      </a:moveTo>
                      <a:cubicBezTo>
                        <a:pt x="44" y="1"/>
                        <a:pt x="0" y="43"/>
                        <a:pt x="0" y="97"/>
                      </a:cubicBezTo>
                      <a:cubicBezTo>
                        <a:pt x="0" y="151"/>
                        <a:pt x="44" y="195"/>
                        <a:pt x="98" y="195"/>
                      </a:cubicBezTo>
                      <a:lnTo>
                        <a:pt x="6059" y="195"/>
                      </a:lnTo>
                      <a:cubicBezTo>
                        <a:pt x="6112" y="195"/>
                        <a:pt x="6156" y="151"/>
                        <a:pt x="6156" y="97"/>
                      </a:cubicBezTo>
                      <a:cubicBezTo>
                        <a:pt x="6156" y="43"/>
                        <a:pt x="6112" y="1"/>
                        <a:pt x="6059"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1"/>
                <p:cNvSpPr/>
                <p:nvPr/>
              </p:nvSpPr>
              <p:spPr>
                <a:xfrm>
                  <a:off x="-9667328" y="3960287"/>
                  <a:ext cx="290470" cy="89621"/>
                </a:xfrm>
                <a:custGeom>
                  <a:avLst/>
                  <a:gdLst/>
                  <a:ahLst/>
                  <a:cxnLst/>
                  <a:rect l="l" t="t" r="r" b="b"/>
                  <a:pathLst>
                    <a:path w="1546" h="477" extrusionOk="0">
                      <a:moveTo>
                        <a:pt x="0" y="0"/>
                      </a:moveTo>
                      <a:lnTo>
                        <a:pt x="0" y="408"/>
                      </a:lnTo>
                      <a:cubicBezTo>
                        <a:pt x="0" y="446"/>
                        <a:pt x="32" y="476"/>
                        <a:pt x="68" y="476"/>
                      </a:cubicBezTo>
                      <a:lnTo>
                        <a:pt x="1478" y="476"/>
                      </a:lnTo>
                      <a:cubicBezTo>
                        <a:pt x="1516" y="476"/>
                        <a:pt x="1546" y="446"/>
                        <a:pt x="1546" y="408"/>
                      </a:cubicBezTo>
                      <a:lnTo>
                        <a:pt x="1546" y="0"/>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1"/>
                <p:cNvSpPr/>
                <p:nvPr/>
              </p:nvSpPr>
              <p:spPr>
                <a:xfrm>
                  <a:off x="-9639897" y="4905167"/>
                  <a:ext cx="235796" cy="124756"/>
                </a:xfrm>
                <a:custGeom>
                  <a:avLst/>
                  <a:gdLst/>
                  <a:ahLst/>
                  <a:cxnLst/>
                  <a:rect l="l" t="t" r="r" b="b"/>
                  <a:pathLst>
                    <a:path w="1255" h="664" extrusionOk="0">
                      <a:moveTo>
                        <a:pt x="51" y="0"/>
                      </a:moveTo>
                      <a:cubicBezTo>
                        <a:pt x="23" y="0"/>
                        <a:pt x="0" y="23"/>
                        <a:pt x="0" y="51"/>
                      </a:cubicBezTo>
                      <a:lnTo>
                        <a:pt x="0" y="663"/>
                      </a:lnTo>
                      <a:lnTo>
                        <a:pt x="1254" y="663"/>
                      </a:lnTo>
                      <a:lnTo>
                        <a:pt x="1254" y="51"/>
                      </a:lnTo>
                      <a:cubicBezTo>
                        <a:pt x="1254" y="23"/>
                        <a:pt x="1231" y="0"/>
                        <a:pt x="1203"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1"/>
                <p:cNvSpPr/>
                <p:nvPr/>
              </p:nvSpPr>
              <p:spPr>
                <a:xfrm>
                  <a:off x="-9912143" y="5018274"/>
                  <a:ext cx="780474" cy="117804"/>
                </a:xfrm>
                <a:custGeom>
                  <a:avLst/>
                  <a:gdLst/>
                  <a:ahLst/>
                  <a:cxnLst/>
                  <a:rect l="l" t="t" r="r" b="b"/>
                  <a:pathLst>
                    <a:path w="4154" h="627" extrusionOk="0">
                      <a:moveTo>
                        <a:pt x="626" y="0"/>
                      </a:moveTo>
                      <a:cubicBezTo>
                        <a:pt x="279" y="0"/>
                        <a:pt x="0" y="281"/>
                        <a:pt x="0" y="627"/>
                      </a:cubicBezTo>
                      <a:lnTo>
                        <a:pt x="4154" y="627"/>
                      </a:lnTo>
                      <a:cubicBezTo>
                        <a:pt x="4154" y="281"/>
                        <a:pt x="3873" y="0"/>
                        <a:pt x="3528"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51"/>
              <p:cNvSpPr/>
              <p:nvPr/>
            </p:nvSpPr>
            <p:spPr>
              <a:xfrm>
                <a:off x="-9578270" y="4016841"/>
                <a:ext cx="112543" cy="1013076"/>
              </a:xfrm>
              <a:custGeom>
                <a:avLst/>
                <a:gdLst/>
                <a:ahLst/>
                <a:cxnLst/>
                <a:rect l="l" t="t" r="r" b="b"/>
                <a:pathLst>
                  <a:path w="599" h="5392" extrusionOk="0">
                    <a:moveTo>
                      <a:pt x="1" y="1"/>
                    </a:moveTo>
                    <a:lnTo>
                      <a:pt x="1" y="5391"/>
                    </a:lnTo>
                    <a:lnTo>
                      <a:pt x="599" y="5391"/>
                    </a:lnTo>
                    <a:lnTo>
                      <a:pt x="599" y="1"/>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51"/>
            <p:cNvGrpSpPr/>
            <p:nvPr/>
          </p:nvGrpSpPr>
          <p:grpSpPr>
            <a:xfrm>
              <a:off x="5680381" y="1754961"/>
              <a:ext cx="1353446" cy="2365185"/>
              <a:chOff x="-10205245" y="1090514"/>
              <a:chExt cx="2314374" cy="4044434"/>
            </a:xfrm>
          </p:grpSpPr>
          <p:grpSp>
            <p:nvGrpSpPr>
              <p:cNvPr id="1137" name="Google Shape;1137;p51"/>
              <p:cNvGrpSpPr/>
              <p:nvPr/>
            </p:nvGrpSpPr>
            <p:grpSpPr>
              <a:xfrm>
                <a:off x="-10205245" y="3108787"/>
                <a:ext cx="2004362" cy="2026161"/>
                <a:chOff x="-10205245" y="3108787"/>
                <a:chExt cx="2004362" cy="2026161"/>
              </a:xfrm>
            </p:grpSpPr>
            <p:sp>
              <p:nvSpPr>
                <p:cNvPr id="1138" name="Google Shape;1138;p51"/>
                <p:cNvSpPr/>
                <p:nvPr/>
              </p:nvSpPr>
              <p:spPr>
                <a:xfrm>
                  <a:off x="-8802115" y="4931471"/>
                  <a:ext cx="601232" cy="194085"/>
                </a:xfrm>
                <a:custGeom>
                  <a:avLst/>
                  <a:gdLst/>
                  <a:ahLst/>
                  <a:cxnLst/>
                  <a:rect l="l" t="t" r="r" b="b"/>
                  <a:pathLst>
                    <a:path w="3200" h="1033" extrusionOk="0">
                      <a:moveTo>
                        <a:pt x="174" y="1"/>
                      </a:moveTo>
                      <a:cubicBezTo>
                        <a:pt x="128" y="101"/>
                        <a:pt x="99" y="209"/>
                        <a:pt x="76" y="312"/>
                      </a:cubicBezTo>
                      <a:cubicBezTo>
                        <a:pt x="1" y="681"/>
                        <a:pt x="49" y="1018"/>
                        <a:pt x="50" y="1026"/>
                      </a:cubicBezTo>
                      <a:cubicBezTo>
                        <a:pt x="51" y="1029"/>
                        <a:pt x="131" y="1031"/>
                        <a:pt x="238" y="1031"/>
                      </a:cubicBezTo>
                      <a:cubicBezTo>
                        <a:pt x="451" y="1031"/>
                        <a:pt x="770" y="1026"/>
                        <a:pt x="770" y="1026"/>
                      </a:cubicBezTo>
                      <a:lnTo>
                        <a:pt x="875" y="841"/>
                      </a:lnTo>
                      <a:cubicBezTo>
                        <a:pt x="1266" y="1006"/>
                        <a:pt x="2172" y="1033"/>
                        <a:pt x="2729" y="1033"/>
                      </a:cubicBezTo>
                      <a:cubicBezTo>
                        <a:pt x="3004" y="1033"/>
                        <a:pt x="3194" y="1026"/>
                        <a:pt x="3194" y="1026"/>
                      </a:cubicBezTo>
                      <a:cubicBezTo>
                        <a:pt x="3194" y="1026"/>
                        <a:pt x="3200" y="624"/>
                        <a:pt x="2729" y="542"/>
                      </a:cubicBezTo>
                      <a:cubicBezTo>
                        <a:pt x="2542" y="509"/>
                        <a:pt x="2253" y="417"/>
                        <a:pt x="1974" y="318"/>
                      </a:cubicBezTo>
                      <a:cubicBezTo>
                        <a:pt x="1545" y="168"/>
                        <a:pt x="1134" y="1"/>
                        <a:pt x="1134"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1"/>
                <p:cNvSpPr/>
                <p:nvPr/>
              </p:nvSpPr>
              <p:spPr>
                <a:xfrm>
                  <a:off x="-8802115" y="4990091"/>
                  <a:ext cx="601232" cy="135465"/>
                </a:xfrm>
                <a:custGeom>
                  <a:avLst/>
                  <a:gdLst/>
                  <a:ahLst/>
                  <a:cxnLst/>
                  <a:rect l="l" t="t" r="r" b="b"/>
                  <a:pathLst>
                    <a:path w="3200" h="721" extrusionOk="0">
                      <a:moveTo>
                        <a:pt x="76" y="0"/>
                      </a:moveTo>
                      <a:cubicBezTo>
                        <a:pt x="1" y="369"/>
                        <a:pt x="49" y="706"/>
                        <a:pt x="50" y="714"/>
                      </a:cubicBezTo>
                      <a:cubicBezTo>
                        <a:pt x="51" y="717"/>
                        <a:pt x="131" y="719"/>
                        <a:pt x="238" y="719"/>
                      </a:cubicBezTo>
                      <a:cubicBezTo>
                        <a:pt x="451" y="719"/>
                        <a:pt x="770" y="714"/>
                        <a:pt x="770" y="714"/>
                      </a:cubicBezTo>
                      <a:lnTo>
                        <a:pt x="875" y="529"/>
                      </a:lnTo>
                      <a:cubicBezTo>
                        <a:pt x="1266" y="694"/>
                        <a:pt x="2172" y="721"/>
                        <a:pt x="2729" y="721"/>
                      </a:cubicBezTo>
                      <a:cubicBezTo>
                        <a:pt x="3004" y="721"/>
                        <a:pt x="3194" y="714"/>
                        <a:pt x="3194" y="714"/>
                      </a:cubicBezTo>
                      <a:cubicBezTo>
                        <a:pt x="3194" y="714"/>
                        <a:pt x="3200" y="312"/>
                        <a:pt x="2729" y="230"/>
                      </a:cubicBezTo>
                      <a:cubicBezTo>
                        <a:pt x="2542" y="197"/>
                        <a:pt x="2253" y="105"/>
                        <a:pt x="1974" y="6"/>
                      </a:cubicBezTo>
                      <a:cubicBezTo>
                        <a:pt x="1688" y="80"/>
                        <a:pt x="1390" y="107"/>
                        <a:pt x="1109" y="107"/>
                      </a:cubicBezTo>
                      <a:cubicBezTo>
                        <a:pt x="701" y="107"/>
                        <a:pt x="327" y="50"/>
                        <a:pt x="76"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1"/>
                <p:cNvSpPr/>
                <p:nvPr/>
              </p:nvSpPr>
              <p:spPr>
                <a:xfrm>
                  <a:off x="-9331201" y="4598161"/>
                  <a:ext cx="473658" cy="536787"/>
                </a:xfrm>
                <a:custGeom>
                  <a:avLst/>
                  <a:gdLst/>
                  <a:ahLst/>
                  <a:cxnLst/>
                  <a:rect l="l" t="t" r="r" b="b"/>
                  <a:pathLst>
                    <a:path w="2521" h="2857" extrusionOk="0">
                      <a:moveTo>
                        <a:pt x="811" y="1"/>
                      </a:moveTo>
                      <a:cubicBezTo>
                        <a:pt x="685" y="50"/>
                        <a:pt x="567" y="120"/>
                        <a:pt x="465" y="195"/>
                      </a:cubicBezTo>
                      <a:cubicBezTo>
                        <a:pt x="185" y="395"/>
                        <a:pt x="6" y="637"/>
                        <a:pt x="1" y="643"/>
                      </a:cubicBezTo>
                      <a:cubicBezTo>
                        <a:pt x="1" y="657"/>
                        <a:pt x="513" y="1150"/>
                        <a:pt x="513" y="1150"/>
                      </a:cubicBezTo>
                      <a:lnTo>
                        <a:pt x="717" y="1092"/>
                      </a:lnTo>
                      <a:cubicBezTo>
                        <a:pt x="958" y="1680"/>
                        <a:pt x="2233" y="2857"/>
                        <a:pt x="2233" y="2857"/>
                      </a:cubicBezTo>
                      <a:cubicBezTo>
                        <a:pt x="2233" y="2857"/>
                        <a:pt x="2521" y="2575"/>
                        <a:pt x="2245" y="2185"/>
                      </a:cubicBezTo>
                      <a:cubicBezTo>
                        <a:pt x="2161" y="2065"/>
                        <a:pt x="2058" y="1879"/>
                        <a:pt x="1954" y="1678"/>
                      </a:cubicBezTo>
                      <a:cubicBezTo>
                        <a:pt x="1722" y="1218"/>
                        <a:pt x="1492" y="677"/>
                        <a:pt x="1492" y="677"/>
                      </a:cubicBezTo>
                      <a:lnTo>
                        <a:pt x="811" y="1"/>
                      </a:lnTo>
                      <a:close/>
                    </a:path>
                  </a:pathLst>
                </a:custGeom>
                <a:solidFill>
                  <a:srgbClr val="E37D6E"/>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1"/>
                <p:cNvSpPr/>
                <p:nvPr/>
              </p:nvSpPr>
              <p:spPr>
                <a:xfrm>
                  <a:off x="-9331201" y="4634611"/>
                  <a:ext cx="473658" cy="500338"/>
                </a:xfrm>
                <a:custGeom>
                  <a:avLst/>
                  <a:gdLst/>
                  <a:ahLst/>
                  <a:cxnLst/>
                  <a:rect l="l" t="t" r="r" b="b"/>
                  <a:pathLst>
                    <a:path w="2521" h="2663" extrusionOk="0">
                      <a:moveTo>
                        <a:pt x="465" y="1"/>
                      </a:moveTo>
                      <a:cubicBezTo>
                        <a:pt x="185" y="201"/>
                        <a:pt x="6" y="443"/>
                        <a:pt x="1" y="449"/>
                      </a:cubicBezTo>
                      <a:cubicBezTo>
                        <a:pt x="1" y="463"/>
                        <a:pt x="513" y="956"/>
                        <a:pt x="513" y="956"/>
                      </a:cubicBezTo>
                      <a:lnTo>
                        <a:pt x="717" y="898"/>
                      </a:lnTo>
                      <a:cubicBezTo>
                        <a:pt x="958" y="1486"/>
                        <a:pt x="2233" y="2663"/>
                        <a:pt x="2233" y="2663"/>
                      </a:cubicBezTo>
                      <a:cubicBezTo>
                        <a:pt x="2233" y="2663"/>
                        <a:pt x="2521" y="2381"/>
                        <a:pt x="2245" y="1991"/>
                      </a:cubicBezTo>
                      <a:cubicBezTo>
                        <a:pt x="2161" y="1871"/>
                        <a:pt x="2058" y="1685"/>
                        <a:pt x="1954" y="1484"/>
                      </a:cubicBezTo>
                      <a:cubicBezTo>
                        <a:pt x="1168" y="1088"/>
                        <a:pt x="651" y="315"/>
                        <a:pt x="465"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1"/>
                <p:cNvSpPr/>
                <p:nvPr/>
              </p:nvSpPr>
              <p:spPr>
                <a:xfrm>
                  <a:off x="-9630878" y="3108787"/>
                  <a:ext cx="1366863" cy="1616563"/>
                </a:xfrm>
                <a:custGeom>
                  <a:avLst/>
                  <a:gdLst/>
                  <a:ahLst/>
                  <a:cxnLst/>
                  <a:rect l="l" t="t" r="r" b="b"/>
                  <a:pathLst>
                    <a:path w="7275" h="8604" extrusionOk="0">
                      <a:moveTo>
                        <a:pt x="0" y="0"/>
                      </a:moveTo>
                      <a:lnTo>
                        <a:pt x="0" y="2305"/>
                      </a:lnTo>
                      <a:cubicBezTo>
                        <a:pt x="0" y="2305"/>
                        <a:pt x="4834" y="3693"/>
                        <a:pt x="4857" y="3838"/>
                      </a:cubicBezTo>
                      <a:cubicBezTo>
                        <a:pt x="4878" y="3982"/>
                        <a:pt x="2406" y="7928"/>
                        <a:pt x="2406" y="7928"/>
                      </a:cubicBezTo>
                      <a:cubicBezTo>
                        <a:pt x="2519" y="8401"/>
                        <a:pt x="3087" y="8604"/>
                        <a:pt x="3087" y="8604"/>
                      </a:cubicBezTo>
                      <a:cubicBezTo>
                        <a:pt x="3087" y="8604"/>
                        <a:pt x="7275" y="4611"/>
                        <a:pt x="7016" y="3399"/>
                      </a:cubicBezTo>
                      <a:cubicBezTo>
                        <a:pt x="6588" y="1399"/>
                        <a:pt x="2369" y="17"/>
                        <a:pt x="2369" y="17"/>
                      </a:cubicBezTo>
                      <a:lnTo>
                        <a:pt x="0" y="0"/>
                      </a:lnTo>
                      <a:close/>
                    </a:path>
                  </a:pathLst>
                </a:custGeom>
                <a:solidFill>
                  <a:srgbClr val="E37D6E"/>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1"/>
                <p:cNvSpPr/>
                <p:nvPr/>
              </p:nvSpPr>
              <p:spPr>
                <a:xfrm>
                  <a:off x="-10109799" y="3131897"/>
                  <a:ext cx="1808581" cy="1811024"/>
                </a:xfrm>
                <a:custGeom>
                  <a:avLst/>
                  <a:gdLst/>
                  <a:ahLst/>
                  <a:cxnLst/>
                  <a:rect l="l" t="t" r="r" b="b"/>
                  <a:pathLst>
                    <a:path w="9626" h="9639" extrusionOk="0">
                      <a:moveTo>
                        <a:pt x="572" y="1"/>
                      </a:moveTo>
                      <a:cubicBezTo>
                        <a:pt x="572" y="1"/>
                        <a:pt x="1" y="1485"/>
                        <a:pt x="882" y="2745"/>
                      </a:cubicBezTo>
                      <a:cubicBezTo>
                        <a:pt x="1427" y="3524"/>
                        <a:pt x="2695" y="3726"/>
                        <a:pt x="3949" y="3726"/>
                      </a:cubicBezTo>
                      <a:cubicBezTo>
                        <a:pt x="5295" y="3726"/>
                        <a:pt x="6624" y="3494"/>
                        <a:pt x="7026" y="3494"/>
                      </a:cubicBezTo>
                      <a:cubicBezTo>
                        <a:pt x="7084" y="3494"/>
                        <a:pt x="7123" y="3498"/>
                        <a:pt x="7139" y="3510"/>
                      </a:cubicBezTo>
                      <a:cubicBezTo>
                        <a:pt x="7375" y="3670"/>
                        <a:pt x="7134" y="9579"/>
                        <a:pt x="7134" y="9579"/>
                      </a:cubicBezTo>
                      <a:cubicBezTo>
                        <a:pt x="7134" y="9579"/>
                        <a:pt x="7320" y="9639"/>
                        <a:pt x="7605" y="9639"/>
                      </a:cubicBezTo>
                      <a:cubicBezTo>
                        <a:pt x="7747" y="9639"/>
                        <a:pt x="7914" y="9624"/>
                        <a:pt x="8094" y="9579"/>
                      </a:cubicBezTo>
                      <a:cubicBezTo>
                        <a:pt x="8094" y="9579"/>
                        <a:pt x="9626" y="2762"/>
                        <a:pt x="9082" y="2016"/>
                      </a:cubicBezTo>
                      <a:cubicBezTo>
                        <a:pt x="8379" y="1052"/>
                        <a:pt x="3897" y="39"/>
                        <a:pt x="3897" y="39"/>
                      </a:cubicBezTo>
                      <a:lnTo>
                        <a:pt x="572" y="1"/>
                      </a:ln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1"/>
                <p:cNvSpPr/>
                <p:nvPr/>
              </p:nvSpPr>
              <p:spPr>
                <a:xfrm>
                  <a:off x="-10205245" y="3121188"/>
                  <a:ext cx="1739815" cy="763377"/>
                </a:xfrm>
                <a:custGeom>
                  <a:avLst/>
                  <a:gdLst/>
                  <a:ahLst/>
                  <a:cxnLst/>
                  <a:rect l="l" t="t" r="r" b="b"/>
                  <a:pathLst>
                    <a:path w="9260" h="4063" extrusionOk="0">
                      <a:moveTo>
                        <a:pt x="1088" y="1"/>
                      </a:moveTo>
                      <a:cubicBezTo>
                        <a:pt x="1088" y="1"/>
                        <a:pt x="0" y="2357"/>
                        <a:pt x="1943" y="3406"/>
                      </a:cubicBezTo>
                      <a:cubicBezTo>
                        <a:pt x="2915" y="3932"/>
                        <a:pt x="4165" y="4063"/>
                        <a:pt x="5171" y="4063"/>
                      </a:cubicBezTo>
                      <a:cubicBezTo>
                        <a:pt x="6176" y="4063"/>
                        <a:pt x="6938" y="3932"/>
                        <a:pt x="6938" y="3932"/>
                      </a:cubicBezTo>
                      <a:cubicBezTo>
                        <a:pt x="6938" y="3932"/>
                        <a:pt x="7919" y="2211"/>
                        <a:pt x="9260" y="1773"/>
                      </a:cubicBezTo>
                      <a:cubicBezTo>
                        <a:pt x="9260" y="1773"/>
                        <a:pt x="7798" y="559"/>
                        <a:pt x="5510"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51"/>
              <p:cNvGrpSpPr/>
              <p:nvPr/>
            </p:nvGrpSpPr>
            <p:grpSpPr>
              <a:xfrm>
                <a:off x="-10166916" y="1090514"/>
                <a:ext cx="2276045" cy="2064861"/>
                <a:chOff x="-10166916" y="1090514"/>
                <a:chExt cx="2276045" cy="2064861"/>
              </a:xfrm>
            </p:grpSpPr>
            <p:sp>
              <p:nvSpPr>
                <p:cNvPr id="1146" name="Google Shape;1146;p51"/>
                <p:cNvSpPr/>
                <p:nvPr/>
              </p:nvSpPr>
              <p:spPr>
                <a:xfrm>
                  <a:off x="-8281484" y="2262736"/>
                  <a:ext cx="390613" cy="299677"/>
                </a:xfrm>
                <a:custGeom>
                  <a:avLst/>
                  <a:gdLst/>
                  <a:ahLst/>
                  <a:cxnLst/>
                  <a:rect l="l" t="t" r="r" b="b"/>
                  <a:pathLst>
                    <a:path w="2079" h="1595" extrusionOk="0">
                      <a:moveTo>
                        <a:pt x="1569" y="1"/>
                      </a:moveTo>
                      <a:cubicBezTo>
                        <a:pt x="1289" y="1"/>
                        <a:pt x="1" y="945"/>
                        <a:pt x="1" y="945"/>
                      </a:cubicBezTo>
                      <a:lnTo>
                        <a:pt x="337" y="1595"/>
                      </a:lnTo>
                      <a:cubicBezTo>
                        <a:pt x="337" y="1595"/>
                        <a:pt x="1586" y="1181"/>
                        <a:pt x="1558" y="1068"/>
                      </a:cubicBezTo>
                      <a:cubicBezTo>
                        <a:pt x="1550" y="1035"/>
                        <a:pt x="1510" y="1023"/>
                        <a:pt x="1457" y="1023"/>
                      </a:cubicBezTo>
                      <a:cubicBezTo>
                        <a:pt x="1329" y="1023"/>
                        <a:pt x="1124" y="1093"/>
                        <a:pt x="1124" y="1093"/>
                      </a:cubicBezTo>
                      <a:cubicBezTo>
                        <a:pt x="1124" y="1093"/>
                        <a:pt x="1994" y="760"/>
                        <a:pt x="1945" y="623"/>
                      </a:cubicBezTo>
                      <a:cubicBezTo>
                        <a:pt x="1937" y="603"/>
                        <a:pt x="1912" y="594"/>
                        <a:pt x="1874" y="594"/>
                      </a:cubicBezTo>
                      <a:cubicBezTo>
                        <a:pt x="1668" y="594"/>
                        <a:pt x="1090" y="855"/>
                        <a:pt x="1040" y="878"/>
                      </a:cubicBezTo>
                      <a:lnTo>
                        <a:pt x="1040" y="878"/>
                      </a:lnTo>
                      <a:cubicBezTo>
                        <a:pt x="1105" y="848"/>
                        <a:pt x="2078" y="400"/>
                        <a:pt x="2021" y="265"/>
                      </a:cubicBezTo>
                      <a:cubicBezTo>
                        <a:pt x="2014" y="247"/>
                        <a:pt x="1991" y="239"/>
                        <a:pt x="1958" y="239"/>
                      </a:cubicBezTo>
                      <a:cubicBezTo>
                        <a:pt x="1722" y="239"/>
                        <a:pt x="930" y="624"/>
                        <a:pt x="930" y="624"/>
                      </a:cubicBezTo>
                      <a:cubicBezTo>
                        <a:pt x="930" y="624"/>
                        <a:pt x="1692" y="153"/>
                        <a:pt x="1616" y="21"/>
                      </a:cubicBezTo>
                      <a:cubicBezTo>
                        <a:pt x="1608" y="7"/>
                        <a:pt x="1592" y="1"/>
                        <a:pt x="1569"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1"/>
                <p:cNvSpPr/>
                <p:nvPr/>
              </p:nvSpPr>
              <p:spPr>
                <a:xfrm>
                  <a:off x="-8281484" y="2277767"/>
                  <a:ext cx="121562" cy="162521"/>
                </a:xfrm>
                <a:custGeom>
                  <a:avLst/>
                  <a:gdLst/>
                  <a:ahLst/>
                  <a:cxnLst/>
                  <a:rect l="l" t="t" r="r" b="b"/>
                  <a:pathLst>
                    <a:path w="647" h="865" extrusionOk="0">
                      <a:moveTo>
                        <a:pt x="480" y="0"/>
                      </a:moveTo>
                      <a:cubicBezTo>
                        <a:pt x="478" y="0"/>
                        <a:pt x="476" y="0"/>
                        <a:pt x="474" y="0"/>
                      </a:cubicBezTo>
                      <a:cubicBezTo>
                        <a:pt x="298" y="15"/>
                        <a:pt x="1" y="865"/>
                        <a:pt x="1" y="865"/>
                      </a:cubicBezTo>
                      <a:lnTo>
                        <a:pt x="508" y="658"/>
                      </a:lnTo>
                      <a:cubicBezTo>
                        <a:pt x="508" y="658"/>
                        <a:pt x="646" y="0"/>
                        <a:pt x="480" y="0"/>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1"/>
                <p:cNvSpPr/>
                <p:nvPr/>
              </p:nvSpPr>
              <p:spPr>
                <a:xfrm>
                  <a:off x="-9256422" y="2014163"/>
                  <a:ext cx="1052908" cy="789493"/>
                </a:xfrm>
                <a:custGeom>
                  <a:avLst/>
                  <a:gdLst/>
                  <a:ahLst/>
                  <a:cxnLst/>
                  <a:rect l="l" t="t" r="r" b="b"/>
                  <a:pathLst>
                    <a:path w="5604" h="4202" extrusionOk="0">
                      <a:moveTo>
                        <a:pt x="264" y="1"/>
                      </a:moveTo>
                      <a:lnTo>
                        <a:pt x="1" y="2204"/>
                      </a:lnTo>
                      <a:cubicBezTo>
                        <a:pt x="1" y="2204"/>
                        <a:pt x="1133" y="4081"/>
                        <a:pt x="1686" y="4197"/>
                      </a:cubicBezTo>
                      <a:cubicBezTo>
                        <a:pt x="1702" y="4200"/>
                        <a:pt x="1720" y="4202"/>
                        <a:pt x="1742" y="4202"/>
                      </a:cubicBezTo>
                      <a:cubicBezTo>
                        <a:pt x="2362" y="4202"/>
                        <a:pt x="5604" y="2965"/>
                        <a:pt x="5604" y="2965"/>
                      </a:cubicBezTo>
                      <a:cubicBezTo>
                        <a:pt x="5585" y="2552"/>
                        <a:pt x="5211" y="2065"/>
                        <a:pt x="5211" y="2065"/>
                      </a:cubicBezTo>
                      <a:cubicBezTo>
                        <a:pt x="5211" y="2065"/>
                        <a:pt x="2217" y="3006"/>
                        <a:pt x="2018" y="3006"/>
                      </a:cubicBezTo>
                      <a:cubicBezTo>
                        <a:pt x="2015" y="3006"/>
                        <a:pt x="2013" y="3006"/>
                        <a:pt x="2011" y="3006"/>
                      </a:cubicBezTo>
                      <a:cubicBezTo>
                        <a:pt x="1895" y="2976"/>
                        <a:pt x="678" y="155"/>
                        <a:pt x="264" y="1"/>
                      </a:cubicBez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1"/>
                <p:cNvSpPr/>
                <p:nvPr/>
              </p:nvSpPr>
              <p:spPr>
                <a:xfrm>
                  <a:off x="-10015856" y="1922474"/>
                  <a:ext cx="882872" cy="1232901"/>
                </a:xfrm>
                <a:custGeom>
                  <a:avLst/>
                  <a:gdLst/>
                  <a:ahLst/>
                  <a:cxnLst/>
                  <a:rect l="l" t="t" r="r" b="b"/>
                  <a:pathLst>
                    <a:path w="4699" h="6562" extrusionOk="0">
                      <a:moveTo>
                        <a:pt x="2297" y="0"/>
                      </a:moveTo>
                      <a:lnTo>
                        <a:pt x="1252" y="258"/>
                      </a:lnTo>
                      <a:lnTo>
                        <a:pt x="1035" y="2050"/>
                      </a:lnTo>
                      <a:lnTo>
                        <a:pt x="967" y="2618"/>
                      </a:lnTo>
                      <a:lnTo>
                        <a:pt x="899" y="3176"/>
                      </a:lnTo>
                      <a:cubicBezTo>
                        <a:pt x="899" y="3176"/>
                        <a:pt x="124" y="5682"/>
                        <a:pt x="1" y="6432"/>
                      </a:cubicBezTo>
                      <a:cubicBezTo>
                        <a:pt x="1" y="6432"/>
                        <a:pt x="1370" y="6562"/>
                        <a:pt x="2747" y="6562"/>
                      </a:cubicBezTo>
                      <a:cubicBezTo>
                        <a:pt x="3458" y="6562"/>
                        <a:pt x="4171" y="6527"/>
                        <a:pt x="4699" y="6422"/>
                      </a:cubicBezTo>
                      <a:lnTo>
                        <a:pt x="3976" y="3601"/>
                      </a:lnTo>
                      <a:cubicBezTo>
                        <a:pt x="3976" y="3601"/>
                        <a:pt x="4108" y="3366"/>
                        <a:pt x="4241" y="2998"/>
                      </a:cubicBezTo>
                      <a:cubicBezTo>
                        <a:pt x="4299" y="2839"/>
                        <a:pt x="4359" y="2654"/>
                        <a:pt x="4407" y="2451"/>
                      </a:cubicBezTo>
                      <a:cubicBezTo>
                        <a:pt x="4547" y="1867"/>
                        <a:pt x="4601" y="1145"/>
                        <a:pt x="4306" y="489"/>
                      </a:cubicBezTo>
                      <a:lnTo>
                        <a:pt x="3306" y="77"/>
                      </a:lnTo>
                      <a:lnTo>
                        <a:pt x="2297"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1"/>
                <p:cNvSpPr/>
                <p:nvPr/>
              </p:nvSpPr>
              <p:spPr>
                <a:xfrm>
                  <a:off x="-9217530" y="2784308"/>
                  <a:ext cx="409589" cy="194273"/>
                </a:xfrm>
                <a:custGeom>
                  <a:avLst/>
                  <a:gdLst/>
                  <a:ahLst/>
                  <a:cxnLst/>
                  <a:rect l="l" t="t" r="r" b="b"/>
                  <a:pathLst>
                    <a:path w="2180" h="1034" extrusionOk="0">
                      <a:moveTo>
                        <a:pt x="150" y="0"/>
                      </a:moveTo>
                      <a:cubicBezTo>
                        <a:pt x="125" y="0"/>
                        <a:pt x="111" y="0"/>
                        <a:pt x="111" y="0"/>
                      </a:cubicBezTo>
                      <a:lnTo>
                        <a:pt x="0" y="724"/>
                      </a:lnTo>
                      <a:cubicBezTo>
                        <a:pt x="0" y="724"/>
                        <a:pt x="974" y="1033"/>
                        <a:pt x="1236" y="1033"/>
                      </a:cubicBezTo>
                      <a:cubicBezTo>
                        <a:pt x="1272" y="1033"/>
                        <a:pt x="1294" y="1028"/>
                        <a:pt x="1300" y="1015"/>
                      </a:cubicBezTo>
                      <a:cubicBezTo>
                        <a:pt x="1343" y="906"/>
                        <a:pt x="933" y="780"/>
                        <a:pt x="933" y="780"/>
                      </a:cubicBezTo>
                      <a:lnTo>
                        <a:pt x="933" y="780"/>
                      </a:lnTo>
                      <a:cubicBezTo>
                        <a:pt x="933" y="780"/>
                        <a:pt x="1474" y="925"/>
                        <a:pt x="1736" y="925"/>
                      </a:cubicBezTo>
                      <a:cubicBezTo>
                        <a:pt x="1812" y="925"/>
                        <a:pt x="1864" y="913"/>
                        <a:pt x="1873" y="882"/>
                      </a:cubicBezTo>
                      <a:cubicBezTo>
                        <a:pt x="1912" y="745"/>
                        <a:pt x="1033" y="565"/>
                        <a:pt x="990" y="556"/>
                      </a:cubicBezTo>
                      <a:lnTo>
                        <a:pt x="990" y="556"/>
                      </a:lnTo>
                      <a:cubicBezTo>
                        <a:pt x="1026" y="563"/>
                        <a:pt x="1637" y="685"/>
                        <a:pt x="1956" y="685"/>
                      </a:cubicBezTo>
                      <a:cubicBezTo>
                        <a:pt x="2063" y="685"/>
                        <a:pt x="2137" y="672"/>
                        <a:pt x="2145" y="635"/>
                      </a:cubicBezTo>
                      <a:cubicBezTo>
                        <a:pt x="2179" y="486"/>
                        <a:pt x="1052" y="287"/>
                        <a:pt x="1052" y="287"/>
                      </a:cubicBezTo>
                      <a:lnTo>
                        <a:pt x="1052" y="287"/>
                      </a:lnTo>
                      <a:cubicBezTo>
                        <a:pt x="1052" y="287"/>
                        <a:pt x="1245" y="301"/>
                        <a:pt x="1454" y="301"/>
                      </a:cubicBezTo>
                      <a:cubicBezTo>
                        <a:pt x="1693" y="301"/>
                        <a:pt x="1952" y="282"/>
                        <a:pt x="1960" y="200"/>
                      </a:cubicBezTo>
                      <a:cubicBezTo>
                        <a:pt x="1979" y="9"/>
                        <a:pt x="420" y="0"/>
                        <a:pt x="150" y="0"/>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1"/>
                <p:cNvSpPr/>
                <p:nvPr/>
              </p:nvSpPr>
              <p:spPr>
                <a:xfrm>
                  <a:off x="-9196862" y="2702953"/>
                  <a:ext cx="196152" cy="105967"/>
                </a:xfrm>
                <a:custGeom>
                  <a:avLst/>
                  <a:gdLst/>
                  <a:ahLst/>
                  <a:cxnLst/>
                  <a:rect l="l" t="t" r="r" b="b"/>
                  <a:pathLst>
                    <a:path w="1044" h="564" extrusionOk="0">
                      <a:moveTo>
                        <a:pt x="844" y="0"/>
                      </a:moveTo>
                      <a:cubicBezTo>
                        <a:pt x="625" y="0"/>
                        <a:pt x="1" y="433"/>
                        <a:pt x="1" y="433"/>
                      </a:cubicBezTo>
                      <a:lnTo>
                        <a:pt x="532" y="564"/>
                      </a:lnTo>
                      <a:cubicBezTo>
                        <a:pt x="532" y="564"/>
                        <a:pt x="1044" y="102"/>
                        <a:pt x="892" y="11"/>
                      </a:cubicBezTo>
                      <a:cubicBezTo>
                        <a:pt x="880" y="4"/>
                        <a:pt x="864" y="0"/>
                        <a:pt x="844" y="0"/>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1"/>
                <p:cNvSpPr/>
                <p:nvPr/>
              </p:nvSpPr>
              <p:spPr>
                <a:xfrm>
                  <a:off x="-10166916" y="1970949"/>
                  <a:ext cx="1006500" cy="959341"/>
                </a:xfrm>
                <a:custGeom>
                  <a:avLst/>
                  <a:gdLst/>
                  <a:ahLst/>
                  <a:cxnLst/>
                  <a:rect l="l" t="t" r="r" b="b"/>
                  <a:pathLst>
                    <a:path w="5357" h="5106" extrusionOk="0">
                      <a:moveTo>
                        <a:pt x="2056" y="0"/>
                      </a:moveTo>
                      <a:cubicBezTo>
                        <a:pt x="1418" y="181"/>
                        <a:pt x="0" y="3897"/>
                        <a:pt x="532" y="4591"/>
                      </a:cubicBezTo>
                      <a:cubicBezTo>
                        <a:pt x="872" y="5033"/>
                        <a:pt x="5147" y="5106"/>
                        <a:pt x="5147" y="5106"/>
                      </a:cubicBezTo>
                      <a:cubicBezTo>
                        <a:pt x="5147" y="5106"/>
                        <a:pt x="5357" y="4489"/>
                        <a:pt x="5308" y="4217"/>
                      </a:cubicBezTo>
                      <a:cubicBezTo>
                        <a:pt x="5308" y="4217"/>
                        <a:pt x="1872" y="3622"/>
                        <a:pt x="1872" y="3573"/>
                      </a:cubicBezTo>
                      <a:cubicBezTo>
                        <a:pt x="1872" y="3525"/>
                        <a:pt x="2322" y="1833"/>
                        <a:pt x="2322" y="1833"/>
                      </a:cubicBezTo>
                      <a:lnTo>
                        <a:pt x="2056"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1"/>
                <p:cNvSpPr/>
                <p:nvPr/>
              </p:nvSpPr>
              <p:spPr>
                <a:xfrm>
                  <a:off x="-9912895" y="2422627"/>
                  <a:ext cx="658537" cy="332744"/>
                </a:xfrm>
                <a:custGeom>
                  <a:avLst/>
                  <a:gdLst/>
                  <a:ahLst/>
                  <a:cxnLst/>
                  <a:rect l="l" t="t" r="r" b="b"/>
                  <a:pathLst>
                    <a:path w="3505" h="1771" extrusionOk="0">
                      <a:moveTo>
                        <a:pt x="792" y="0"/>
                      </a:moveTo>
                      <a:cubicBezTo>
                        <a:pt x="775" y="0"/>
                        <a:pt x="759" y="9"/>
                        <a:pt x="749" y="30"/>
                      </a:cubicBezTo>
                      <a:cubicBezTo>
                        <a:pt x="589" y="391"/>
                        <a:pt x="508" y="779"/>
                        <a:pt x="514" y="1175"/>
                      </a:cubicBezTo>
                      <a:cubicBezTo>
                        <a:pt x="377" y="1155"/>
                        <a:pt x="238" y="1133"/>
                        <a:pt x="100" y="1114"/>
                      </a:cubicBezTo>
                      <a:cubicBezTo>
                        <a:pt x="97" y="1113"/>
                        <a:pt x="94" y="1113"/>
                        <a:pt x="91" y="1113"/>
                      </a:cubicBezTo>
                      <a:cubicBezTo>
                        <a:pt x="26" y="1113"/>
                        <a:pt x="0" y="1213"/>
                        <a:pt x="69" y="1224"/>
                      </a:cubicBezTo>
                      <a:cubicBezTo>
                        <a:pt x="1186" y="1383"/>
                        <a:pt x="2298" y="1564"/>
                        <a:pt x="3407" y="1770"/>
                      </a:cubicBezTo>
                      <a:cubicBezTo>
                        <a:pt x="3411" y="1770"/>
                        <a:pt x="3414" y="1771"/>
                        <a:pt x="3418" y="1771"/>
                      </a:cubicBezTo>
                      <a:cubicBezTo>
                        <a:pt x="3481" y="1771"/>
                        <a:pt x="3505" y="1671"/>
                        <a:pt x="3437" y="1659"/>
                      </a:cubicBezTo>
                      <a:cubicBezTo>
                        <a:pt x="2503" y="1486"/>
                        <a:pt x="1567" y="1332"/>
                        <a:pt x="627" y="1192"/>
                      </a:cubicBezTo>
                      <a:cubicBezTo>
                        <a:pt x="627" y="1189"/>
                        <a:pt x="629" y="1187"/>
                        <a:pt x="629" y="1184"/>
                      </a:cubicBezTo>
                      <a:cubicBezTo>
                        <a:pt x="620" y="808"/>
                        <a:pt x="694" y="432"/>
                        <a:pt x="848" y="88"/>
                      </a:cubicBezTo>
                      <a:cubicBezTo>
                        <a:pt x="869" y="42"/>
                        <a:pt x="829" y="0"/>
                        <a:pt x="792"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1"/>
                <p:cNvSpPr/>
                <p:nvPr/>
              </p:nvSpPr>
              <p:spPr>
                <a:xfrm>
                  <a:off x="-9233500" y="2241505"/>
                  <a:ext cx="62002" cy="214189"/>
                </a:xfrm>
                <a:custGeom>
                  <a:avLst/>
                  <a:gdLst/>
                  <a:ahLst/>
                  <a:cxnLst/>
                  <a:rect l="l" t="t" r="r" b="b"/>
                  <a:pathLst>
                    <a:path w="330" h="1140" extrusionOk="0">
                      <a:moveTo>
                        <a:pt x="222" y="1"/>
                      </a:moveTo>
                      <a:cubicBezTo>
                        <a:pt x="189" y="1"/>
                        <a:pt x="151" y="29"/>
                        <a:pt x="159" y="73"/>
                      </a:cubicBezTo>
                      <a:cubicBezTo>
                        <a:pt x="213" y="403"/>
                        <a:pt x="165" y="749"/>
                        <a:pt x="22" y="1052"/>
                      </a:cubicBezTo>
                      <a:cubicBezTo>
                        <a:pt x="0" y="1098"/>
                        <a:pt x="40" y="1139"/>
                        <a:pt x="77" y="1139"/>
                      </a:cubicBezTo>
                      <a:cubicBezTo>
                        <a:pt x="94" y="1139"/>
                        <a:pt x="110" y="1131"/>
                        <a:pt x="119" y="1110"/>
                      </a:cubicBezTo>
                      <a:cubicBezTo>
                        <a:pt x="278" y="777"/>
                        <a:pt x="329" y="406"/>
                        <a:pt x="268" y="42"/>
                      </a:cubicBezTo>
                      <a:cubicBezTo>
                        <a:pt x="264" y="13"/>
                        <a:pt x="244" y="1"/>
                        <a:pt x="222"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1"/>
                <p:cNvSpPr/>
                <p:nvPr/>
              </p:nvSpPr>
              <p:spPr>
                <a:xfrm>
                  <a:off x="-9762586" y="1108363"/>
                  <a:ext cx="652149" cy="598789"/>
                </a:xfrm>
                <a:custGeom>
                  <a:avLst/>
                  <a:gdLst/>
                  <a:ahLst/>
                  <a:cxnLst/>
                  <a:rect l="l" t="t" r="r" b="b"/>
                  <a:pathLst>
                    <a:path w="3471" h="3187" extrusionOk="0">
                      <a:moveTo>
                        <a:pt x="2457" y="0"/>
                      </a:moveTo>
                      <a:cubicBezTo>
                        <a:pt x="2315" y="0"/>
                        <a:pt x="2176" y="34"/>
                        <a:pt x="2056" y="107"/>
                      </a:cubicBezTo>
                      <a:cubicBezTo>
                        <a:pt x="1917" y="66"/>
                        <a:pt x="1773" y="46"/>
                        <a:pt x="1629" y="46"/>
                      </a:cubicBezTo>
                      <a:cubicBezTo>
                        <a:pt x="1195" y="46"/>
                        <a:pt x="759" y="228"/>
                        <a:pt x="468" y="551"/>
                      </a:cubicBezTo>
                      <a:cubicBezTo>
                        <a:pt x="259" y="782"/>
                        <a:pt x="123" y="1074"/>
                        <a:pt x="63" y="1380"/>
                      </a:cubicBezTo>
                      <a:cubicBezTo>
                        <a:pt x="0" y="1684"/>
                        <a:pt x="10" y="2001"/>
                        <a:pt x="71" y="2306"/>
                      </a:cubicBezTo>
                      <a:cubicBezTo>
                        <a:pt x="112" y="2511"/>
                        <a:pt x="177" y="2717"/>
                        <a:pt x="302" y="2885"/>
                      </a:cubicBezTo>
                      <a:cubicBezTo>
                        <a:pt x="428" y="3053"/>
                        <a:pt x="621" y="3180"/>
                        <a:pt x="830" y="3186"/>
                      </a:cubicBezTo>
                      <a:cubicBezTo>
                        <a:pt x="858" y="3187"/>
                        <a:pt x="886" y="3187"/>
                        <a:pt x="915" y="3187"/>
                      </a:cubicBezTo>
                      <a:cubicBezTo>
                        <a:pt x="1340" y="3187"/>
                        <a:pt x="1813" y="3097"/>
                        <a:pt x="2192" y="2919"/>
                      </a:cubicBezTo>
                      <a:cubicBezTo>
                        <a:pt x="2594" y="2730"/>
                        <a:pt x="2941" y="2421"/>
                        <a:pt x="3175" y="2041"/>
                      </a:cubicBezTo>
                      <a:cubicBezTo>
                        <a:pt x="3355" y="1752"/>
                        <a:pt x="3471" y="1416"/>
                        <a:pt x="3458" y="1075"/>
                      </a:cubicBezTo>
                      <a:cubicBezTo>
                        <a:pt x="3447" y="735"/>
                        <a:pt x="3295" y="392"/>
                        <a:pt x="3023" y="188"/>
                      </a:cubicBezTo>
                      <a:cubicBezTo>
                        <a:pt x="2864" y="68"/>
                        <a:pt x="2658" y="0"/>
                        <a:pt x="2457"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1"/>
                <p:cNvSpPr/>
                <p:nvPr/>
              </p:nvSpPr>
              <p:spPr>
                <a:xfrm>
                  <a:off x="-9934126" y="1090514"/>
                  <a:ext cx="379528" cy="383849"/>
                </a:xfrm>
                <a:custGeom>
                  <a:avLst/>
                  <a:gdLst/>
                  <a:ahLst/>
                  <a:cxnLst/>
                  <a:rect l="l" t="t" r="r" b="b"/>
                  <a:pathLst>
                    <a:path w="2020" h="2043" extrusionOk="0">
                      <a:moveTo>
                        <a:pt x="1166" y="1"/>
                      </a:moveTo>
                      <a:cubicBezTo>
                        <a:pt x="814" y="1"/>
                        <a:pt x="444" y="254"/>
                        <a:pt x="250" y="663"/>
                      </a:cubicBezTo>
                      <a:cubicBezTo>
                        <a:pt x="1" y="1191"/>
                        <a:pt x="140" y="1779"/>
                        <a:pt x="559" y="1977"/>
                      </a:cubicBezTo>
                      <a:cubicBezTo>
                        <a:pt x="653" y="2022"/>
                        <a:pt x="753" y="2043"/>
                        <a:pt x="855" y="2043"/>
                      </a:cubicBezTo>
                      <a:cubicBezTo>
                        <a:pt x="1207" y="2043"/>
                        <a:pt x="1577" y="1790"/>
                        <a:pt x="1770" y="1381"/>
                      </a:cubicBezTo>
                      <a:cubicBezTo>
                        <a:pt x="2020" y="854"/>
                        <a:pt x="1881" y="265"/>
                        <a:pt x="1461" y="66"/>
                      </a:cubicBezTo>
                      <a:cubicBezTo>
                        <a:pt x="1368" y="22"/>
                        <a:pt x="1268" y="1"/>
                        <a:pt x="1166"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1"/>
                <p:cNvSpPr/>
                <p:nvPr/>
              </p:nvSpPr>
              <p:spPr>
                <a:xfrm>
                  <a:off x="-9644970" y="1227671"/>
                  <a:ext cx="468397" cy="797384"/>
                </a:xfrm>
                <a:custGeom>
                  <a:avLst/>
                  <a:gdLst/>
                  <a:ahLst/>
                  <a:cxnLst/>
                  <a:rect l="l" t="t" r="r" b="b"/>
                  <a:pathLst>
                    <a:path w="2493" h="4244" extrusionOk="0">
                      <a:moveTo>
                        <a:pt x="1223" y="0"/>
                      </a:moveTo>
                      <a:cubicBezTo>
                        <a:pt x="814" y="0"/>
                        <a:pt x="405" y="149"/>
                        <a:pt x="210" y="507"/>
                      </a:cubicBezTo>
                      <a:cubicBezTo>
                        <a:pt x="90" y="729"/>
                        <a:pt x="37" y="1364"/>
                        <a:pt x="15" y="1767"/>
                      </a:cubicBezTo>
                      <a:cubicBezTo>
                        <a:pt x="13" y="1790"/>
                        <a:pt x="13" y="1811"/>
                        <a:pt x="12" y="1833"/>
                      </a:cubicBezTo>
                      <a:cubicBezTo>
                        <a:pt x="3" y="2005"/>
                        <a:pt x="0" y="2123"/>
                        <a:pt x="0" y="2123"/>
                      </a:cubicBezTo>
                      <a:cubicBezTo>
                        <a:pt x="0" y="2123"/>
                        <a:pt x="2" y="2126"/>
                        <a:pt x="5" y="2134"/>
                      </a:cubicBezTo>
                      <a:cubicBezTo>
                        <a:pt x="15" y="2156"/>
                        <a:pt x="39" y="2214"/>
                        <a:pt x="70" y="2301"/>
                      </a:cubicBezTo>
                      <a:cubicBezTo>
                        <a:pt x="170" y="2585"/>
                        <a:pt x="347" y="3187"/>
                        <a:pt x="338" y="3915"/>
                      </a:cubicBezTo>
                      <a:cubicBezTo>
                        <a:pt x="436" y="4140"/>
                        <a:pt x="633" y="4243"/>
                        <a:pt x="829" y="4243"/>
                      </a:cubicBezTo>
                      <a:cubicBezTo>
                        <a:pt x="1038" y="4243"/>
                        <a:pt x="1245" y="4126"/>
                        <a:pt x="1329" y="3915"/>
                      </a:cubicBezTo>
                      <a:cubicBezTo>
                        <a:pt x="1329" y="3364"/>
                        <a:pt x="1472" y="3232"/>
                        <a:pt x="1713" y="3065"/>
                      </a:cubicBezTo>
                      <a:cubicBezTo>
                        <a:pt x="1808" y="3000"/>
                        <a:pt x="1919" y="2929"/>
                        <a:pt x="2042" y="2826"/>
                      </a:cubicBezTo>
                      <a:cubicBezTo>
                        <a:pt x="2241" y="2656"/>
                        <a:pt x="2389" y="2418"/>
                        <a:pt x="2443" y="2028"/>
                      </a:cubicBezTo>
                      <a:cubicBezTo>
                        <a:pt x="2492" y="1689"/>
                        <a:pt x="2470" y="1239"/>
                        <a:pt x="2353" y="617"/>
                      </a:cubicBezTo>
                      <a:cubicBezTo>
                        <a:pt x="2284" y="249"/>
                        <a:pt x="1753" y="0"/>
                        <a:pt x="1223" y="0"/>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1"/>
                <p:cNvSpPr/>
                <p:nvPr/>
              </p:nvSpPr>
              <p:spPr>
                <a:xfrm>
                  <a:off x="-9671649" y="1199112"/>
                  <a:ext cx="497895" cy="377273"/>
                </a:xfrm>
                <a:custGeom>
                  <a:avLst/>
                  <a:gdLst/>
                  <a:ahLst/>
                  <a:cxnLst/>
                  <a:rect l="l" t="t" r="r" b="b"/>
                  <a:pathLst>
                    <a:path w="2650" h="2008" extrusionOk="0">
                      <a:moveTo>
                        <a:pt x="1504" y="1"/>
                      </a:moveTo>
                      <a:cubicBezTo>
                        <a:pt x="1440" y="1"/>
                        <a:pt x="1377" y="3"/>
                        <a:pt x="1314" y="7"/>
                      </a:cubicBezTo>
                      <a:cubicBezTo>
                        <a:pt x="1121" y="17"/>
                        <a:pt x="926" y="39"/>
                        <a:pt x="749" y="117"/>
                      </a:cubicBezTo>
                      <a:cubicBezTo>
                        <a:pt x="419" y="263"/>
                        <a:pt x="193" y="588"/>
                        <a:pt x="97" y="933"/>
                      </a:cubicBezTo>
                      <a:cubicBezTo>
                        <a:pt x="1" y="1280"/>
                        <a:pt x="19" y="1652"/>
                        <a:pt x="70" y="2007"/>
                      </a:cubicBezTo>
                      <a:cubicBezTo>
                        <a:pt x="72" y="2007"/>
                        <a:pt x="73" y="2007"/>
                        <a:pt x="75" y="2007"/>
                      </a:cubicBezTo>
                      <a:cubicBezTo>
                        <a:pt x="245" y="2007"/>
                        <a:pt x="413" y="1935"/>
                        <a:pt x="531" y="1815"/>
                      </a:cubicBezTo>
                      <a:cubicBezTo>
                        <a:pt x="650" y="1693"/>
                        <a:pt x="720" y="1526"/>
                        <a:pt x="715" y="1354"/>
                      </a:cubicBezTo>
                      <a:lnTo>
                        <a:pt x="715" y="1354"/>
                      </a:lnTo>
                      <a:cubicBezTo>
                        <a:pt x="717" y="1354"/>
                        <a:pt x="720" y="1354"/>
                        <a:pt x="723" y="1354"/>
                      </a:cubicBezTo>
                      <a:cubicBezTo>
                        <a:pt x="959" y="1354"/>
                        <a:pt x="1196" y="1292"/>
                        <a:pt x="1402" y="1173"/>
                      </a:cubicBezTo>
                      <a:cubicBezTo>
                        <a:pt x="1609" y="1052"/>
                        <a:pt x="1787" y="888"/>
                        <a:pt x="1905" y="680"/>
                      </a:cubicBezTo>
                      <a:cubicBezTo>
                        <a:pt x="2211" y="837"/>
                        <a:pt x="2461" y="1101"/>
                        <a:pt x="2602" y="1414"/>
                      </a:cubicBezTo>
                      <a:cubicBezTo>
                        <a:pt x="2613" y="1217"/>
                        <a:pt x="2650" y="1033"/>
                        <a:pt x="2620" y="838"/>
                      </a:cubicBezTo>
                      <a:cubicBezTo>
                        <a:pt x="2589" y="643"/>
                        <a:pt x="2517" y="452"/>
                        <a:pt x="2383" y="307"/>
                      </a:cubicBezTo>
                      <a:cubicBezTo>
                        <a:pt x="2253" y="167"/>
                        <a:pt x="2072" y="81"/>
                        <a:pt x="1886" y="38"/>
                      </a:cubicBezTo>
                      <a:cubicBezTo>
                        <a:pt x="1761" y="10"/>
                        <a:pt x="1632" y="1"/>
                        <a:pt x="1504"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1"/>
                <p:cNvSpPr/>
                <p:nvPr/>
              </p:nvSpPr>
              <p:spPr>
                <a:xfrm>
                  <a:off x="-9295690" y="1474178"/>
                  <a:ext cx="86803" cy="35510"/>
                </a:xfrm>
                <a:custGeom>
                  <a:avLst/>
                  <a:gdLst/>
                  <a:ahLst/>
                  <a:cxnLst/>
                  <a:rect l="l" t="t" r="r" b="b"/>
                  <a:pathLst>
                    <a:path w="462" h="189" extrusionOk="0">
                      <a:moveTo>
                        <a:pt x="219" y="1"/>
                      </a:moveTo>
                      <a:cubicBezTo>
                        <a:pt x="152" y="1"/>
                        <a:pt x="85" y="22"/>
                        <a:pt x="26" y="63"/>
                      </a:cubicBezTo>
                      <a:cubicBezTo>
                        <a:pt x="1" y="80"/>
                        <a:pt x="0" y="122"/>
                        <a:pt x="16" y="147"/>
                      </a:cubicBezTo>
                      <a:cubicBezTo>
                        <a:pt x="20" y="154"/>
                        <a:pt x="26" y="159"/>
                        <a:pt x="33" y="162"/>
                      </a:cubicBezTo>
                      <a:cubicBezTo>
                        <a:pt x="40" y="167"/>
                        <a:pt x="47" y="168"/>
                        <a:pt x="54" y="168"/>
                      </a:cubicBezTo>
                      <a:cubicBezTo>
                        <a:pt x="74" y="168"/>
                        <a:pt x="92" y="154"/>
                        <a:pt x="111" y="145"/>
                      </a:cubicBezTo>
                      <a:cubicBezTo>
                        <a:pt x="139" y="131"/>
                        <a:pt x="169" y="122"/>
                        <a:pt x="200" y="120"/>
                      </a:cubicBezTo>
                      <a:cubicBezTo>
                        <a:pt x="205" y="119"/>
                        <a:pt x="211" y="119"/>
                        <a:pt x="216" y="119"/>
                      </a:cubicBezTo>
                      <a:cubicBezTo>
                        <a:pt x="272" y="119"/>
                        <a:pt x="327" y="139"/>
                        <a:pt x="373" y="178"/>
                      </a:cubicBezTo>
                      <a:cubicBezTo>
                        <a:pt x="382" y="185"/>
                        <a:pt x="393" y="189"/>
                        <a:pt x="404" y="189"/>
                      </a:cubicBezTo>
                      <a:cubicBezTo>
                        <a:pt x="419" y="189"/>
                        <a:pt x="435" y="181"/>
                        <a:pt x="445" y="166"/>
                      </a:cubicBezTo>
                      <a:cubicBezTo>
                        <a:pt x="462" y="141"/>
                        <a:pt x="458" y="103"/>
                        <a:pt x="436" y="83"/>
                      </a:cubicBezTo>
                      <a:cubicBezTo>
                        <a:pt x="372" y="28"/>
                        <a:pt x="296" y="1"/>
                        <a:pt x="219"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1"/>
                <p:cNvSpPr/>
                <p:nvPr/>
              </p:nvSpPr>
              <p:spPr>
                <a:xfrm>
                  <a:off x="-9458963" y="1474178"/>
                  <a:ext cx="99767" cy="35510"/>
                </a:xfrm>
                <a:custGeom>
                  <a:avLst/>
                  <a:gdLst/>
                  <a:ahLst/>
                  <a:cxnLst/>
                  <a:rect l="l" t="t" r="r" b="b"/>
                  <a:pathLst>
                    <a:path w="531" h="189" extrusionOk="0">
                      <a:moveTo>
                        <a:pt x="278" y="1"/>
                      </a:moveTo>
                      <a:cubicBezTo>
                        <a:pt x="191" y="1"/>
                        <a:pt x="103" y="28"/>
                        <a:pt x="30" y="83"/>
                      </a:cubicBezTo>
                      <a:cubicBezTo>
                        <a:pt x="5" y="103"/>
                        <a:pt x="1" y="141"/>
                        <a:pt x="19" y="166"/>
                      </a:cubicBezTo>
                      <a:cubicBezTo>
                        <a:pt x="31" y="181"/>
                        <a:pt x="49" y="189"/>
                        <a:pt x="67" y="189"/>
                      </a:cubicBezTo>
                      <a:cubicBezTo>
                        <a:pt x="79" y="189"/>
                        <a:pt x="92" y="185"/>
                        <a:pt x="103" y="178"/>
                      </a:cubicBezTo>
                      <a:cubicBezTo>
                        <a:pt x="154" y="139"/>
                        <a:pt x="217" y="120"/>
                        <a:pt x="281" y="120"/>
                      </a:cubicBezTo>
                      <a:cubicBezTo>
                        <a:pt x="288" y="120"/>
                        <a:pt x="294" y="121"/>
                        <a:pt x="301" y="121"/>
                      </a:cubicBezTo>
                      <a:cubicBezTo>
                        <a:pt x="336" y="124"/>
                        <a:pt x="370" y="131"/>
                        <a:pt x="403" y="145"/>
                      </a:cubicBezTo>
                      <a:cubicBezTo>
                        <a:pt x="425" y="154"/>
                        <a:pt x="446" y="168"/>
                        <a:pt x="468" y="168"/>
                      </a:cubicBezTo>
                      <a:cubicBezTo>
                        <a:pt x="476" y="168"/>
                        <a:pt x="484" y="167"/>
                        <a:pt x="492" y="162"/>
                      </a:cubicBezTo>
                      <a:cubicBezTo>
                        <a:pt x="501" y="159"/>
                        <a:pt x="506" y="154"/>
                        <a:pt x="512" y="147"/>
                      </a:cubicBezTo>
                      <a:cubicBezTo>
                        <a:pt x="530" y="122"/>
                        <a:pt x="529" y="80"/>
                        <a:pt x="501" y="63"/>
                      </a:cubicBezTo>
                      <a:cubicBezTo>
                        <a:pt x="433" y="22"/>
                        <a:pt x="356" y="1"/>
                        <a:pt x="278"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1"/>
                <p:cNvSpPr/>
                <p:nvPr/>
              </p:nvSpPr>
              <p:spPr>
                <a:xfrm>
                  <a:off x="-9326879" y="1585406"/>
                  <a:ext cx="32128" cy="26304"/>
                </a:xfrm>
                <a:custGeom>
                  <a:avLst/>
                  <a:gdLst/>
                  <a:ahLst/>
                  <a:cxnLst/>
                  <a:rect l="l" t="t" r="r" b="b"/>
                  <a:pathLst>
                    <a:path w="171" h="140" extrusionOk="0">
                      <a:moveTo>
                        <a:pt x="87" y="1"/>
                      </a:moveTo>
                      <a:cubicBezTo>
                        <a:pt x="64" y="1"/>
                        <a:pt x="38" y="10"/>
                        <a:pt x="9" y="28"/>
                      </a:cubicBezTo>
                      <a:cubicBezTo>
                        <a:pt x="2" y="32"/>
                        <a:pt x="0" y="40"/>
                        <a:pt x="5" y="46"/>
                      </a:cubicBezTo>
                      <a:cubicBezTo>
                        <a:pt x="6" y="50"/>
                        <a:pt x="11" y="52"/>
                        <a:pt x="16" y="52"/>
                      </a:cubicBezTo>
                      <a:cubicBezTo>
                        <a:pt x="18" y="52"/>
                        <a:pt x="21" y="52"/>
                        <a:pt x="23" y="50"/>
                      </a:cubicBezTo>
                      <a:cubicBezTo>
                        <a:pt x="47" y="36"/>
                        <a:pt x="68" y="28"/>
                        <a:pt x="87" y="28"/>
                      </a:cubicBezTo>
                      <a:cubicBezTo>
                        <a:pt x="93" y="28"/>
                        <a:pt x="99" y="29"/>
                        <a:pt x="105" y="31"/>
                      </a:cubicBezTo>
                      <a:cubicBezTo>
                        <a:pt x="131" y="39"/>
                        <a:pt x="136" y="70"/>
                        <a:pt x="121" y="123"/>
                      </a:cubicBezTo>
                      <a:cubicBezTo>
                        <a:pt x="119" y="130"/>
                        <a:pt x="122" y="137"/>
                        <a:pt x="129" y="138"/>
                      </a:cubicBezTo>
                      <a:cubicBezTo>
                        <a:pt x="131" y="140"/>
                        <a:pt x="132" y="140"/>
                        <a:pt x="133" y="140"/>
                      </a:cubicBezTo>
                      <a:cubicBezTo>
                        <a:pt x="139" y="140"/>
                        <a:pt x="145" y="135"/>
                        <a:pt x="146" y="130"/>
                      </a:cubicBezTo>
                      <a:cubicBezTo>
                        <a:pt x="170" y="43"/>
                        <a:pt x="142" y="15"/>
                        <a:pt x="112" y="5"/>
                      </a:cubicBezTo>
                      <a:cubicBezTo>
                        <a:pt x="104" y="2"/>
                        <a:pt x="96" y="1"/>
                        <a:pt x="87"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1"/>
                <p:cNvSpPr/>
                <p:nvPr/>
              </p:nvSpPr>
              <p:spPr>
                <a:xfrm>
                  <a:off x="-9425895" y="1536556"/>
                  <a:ext cx="42274" cy="42086"/>
                </a:xfrm>
                <a:custGeom>
                  <a:avLst/>
                  <a:gdLst/>
                  <a:ahLst/>
                  <a:cxnLst/>
                  <a:rect l="l" t="t" r="r" b="b"/>
                  <a:pathLst>
                    <a:path w="225" h="224" extrusionOk="0">
                      <a:moveTo>
                        <a:pt x="112" y="0"/>
                      </a:moveTo>
                      <a:cubicBezTo>
                        <a:pt x="51" y="0"/>
                        <a:pt x="0" y="50"/>
                        <a:pt x="0" y="112"/>
                      </a:cubicBezTo>
                      <a:cubicBezTo>
                        <a:pt x="0" y="173"/>
                        <a:pt x="51" y="224"/>
                        <a:pt x="112" y="224"/>
                      </a:cubicBezTo>
                      <a:cubicBezTo>
                        <a:pt x="175" y="224"/>
                        <a:pt x="224" y="173"/>
                        <a:pt x="224" y="112"/>
                      </a:cubicBezTo>
                      <a:cubicBezTo>
                        <a:pt x="224" y="50"/>
                        <a:pt x="175" y="0"/>
                        <a:pt x="112"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1"/>
                <p:cNvSpPr/>
                <p:nvPr/>
              </p:nvSpPr>
              <p:spPr>
                <a:xfrm>
                  <a:off x="-9405979" y="1542005"/>
                  <a:ext cx="13528" cy="13903"/>
                </a:xfrm>
                <a:custGeom>
                  <a:avLst/>
                  <a:gdLst/>
                  <a:ahLst/>
                  <a:cxnLst/>
                  <a:rect l="l" t="t" r="r" b="b"/>
                  <a:pathLst>
                    <a:path w="72" h="74" extrusionOk="0">
                      <a:moveTo>
                        <a:pt x="36" y="1"/>
                      </a:moveTo>
                      <a:cubicBezTo>
                        <a:pt x="16" y="1"/>
                        <a:pt x="1" y="18"/>
                        <a:pt x="1" y="38"/>
                      </a:cubicBezTo>
                      <a:cubicBezTo>
                        <a:pt x="1" y="58"/>
                        <a:pt x="16" y="73"/>
                        <a:pt x="36" y="73"/>
                      </a:cubicBezTo>
                      <a:cubicBezTo>
                        <a:pt x="56" y="73"/>
                        <a:pt x="71" y="58"/>
                        <a:pt x="71" y="38"/>
                      </a:cubicBezTo>
                      <a:cubicBezTo>
                        <a:pt x="71" y="18"/>
                        <a:pt x="56" y="1"/>
                        <a:pt x="36"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1"/>
                <p:cNvSpPr/>
                <p:nvPr/>
              </p:nvSpPr>
              <p:spPr>
                <a:xfrm>
                  <a:off x="-9273332" y="1536556"/>
                  <a:ext cx="41898" cy="42086"/>
                </a:xfrm>
                <a:custGeom>
                  <a:avLst/>
                  <a:gdLst/>
                  <a:ahLst/>
                  <a:cxnLst/>
                  <a:rect l="l" t="t" r="r" b="b"/>
                  <a:pathLst>
                    <a:path w="223" h="224" extrusionOk="0">
                      <a:moveTo>
                        <a:pt x="112" y="0"/>
                      </a:moveTo>
                      <a:cubicBezTo>
                        <a:pt x="50" y="0"/>
                        <a:pt x="0" y="50"/>
                        <a:pt x="0" y="112"/>
                      </a:cubicBezTo>
                      <a:cubicBezTo>
                        <a:pt x="0" y="173"/>
                        <a:pt x="50" y="224"/>
                        <a:pt x="112" y="224"/>
                      </a:cubicBezTo>
                      <a:cubicBezTo>
                        <a:pt x="173" y="224"/>
                        <a:pt x="222" y="173"/>
                        <a:pt x="222" y="112"/>
                      </a:cubicBezTo>
                      <a:cubicBezTo>
                        <a:pt x="222" y="50"/>
                        <a:pt x="173" y="0"/>
                        <a:pt x="112"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1"/>
                <p:cNvSpPr/>
                <p:nvPr/>
              </p:nvSpPr>
              <p:spPr>
                <a:xfrm>
                  <a:off x="-9254168" y="1543132"/>
                  <a:ext cx="13716" cy="13528"/>
                </a:xfrm>
                <a:custGeom>
                  <a:avLst/>
                  <a:gdLst/>
                  <a:ahLst/>
                  <a:cxnLst/>
                  <a:rect l="l" t="t" r="r" b="b"/>
                  <a:pathLst>
                    <a:path w="73" h="72" extrusionOk="0">
                      <a:moveTo>
                        <a:pt x="35" y="1"/>
                      </a:moveTo>
                      <a:cubicBezTo>
                        <a:pt x="16" y="1"/>
                        <a:pt x="0" y="16"/>
                        <a:pt x="0" y="36"/>
                      </a:cubicBezTo>
                      <a:cubicBezTo>
                        <a:pt x="0" y="56"/>
                        <a:pt x="16" y="71"/>
                        <a:pt x="35" y="71"/>
                      </a:cubicBezTo>
                      <a:cubicBezTo>
                        <a:pt x="55" y="71"/>
                        <a:pt x="72" y="56"/>
                        <a:pt x="72" y="36"/>
                      </a:cubicBezTo>
                      <a:cubicBezTo>
                        <a:pt x="72" y="16"/>
                        <a:pt x="55" y="1"/>
                        <a:pt x="35"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1"/>
                <p:cNvSpPr/>
                <p:nvPr/>
              </p:nvSpPr>
              <p:spPr>
                <a:xfrm>
                  <a:off x="-9736282" y="1529604"/>
                  <a:ext cx="139974" cy="131707"/>
                </a:xfrm>
                <a:custGeom>
                  <a:avLst/>
                  <a:gdLst/>
                  <a:ahLst/>
                  <a:cxnLst/>
                  <a:rect l="l" t="t" r="r" b="b"/>
                  <a:pathLst>
                    <a:path w="745" h="701" extrusionOk="0">
                      <a:moveTo>
                        <a:pt x="297" y="1"/>
                      </a:moveTo>
                      <a:cubicBezTo>
                        <a:pt x="234" y="1"/>
                        <a:pt x="175" y="20"/>
                        <a:pt x="128" y="60"/>
                      </a:cubicBezTo>
                      <a:cubicBezTo>
                        <a:pt x="0" y="167"/>
                        <a:pt x="6" y="384"/>
                        <a:pt x="142" y="544"/>
                      </a:cubicBezTo>
                      <a:cubicBezTo>
                        <a:pt x="227" y="646"/>
                        <a:pt x="342" y="701"/>
                        <a:pt x="448" y="701"/>
                      </a:cubicBezTo>
                      <a:cubicBezTo>
                        <a:pt x="511" y="701"/>
                        <a:pt x="569" y="682"/>
                        <a:pt x="617" y="642"/>
                      </a:cubicBezTo>
                      <a:cubicBezTo>
                        <a:pt x="744" y="534"/>
                        <a:pt x="739" y="318"/>
                        <a:pt x="604" y="158"/>
                      </a:cubicBezTo>
                      <a:cubicBezTo>
                        <a:pt x="519" y="56"/>
                        <a:pt x="403" y="1"/>
                        <a:pt x="297"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1"/>
                <p:cNvSpPr/>
                <p:nvPr/>
              </p:nvSpPr>
              <p:spPr>
                <a:xfrm>
                  <a:off x="-9715615" y="1551399"/>
                  <a:ext cx="80603" cy="82669"/>
                </a:xfrm>
                <a:custGeom>
                  <a:avLst/>
                  <a:gdLst/>
                  <a:ahLst/>
                  <a:cxnLst/>
                  <a:rect l="l" t="t" r="r" b="b"/>
                  <a:pathLst>
                    <a:path w="429" h="440" extrusionOk="0">
                      <a:moveTo>
                        <a:pt x="200" y="1"/>
                      </a:moveTo>
                      <a:cubicBezTo>
                        <a:pt x="167" y="1"/>
                        <a:pt x="135" y="8"/>
                        <a:pt x="107" y="23"/>
                      </a:cubicBezTo>
                      <a:cubicBezTo>
                        <a:pt x="35" y="60"/>
                        <a:pt x="1" y="148"/>
                        <a:pt x="32" y="214"/>
                      </a:cubicBezTo>
                      <a:cubicBezTo>
                        <a:pt x="36" y="225"/>
                        <a:pt x="46" y="231"/>
                        <a:pt x="56" y="231"/>
                      </a:cubicBezTo>
                      <a:cubicBezTo>
                        <a:pt x="60" y="231"/>
                        <a:pt x="64" y="230"/>
                        <a:pt x="68" y="229"/>
                      </a:cubicBezTo>
                      <a:cubicBezTo>
                        <a:pt x="80" y="221"/>
                        <a:pt x="86" y="206"/>
                        <a:pt x="80" y="193"/>
                      </a:cubicBezTo>
                      <a:cubicBezTo>
                        <a:pt x="59" y="148"/>
                        <a:pt x="90" y="91"/>
                        <a:pt x="131" y="68"/>
                      </a:cubicBezTo>
                      <a:cubicBezTo>
                        <a:pt x="150" y="59"/>
                        <a:pt x="173" y="53"/>
                        <a:pt x="198" y="53"/>
                      </a:cubicBezTo>
                      <a:cubicBezTo>
                        <a:pt x="215" y="53"/>
                        <a:pt x="233" y="56"/>
                        <a:pt x="252" y="61"/>
                      </a:cubicBezTo>
                      <a:cubicBezTo>
                        <a:pt x="236" y="67"/>
                        <a:pt x="223" y="76"/>
                        <a:pt x="212" y="88"/>
                      </a:cubicBezTo>
                      <a:cubicBezTo>
                        <a:pt x="182" y="121"/>
                        <a:pt x="168" y="166"/>
                        <a:pt x="175" y="209"/>
                      </a:cubicBezTo>
                      <a:cubicBezTo>
                        <a:pt x="178" y="221"/>
                        <a:pt x="189" y="231"/>
                        <a:pt x="202" y="231"/>
                      </a:cubicBezTo>
                      <a:lnTo>
                        <a:pt x="206" y="231"/>
                      </a:lnTo>
                      <a:cubicBezTo>
                        <a:pt x="221" y="229"/>
                        <a:pt x="230" y="214"/>
                        <a:pt x="228" y="200"/>
                      </a:cubicBezTo>
                      <a:cubicBezTo>
                        <a:pt x="223" y="173"/>
                        <a:pt x="232" y="144"/>
                        <a:pt x="250" y="124"/>
                      </a:cubicBezTo>
                      <a:cubicBezTo>
                        <a:pt x="266" y="107"/>
                        <a:pt x="295" y="98"/>
                        <a:pt x="321" y="98"/>
                      </a:cubicBezTo>
                      <a:cubicBezTo>
                        <a:pt x="323" y="98"/>
                        <a:pt x="325" y="98"/>
                        <a:pt x="327" y="98"/>
                      </a:cubicBezTo>
                      <a:cubicBezTo>
                        <a:pt x="334" y="104"/>
                        <a:pt x="341" y="111"/>
                        <a:pt x="347" y="118"/>
                      </a:cubicBezTo>
                      <a:cubicBezTo>
                        <a:pt x="359" y="136"/>
                        <a:pt x="364" y="158"/>
                        <a:pt x="357" y="175"/>
                      </a:cubicBezTo>
                      <a:cubicBezTo>
                        <a:pt x="351" y="192"/>
                        <a:pt x="334" y="204"/>
                        <a:pt x="317" y="219"/>
                      </a:cubicBezTo>
                      <a:cubicBezTo>
                        <a:pt x="298" y="233"/>
                        <a:pt x="280" y="250"/>
                        <a:pt x="266" y="271"/>
                      </a:cubicBezTo>
                      <a:cubicBezTo>
                        <a:pt x="242" y="312"/>
                        <a:pt x="249" y="367"/>
                        <a:pt x="280" y="403"/>
                      </a:cubicBezTo>
                      <a:cubicBezTo>
                        <a:pt x="301" y="427"/>
                        <a:pt x="332" y="440"/>
                        <a:pt x="364" y="440"/>
                      </a:cubicBezTo>
                      <a:cubicBezTo>
                        <a:pt x="381" y="440"/>
                        <a:pt x="396" y="437"/>
                        <a:pt x="410" y="430"/>
                      </a:cubicBezTo>
                      <a:cubicBezTo>
                        <a:pt x="423" y="424"/>
                        <a:pt x="429" y="407"/>
                        <a:pt x="423" y="394"/>
                      </a:cubicBezTo>
                      <a:cubicBezTo>
                        <a:pt x="419" y="385"/>
                        <a:pt x="409" y="379"/>
                        <a:pt x="399" y="379"/>
                      </a:cubicBezTo>
                      <a:cubicBezTo>
                        <a:pt x="395" y="379"/>
                        <a:pt x="391" y="380"/>
                        <a:pt x="388" y="382"/>
                      </a:cubicBezTo>
                      <a:cubicBezTo>
                        <a:pt x="380" y="385"/>
                        <a:pt x="372" y="386"/>
                        <a:pt x="364" y="386"/>
                      </a:cubicBezTo>
                      <a:cubicBezTo>
                        <a:pt x="347" y="386"/>
                        <a:pt x="330" y="380"/>
                        <a:pt x="320" y="367"/>
                      </a:cubicBezTo>
                      <a:cubicBezTo>
                        <a:pt x="303" y="349"/>
                        <a:pt x="300" y="319"/>
                        <a:pt x="313" y="298"/>
                      </a:cubicBezTo>
                      <a:cubicBezTo>
                        <a:pt x="320" y="284"/>
                        <a:pt x="334" y="272"/>
                        <a:pt x="349" y="260"/>
                      </a:cubicBezTo>
                      <a:cubicBezTo>
                        <a:pt x="371" y="243"/>
                        <a:pt x="395" y="224"/>
                        <a:pt x="406" y="193"/>
                      </a:cubicBezTo>
                      <a:cubicBezTo>
                        <a:pt x="419" y="161"/>
                        <a:pt x="412" y="119"/>
                        <a:pt x="389" y="87"/>
                      </a:cubicBezTo>
                      <a:cubicBezTo>
                        <a:pt x="372" y="63"/>
                        <a:pt x="347" y="43"/>
                        <a:pt x="311" y="26"/>
                      </a:cubicBezTo>
                      <a:cubicBezTo>
                        <a:pt x="275" y="9"/>
                        <a:pt x="236" y="1"/>
                        <a:pt x="200" y="1"/>
                      </a:cubicBez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1"/>
                <p:cNvSpPr/>
                <p:nvPr/>
              </p:nvSpPr>
              <p:spPr>
                <a:xfrm>
                  <a:off x="-9666764" y="1919468"/>
                  <a:ext cx="170975" cy="137156"/>
                </a:xfrm>
                <a:custGeom>
                  <a:avLst/>
                  <a:gdLst/>
                  <a:ahLst/>
                  <a:cxnLst/>
                  <a:rect l="l" t="t" r="r" b="b"/>
                  <a:pathLst>
                    <a:path w="910" h="730" extrusionOk="0">
                      <a:moveTo>
                        <a:pt x="444" y="1"/>
                      </a:moveTo>
                      <a:cubicBezTo>
                        <a:pt x="233" y="63"/>
                        <a:pt x="310" y="213"/>
                        <a:pt x="310" y="213"/>
                      </a:cubicBezTo>
                      <a:cubicBezTo>
                        <a:pt x="310" y="213"/>
                        <a:pt x="0" y="515"/>
                        <a:pt x="332" y="679"/>
                      </a:cubicBezTo>
                      <a:cubicBezTo>
                        <a:pt x="406" y="716"/>
                        <a:pt x="476" y="730"/>
                        <a:pt x="540" y="730"/>
                      </a:cubicBezTo>
                      <a:cubicBezTo>
                        <a:pt x="761" y="730"/>
                        <a:pt x="910" y="560"/>
                        <a:pt x="910" y="560"/>
                      </a:cubicBezTo>
                      <a:lnTo>
                        <a:pt x="444" y="1"/>
                      </a:ln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1"/>
                <p:cNvSpPr/>
                <p:nvPr/>
              </p:nvSpPr>
              <p:spPr>
                <a:xfrm>
                  <a:off x="-9495976" y="1929614"/>
                  <a:ext cx="171163" cy="134901"/>
                </a:xfrm>
                <a:custGeom>
                  <a:avLst/>
                  <a:gdLst/>
                  <a:ahLst/>
                  <a:cxnLst/>
                  <a:rect l="l" t="t" r="r" b="b"/>
                  <a:pathLst>
                    <a:path w="911" h="718" extrusionOk="0">
                      <a:moveTo>
                        <a:pt x="528" y="0"/>
                      </a:moveTo>
                      <a:lnTo>
                        <a:pt x="1" y="506"/>
                      </a:lnTo>
                      <a:cubicBezTo>
                        <a:pt x="1" y="506"/>
                        <a:pt x="146" y="717"/>
                        <a:pt x="395" y="717"/>
                      </a:cubicBezTo>
                      <a:cubicBezTo>
                        <a:pt x="446" y="717"/>
                        <a:pt x="502" y="708"/>
                        <a:pt x="562" y="686"/>
                      </a:cubicBezTo>
                      <a:cubicBezTo>
                        <a:pt x="910" y="559"/>
                        <a:pt x="635" y="224"/>
                        <a:pt x="635" y="224"/>
                      </a:cubicBezTo>
                      <a:cubicBezTo>
                        <a:pt x="635" y="224"/>
                        <a:pt x="732" y="84"/>
                        <a:pt x="528"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1"/>
                <p:cNvSpPr/>
                <p:nvPr/>
              </p:nvSpPr>
              <p:spPr>
                <a:xfrm>
                  <a:off x="-9317350" y="1655450"/>
                  <a:ext cx="13800" cy="35100"/>
                </a:xfrm>
                <a:prstGeom prst="ellipse">
                  <a:avLst/>
                </a:pr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1" name="Google Shape;1171;p51"/>
            <p:cNvGrpSpPr/>
            <p:nvPr/>
          </p:nvGrpSpPr>
          <p:grpSpPr>
            <a:xfrm>
              <a:off x="5090086" y="1603772"/>
              <a:ext cx="3394483" cy="2435946"/>
              <a:chOff x="-10839359" y="831983"/>
              <a:chExt cx="5804519" cy="4165434"/>
            </a:xfrm>
          </p:grpSpPr>
          <p:sp>
            <p:nvSpPr>
              <p:cNvPr id="1172" name="Google Shape;1172;p51"/>
              <p:cNvSpPr/>
              <p:nvPr/>
            </p:nvSpPr>
            <p:spPr>
              <a:xfrm>
                <a:off x="-10839359" y="4728929"/>
                <a:ext cx="5804519" cy="268488"/>
              </a:xfrm>
              <a:custGeom>
                <a:avLst/>
                <a:gdLst/>
                <a:ahLst/>
                <a:cxnLst/>
                <a:rect l="l" t="t" r="r" b="b"/>
                <a:pathLst>
                  <a:path w="30894" h="1429" extrusionOk="0">
                    <a:moveTo>
                      <a:pt x="1" y="0"/>
                    </a:moveTo>
                    <a:lnTo>
                      <a:pt x="1" y="1428"/>
                    </a:lnTo>
                    <a:lnTo>
                      <a:pt x="30894" y="1428"/>
                    </a:lnTo>
                    <a:lnTo>
                      <a:pt x="30894" y="0"/>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1"/>
              <p:cNvSpPr/>
              <p:nvPr/>
            </p:nvSpPr>
            <p:spPr>
              <a:xfrm>
                <a:off x="-10753871" y="831983"/>
                <a:ext cx="5633920" cy="3903311"/>
              </a:xfrm>
              <a:custGeom>
                <a:avLst/>
                <a:gdLst/>
                <a:ahLst/>
                <a:cxnLst/>
                <a:rect l="l" t="t" r="r" b="b"/>
                <a:pathLst>
                  <a:path w="29986" h="20775" extrusionOk="0">
                    <a:moveTo>
                      <a:pt x="1" y="0"/>
                    </a:moveTo>
                    <a:lnTo>
                      <a:pt x="1" y="20774"/>
                    </a:lnTo>
                    <a:lnTo>
                      <a:pt x="29985" y="20774"/>
                    </a:lnTo>
                    <a:lnTo>
                      <a:pt x="29985" y="0"/>
                    </a:lnTo>
                    <a:close/>
                  </a:path>
                </a:pathLst>
              </a:custGeom>
              <a:solidFill>
                <a:srgbClr val="3A0808">
                  <a:alpha val="16350"/>
                </a:srgbClr>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1"/>
              <p:cNvSpPr/>
              <p:nvPr/>
            </p:nvSpPr>
            <p:spPr>
              <a:xfrm>
                <a:off x="-10656170" y="831983"/>
                <a:ext cx="4882943" cy="3903311"/>
              </a:xfrm>
              <a:custGeom>
                <a:avLst/>
                <a:gdLst/>
                <a:ahLst/>
                <a:cxnLst/>
                <a:rect l="l" t="t" r="r" b="b"/>
                <a:pathLst>
                  <a:path w="25989" h="20775" extrusionOk="0">
                    <a:moveTo>
                      <a:pt x="20774" y="0"/>
                    </a:moveTo>
                    <a:lnTo>
                      <a:pt x="1" y="20774"/>
                    </a:lnTo>
                    <a:lnTo>
                      <a:pt x="5217" y="20774"/>
                    </a:lnTo>
                    <a:lnTo>
                      <a:pt x="25989" y="0"/>
                    </a:lnTo>
                    <a:close/>
                  </a:path>
                </a:pathLst>
              </a:custGeom>
              <a:solidFill>
                <a:srgbClr val="FFFFFF">
                  <a:alpha val="16980"/>
                </a:srgbClr>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1"/>
              <p:cNvSpPr/>
              <p:nvPr/>
            </p:nvSpPr>
            <p:spPr>
              <a:xfrm>
                <a:off x="-9361262" y="831983"/>
                <a:ext cx="4241316" cy="3903311"/>
              </a:xfrm>
              <a:custGeom>
                <a:avLst/>
                <a:gdLst/>
                <a:ahLst/>
                <a:cxnLst/>
                <a:rect l="l" t="t" r="r" b="b"/>
                <a:pathLst>
                  <a:path w="22574" h="20775" extrusionOk="0">
                    <a:moveTo>
                      <a:pt x="20774" y="0"/>
                    </a:moveTo>
                    <a:lnTo>
                      <a:pt x="1" y="20774"/>
                    </a:lnTo>
                    <a:lnTo>
                      <a:pt x="2577" y="20774"/>
                    </a:lnTo>
                    <a:lnTo>
                      <a:pt x="22573" y="778"/>
                    </a:lnTo>
                    <a:lnTo>
                      <a:pt x="22573" y="0"/>
                    </a:lnTo>
                    <a:close/>
                  </a:path>
                </a:pathLst>
              </a:custGeom>
              <a:solidFill>
                <a:srgbClr val="FFFFFF">
                  <a:alpha val="16980"/>
                </a:srgbClr>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51"/>
            <p:cNvGrpSpPr/>
            <p:nvPr/>
          </p:nvGrpSpPr>
          <p:grpSpPr>
            <a:xfrm>
              <a:off x="5345374" y="2900636"/>
              <a:ext cx="2067631" cy="1216758"/>
              <a:chOff x="-10793515" y="3049603"/>
              <a:chExt cx="3535620" cy="2080639"/>
            </a:xfrm>
          </p:grpSpPr>
          <p:sp>
            <p:nvSpPr>
              <p:cNvPr id="1177" name="Google Shape;1177;p51"/>
              <p:cNvSpPr/>
              <p:nvPr/>
            </p:nvSpPr>
            <p:spPr>
              <a:xfrm>
                <a:off x="-8408870" y="3140352"/>
                <a:ext cx="1104388" cy="1989890"/>
              </a:xfrm>
              <a:custGeom>
                <a:avLst/>
                <a:gdLst/>
                <a:ahLst/>
                <a:cxnLst/>
                <a:rect l="l" t="t" r="r" b="b"/>
                <a:pathLst>
                  <a:path w="5878" h="10591" extrusionOk="0">
                    <a:moveTo>
                      <a:pt x="442" y="1"/>
                    </a:moveTo>
                    <a:lnTo>
                      <a:pt x="424" y="444"/>
                    </a:lnTo>
                    <a:lnTo>
                      <a:pt x="0" y="10590"/>
                    </a:lnTo>
                    <a:lnTo>
                      <a:pt x="1237" y="10590"/>
                    </a:lnTo>
                    <a:cubicBezTo>
                      <a:pt x="1237" y="9899"/>
                      <a:pt x="2001" y="9338"/>
                      <a:pt x="2938" y="9338"/>
                    </a:cubicBezTo>
                    <a:cubicBezTo>
                      <a:pt x="3878" y="9338"/>
                      <a:pt x="4640" y="9899"/>
                      <a:pt x="4640" y="10590"/>
                    </a:cubicBezTo>
                    <a:lnTo>
                      <a:pt x="5878" y="10590"/>
                    </a:lnTo>
                    <a:lnTo>
                      <a:pt x="5454" y="444"/>
                    </a:lnTo>
                    <a:lnTo>
                      <a:pt x="543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1"/>
              <p:cNvSpPr/>
              <p:nvPr/>
            </p:nvSpPr>
            <p:spPr>
              <a:xfrm>
                <a:off x="-10793515" y="3049603"/>
                <a:ext cx="3535620" cy="90936"/>
              </a:xfrm>
              <a:custGeom>
                <a:avLst/>
                <a:gdLst/>
                <a:ahLst/>
                <a:cxnLst/>
                <a:rect l="l" t="t" r="r" b="b"/>
                <a:pathLst>
                  <a:path w="18818" h="484" extrusionOk="0">
                    <a:moveTo>
                      <a:pt x="1" y="1"/>
                    </a:moveTo>
                    <a:lnTo>
                      <a:pt x="1" y="484"/>
                    </a:lnTo>
                    <a:lnTo>
                      <a:pt x="18818" y="484"/>
                    </a:lnTo>
                    <a:lnTo>
                      <a:pt x="18818"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1"/>
              <p:cNvSpPr/>
              <p:nvPr/>
            </p:nvSpPr>
            <p:spPr>
              <a:xfrm>
                <a:off x="-10736022" y="3140352"/>
                <a:ext cx="1105140" cy="1989890"/>
              </a:xfrm>
              <a:custGeom>
                <a:avLst/>
                <a:gdLst/>
                <a:ahLst/>
                <a:cxnLst/>
                <a:rect l="l" t="t" r="r" b="b"/>
                <a:pathLst>
                  <a:path w="5882" h="10591" extrusionOk="0">
                    <a:moveTo>
                      <a:pt x="443" y="1"/>
                    </a:moveTo>
                    <a:lnTo>
                      <a:pt x="424" y="444"/>
                    </a:lnTo>
                    <a:lnTo>
                      <a:pt x="1" y="10590"/>
                    </a:lnTo>
                    <a:lnTo>
                      <a:pt x="1240" y="10590"/>
                    </a:lnTo>
                    <a:cubicBezTo>
                      <a:pt x="1240" y="9899"/>
                      <a:pt x="2001" y="9338"/>
                      <a:pt x="2941" y="9338"/>
                    </a:cubicBezTo>
                    <a:cubicBezTo>
                      <a:pt x="3881" y="9338"/>
                      <a:pt x="4641" y="9899"/>
                      <a:pt x="4641" y="10590"/>
                    </a:cubicBezTo>
                    <a:lnTo>
                      <a:pt x="5881" y="10590"/>
                    </a:lnTo>
                    <a:lnTo>
                      <a:pt x="5456" y="444"/>
                    </a:lnTo>
                    <a:lnTo>
                      <a:pt x="5438"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1"/>
              <p:cNvSpPr/>
              <p:nvPr/>
            </p:nvSpPr>
            <p:spPr>
              <a:xfrm>
                <a:off x="-10656358" y="3140352"/>
                <a:ext cx="945625" cy="83609"/>
              </a:xfrm>
              <a:custGeom>
                <a:avLst/>
                <a:gdLst/>
                <a:ahLst/>
                <a:cxnLst/>
                <a:rect l="l" t="t" r="r" b="b"/>
                <a:pathLst>
                  <a:path w="5033" h="445" extrusionOk="0">
                    <a:moveTo>
                      <a:pt x="19" y="1"/>
                    </a:moveTo>
                    <a:lnTo>
                      <a:pt x="0" y="444"/>
                    </a:lnTo>
                    <a:lnTo>
                      <a:pt x="5032" y="444"/>
                    </a:lnTo>
                    <a:lnTo>
                      <a:pt x="5014" y="1"/>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1"/>
              <p:cNvSpPr/>
              <p:nvPr/>
            </p:nvSpPr>
            <p:spPr>
              <a:xfrm>
                <a:off x="-8329394" y="3140352"/>
                <a:ext cx="945437" cy="83609"/>
              </a:xfrm>
              <a:custGeom>
                <a:avLst/>
                <a:gdLst/>
                <a:ahLst/>
                <a:cxnLst/>
                <a:rect l="l" t="t" r="r" b="b"/>
                <a:pathLst>
                  <a:path w="5032" h="445" extrusionOk="0">
                    <a:moveTo>
                      <a:pt x="19" y="1"/>
                    </a:moveTo>
                    <a:lnTo>
                      <a:pt x="1" y="444"/>
                    </a:lnTo>
                    <a:lnTo>
                      <a:pt x="5031" y="444"/>
                    </a:lnTo>
                    <a:lnTo>
                      <a:pt x="5014" y="1"/>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51"/>
            <p:cNvGrpSpPr/>
            <p:nvPr/>
          </p:nvGrpSpPr>
          <p:grpSpPr>
            <a:xfrm>
              <a:off x="5726195" y="2444108"/>
              <a:ext cx="1023818" cy="456424"/>
              <a:chOff x="-10397452" y="2273445"/>
              <a:chExt cx="1750715" cy="780479"/>
            </a:xfrm>
          </p:grpSpPr>
          <p:sp>
            <p:nvSpPr>
              <p:cNvPr id="1183" name="Google Shape;1183;p51"/>
              <p:cNvSpPr/>
              <p:nvPr/>
            </p:nvSpPr>
            <p:spPr>
              <a:xfrm>
                <a:off x="-9705469" y="3009395"/>
                <a:ext cx="1058732" cy="44529"/>
              </a:xfrm>
              <a:custGeom>
                <a:avLst/>
                <a:gdLst/>
                <a:ahLst/>
                <a:cxnLst/>
                <a:rect l="l" t="t" r="r" b="b"/>
                <a:pathLst>
                  <a:path w="5635" h="237" extrusionOk="0">
                    <a:moveTo>
                      <a:pt x="1" y="1"/>
                    </a:moveTo>
                    <a:lnTo>
                      <a:pt x="1" y="229"/>
                    </a:lnTo>
                    <a:lnTo>
                      <a:pt x="5635" y="236"/>
                    </a:lnTo>
                    <a:lnTo>
                      <a:pt x="5635" y="8"/>
                    </a:lnTo>
                    <a:lnTo>
                      <a:pt x="1" y="1"/>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1"/>
              <p:cNvSpPr/>
              <p:nvPr/>
            </p:nvSpPr>
            <p:spPr>
              <a:xfrm>
                <a:off x="-10397452" y="2273445"/>
                <a:ext cx="1296594" cy="779911"/>
              </a:xfrm>
              <a:custGeom>
                <a:avLst/>
                <a:gdLst/>
                <a:ahLst/>
                <a:cxnLst/>
                <a:rect l="l" t="t" r="r" b="b"/>
                <a:pathLst>
                  <a:path w="6901" h="4151" extrusionOk="0">
                    <a:moveTo>
                      <a:pt x="0" y="1"/>
                    </a:moveTo>
                    <a:lnTo>
                      <a:pt x="537" y="4142"/>
                    </a:lnTo>
                    <a:lnTo>
                      <a:pt x="6901" y="4150"/>
                    </a:lnTo>
                    <a:lnTo>
                      <a:pt x="6364" y="9"/>
                    </a:lnTo>
                    <a:lnTo>
                      <a:pt x="0"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1"/>
              <p:cNvSpPr/>
              <p:nvPr/>
            </p:nvSpPr>
            <p:spPr>
              <a:xfrm>
                <a:off x="-9850141" y="2571621"/>
                <a:ext cx="202352" cy="202164"/>
              </a:xfrm>
              <a:custGeom>
                <a:avLst/>
                <a:gdLst/>
                <a:ahLst/>
                <a:cxnLst/>
                <a:rect l="l" t="t" r="r" b="b"/>
                <a:pathLst>
                  <a:path w="1077" h="1076" extrusionOk="0">
                    <a:moveTo>
                      <a:pt x="536" y="0"/>
                    </a:moveTo>
                    <a:cubicBezTo>
                      <a:pt x="241" y="0"/>
                      <a:pt x="0" y="241"/>
                      <a:pt x="0" y="537"/>
                    </a:cubicBezTo>
                    <a:cubicBezTo>
                      <a:pt x="0" y="835"/>
                      <a:pt x="241" y="1076"/>
                      <a:pt x="537" y="1076"/>
                    </a:cubicBezTo>
                    <a:cubicBezTo>
                      <a:pt x="835" y="1076"/>
                      <a:pt x="1075" y="836"/>
                      <a:pt x="1075" y="539"/>
                    </a:cubicBezTo>
                    <a:cubicBezTo>
                      <a:pt x="1077" y="241"/>
                      <a:pt x="836" y="0"/>
                      <a:pt x="538" y="0"/>
                    </a:cubicBezTo>
                    <a:cubicBezTo>
                      <a:pt x="538" y="0"/>
                      <a:pt x="537" y="0"/>
                      <a:pt x="536"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51"/>
            <p:cNvGrpSpPr/>
            <p:nvPr/>
          </p:nvGrpSpPr>
          <p:grpSpPr>
            <a:xfrm>
              <a:off x="6207135" y="712020"/>
              <a:ext cx="626391" cy="622553"/>
              <a:chOff x="-9319914" y="-692901"/>
              <a:chExt cx="1071119" cy="1064556"/>
            </a:xfrm>
          </p:grpSpPr>
          <p:sp>
            <p:nvSpPr>
              <p:cNvPr id="1187" name="Google Shape;1187;p51"/>
              <p:cNvSpPr/>
              <p:nvPr/>
            </p:nvSpPr>
            <p:spPr>
              <a:xfrm>
                <a:off x="-9313352" y="-692901"/>
                <a:ext cx="1064556" cy="1064556"/>
              </a:xfrm>
              <a:custGeom>
                <a:avLst/>
                <a:gdLst/>
                <a:ahLst/>
                <a:cxnLst/>
                <a:rect l="l" t="t" r="r" b="b"/>
                <a:pathLst>
                  <a:path w="5666" h="5666" extrusionOk="0">
                    <a:moveTo>
                      <a:pt x="2834" y="0"/>
                    </a:moveTo>
                    <a:cubicBezTo>
                      <a:pt x="1270" y="0"/>
                      <a:pt x="1" y="1268"/>
                      <a:pt x="1" y="2832"/>
                    </a:cubicBezTo>
                    <a:cubicBezTo>
                      <a:pt x="1" y="4397"/>
                      <a:pt x="1270" y="5665"/>
                      <a:pt x="2834" y="5665"/>
                    </a:cubicBezTo>
                    <a:cubicBezTo>
                      <a:pt x="4398" y="5665"/>
                      <a:pt x="5666" y="4397"/>
                      <a:pt x="5666" y="2832"/>
                    </a:cubicBezTo>
                    <a:cubicBezTo>
                      <a:pt x="5666" y="1268"/>
                      <a:pt x="4398" y="0"/>
                      <a:pt x="2834"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1"/>
              <p:cNvSpPr/>
              <p:nvPr/>
            </p:nvSpPr>
            <p:spPr>
              <a:xfrm>
                <a:off x="-9319914" y="-692901"/>
                <a:ext cx="1064556" cy="1064556"/>
              </a:xfrm>
              <a:custGeom>
                <a:avLst/>
                <a:gdLst/>
                <a:ahLst/>
                <a:cxnLst/>
                <a:rect l="l" t="t" r="r" b="b"/>
                <a:pathLst>
                  <a:path w="5666" h="5666" extrusionOk="0">
                    <a:moveTo>
                      <a:pt x="2834" y="0"/>
                    </a:moveTo>
                    <a:cubicBezTo>
                      <a:pt x="1268" y="0"/>
                      <a:pt x="0" y="1268"/>
                      <a:pt x="0" y="2832"/>
                    </a:cubicBezTo>
                    <a:cubicBezTo>
                      <a:pt x="0" y="4397"/>
                      <a:pt x="1268" y="5665"/>
                      <a:pt x="2834" y="5665"/>
                    </a:cubicBezTo>
                    <a:cubicBezTo>
                      <a:pt x="4398" y="5665"/>
                      <a:pt x="5666" y="4397"/>
                      <a:pt x="5666" y="2832"/>
                    </a:cubicBezTo>
                    <a:cubicBezTo>
                      <a:pt x="5666" y="1268"/>
                      <a:pt x="4398" y="0"/>
                      <a:pt x="2834" y="0"/>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1"/>
              <p:cNvSpPr/>
              <p:nvPr/>
            </p:nvSpPr>
            <p:spPr>
              <a:xfrm>
                <a:off x="-9246464" y="-626389"/>
                <a:ext cx="931158" cy="931534"/>
              </a:xfrm>
              <a:custGeom>
                <a:avLst/>
                <a:gdLst/>
                <a:ahLst/>
                <a:cxnLst/>
                <a:rect l="l" t="t" r="r" b="b"/>
                <a:pathLst>
                  <a:path w="4956" h="4958" extrusionOk="0">
                    <a:moveTo>
                      <a:pt x="2478" y="0"/>
                    </a:moveTo>
                    <a:cubicBezTo>
                      <a:pt x="1109" y="0"/>
                      <a:pt x="0" y="1110"/>
                      <a:pt x="0" y="2478"/>
                    </a:cubicBezTo>
                    <a:cubicBezTo>
                      <a:pt x="0" y="3847"/>
                      <a:pt x="1109" y="4957"/>
                      <a:pt x="2478" y="4957"/>
                    </a:cubicBezTo>
                    <a:cubicBezTo>
                      <a:pt x="3846" y="4957"/>
                      <a:pt x="4956" y="3847"/>
                      <a:pt x="4956" y="2478"/>
                    </a:cubicBezTo>
                    <a:cubicBezTo>
                      <a:pt x="4956" y="1110"/>
                      <a:pt x="3846" y="0"/>
                      <a:pt x="2478" y="0"/>
                    </a:cubicBez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0" name="Google Shape;1190;p51"/>
              <p:cNvGrpSpPr/>
              <p:nvPr/>
            </p:nvGrpSpPr>
            <p:grpSpPr>
              <a:xfrm>
                <a:off x="-9227676" y="-607225"/>
                <a:ext cx="893396" cy="893210"/>
                <a:chOff x="-9227676" y="-607225"/>
                <a:chExt cx="893396" cy="893210"/>
              </a:xfrm>
            </p:grpSpPr>
            <p:sp>
              <p:nvSpPr>
                <p:cNvPr id="1191" name="Google Shape;1191;p51"/>
                <p:cNvSpPr/>
                <p:nvPr/>
              </p:nvSpPr>
              <p:spPr>
                <a:xfrm>
                  <a:off x="-8794036" y="-607225"/>
                  <a:ext cx="25928" cy="79287"/>
                </a:xfrm>
                <a:custGeom>
                  <a:avLst/>
                  <a:gdLst/>
                  <a:ahLst/>
                  <a:cxnLst/>
                  <a:rect l="l" t="t" r="r" b="b"/>
                  <a:pathLst>
                    <a:path w="138" h="422" extrusionOk="0">
                      <a:moveTo>
                        <a:pt x="0" y="0"/>
                      </a:moveTo>
                      <a:lnTo>
                        <a:pt x="0" y="421"/>
                      </a:lnTo>
                      <a:lnTo>
                        <a:pt x="138" y="421"/>
                      </a:lnTo>
                      <a:lnTo>
                        <a:pt x="138"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1"/>
                <p:cNvSpPr/>
                <p:nvPr/>
              </p:nvSpPr>
              <p:spPr>
                <a:xfrm>
                  <a:off x="-8413755" y="-173584"/>
                  <a:ext cx="79475" cy="25928"/>
                </a:xfrm>
                <a:custGeom>
                  <a:avLst/>
                  <a:gdLst/>
                  <a:ahLst/>
                  <a:cxnLst/>
                  <a:rect l="l" t="t" r="r" b="b"/>
                  <a:pathLst>
                    <a:path w="423" h="138" extrusionOk="0">
                      <a:moveTo>
                        <a:pt x="1" y="0"/>
                      </a:moveTo>
                      <a:lnTo>
                        <a:pt x="1" y="138"/>
                      </a:lnTo>
                      <a:lnTo>
                        <a:pt x="423" y="138"/>
                      </a:lnTo>
                      <a:lnTo>
                        <a:pt x="423"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1"/>
                <p:cNvSpPr/>
                <p:nvPr/>
              </p:nvSpPr>
              <p:spPr>
                <a:xfrm>
                  <a:off x="-8794036" y="206510"/>
                  <a:ext cx="25928" cy="79475"/>
                </a:xfrm>
                <a:custGeom>
                  <a:avLst/>
                  <a:gdLst/>
                  <a:ahLst/>
                  <a:cxnLst/>
                  <a:rect l="l" t="t" r="r" b="b"/>
                  <a:pathLst>
                    <a:path w="138" h="423" extrusionOk="0">
                      <a:moveTo>
                        <a:pt x="0" y="0"/>
                      </a:moveTo>
                      <a:lnTo>
                        <a:pt x="0" y="422"/>
                      </a:lnTo>
                      <a:lnTo>
                        <a:pt x="138" y="422"/>
                      </a:lnTo>
                      <a:lnTo>
                        <a:pt x="138"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1"/>
                <p:cNvSpPr/>
                <p:nvPr/>
              </p:nvSpPr>
              <p:spPr>
                <a:xfrm>
                  <a:off x="-9227676" y="-173584"/>
                  <a:ext cx="79475" cy="25928"/>
                </a:xfrm>
                <a:custGeom>
                  <a:avLst/>
                  <a:gdLst/>
                  <a:ahLst/>
                  <a:cxnLst/>
                  <a:rect l="l" t="t" r="r" b="b"/>
                  <a:pathLst>
                    <a:path w="423" h="138" extrusionOk="0">
                      <a:moveTo>
                        <a:pt x="1" y="0"/>
                      </a:moveTo>
                      <a:lnTo>
                        <a:pt x="1" y="138"/>
                      </a:lnTo>
                      <a:lnTo>
                        <a:pt x="423" y="138"/>
                      </a:lnTo>
                      <a:lnTo>
                        <a:pt x="423"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1"/>
                <p:cNvSpPr/>
                <p:nvPr/>
              </p:nvSpPr>
              <p:spPr>
                <a:xfrm>
                  <a:off x="-9017995" y="-463304"/>
                  <a:ext cx="517999" cy="350218"/>
                </a:xfrm>
                <a:custGeom>
                  <a:avLst/>
                  <a:gdLst/>
                  <a:ahLst/>
                  <a:cxnLst/>
                  <a:rect l="l" t="t" r="r" b="b"/>
                  <a:pathLst>
                    <a:path w="2757" h="1864" extrusionOk="0">
                      <a:moveTo>
                        <a:pt x="2554" y="1"/>
                      </a:moveTo>
                      <a:lnTo>
                        <a:pt x="1243" y="1549"/>
                      </a:lnTo>
                      <a:lnTo>
                        <a:pt x="162" y="708"/>
                      </a:lnTo>
                      <a:lnTo>
                        <a:pt x="1" y="916"/>
                      </a:lnTo>
                      <a:lnTo>
                        <a:pt x="1180" y="1835"/>
                      </a:lnTo>
                      <a:cubicBezTo>
                        <a:pt x="1204" y="1854"/>
                        <a:pt x="1233" y="1864"/>
                        <a:pt x="1262" y="1864"/>
                      </a:cubicBezTo>
                      <a:cubicBezTo>
                        <a:pt x="1299" y="1864"/>
                        <a:pt x="1337" y="1847"/>
                        <a:pt x="1362" y="1817"/>
                      </a:cubicBezTo>
                      <a:lnTo>
                        <a:pt x="2756" y="171"/>
                      </a:lnTo>
                      <a:lnTo>
                        <a:pt x="2554"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6" name="Google Shape;1196;p51"/>
            <p:cNvGrpSpPr/>
            <p:nvPr/>
          </p:nvGrpSpPr>
          <p:grpSpPr>
            <a:xfrm>
              <a:off x="7565519" y="2310603"/>
              <a:ext cx="844501" cy="1757793"/>
              <a:chOff x="-6997097" y="2040654"/>
              <a:chExt cx="1444085" cy="3005802"/>
            </a:xfrm>
          </p:grpSpPr>
          <p:sp>
            <p:nvSpPr>
              <p:cNvPr id="1197" name="Google Shape;1197;p51"/>
              <p:cNvSpPr/>
              <p:nvPr/>
            </p:nvSpPr>
            <p:spPr>
              <a:xfrm>
                <a:off x="-6820673" y="2040654"/>
                <a:ext cx="1267660" cy="1506838"/>
              </a:xfrm>
              <a:custGeom>
                <a:avLst/>
                <a:gdLst/>
                <a:ahLst/>
                <a:cxnLst/>
                <a:rect l="l" t="t" r="r" b="b"/>
                <a:pathLst>
                  <a:path w="6747" h="8020" extrusionOk="0">
                    <a:moveTo>
                      <a:pt x="2090" y="0"/>
                    </a:moveTo>
                    <a:cubicBezTo>
                      <a:pt x="1557" y="0"/>
                      <a:pt x="1060" y="432"/>
                      <a:pt x="982" y="966"/>
                    </a:cubicBezTo>
                    <a:lnTo>
                      <a:pt x="80" y="7055"/>
                    </a:lnTo>
                    <a:cubicBezTo>
                      <a:pt x="0" y="7588"/>
                      <a:pt x="369" y="8020"/>
                      <a:pt x="903" y="8020"/>
                    </a:cubicBezTo>
                    <a:lnTo>
                      <a:pt x="4657" y="8020"/>
                    </a:lnTo>
                    <a:cubicBezTo>
                      <a:pt x="5191" y="8020"/>
                      <a:pt x="5687" y="7588"/>
                      <a:pt x="5766" y="7055"/>
                    </a:cubicBezTo>
                    <a:lnTo>
                      <a:pt x="6667" y="966"/>
                    </a:lnTo>
                    <a:cubicBezTo>
                      <a:pt x="6747" y="432"/>
                      <a:pt x="6378" y="0"/>
                      <a:pt x="5846"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1"/>
              <p:cNvSpPr/>
              <p:nvPr/>
            </p:nvSpPr>
            <p:spPr>
              <a:xfrm>
                <a:off x="-6946556" y="2040654"/>
                <a:ext cx="1267660" cy="1506838"/>
              </a:xfrm>
              <a:custGeom>
                <a:avLst/>
                <a:gdLst/>
                <a:ahLst/>
                <a:cxnLst/>
                <a:rect l="l" t="t" r="r" b="b"/>
                <a:pathLst>
                  <a:path w="6747" h="8020" extrusionOk="0">
                    <a:moveTo>
                      <a:pt x="2090" y="0"/>
                    </a:moveTo>
                    <a:cubicBezTo>
                      <a:pt x="1556" y="0"/>
                      <a:pt x="1060" y="432"/>
                      <a:pt x="981" y="966"/>
                    </a:cubicBezTo>
                    <a:lnTo>
                      <a:pt x="80" y="7055"/>
                    </a:lnTo>
                    <a:cubicBezTo>
                      <a:pt x="0" y="7588"/>
                      <a:pt x="369" y="8020"/>
                      <a:pt x="901" y="8020"/>
                    </a:cubicBezTo>
                    <a:lnTo>
                      <a:pt x="4657" y="8020"/>
                    </a:lnTo>
                    <a:cubicBezTo>
                      <a:pt x="5190" y="8020"/>
                      <a:pt x="5687" y="7588"/>
                      <a:pt x="5765" y="7055"/>
                    </a:cubicBezTo>
                    <a:lnTo>
                      <a:pt x="6667" y="966"/>
                    </a:lnTo>
                    <a:cubicBezTo>
                      <a:pt x="6746" y="432"/>
                      <a:pt x="6378" y="0"/>
                      <a:pt x="5845" y="0"/>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1"/>
              <p:cNvSpPr/>
              <p:nvPr/>
            </p:nvSpPr>
            <p:spPr>
              <a:xfrm>
                <a:off x="-6958769" y="3730690"/>
                <a:ext cx="1079963" cy="139974"/>
              </a:xfrm>
              <a:custGeom>
                <a:avLst/>
                <a:gdLst/>
                <a:ahLst/>
                <a:cxnLst/>
                <a:rect l="l" t="t" r="r" b="b"/>
                <a:pathLst>
                  <a:path w="5748" h="745" extrusionOk="0">
                    <a:moveTo>
                      <a:pt x="210" y="1"/>
                    </a:moveTo>
                    <a:cubicBezTo>
                      <a:pt x="94" y="1"/>
                      <a:pt x="0" y="94"/>
                      <a:pt x="0" y="211"/>
                    </a:cubicBezTo>
                    <a:lnTo>
                      <a:pt x="0" y="745"/>
                    </a:lnTo>
                    <a:lnTo>
                      <a:pt x="5748" y="745"/>
                    </a:lnTo>
                    <a:lnTo>
                      <a:pt x="5748" y="211"/>
                    </a:lnTo>
                    <a:cubicBezTo>
                      <a:pt x="5748" y="94"/>
                      <a:pt x="5654" y="1"/>
                      <a:pt x="5538" y="1"/>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1"/>
              <p:cNvSpPr/>
              <p:nvPr/>
            </p:nvSpPr>
            <p:spPr>
              <a:xfrm>
                <a:off x="-6997097" y="3863338"/>
                <a:ext cx="1156620" cy="36638"/>
              </a:xfrm>
              <a:custGeom>
                <a:avLst/>
                <a:gdLst/>
                <a:ahLst/>
                <a:cxnLst/>
                <a:rect l="l" t="t" r="r" b="b"/>
                <a:pathLst>
                  <a:path w="6156" h="195" extrusionOk="0">
                    <a:moveTo>
                      <a:pt x="98" y="0"/>
                    </a:moveTo>
                    <a:cubicBezTo>
                      <a:pt x="44" y="0"/>
                      <a:pt x="0" y="43"/>
                      <a:pt x="0" y="97"/>
                    </a:cubicBezTo>
                    <a:cubicBezTo>
                      <a:pt x="0" y="151"/>
                      <a:pt x="44" y="195"/>
                      <a:pt x="98" y="195"/>
                    </a:cubicBezTo>
                    <a:lnTo>
                      <a:pt x="6058" y="195"/>
                    </a:lnTo>
                    <a:cubicBezTo>
                      <a:pt x="6112" y="195"/>
                      <a:pt x="6156" y="151"/>
                      <a:pt x="6156" y="97"/>
                    </a:cubicBezTo>
                    <a:cubicBezTo>
                      <a:pt x="6156" y="43"/>
                      <a:pt x="6112" y="0"/>
                      <a:pt x="6058"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1"/>
              <p:cNvSpPr/>
              <p:nvPr/>
            </p:nvSpPr>
            <p:spPr>
              <a:xfrm>
                <a:off x="-6564021" y="3870478"/>
                <a:ext cx="290470" cy="89621"/>
              </a:xfrm>
              <a:custGeom>
                <a:avLst/>
                <a:gdLst/>
                <a:ahLst/>
                <a:cxnLst/>
                <a:rect l="l" t="t" r="r" b="b"/>
                <a:pathLst>
                  <a:path w="1546" h="477" extrusionOk="0">
                    <a:moveTo>
                      <a:pt x="0" y="1"/>
                    </a:moveTo>
                    <a:lnTo>
                      <a:pt x="0" y="409"/>
                    </a:lnTo>
                    <a:cubicBezTo>
                      <a:pt x="0" y="447"/>
                      <a:pt x="31" y="477"/>
                      <a:pt x="68" y="477"/>
                    </a:cubicBezTo>
                    <a:lnTo>
                      <a:pt x="1478" y="477"/>
                    </a:lnTo>
                    <a:cubicBezTo>
                      <a:pt x="1514" y="477"/>
                      <a:pt x="1546" y="447"/>
                      <a:pt x="1546" y="409"/>
                    </a:cubicBezTo>
                    <a:lnTo>
                      <a:pt x="1546" y="1"/>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1"/>
              <p:cNvSpPr/>
              <p:nvPr/>
            </p:nvSpPr>
            <p:spPr>
              <a:xfrm>
                <a:off x="-6474963" y="3927219"/>
                <a:ext cx="112355" cy="1012888"/>
              </a:xfrm>
              <a:custGeom>
                <a:avLst/>
                <a:gdLst/>
                <a:ahLst/>
                <a:cxnLst/>
                <a:rect l="l" t="t" r="r" b="b"/>
                <a:pathLst>
                  <a:path w="598" h="5391" extrusionOk="0">
                    <a:moveTo>
                      <a:pt x="1" y="0"/>
                    </a:moveTo>
                    <a:lnTo>
                      <a:pt x="1" y="5391"/>
                    </a:lnTo>
                    <a:lnTo>
                      <a:pt x="597" y="5391"/>
                    </a:lnTo>
                    <a:lnTo>
                      <a:pt x="597" y="0"/>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1"/>
              <p:cNvSpPr/>
              <p:nvPr/>
            </p:nvSpPr>
            <p:spPr>
              <a:xfrm>
                <a:off x="-6809212" y="4928464"/>
                <a:ext cx="780474" cy="117992"/>
              </a:xfrm>
              <a:custGeom>
                <a:avLst/>
                <a:gdLst/>
                <a:ahLst/>
                <a:cxnLst/>
                <a:rect l="l" t="t" r="r" b="b"/>
                <a:pathLst>
                  <a:path w="4154" h="628" extrusionOk="0">
                    <a:moveTo>
                      <a:pt x="627" y="1"/>
                    </a:moveTo>
                    <a:cubicBezTo>
                      <a:pt x="281" y="1"/>
                      <a:pt x="0" y="281"/>
                      <a:pt x="0" y="627"/>
                    </a:cubicBezTo>
                    <a:lnTo>
                      <a:pt x="4154" y="627"/>
                    </a:lnTo>
                    <a:cubicBezTo>
                      <a:pt x="4154" y="281"/>
                      <a:pt x="3875" y="1"/>
                      <a:pt x="3529"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1"/>
              <p:cNvSpPr/>
              <p:nvPr/>
            </p:nvSpPr>
            <p:spPr>
              <a:xfrm>
                <a:off x="-6536778" y="4815169"/>
                <a:ext cx="235796" cy="124944"/>
              </a:xfrm>
              <a:custGeom>
                <a:avLst/>
                <a:gdLst/>
                <a:ahLst/>
                <a:cxnLst/>
                <a:rect l="l" t="t" r="r" b="b"/>
                <a:pathLst>
                  <a:path w="1255" h="665" extrusionOk="0">
                    <a:moveTo>
                      <a:pt x="52" y="0"/>
                    </a:moveTo>
                    <a:cubicBezTo>
                      <a:pt x="24" y="0"/>
                      <a:pt x="1" y="25"/>
                      <a:pt x="1" y="53"/>
                    </a:cubicBezTo>
                    <a:lnTo>
                      <a:pt x="1" y="665"/>
                    </a:lnTo>
                    <a:lnTo>
                      <a:pt x="1255" y="665"/>
                    </a:lnTo>
                    <a:lnTo>
                      <a:pt x="1255" y="53"/>
                    </a:lnTo>
                    <a:cubicBezTo>
                      <a:pt x="1255" y="25"/>
                      <a:pt x="1232" y="0"/>
                      <a:pt x="1204"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51"/>
            <p:cNvGrpSpPr/>
            <p:nvPr/>
          </p:nvGrpSpPr>
          <p:grpSpPr>
            <a:xfrm>
              <a:off x="6936921" y="1723819"/>
              <a:ext cx="1351247" cy="2389139"/>
              <a:chOff x="-8071991" y="1037261"/>
              <a:chExt cx="2310614" cy="4085395"/>
            </a:xfrm>
          </p:grpSpPr>
          <p:grpSp>
            <p:nvGrpSpPr>
              <p:cNvPr id="1206" name="Google Shape;1206;p51"/>
              <p:cNvGrpSpPr/>
              <p:nvPr/>
            </p:nvGrpSpPr>
            <p:grpSpPr>
              <a:xfrm>
                <a:off x="-8071991" y="1037261"/>
                <a:ext cx="2310614" cy="4085395"/>
                <a:chOff x="-8071991" y="961061"/>
                <a:chExt cx="2310614" cy="4085395"/>
              </a:xfrm>
            </p:grpSpPr>
            <p:grpSp>
              <p:nvGrpSpPr>
                <p:cNvPr id="1207" name="Google Shape;1207;p51"/>
                <p:cNvGrpSpPr/>
                <p:nvPr/>
              </p:nvGrpSpPr>
              <p:grpSpPr>
                <a:xfrm>
                  <a:off x="-8071991" y="961061"/>
                  <a:ext cx="2310614" cy="4085395"/>
                  <a:chOff x="-8071991" y="961061"/>
                  <a:chExt cx="2310614" cy="4085395"/>
                </a:xfrm>
              </p:grpSpPr>
              <p:sp>
                <p:nvSpPr>
                  <p:cNvPr id="1208" name="Google Shape;1208;p51"/>
                  <p:cNvSpPr/>
                  <p:nvPr/>
                </p:nvSpPr>
                <p:spPr>
                  <a:xfrm>
                    <a:off x="-7629333" y="4748282"/>
                    <a:ext cx="595408" cy="298173"/>
                  </a:xfrm>
                  <a:custGeom>
                    <a:avLst/>
                    <a:gdLst/>
                    <a:ahLst/>
                    <a:cxnLst/>
                    <a:rect l="l" t="t" r="r" b="b"/>
                    <a:pathLst>
                      <a:path w="3169" h="1587" extrusionOk="0">
                        <a:moveTo>
                          <a:pt x="2851" y="1"/>
                        </a:moveTo>
                        <a:lnTo>
                          <a:pt x="1909" y="185"/>
                        </a:lnTo>
                        <a:cubicBezTo>
                          <a:pt x="1909" y="185"/>
                          <a:pt x="1538" y="427"/>
                          <a:pt x="1145" y="657"/>
                        </a:cubicBezTo>
                        <a:cubicBezTo>
                          <a:pt x="889" y="808"/>
                          <a:pt x="624" y="953"/>
                          <a:pt x="447" y="1021"/>
                        </a:cubicBezTo>
                        <a:cubicBezTo>
                          <a:pt x="1" y="1191"/>
                          <a:pt x="83" y="1586"/>
                          <a:pt x="83" y="1586"/>
                        </a:cubicBezTo>
                        <a:cubicBezTo>
                          <a:pt x="83" y="1586"/>
                          <a:pt x="1797" y="1314"/>
                          <a:pt x="2324" y="960"/>
                        </a:cubicBezTo>
                        <a:lnTo>
                          <a:pt x="2461" y="1123"/>
                        </a:lnTo>
                        <a:cubicBezTo>
                          <a:pt x="2461" y="1123"/>
                          <a:pt x="3168" y="995"/>
                          <a:pt x="3168" y="985"/>
                        </a:cubicBezTo>
                        <a:cubicBezTo>
                          <a:pt x="3168" y="977"/>
                          <a:pt x="3150" y="636"/>
                          <a:pt x="3007" y="290"/>
                        </a:cubicBezTo>
                        <a:cubicBezTo>
                          <a:pt x="2966" y="192"/>
                          <a:pt x="2915" y="92"/>
                          <a:pt x="2851" y="1"/>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1"/>
                  <p:cNvSpPr/>
                  <p:nvPr/>
                </p:nvSpPr>
                <p:spPr>
                  <a:xfrm>
                    <a:off x="-7629333" y="4802581"/>
                    <a:ext cx="595408" cy="243875"/>
                  </a:xfrm>
                  <a:custGeom>
                    <a:avLst/>
                    <a:gdLst/>
                    <a:ahLst/>
                    <a:cxnLst/>
                    <a:rect l="l" t="t" r="r" b="b"/>
                    <a:pathLst>
                      <a:path w="3169" h="1298" extrusionOk="0">
                        <a:moveTo>
                          <a:pt x="3007" y="1"/>
                        </a:moveTo>
                        <a:cubicBezTo>
                          <a:pt x="2638" y="152"/>
                          <a:pt x="1982" y="373"/>
                          <a:pt x="1318" y="373"/>
                        </a:cubicBezTo>
                        <a:cubicBezTo>
                          <a:pt x="1260" y="373"/>
                          <a:pt x="1203" y="371"/>
                          <a:pt x="1145" y="368"/>
                        </a:cubicBezTo>
                        <a:cubicBezTo>
                          <a:pt x="889" y="519"/>
                          <a:pt x="624" y="664"/>
                          <a:pt x="447" y="732"/>
                        </a:cubicBezTo>
                        <a:cubicBezTo>
                          <a:pt x="1" y="902"/>
                          <a:pt x="83" y="1297"/>
                          <a:pt x="83" y="1297"/>
                        </a:cubicBezTo>
                        <a:cubicBezTo>
                          <a:pt x="83" y="1297"/>
                          <a:pt x="1797" y="1025"/>
                          <a:pt x="2324" y="671"/>
                        </a:cubicBezTo>
                        <a:lnTo>
                          <a:pt x="2461" y="834"/>
                        </a:lnTo>
                        <a:cubicBezTo>
                          <a:pt x="2461" y="834"/>
                          <a:pt x="3168" y="706"/>
                          <a:pt x="3168" y="696"/>
                        </a:cubicBezTo>
                        <a:cubicBezTo>
                          <a:pt x="3168" y="688"/>
                          <a:pt x="3150" y="347"/>
                          <a:pt x="3007"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1"/>
                  <p:cNvSpPr/>
                  <p:nvPr/>
                </p:nvSpPr>
                <p:spPr>
                  <a:xfrm>
                    <a:off x="-7085037" y="4509854"/>
                    <a:ext cx="473658" cy="536600"/>
                  </a:xfrm>
                  <a:custGeom>
                    <a:avLst/>
                    <a:gdLst/>
                    <a:ahLst/>
                    <a:cxnLst/>
                    <a:rect l="l" t="t" r="r" b="b"/>
                    <a:pathLst>
                      <a:path w="2521" h="2856" extrusionOk="0">
                        <a:moveTo>
                          <a:pt x="1710" y="1"/>
                        </a:moveTo>
                        <a:lnTo>
                          <a:pt x="1029" y="675"/>
                        </a:lnTo>
                        <a:cubicBezTo>
                          <a:pt x="1029" y="675"/>
                          <a:pt x="799" y="1216"/>
                          <a:pt x="567" y="1676"/>
                        </a:cubicBezTo>
                        <a:cubicBezTo>
                          <a:pt x="463" y="1878"/>
                          <a:pt x="360" y="2065"/>
                          <a:pt x="278" y="2184"/>
                        </a:cubicBezTo>
                        <a:cubicBezTo>
                          <a:pt x="0" y="2573"/>
                          <a:pt x="288" y="2855"/>
                          <a:pt x="288" y="2855"/>
                        </a:cubicBezTo>
                        <a:cubicBezTo>
                          <a:pt x="288" y="2855"/>
                          <a:pt x="1563" y="1678"/>
                          <a:pt x="1804" y="1090"/>
                        </a:cubicBezTo>
                        <a:lnTo>
                          <a:pt x="2008" y="1148"/>
                        </a:lnTo>
                        <a:cubicBezTo>
                          <a:pt x="2008" y="1148"/>
                          <a:pt x="2520" y="655"/>
                          <a:pt x="2520" y="641"/>
                        </a:cubicBezTo>
                        <a:cubicBezTo>
                          <a:pt x="2515" y="635"/>
                          <a:pt x="2336" y="393"/>
                          <a:pt x="2056" y="193"/>
                        </a:cubicBezTo>
                        <a:cubicBezTo>
                          <a:pt x="1954" y="118"/>
                          <a:pt x="1836" y="49"/>
                          <a:pt x="1710" y="1"/>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1"/>
                  <p:cNvSpPr/>
                  <p:nvPr/>
                </p:nvSpPr>
                <p:spPr>
                  <a:xfrm>
                    <a:off x="-7676868" y="3020105"/>
                    <a:ext cx="1366863" cy="1616563"/>
                  </a:xfrm>
                  <a:custGeom>
                    <a:avLst/>
                    <a:gdLst/>
                    <a:ahLst/>
                    <a:cxnLst/>
                    <a:rect l="l" t="t" r="r" b="b"/>
                    <a:pathLst>
                      <a:path w="7275" h="8604" extrusionOk="0">
                        <a:moveTo>
                          <a:pt x="7275" y="1"/>
                        </a:moveTo>
                        <a:lnTo>
                          <a:pt x="4906" y="18"/>
                        </a:lnTo>
                        <a:cubicBezTo>
                          <a:pt x="4906" y="18"/>
                          <a:pt x="687" y="1399"/>
                          <a:pt x="259" y="3399"/>
                        </a:cubicBezTo>
                        <a:cubicBezTo>
                          <a:pt x="0" y="4613"/>
                          <a:pt x="4188" y="8604"/>
                          <a:pt x="4188" y="8604"/>
                        </a:cubicBezTo>
                        <a:cubicBezTo>
                          <a:pt x="4188" y="8604"/>
                          <a:pt x="4756" y="8401"/>
                          <a:pt x="4869" y="7930"/>
                        </a:cubicBezTo>
                        <a:cubicBezTo>
                          <a:pt x="4869" y="7930"/>
                          <a:pt x="2397" y="3983"/>
                          <a:pt x="2420" y="3838"/>
                        </a:cubicBezTo>
                        <a:cubicBezTo>
                          <a:pt x="2441" y="3695"/>
                          <a:pt x="7275" y="2305"/>
                          <a:pt x="7275" y="2305"/>
                        </a:cubicBezTo>
                        <a:lnTo>
                          <a:pt x="7275" y="1"/>
                        </a:ln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1"/>
                  <p:cNvSpPr/>
                  <p:nvPr/>
                </p:nvSpPr>
                <p:spPr>
                  <a:xfrm>
                    <a:off x="-7639666" y="3043215"/>
                    <a:ext cx="1808581" cy="1740003"/>
                  </a:xfrm>
                  <a:custGeom>
                    <a:avLst/>
                    <a:gdLst/>
                    <a:ahLst/>
                    <a:cxnLst/>
                    <a:rect l="l" t="t" r="r" b="b"/>
                    <a:pathLst>
                      <a:path w="9626" h="9261" extrusionOk="0">
                        <a:moveTo>
                          <a:pt x="9056" y="1"/>
                        </a:moveTo>
                        <a:lnTo>
                          <a:pt x="5729" y="39"/>
                        </a:lnTo>
                        <a:cubicBezTo>
                          <a:pt x="5729" y="39"/>
                          <a:pt x="1247" y="1053"/>
                          <a:pt x="544" y="2017"/>
                        </a:cubicBezTo>
                        <a:cubicBezTo>
                          <a:pt x="0" y="2762"/>
                          <a:pt x="1964" y="9260"/>
                          <a:pt x="1964" y="9260"/>
                        </a:cubicBezTo>
                        <a:cubicBezTo>
                          <a:pt x="2533" y="9233"/>
                          <a:pt x="2906" y="9076"/>
                          <a:pt x="2906" y="9076"/>
                        </a:cubicBezTo>
                        <a:cubicBezTo>
                          <a:pt x="2906" y="9076"/>
                          <a:pt x="2251" y="3671"/>
                          <a:pt x="2488" y="3511"/>
                        </a:cubicBezTo>
                        <a:cubicBezTo>
                          <a:pt x="2504" y="3500"/>
                          <a:pt x="2543" y="3495"/>
                          <a:pt x="2602" y="3495"/>
                        </a:cubicBezTo>
                        <a:cubicBezTo>
                          <a:pt x="3003" y="3495"/>
                          <a:pt x="4331" y="3727"/>
                          <a:pt x="5676" y="3727"/>
                        </a:cubicBezTo>
                        <a:cubicBezTo>
                          <a:pt x="6930" y="3727"/>
                          <a:pt x="8199" y="3525"/>
                          <a:pt x="8744" y="2746"/>
                        </a:cubicBezTo>
                        <a:cubicBezTo>
                          <a:pt x="9625" y="1485"/>
                          <a:pt x="9056" y="1"/>
                          <a:pt x="9056"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1"/>
                  <p:cNvSpPr/>
                  <p:nvPr/>
                </p:nvSpPr>
                <p:spPr>
                  <a:xfrm>
                    <a:off x="-8071991" y="2789005"/>
                    <a:ext cx="417856" cy="171163"/>
                  </a:xfrm>
                  <a:custGeom>
                    <a:avLst/>
                    <a:gdLst/>
                    <a:ahLst/>
                    <a:cxnLst/>
                    <a:rect l="l" t="t" r="r" b="b"/>
                    <a:pathLst>
                      <a:path w="2224" h="911" extrusionOk="0">
                        <a:moveTo>
                          <a:pt x="1287" y="1"/>
                        </a:moveTo>
                        <a:cubicBezTo>
                          <a:pt x="1280" y="1"/>
                          <a:pt x="1274" y="1"/>
                          <a:pt x="1267" y="1"/>
                        </a:cubicBezTo>
                        <a:cubicBezTo>
                          <a:pt x="946" y="9"/>
                          <a:pt x="1" y="525"/>
                          <a:pt x="19" y="910"/>
                        </a:cubicBezTo>
                        <a:lnTo>
                          <a:pt x="2223" y="910"/>
                        </a:lnTo>
                        <a:lnTo>
                          <a:pt x="2195" y="164"/>
                        </a:lnTo>
                        <a:cubicBezTo>
                          <a:pt x="2195" y="164"/>
                          <a:pt x="1612" y="1"/>
                          <a:pt x="1287" y="1"/>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1"/>
                  <p:cNvSpPr/>
                  <p:nvPr/>
                </p:nvSpPr>
                <p:spPr>
                  <a:xfrm>
                    <a:off x="-7697723" y="1925668"/>
                    <a:ext cx="1060047" cy="1035622"/>
                  </a:xfrm>
                  <a:custGeom>
                    <a:avLst/>
                    <a:gdLst/>
                    <a:ahLst/>
                    <a:cxnLst/>
                    <a:rect l="l" t="t" r="r" b="b"/>
                    <a:pathLst>
                      <a:path w="5642" h="5512" extrusionOk="0">
                        <a:moveTo>
                          <a:pt x="5129" y="0"/>
                        </a:moveTo>
                        <a:cubicBezTo>
                          <a:pt x="4484" y="276"/>
                          <a:pt x="4110" y="4174"/>
                          <a:pt x="4008" y="4195"/>
                        </a:cubicBezTo>
                        <a:cubicBezTo>
                          <a:pt x="3906" y="4216"/>
                          <a:pt x="88" y="4661"/>
                          <a:pt x="88" y="4661"/>
                        </a:cubicBezTo>
                        <a:cubicBezTo>
                          <a:pt x="88" y="4661"/>
                          <a:pt x="1" y="5150"/>
                          <a:pt x="125" y="5503"/>
                        </a:cubicBezTo>
                        <a:cubicBezTo>
                          <a:pt x="125" y="5503"/>
                          <a:pt x="615" y="5511"/>
                          <a:pt x="1283" y="5511"/>
                        </a:cubicBezTo>
                        <a:cubicBezTo>
                          <a:pt x="2588" y="5511"/>
                          <a:pt x="4570" y="5478"/>
                          <a:pt x="4898" y="5280"/>
                        </a:cubicBezTo>
                        <a:cubicBezTo>
                          <a:pt x="5394" y="4981"/>
                          <a:pt x="5642" y="2489"/>
                          <a:pt x="5642" y="2489"/>
                        </a:cubicBezTo>
                        <a:lnTo>
                          <a:pt x="5129" y="0"/>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1"/>
                  <p:cNvSpPr/>
                  <p:nvPr/>
                </p:nvSpPr>
                <p:spPr>
                  <a:xfrm>
                    <a:off x="-6807709" y="1833792"/>
                    <a:ext cx="882684" cy="1233089"/>
                  </a:xfrm>
                  <a:custGeom>
                    <a:avLst/>
                    <a:gdLst/>
                    <a:ahLst/>
                    <a:cxnLst/>
                    <a:rect l="l" t="t" r="r" b="b"/>
                    <a:pathLst>
                      <a:path w="4698" h="6563" extrusionOk="0">
                        <a:moveTo>
                          <a:pt x="2401" y="0"/>
                        </a:moveTo>
                        <a:lnTo>
                          <a:pt x="1392" y="77"/>
                        </a:lnTo>
                        <a:lnTo>
                          <a:pt x="392" y="489"/>
                        </a:lnTo>
                        <a:cubicBezTo>
                          <a:pt x="97" y="1145"/>
                          <a:pt x="151" y="1868"/>
                          <a:pt x="291" y="2453"/>
                        </a:cubicBezTo>
                        <a:cubicBezTo>
                          <a:pt x="339" y="2654"/>
                          <a:pt x="399" y="2839"/>
                          <a:pt x="457" y="3000"/>
                        </a:cubicBezTo>
                        <a:cubicBezTo>
                          <a:pt x="590" y="3366"/>
                          <a:pt x="722" y="3602"/>
                          <a:pt x="722" y="3602"/>
                        </a:cubicBezTo>
                        <a:lnTo>
                          <a:pt x="1" y="6422"/>
                        </a:lnTo>
                        <a:cubicBezTo>
                          <a:pt x="528" y="6527"/>
                          <a:pt x="1241" y="6562"/>
                          <a:pt x="1952" y="6562"/>
                        </a:cubicBezTo>
                        <a:cubicBezTo>
                          <a:pt x="3328" y="6562"/>
                          <a:pt x="4697" y="6432"/>
                          <a:pt x="4697" y="6432"/>
                        </a:cubicBezTo>
                        <a:cubicBezTo>
                          <a:pt x="4574" y="5683"/>
                          <a:pt x="3799" y="3177"/>
                          <a:pt x="3799" y="3177"/>
                        </a:cubicBezTo>
                        <a:lnTo>
                          <a:pt x="3731" y="2618"/>
                        </a:lnTo>
                        <a:lnTo>
                          <a:pt x="3663" y="2052"/>
                        </a:lnTo>
                        <a:lnTo>
                          <a:pt x="3446" y="258"/>
                        </a:lnTo>
                        <a:lnTo>
                          <a:pt x="2401"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1"/>
                  <p:cNvSpPr/>
                  <p:nvPr/>
                </p:nvSpPr>
                <p:spPr>
                  <a:xfrm>
                    <a:off x="-7318946" y="2789005"/>
                    <a:ext cx="417856" cy="171163"/>
                  </a:xfrm>
                  <a:custGeom>
                    <a:avLst/>
                    <a:gdLst/>
                    <a:ahLst/>
                    <a:cxnLst/>
                    <a:rect l="l" t="t" r="r" b="b"/>
                    <a:pathLst>
                      <a:path w="2224" h="911" extrusionOk="0">
                        <a:moveTo>
                          <a:pt x="1287" y="1"/>
                        </a:moveTo>
                        <a:cubicBezTo>
                          <a:pt x="1280" y="1"/>
                          <a:pt x="1273" y="1"/>
                          <a:pt x="1267" y="1"/>
                        </a:cubicBezTo>
                        <a:cubicBezTo>
                          <a:pt x="945" y="9"/>
                          <a:pt x="0" y="525"/>
                          <a:pt x="19" y="910"/>
                        </a:cubicBezTo>
                        <a:lnTo>
                          <a:pt x="2223" y="910"/>
                        </a:lnTo>
                        <a:lnTo>
                          <a:pt x="2195" y="164"/>
                        </a:lnTo>
                        <a:cubicBezTo>
                          <a:pt x="2195" y="164"/>
                          <a:pt x="1612" y="1"/>
                          <a:pt x="1287" y="1"/>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1"/>
                  <p:cNvSpPr/>
                  <p:nvPr/>
                </p:nvSpPr>
                <p:spPr>
                  <a:xfrm>
                    <a:off x="-6928143" y="1881891"/>
                    <a:ext cx="1166766" cy="1077708"/>
                  </a:xfrm>
                  <a:custGeom>
                    <a:avLst/>
                    <a:gdLst/>
                    <a:ahLst/>
                    <a:cxnLst/>
                    <a:rect l="l" t="t" r="r" b="b"/>
                    <a:pathLst>
                      <a:path w="6210" h="5736" extrusionOk="0">
                        <a:moveTo>
                          <a:pt x="4056" y="1"/>
                        </a:moveTo>
                        <a:cubicBezTo>
                          <a:pt x="3480" y="1"/>
                          <a:pt x="4346" y="3949"/>
                          <a:pt x="4297" y="4047"/>
                        </a:cubicBezTo>
                        <a:cubicBezTo>
                          <a:pt x="4247" y="4146"/>
                          <a:pt x="157" y="4829"/>
                          <a:pt x="157" y="4829"/>
                        </a:cubicBezTo>
                        <a:cubicBezTo>
                          <a:pt x="157" y="4829"/>
                          <a:pt x="0" y="5309"/>
                          <a:pt x="133" y="5736"/>
                        </a:cubicBezTo>
                        <a:cubicBezTo>
                          <a:pt x="133" y="5736"/>
                          <a:pt x="172" y="5736"/>
                          <a:pt x="242" y="5736"/>
                        </a:cubicBezTo>
                        <a:cubicBezTo>
                          <a:pt x="992" y="5736"/>
                          <a:pt x="5365" y="5696"/>
                          <a:pt x="5742" y="4761"/>
                        </a:cubicBezTo>
                        <a:cubicBezTo>
                          <a:pt x="6209" y="3599"/>
                          <a:pt x="4587" y="107"/>
                          <a:pt x="4086" y="4"/>
                        </a:cubicBezTo>
                        <a:cubicBezTo>
                          <a:pt x="4076" y="2"/>
                          <a:pt x="4066" y="1"/>
                          <a:pt x="4056" y="1"/>
                        </a:cubicBez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1"/>
                  <p:cNvSpPr/>
                  <p:nvPr/>
                </p:nvSpPr>
                <p:spPr>
                  <a:xfrm>
                    <a:off x="-6279750" y="2540995"/>
                    <a:ext cx="192394" cy="131707"/>
                  </a:xfrm>
                  <a:custGeom>
                    <a:avLst/>
                    <a:gdLst/>
                    <a:ahLst/>
                    <a:cxnLst/>
                    <a:rect l="l" t="t" r="r" b="b"/>
                    <a:pathLst>
                      <a:path w="1024" h="701" extrusionOk="0">
                        <a:moveTo>
                          <a:pt x="603" y="0"/>
                        </a:moveTo>
                        <a:cubicBezTo>
                          <a:pt x="596" y="0"/>
                          <a:pt x="589" y="2"/>
                          <a:pt x="584" y="5"/>
                        </a:cubicBezTo>
                        <a:cubicBezTo>
                          <a:pt x="567" y="15"/>
                          <a:pt x="564" y="36"/>
                          <a:pt x="571" y="53"/>
                        </a:cubicBezTo>
                        <a:cubicBezTo>
                          <a:pt x="633" y="196"/>
                          <a:pt x="687" y="343"/>
                          <a:pt x="731" y="494"/>
                        </a:cubicBezTo>
                        <a:cubicBezTo>
                          <a:pt x="506" y="554"/>
                          <a:pt x="278" y="600"/>
                          <a:pt x="45" y="628"/>
                        </a:cubicBezTo>
                        <a:cubicBezTo>
                          <a:pt x="3" y="634"/>
                          <a:pt x="0" y="701"/>
                          <a:pt x="40" y="701"/>
                        </a:cubicBezTo>
                        <a:cubicBezTo>
                          <a:pt x="42" y="701"/>
                          <a:pt x="44" y="701"/>
                          <a:pt x="45" y="700"/>
                        </a:cubicBezTo>
                        <a:cubicBezTo>
                          <a:pt x="364" y="661"/>
                          <a:pt x="679" y="591"/>
                          <a:pt x="985" y="494"/>
                        </a:cubicBezTo>
                        <a:cubicBezTo>
                          <a:pt x="1023" y="481"/>
                          <a:pt x="1012" y="424"/>
                          <a:pt x="976" y="424"/>
                        </a:cubicBezTo>
                        <a:cubicBezTo>
                          <a:pt x="973" y="424"/>
                          <a:pt x="969" y="424"/>
                          <a:pt x="965" y="426"/>
                        </a:cubicBezTo>
                        <a:cubicBezTo>
                          <a:pt x="911" y="443"/>
                          <a:pt x="854" y="458"/>
                          <a:pt x="799" y="474"/>
                        </a:cubicBezTo>
                        <a:cubicBezTo>
                          <a:pt x="754" y="319"/>
                          <a:pt x="697" y="166"/>
                          <a:pt x="633" y="18"/>
                        </a:cubicBezTo>
                        <a:cubicBezTo>
                          <a:pt x="628" y="6"/>
                          <a:pt x="615" y="0"/>
                          <a:pt x="603"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1"/>
                  <p:cNvSpPr/>
                  <p:nvPr/>
                </p:nvSpPr>
                <p:spPr>
                  <a:xfrm>
                    <a:off x="-6729736" y="2289040"/>
                    <a:ext cx="54675" cy="189764"/>
                  </a:xfrm>
                  <a:custGeom>
                    <a:avLst/>
                    <a:gdLst/>
                    <a:ahLst/>
                    <a:cxnLst/>
                    <a:rect l="l" t="t" r="r" b="b"/>
                    <a:pathLst>
                      <a:path w="291" h="1010" extrusionOk="0">
                        <a:moveTo>
                          <a:pt x="43" y="0"/>
                        </a:moveTo>
                        <a:cubicBezTo>
                          <a:pt x="25" y="0"/>
                          <a:pt x="7" y="12"/>
                          <a:pt x="7" y="35"/>
                        </a:cubicBezTo>
                        <a:cubicBezTo>
                          <a:pt x="1" y="365"/>
                          <a:pt x="73" y="693"/>
                          <a:pt x="216" y="992"/>
                        </a:cubicBezTo>
                        <a:cubicBezTo>
                          <a:pt x="222" y="1004"/>
                          <a:pt x="232" y="1010"/>
                          <a:pt x="243" y="1010"/>
                        </a:cubicBezTo>
                        <a:cubicBezTo>
                          <a:pt x="266" y="1010"/>
                          <a:pt x="291" y="983"/>
                          <a:pt x="277" y="955"/>
                        </a:cubicBezTo>
                        <a:cubicBezTo>
                          <a:pt x="140" y="669"/>
                          <a:pt x="72" y="353"/>
                          <a:pt x="77" y="35"/>
                        </a:cubicBezTo>
                        <a:cubicBezTo>
                          <a:pt x="78" y="12"/>
                          <a:pt x="61" y="0"/>
                          <a:pt x="43"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1"/>
                  <p:cNvSpPr/>
                  <p:nvPr/>
                </p:nvSpPr>
                <p:spPr>
                  <a:xfrm>
                    <a:off x="-6799442" y="1045422"/>
                    <a:ext cx="633360" cy="648767"/>
                  </a:xfrm>
                  <a:custGeom>
                    <a:avLst/>
                    <a:gdLst/>
                    <a:ahLst/>
                    <a:cxnLst/>
                    <a:rect l="l" t="t" r="r" b="b"/>
                    <a:pathLst>
                      <a:path w="3371" h="3453" extrusionOk="0">
                        <a:moveTo>
                          <a:pt x="1687" y="0"/>
                        </a:moveTo>
                        <a:cubicBezTo>
                          <a:pt x="756" y="0"/>
                          <a:pt x="1" y="772"/>
                          <a:pt x="1" y="1726"/>
                        </a:cubicBezTo>
                        <a:cubicBezTo>
                          <a:pt x="1" y="2681"/>
                          <a:pt x="756" y="3453"/>
                          <a:pt x="1687" y="3453"/>
                        </a:cubicBezTo>
                        <a:cubicBezTo>
                          <a:pt x="2617" y="3453"/>
                          <a:pt x="3371" y="2681"/>
                          <a:pt x="3371" y="1726"/>
                        </a:cubicBezTo>
                        <a:cubicBezTo>
                          <a:pt x="3371" y="772"/>
                          <a:pt x="2617" y="0"/>
                          <a:pt x="1687" y="0"/>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1"/>
                  <p:cNvSpPr/>
                  <p:nvPr/>
                </p:nvSpPr>
                <p:spPr>
                  <a:xfrm>
                    <a:off x="-6452605" y="961061"/>
                    <a:ext cx="328047" cy="328047"/>
                  </a:xfrm>
                  <a:custGeom>
                    <a:avLst/>
                    <a:gdLst/>
                    <a:ahLst/>
                    <a:cxnLst/>
                    <a:rect l="l" t="t" r="r" b="b"/>
                    <a:pathLst>
                      <a:path w="1746" h="1746" extrusionOk="0">
                        <a:moveTo>
                          <a:pt x="873" y="0"/>
                        </a:moveTo>
                        <a:cubicBezTo>
                          <a:pt x="392" y="0"/>
                          <a:pt x="1" y="391"/>
                          <a:pt x="1" y="873"/>
                        </a:cubicBezTo>
                        <a:cubicBezTo>
                          <a:pt x="1" y="1355"/>
                          <a:pt x="392" y="1746"/>
                          <a:pt x="873" y="1746"/>
                        </a:cubicBezTo>
                        <a:cubicBezTo>
                          <a:pt x="1355" y="1746"/>
                          <a:pt x="1746" y="1355"/>
                          <a:pt x="1746" y="873"/>
                        </a:cubicBezTo>
                        <a:cubicBezTo>
                          <a:pt x="1746" y="391"/>
                          <a:pt x="1355" y="0"/>
                          <a:pt x="873" y="0"/>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1"/>
                  <p:cNvSpPr/>
                  <p:nvPr/>
                </p:nvSpPr>
                <p:spPr>
                  <a:xfrm>
                    <a:off x="-6759422" y="1145565"/>
                    <a:ext cx="461633" cy="785923"/>
                  </a:xfrm>
                  <a:custGeom>
                    <a:avLst/>
                    <a:gdLst/>
                    <a:ahLst/>
                    <a:cxnLst/>
                    <a:rect l="l" t="t" r="r" b="b"/>
                    <a:pathLst>
                      <a:path w="2457" h="4183" extrusionOk="0">
                        <a:moveTo>
                          <a:pt x="1251" y="0"/>
                        </a:moveTo>
                        <a:cubicBezTo>
                          <a:pt x="729" y="0"/>
                          <a:pt x="206" y="246"/>
                          <a:pt x="138" y="608"/>
                        </a:cubicBezTo>
                        <a:cubicBezTo>
                          <a:pt x="23" y="1220"/>
                          <a:pt x="0" y="1666"/>
                          <a:pt x="48" y="1998"/>
                        </a:cubicBezTo>
                        <a:cubicBezTo>
                          <a:pt x="102" y="2383"/>
                          <a:pt x="247" y="2618"/>
                          <a:pt x="445" y="2785"/>
                        </a:cubicBezTo>
                        <a:cubicBezTo>
                          <a:pt x="566" y="2887"/>
                          <a:pt x="675" y="2957"/>
                          <a:pt x="768" y="3022"/>
                        </a:cubicBezTo>
                        <a:cubicBezTo>
                          <a:pt x="1006" y="3185"/>
                          <a:pt x="1148" y="3316"/>
                          <a:pt x="1148" y="3859"/>
                        </a:cubicBezTo>
                        <a:cubicBezTo>
                          <a:pt x="1230" y="4067"/>
                          <a:pt x="1434" y="4182"/>
                          <a:pt x="1640" y="4182"/>
                        </a:cubicBezTo>
                        <a:cubicBezTo>
                          <a:pt x="1833" y="4182"/>
                          <a:pt x="2028" y="4081"/>
                          <a:pt x="2124" y="3859"/>
                        </a:cubicBezTo>
                        <a:cubicBezTo>
                          <a:pt x="2115" y="3141"/>
                          <a:pt x="2288" y="2547"/>
                          <a:pt x="2387" y="2268"/>
                        </a:cubicBezTo>
                        <a:cubicBezTo>
                          <a:pt x="2418" y="2182"/>
                          <a:pt x="2443" y="2125"/>
                          <a:pt x="2452" y="2102"/>
                        </a:cubicBezTo>
                        <a:cubicBezTo>
                          <a:pt x="2455" y="2095"/>
                          <a:pt x="2457" y="2092"/>
                          <a:pt x="2457" y="2092"/>
                        </a:cubicBezTo>
                        <a:cubicBezTo>
                          <a:pt x="2457" y="2092"/>
                          <a:pt x="2454" y="1976"/>
                          <a:pt x="2445" y="1806"/>
                        </a:cubicBezTo>
                        <a:cubicBezTo>
                          <a:pt x="2444" y="1785"/>
                          <a:pt x="2443" y="1764"/>
                          <a:pt x="2443" y="1741"/>
                        </a:cubicBezTo>
                        <a:cubicBezTo>
                          <a:pt x="2420" y="1343"/>
                          <a:pt x="2369" y="718"/>
                          <a:pt x="2248" y="499"/>
                        </a:cubicBezTo>
                        <a:cubicBezTo>
                          <a:pt x="2056" y="147"/>
                          <a:pt x="1654" y="0"/>
                          <a:pt x="1251" y="0"/>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1"/>
                  <p:cNvSpPr/>
                  <p:nvPr/>
                </p:nvSpPr>
                <p:spPr>
                  <a:xfrm>
                    <a:off x="-6772198" y="1094836"/>
                    <a:ext cx="517060" cy="380655"/>
                  </a:xfrm>
                  <a:custGeom>
                    <a:avLst/>
                    <a:gdLst/>
                    <a:ahLst/>
                    <a:cxnLst/>
                    <a:rect l="l" t="t" r="r" b="b"/>
                    <a:pathLst>
                      <a:path w="2752" h="2026" extrusionOk="0">
                        <a:moveTo>
                          <a:pt x="1384" y="1"/>
                        </a:moveTo>
                        <a:cubicBezTo>
                          <a:pt x="1139" y="1"/>
                          <a:pt x="891" y="39"/>
                          <a:pt x="669" y="143"/>
                        </a:cubicBezTo>
                        <a:cubicBezTo>
                          <a:pt x="447" y="245"/>
                          <a:pt x="250" y="415"/>
                          <a:pt x="143" y="636"/>
                        </a:cubicBezTo>
                        <a:cubicBezTo>
                          <a:pt x="0" y="927"/>
                          <a:pt x="48" y="1255"/>
                          <a:pt x="77" y="1579"/>
                        </a:cubicBezTo>
                        <a:cubicBezTo>
                          <a:pt x="119" y="1300"/>
                          <a:pt x="269" y="1039"/>
                          <a:pt x="488" y="862"/>
                        </a:cubicBezTo>
                        <a:cubicBezTo>
                          <a:pt x="509" y="937"/>
                          <a:pt x="564" y="994"/>
                          <a:pt x="628" y="1038"/>
                        </a:cubicBezTo>
                        <a:cubicBezTo>
                          <a:pt x="692" y="1082"/>
                          <a:pt x="765" y="1110"/>
                          <a:pt x="840" y="1133"/>
                        </a:cubicBezTo>
                        <a:cubicBezTo>
                          <a:pt x="1091" y="1213"/>
                          <a:pt x="1353" y="1253"/>
                          <a:pt x="1615" y="1253"/>
                        </a:cubicBezTo>
                        <a:cubicBezTo>
                          <a:pt x="1678" y="1253"/>
                          <a:pt x="1741" y="1251"/>
                          <a:pt x="1804" y="1246"/>
                        </a:cubicBezTo>
                        <a:cubicBezTo>
                          <a:pt x="1865" y="1388"/>
                          <a:pt x="1935" y="1542"/>
                          <a:pt x="2030" y="1664"/>
                        </a:cubicBezTo>
                        <a:cubicBezTo>
                          <a:pt x="2200" y="1884"/>
                          <a:pt x="2474" y="2021"/>
                          <a:pt x="2751" y="2025"/>
                        </a:cubicBezTo>
                        <a:cubicBezTo>
                          <a:pt x="2741" y="1704"/>
                          <a:pt x="2689" y="1362"/>
                          <a:pt x="2639" y="1044"/>
                        </a:cubicBezTo>
                        <a:cubicBezTo>
                          <a:pt x="2610" y="851"/>
                          <a:pt x="2571" y="655"/>
                          <a:pt x="2469" y="490"/>
                        </a:cubicBezTo>
                        <a:cubicBezTo>
                          <a:pt x="2362" y="313"/>
                          <a:pt x="2186" y="182"/>
                          <a:pt x="1993" y="104"/>
                        </a:cubicBezTo>
                        <a:cubicBezTo>
                          <a:pt x="1801" y="28"/>
                          <a:pt x="1591" y="1"/>
                          <a:pt x="1384" y="1"/>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1"/>
                  <p:cNvSpPr/>
                  <p:nvPr/>
                </p:nvSpPr>
                <p:spPr>
                  <a:xfrm>
                    <a:off x="-6586379" y="1819325"/>
                    <a:ext cx="133774" cy="163648"/>
                  </a:xfrm>
                  <a:custGeom>
                    <a:avLst/>
                    <a:gdLst/>
                    <a:ahLst/>
                    <a:cxnLst/>
                    <a:rect l="l" t="t" r="r" b="b"/>
                    <a:pathLst>
                      <a:path w="712" h="871" extrusionOk="0">
                        <a:moveTo>
                          <a:pt x="205" y="1"/>
                        </a:moveTo>
                        <a:lnTo>
                          <a:pt x="0" y="252"/>
                        </a:lnTo>
                        <a:lnTo>
                          <a:pt x="173" y="871"/>
                        </a:lnTo>
                        <a:lnTo>
                          <a:pt x="711" y="596"/>
                        </a:lnTo>
                        <a:lnTo>
                          <a:pt x="205" y="1"/>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1"/>
                  <p:cNvSpPr/>
                  <p:nvPr/>
                </p:nvSpPr>
                <p:spPr>
                  <a:xfrm>
                    <a:off x="-6452793" y="1819325"/>
                    <a:ext cx="144859" cy="158951"/>
                  </a:xfrm>
                  <a:custGeom>
                    <a:avLst/>
                    <a:gdLst/>
                    <a:ahLst/>
                    <a:cxnLst/>
                    <a:rect l="l" t="t" r="r" b="b"/>
                    <a:pathLst>
                      <a:path w="771" h="846" extrusionOk="0">
                        <a:moveTo>
                          <a:pt x="506" y="1"/>
                        </a:moveTo>
                        <a:lnTo>
                          <a:pt x="0" y="596"/>
                        </a:lnTo>
                        <a:lnTo>
                          <a:pt x="540" y="845"/>
                        </a:lnTo>
                        <a:lnTo>
                          <a:pt x="771" y="150"/>
                        </a:lnTo>
                        <a:lnTo>
                          <a:pt x="506" y="1"/>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1"/>
                  <p:cNvSpPr/>
                  <p:nvPr/>
                </p:nvSpPr>
                <p:spPr>
                  <a:xfrm>
                    <a:off x="-6727857" y="1388502"/>
                    <a:ext cx="85863" cy="34947"/>
                  </a:xfrm>
                  <a:custGeom>
                    <a:avLst/>
                    <a:gdLst/>
                    <a:ahLst/>
                    <a:cxnLst/>
                    <a:rect l="l" t="t" r="r" b="b"/>
                    <a:pathLst>
                      <a:path w="457" h="186" extrusionOk="0">
                        <a:moveTo>
                          <a:pt x="241" y="1"/>
                        </a:moveTo>
                        <a:cubicBezTo>
                          <a:pt x="165" y="1"/>
                          <a:pt x="89" y="27"/>
                          <a:pt x="26" y="81"/>
                        </a:cubicBezTo>
                        <a:cubicBezTo>
                          <a:pt x="5" y="101"/>
                          <a:pt x="1" y="139"/>
                          <a:pt x="18" y="163"/>
                        </a:cubicBezTo>
                        <a:cubicBezTo>
                          <a:pt x="28" y="178"/>
                          <a:pt x="43" y="186"/>
                          <a:pt x="59" y="186"/>
                        </a:cubicBezTo>
                        <a:cubicBezTo>
                          <a:pt x="69" y="186"/>
                          <a:pt x="80" y="182"/>
                          <a:pt x="89" y="175"/>
                        </a:cubicBezTo>
                        <a:cubicBezTo>
                          <a:pt x="134" y="136"/>
                          <a:pt x="188" y="117"/>
                          <a:pt x="242" y="117"/>
                        </a:cubicBezTo>
                        <a:cubicBezTo>
                          <a:pt x="248" y="117"/>
                          <a:pt x="253" y="118"/>
                          <a:pt x="259" y="118"/>
                        </a:cubicBezTo>
                        <a:cubicBezTo>
                          <a:pt x="290" y="121"/>
                          <a:pt x="320" y="128"/>
                          <a:pt x="348" y="142"/>
                        </a:cubicBezTo>
                        <a:cubicBezTo>
                          <a:pt x="366" y="152"/>
                          <a:pt x="384" y="166"/>
                          <a:pt x="404" y="166"/>
                        </a:cubicBezTo>
                        <a:cubicBezTo>
                          <a:pt x="411" y="166"/>
                          <a:pt x="417" y="164"/>
                          <a:pt x="424" y="161"/>
                        </a:cubicBezTo>
                        <a:cubicBezTo>
                          <a:pt x="430" y="156"/>
                          <a:pt x="436" y="151"/>
                          <a:pt x="441" y="144"/>
                        </a:cubicBezTo>
                        <a:cubicBezTo>
                          <a:pt x="457" y="121"/>
                          <a:pt x="456" y="78"/>
                          <a:pt x="432" y="61"/>
                        </a:cubicBezTo>
                        <a:cubicBezTo>
                          <a:pt x="373" y="21"/>
                          <a:pt x="307" y="1"/>
                          <a:pt x="241" y="1"/>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6579240" y="1388502"/>
                    <a:ext cx="98076" cy="34947"/>
                  </a:xfrm>
                  <a:custGeom>
                    <a:avLst/>
                    <a:gdLst/>
                    <a:ahLst/>
                    <a:cxnLst/>
                    <a:rect l="l" t="t" r="r" b="b"/>
                    <a:pathLst>
                      <a:path w="522" h="186" extrusionOk="0">
                        <a:moveTo>
                          <a:pt x="247" y="1"/>
                        </a:moveTo>
                        <a:cubicBezTo>
                          <a:pt x="171" y="1"/>
                          <a:pt x="95" y="21"/>
                          <a:pt x="29" y="61"/>
                        </a:cubicBezTo>
                        <a:cubicBezTo>
                          <a:pt x="0" y="78"/>
                          <a:pt x="0" y="121"/>
                          <a:pt x="17" y="144"/>
                        </a:cubicBezTo>
                        <a:cubicBezTo>
                          <a:pt x="23" y="151"/>
                          <a:pt x="29" y="156"/>
                          <a:pt x="37" y="161"/>
                        </a:cubicBezTo>
                        <a:cubicBezTo>
                          <a:pt x="45" y="164"/>
                          <a:pt x="53" y="166"/>
                          <a:pt x="60" y="166"/>
                        </a:cubicBezTo>
                        <a:cubicBezTo>
                          <a:pt x="83" y="166"/>
                          <a:pt x="104" y="152"/>
                          <a:pt x="125" y="144"/>
                        </a:cubicBezTo>
                        <a:cubicBezTo>
                          <a:pt x="156" y="129"/>
                          <a:pt x="192" y="121"/>
                          <a:pt x="226" y="119"/>
                        </a:cubicBezTo>
                        <a:cubicBezTo>
                          <a:pt x="232" y="119"/>
                          <a:pt x="239" y="119"/>
                          <a:pt x="246" y="119"/>
                        </a:cubicBezTo>
                        <a:cubicBezTo>
                          <a:pt x="309" y="119"/>
                          <a:pt x="370" y="136"/>
                          <a:pt x="421" y="175"/>
                        </a:cubicBezTo>
                        <a:cubicBezTo>
                          <a:pt x="431" y="182"/>
                          <a:pt x="443" y="186"/>
                          <a:pt x="456" y="186"/>
                        </a:cubicBezTo>
                        <a:cubicBezTo>
                          <a:pt x="474" y="186"/>
                          <a:pt x="492" y="178"/>
                          <a:pt x="503" y="163"/>
                        </a:cubicBezTo>
                        <a:cubicBezTo>
                          <a:pt x="522" y="139"/>
                          <a:pt x="517" y="101"/>
                          <a:pt x="492" y="81"/>
                        </a:cubicBezTo>
                        <a:cubicBezTo>
                          <a:pt x="420" y="27"/>
                          <a:pt x="334" y="1"/>
                          <a:pt x="247" y="1"/>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6643121" y="1498227"/>
                    <a:ext cx="31753" cy="25740"/>
                  </a:xfrm>
                  <a:custGeom>
                    <a:avLst/>
                    <a:gdLst/>
                    <a:ahLst/>
                    <a:cxnLst/>
                    <a:rect l="l" t="t" r="r" b="b"/>
                    <a:pathLst>
                      <a:path w="169" h="137" extrusionOk="0">
                        <a:moveTo>
                          <a:pt x="83" y="1"/>
                        </a:moveTo>
                        <a:cubicBezTo>
                          <a:pt x="74" y="1"/>
                          <a:pt x="66" y="2"/>
                          <a:pt x="58" y="4"/>
                        </a:cubicBezTo>
                        <a:cubicBezTo>
                          <a:pt x="29" y="14"/>
                          <a:pt x="0" y="43"/>
                          <a:pt x="24" y="128"/>
                        </a:cubicBezTo>
                        <a:cubicBezTo>
                          <a:pt x="27" y="133"/>
                          <a:pt x="32" y="136"/>
                          <a:pt x="37" y="136"/>
                        </a:cubicBezTo>
                        <a:lnTo>
                          <a:pt x="41" y="136"/>
                        </a:lnTo>
                        <a:cubicBezTo>
                          <a:pt x="49" y="135"/>
                          <a:pt x="51" y="126"/>
                          <a:pt x="50" y="121"/>
                        </a:cubicBezTo>
                        <a:cubicBezTo>
                          <a:pt x="34" y="68"/>
                          <a:pt x="40" y="37"/>
                          <a:pt x="66" y="30"/>
                        </a:cubicBezTo>
                        <a:cubicBezTo>
                          <a:pt x="71" y="28"/>
                          <a:pt x="77" y="27"/>
                          <a:pt x="84" y="27"/>
                        </a:cubicBezTo>
                        <a:cubicBezTo>
                          <a:pt x="102" y="27"/>
                          <a:pt x="124" y="34"/>
                          <a:pt x="148" y="50"/>
                        </a:cubicBezTo>
                        <a:cubicBezTo>
                          <a:pt x="150" y="51"/>
                          <a:pt x="152" y="51"/>
                          <a:pt x="154" y="51"/>
                        </a:cubicBezTo>
                        <a:cubicBezTo>
                          <a:pt x="158" y="51"/>
                          <a:pt x="162" y="49"/>
                          <a:pt x="165" y="45"/>
                        </a:cubicBezTo>
                        <a:cubicBezTo>
                          <a:pt x="169" y="38"/>
                          <a:pt x="168" y="31"/>
                          <a:pt x="160" y="27"/>
                        </a:cubicBezTo>
                        <a:cubicBezTo>
                          <a:pt x="131" y="9"/>
                          <a:pt x="105" y="1"/>
                          <a:pt x="83"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6705687" y="1447310"/>
                    <a:ext cx="54111" cy="37201"/>
                  </a:xfrm>
                  <a:custGeom>
                    <a:avLst/>
                    <a:gdLst/>
                    <a:ahLst/>
                    <a:cxnLst/>
                    <a:rect l="l" t="t" r="r" b="b"/>
                    <a:pathLst>
                      <a:path w="288" h="198" extrusionOk="0">
                        <a:moveTo>
                          <a:pt x="148" y="1"/>
                        </a:moveTo>
                        <a:cubicBezTo>
                          <a:pt x="43" y="1"/>
                          <a:pt x="8" y="111"/>
                          <a:pt x="2" y="169"/>
                        </a:cubicBezTo>
                        <a:cubicBezTo>
                          <a:pt x="0" y="183"/>
                          <a:pt x="12" y="196"/>
                          <a:pt x="26" y="197"/>
                        </a:cubicBezTo>
                        <a:lnTo>
                          <a:pt x="29" y="197"/>
                        </a:lnTo>
                        <a:cubicBezTo>
                          <a:pt x="42" y="197"/>
                          <a:pt x="53" y="188"/>
                          <a:pt x="54" y="173"/>
                        </a:cubicBezTo>
                        <a:cubicBezTo>
                          <a:pt x="54" y="172"/>
                          <a:pt x="66" y="53"/>
                          <a:pt x="148" y="53"/>
                        </a:cubicBezTo>
                        <a:cubicBezTo>
                          <a:pt x="229" y="53"/>
                          <a:pt x="236" y="162"/>
                          <a:pt x="236" y="166"/>
                        </a:cubicBezTo>
                        <a:cubicBezTo>
                          <a:pt x="236" y="180"/>
                          <a:pt x="248" y="192"/>
                          <a:pt x="263" y="192"/>
                        </a:cubicBezTo>
                        <a:cubicBezTo>
                          <a:pt x="278" y="190"/>
                          <a:pt x="288" y="179"/>
                          <a:pt x="288" y="163"/>
                        </a:cubicBezTo>
                        <a:cubicBezTo>
                          <a:pt x="285" y="108"/>
                          <a:pt x="253" y="1"/>
                          <a:pt x="148" y="1"/>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6561766" y="1447310"/>
                    <a:ext cx="54299" cy="37201"/>
                  </a:xfrm>
                  <a:custGeom>
                    <a:avLst/>
                    <a:gdLst/>
                    <a:ahLst/>
                    <a:cxnLst/>
                    <a:rect l="l" t="t" r="r" b="b"/>
                    <a:pathLst>
                      <a:path w="289" h="198" extrusionOk="0">
                        <a:moveTo>
                          <a:pt x="148" y="1"/>
                        </a:moveTo>
                        <a:cubicBezTo>
                          <a:pt x="43" y="1"/>
                          <a:pt x="6" y="111"/>
                          <a:pt x="2" y="169"/>
                        </a:cubicBezTo>
                        <a:cubicBezTo>
                          <a:pt x="1" y="183"/>
                          <a:pt x="11" y="196"/>
                          <a:pt x="25" y="197"/>
                        </a:cubicBezTo>
                        <a:lnTo>
                          <a:pt x="28" y="197"/>
                        </a:lnTo>
                        <a:cubicBezTo>
                          <a:pt x="42" y="197"/>
                          <a:pt x="53" y="188"/>
                          <a:pt x="53" y="173"/>
                        </a:cubicBezTo>
                        <a:cubicBezTo>
                          <a:pt x="53" y="172"/>
                          <a:pt x="65" y="53"/>
                          <a:pt x="148" y="53"/>
                        </a:cubicBezTo>
                        <a:cubicBezTo>
                          <a:pt x="229" y="53"/>
                          <a:pt x="235" y="162"/>
                          <a:pt x="235" y="166"/>
                        </a:cubicBezTo>
                        <a:cubicBezTo>
                          <a:pt x="236" y="180"/>
                          <a:pt x="247" y="192"/>
                          <a:pt x="263" y="192"/>
                        </a:cubicBezTo>
                        <a:cubicBezTo>
                          <a:pt x="277" y="190"/>
                          <a:pt x="288" y="179"/>
                          <a:pt x="287" y="163"/>
                        </a:cubicBezTo>
                        <a:cubicBezTo>
                          <a:pt x="286" y="108"/>
                          <a:pt x="253" y="1"/>
                          <a:pt x="148" y="1"/>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6345886" y="1443177"/>
                    <a:ext cx="137908" cy="129829"/>
                  </a:xfrm>
                  <a:custGeom>
                    <a:avLst/>
                    <a:gdLst/>
                    <a:ahLst/>
                    <a:cxnLst/>
                    <a:rect l="l" t="t" r="r" b="b"/>
                    <a:pathLst>
                      <a:path w="734" h="691" extrusionOk="0">
                        <a:moveTo>
                          <a:pt x="442" y="0"/>
                        </a:moveTo>
                        <a:cubicBezTo>
                          <a:pt x="338" y="0"/>
                          <a:pt x="223" y="54"/>
                          <a:pt x="140" y="154"/>
                        </a:cubicBezTo>
                        <a:cubicBezTo>
                          <a:pt x="6" y="313"/>
                          <a:pt x="1" y="527"/>
                          <a:pt x="127" y="633"/>
                        </a:cubicBezTo>
                        <a:cubicBezTo>
                          <a:pt x="174" y="672"/>
                          <a:pt x="232" y="691"/>
                          <a:pt x="293" y="691"/>
                        </a:cubicBezTo>
                        <a:cubicBezTo>
                          <a:pt x="398" y="691"/>
                          <a:pt x="512" y="637"/>
                          <a:pt x="596" y="537"/>
                        </a:cubicBezTo>
                        <a:cubicBezTo>
                          <a:pt x="727" y="378"/>
                          <a:pt x="733" y="164"/>
                          <a:pt x="608" y="58"/>
                        </a:cubicBezTo>
                        <a:cubicBezTo>
                          <a:pt x="562" y="19"/>
                          <a:pt x="504" y="0"/>
                          <a:pt x="442" y="0"/>
                        </a:cubicBezTo>
                        <a:close/>
                      </a:path>
                    </a:pathLst>
                  </a:custGeom>
                  <a:solidFill>
                    <a:srgbClr val="FFBBA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6307745" y="1464596"/>
                    <a:ext cx="79475" cy="81354"/>
                  </a:xfrm>
                  <a:custGeom>
                    <a:avLst/>
                    <a:gdLst/>
                    <a:ahLst/>
                    <a:cxnLst/>
                    <a:rect l="l" t="t" r="r" b="b"/>
                    <a:pathLst>
                      <a:path w="423" h="433" extrusionOk="0">
                        <a:moveTo>
                          <a:pt x="227" y="1"/>
                        </a:moveTo>
                        <a:cubicBezTo>
                          <a:pt x="191" y="1"/>
                          <a:pt x="153" y="9"/>
                          <a:pt x="116" y="26"/>
                        </a:cubicBezTo>
                        <a:cubicBezTo>
                          <a:pt x="82" y="42"/>
                          <a:pt x="57" y="62"/>
                          <a:pt x="40" y="86"/>
                        </a:cubicBezTo>
                        <a:cubicBezTo>
                          <a:pt x="17" y="118"/>
                          <a:pt x="10" y="158"/>
                          <a:pt x="23" y="190"/>
                        </a:cubicBezTo>
                        <a:cubicBezTo>
                          <a:pt x="34" y="220"/>
                          <a:pt x="58" y="240"/>
                          <a:pt x="78" y="256"/>
                        </a:cubicBezTo>
                        <a:cubicBezTo>
                          <a:pt x="94" y="268"/>
                          <a:pt x="108" y="280"/>
                          <a:pt x="116" y="294"/>
                        </a:cubicBezTo>
                        <a:cubicBezTo>
                          <a:pt x="128" y="315"/>
                          <a:pt x="125" y="345"/>
                          <a:pt x="108" y="362"/>
                        </a:cubicBezTo>
                        <a:cubicBezTo>
                          <a:pt x="98" y="374"/>
                          <a:pt x="81" y="381"/>
                          <a:pt x="64" y="381"/>
                        </a:cubicBezTo>
                        <a:cubicBezTo>
                          <a:pt x="56" y="381"/>
                          <a:pt x="48" y="379"/>
                          <a:pt x="41" y="376"/>
                        </a:cubicBezTo>
                        <a:cubicBezTo>
                          <a:pt x="38" y="375"/>
                          <a:pt x="34" y="374"/>
                          <a:pt x="30" y="374"/>
                        </a:cubicBezTo>
                        <a:cubicBezTo>
                          <a:pt x="20" y="374"/>
                          <a:pt x="11" y="379"/>
                          <a:pt x="6" y="389"/>
                        </a:cubicBezTo>
                        <a:cubicBezTo>
                          <a:pt x="0" y="402"/>
                          <a:pt x="6" y="417"/>
                          <a:pt x="19" y="423"/>
                        </a:cubicBezTo>
                        <a:cubicBezTo>
                          <a:pt x="33" y="430"/>
                          <a:pt x="48" y="433"/>
                          <a:pt x="64" y="433"/>
                        </a:cubicBezTo>
                        <a:cubicBezTo>
                          <a:pt x="95" y="433"/>
                          <a:pt x="126" y="420"/>
                          <a:pt x="148" y="397"/>
                        </a:cubicBezTo>
                        <a:cubicBezTo>
                          <a:pt x="179" y="363"/>
                          <a:pt x="184" y="308"/>
                          <a:pt x="160" y="267"/>
                        </a:cubicBezTo>
                        <a:cubicBezTo>
                          <a:pt x="148" y="246"/>
                          <a:pt x="129" y="230"/>
                          <a:pt x="111" y="216"/>
                        </a:cubicBezTo>
                        <a:cubicBezTo>
                          <a:pt x="94" y="202"/>
                          <a:pt x="78" y="189"/>
                          <a:pt x="73" y="172"/>
                        </a:cubicBezTo>
                        <a:cubicBezTo>
                          <a:pt x="65" y="156"/>
                          <a:pt x="70" y="134"/>
                          <a:pt x="82" y="115"/>
                        </a:cubicBezTo>
                        <a:cubicBezTo>
                          <a:pt x="87" y="108"/>
                          <a:pt x="94" y="103"/>
                          <a:pt x="102" y="96"/>
                        </a:cubicBezTo>
                        <a:cubicBezTo>
                          <a:pt x="128" y="96"/>
                          <a:pt x="160" y="104"/>
                          <a:pt x="176" y="121"/>
                        </a:cubicBezTo>
                        <a:cubicBezTo>
                          <a:pt x="194" y="142"/>
                          <a:pt x="203" y="171"/>
                          <a:pt x="199" y="198"/>
                        </a:cubicBezTo>
                        <a:cubicBezTo>
                          <a:pt x="197" y="212"/>
                          <a:pt x="206" y="224"/>
                          <a:pt x="220" y="227"/>
                        </a:cubicBezTo>
                        <a:lnTo>
                          <a:pt x="224" y="227"/>
                        </a:lnTo>
                        <a:cubicBezTo>
                          <a:pt x="237" y="227"/>
                          <a:pt x="248" y="219"/>
                          <a:pt x="250" y="206"/>
                        </a:cubicBezTo>
                        <a:cubicBezTo>
                          <a:pt x="257" y="164"/>
                          <a:pt x="244" y="118"/>
                          <a:pt x="214" y="87"/>
                        </a:cubicBezTo>
                        <a:cubicBezTo>
                          <a:pt x="204" y="74"/>
                          <a:pt x="190" y="67"/>
                          <a:pt x="176" y="60"/>
                        </a:cubicBezTo>
                        <a:cubicBezTo>
                          <a:pt x="194" y="55"/>
                          <a:pt x="211" y="53"/>
                          <a:pt x="228" y="53"/>
                        </a:cubicBezTo>
                        <a:cubicBezTo>
                          <a:pt x="252" y="53"/>
                          <a:pt x="275" y="58"/>
                          <a:pt x="294" y="69"/>
                        </a:cubicBezTo>
                        <a:cubicBezTo>
                          <a:pt x="335" y="90"/>
                          <a:pt x="366" y="145"/>
                          <a:pt x="345" y="190"/>
                        </a:cubicBezTo>
                        <a:cubicBezTo>
                          <a:pt x="339" y="203"/>
                          <a:pt x="345" y="219"/>
                          <a:pt x="357" y="224"/>
                        </a:cubicBezTo>
                        <a:cubicBezTo>
                          <a:pt x="361" y="226"/>
                          <a:pt x="364" y="227"/>
                          <a:pt x="368" y="227"/>
                        </a:cubicBezTo>
                        <a:cubicBezTo>
                          <a:pt x="378" y="227"/>
                          <a:pt x="387" y="221"/>
                          <a:pt x="391" y="212"/>
                        </a:cubicBezTo>
                        <a:cubicBezTo>
                          <a:pt x="422" y="147"/>
                          <a:pt x="388" y="59"/>
                          <a:pt x="318" y="22"/>
                        </a:cubicBezTo>
                        <a:cubicBezTo>
                          <a:pt x="291" y="8"/>
                          <a:pt x="260" y="1"/>
                          <a:pt x="227"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51"/>
                <p:cNvSpPr/>
                <p:nvPr/>
              </p:nvSpPr>
              <p:spPr>
                <a:xfrm>
                  <a:off x="-7085712" y="4546116"/>
                  <a:ext cx="473658" cy="500338"/>
                </a:xfrm>
                <a:custGeom>
                  <a:avLst/>
                  <a:gdLst/>
                  <a:ahLst/>
                  <a:cxnLst/>
                  <a:rect l="l" t="t" r="r" b="b"/>
                  <a:pathLst>
                    <a:path w="2521" h="2663" extrusionOk="0">
                      <a:moveTo>
                        <a:pt x="2056" y="0"/>
                      </a:moveTo>
                      <a:cubicBezTo>
                        <a:pt x="1870" y="315"/>
                        <a:pt x="1353" y="1087"/>
                        <a:pt x="567" y="1483"/>
                      </a:cubicBezTo>
                      <a:cubicBezTo>
                        <a:pt x="463" y="1685"/>
                        <a:pt x="360" y="1872"/>
                        <a:pt x="278" y="1991"/>
                      </a:cubicBezTo>
                      <a:cubicBezTo>
                        <a:pt x="0" y="2380"/>
                        <a:pt x="288" y="2662"/>
                        <a:pt x="288" y="2662"/>
                      </a:cubicBezTo>
                      <a:cubicBezTo>
                        <a:pt x="288" y="2662"/>
                        <a:pt x="1563" y="1485"/>
                        <a:pt x="1804" y="897"/>
                      </a:cubicBezTo>
                      <a:lnTo>
                        <a:pt x="2008" y="955"/>
                      </a:lnTo>
                      <a:cubicBezTo>
                        <a:pt x="2008" y="955"/>
                        <a:pt x="2520" y="462"/>
                        <a:pt x="2520" y="448"/>
                      </a:cubicBezTo>
                      <a:cubicBezTo>
                        <a:pt x="2515" y="442"/>
                        <a:pt x="2336" y="200"/>
                        <a:pt x="2056"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4" name="Google Shape;1234;p51"/>
              <p:cNvSpPr/>
              <p:nvPr/>
            </p:nvSpPr>
            <p:spPr>
              <a:xfrm>
                <a:off x="-6631300" y="1653075"/>
                <a:ext cx="54300" cy="26100"/>
              </a:xfrm>
              <a:prstGeom prst="ellipse">
                <a:avLst/>
              </a:pr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DC73D1D1-7A00-922D-6709-F5514C49A1B4}"/>
              </a:ext>
            </a:extLst>
          </p:cNvPr>
          <p:cNvSpPr txBox="1"/>
          <p:nvPr/>
        </p:nvSpPr>
        <p:spPr>
          <a:xfrm>
            <a:off x="627081" y="2166648"/>
            <a:ext cx="4197716" cy="923330"/>
          </a:xfrm>
          <a:prstGeom prst="rect">
            <a:avLst/>
          </a:prstGeom>
          <a:noFill/>
        </p:spPr>
        <p:txBody>
          <a:bodyPr wrap="square" rtlCol="0">
            <a:spAutoFit/>
          </a:bodyPr>
          <a:lstStyle/>
          <a:p>
            <a:pPr algn="ctr"/>
            <a:r>
              <a:rPr lang="en-US" sz="5400" b="1">
                <a:solidFill>
                  <a:srgbClr val="3A0808"/>
                </a:solidFill>
              </a:rPr>
              <a:t>LUYỆN TẬP</a:t>
            </a:r>
          </a:p>
        </p:txBody>
      </p:sp>
    </p:spTree>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474"/>
        <p:cNvGrpSpPr/>
        <p:nvPr/>
      </p:nvGrpSpPr>
      <p:grpSpPr>
        <a:xfrm>
          <a:off x="0" y="0"/>
          <a:ext cx="0" cy="0"/>
          <a:chOff x="0" y="0"/>
          <a:chExt cx="0" cy="0"/>
        </a:xfrm>
      </p:grpSpPr>
      <p:sp>
        <p:nvSpPr>
          <p:cNvPr id="1495" name="TextBox 1494">
            <a:extLst>
              <a:ext uri="{FF2B5EF4-FFF2-40B4-BE49-F238E27FC236}">
                <a16:creationId xmlns:a16="http://schemas.microsoft.com/office/drawing/2014/main" id="{1129886B-1B14-F6AC-4D8D-D71E20BA7436}"/>
              </a:ext>
            </a:extLst>
          </p:cNvPr>
          <p:cNvSpPr txBox="1"/>
          <p:nvPr/>
        </p:nvSpPr>
        <p:spPr>
          <a:xfrm>
            <a:off x="1051560" y="478344"/>
            <a:ext cx="7040880" cy="707886"/>
          </a:xfrm>
          <a:prstGeom prst="rect">
            <a:avLst/>
          </a:prstGeom>
          <a:noFill/>
        </p:spPr>
        <p:txBody>
          <a:bodyPr wrap="square" rtlCol="0">
            <a:spAutoFit/>
          </a:bodyPr>
          <a:lstStyle/>
          <a:p>
            <a:pPr algn="ctr"/>
            <a:r>
              <a:rPr lang="en-US" sz="4000" b="1">
                <a:solidFill>
                  <a:schemeClr val="accent3">
                    <a:lumMod val="75000"/>
                  </a:schemeClr>
                </a:solidFill>
                <a:latin typeface="Bahnschrift SemiBold" panose="020B0502040204020203" pitchFamily="34" charset="0"/>
              </a:rPr>
              <a:t>TRÒ CHƠI TÌM KIẾM VIỆC LÀM</a:t>
            </a:r>
          </a:p>
        </p:txBody>
      </p:sp>
      <p:pic>
        <p:nvPicPr>
          <p:cNvPr id="1505" name="Picture 1504">
            <a:hlinkClick r:id="rId3" action="ppaction://hlinksldjump"/>
            <a:extLst>
              <a:ext uri="{FF2B5EF4-FFF2-40B4-BE49-F238E27FC236}">
                <a16:creationId xmlns:a16="http://schemas.microsoft.com/office/drawing/2014/main" id="{DE0795CF-975E-8DA3-7398-C9B0CCEE25AE}"/>
              </a:ext>
            </a:extLst>
          </p:cNvPr>
          <p:cNvPicPr>
            <a:picLocks noChangeAspect="1"/>
          </p:cNvPicPr>
          <p:nvPr/>
        </p:nvPicPr>
        <p:blipFill>
          <a:blip r:embed="rId4"/>
          <a:stretch>
            <a:fillRect/>
          </a:stretch>
        </p:blipFill>
        <p:spPr>
          <a:xfrm>
            <a:off x="508831" y="1243512"/>
            <a:ext cx="768163" cy="3048264"/>
          </a:xfrm>
          <a:prstGeom prst="rect">
            <a:avLst/>
          </a:prstGeom>
          <a:effectLst>
            <a:outerShdw blurRad="63500" sx="102000" sy="102000" algn="ctr" rotWithShape="0">
              <a:prstClr val="black">
                <a:alpha val="40000"/>
              </a:prstClr>
            </a:outerShdw>
          </a:effectLst>
        </p:spPr>
      </p:pic>
      <p:pic>
        <p:nvPicPr>
          <p:cNvPr id="1506" name="Picture 1505">
            <a:hlinkClick r:id="rId5" action="ppaction://hlinksldjump"/>
            <a:extLst>
              <a:ext uri="{FF2B5EF4-FFF2-40B4-BE49-F238E27FC236}">
                <a16:creationId xmlns:a16="http://schemas.microsoft.com/office/drawing/2014/main" id="{B2AB0F03-DAA9-7B9F-0803-92A596CFDF36}"/>
              </a:ext>
            </a:extLst>
          </p:cNvPr>
          <p:cNvPicPr>
            <a:picLocks noChangeAspect="1"/>
          </p:cNvPicPr>
          <p:nvPr/>
        </p:nvPicPr>
        <p:blipFill>
          <a:blip r:embed="rId6"/>
          <a:stretch>
            <a:fillRect/>
          </a:stretch>
        </p:blipFill>
        <p:spPr>
          <a:xfrm>
            <a:off x="1574175" y="1243512"/>
            <a:ext cx="768163" cy="3048264"/>
          </a:xfrm>
          <a:prstGeom prst="rect">
            <a:avLst/>
          </a:prstGeom>
          <a:effectLst>
            <a:outerShdw blurRad="63500" sx="102000" sy="102000" algn="ctr" rotWithShape="0">
              <a:prstClr val="black">
                <a:alpha val="40000"/>
              </a:prstClr>
            </a:outerShdw>
          </a:effectLst>
        </p:spPr>
      </p:pic>
      <p:pic>
        <p:nvPicPr>
          <p:cNvPr id="1507" name="Picture 1506">
            <a:hlinkClick r:id="rId7" action="ppaction://hlinksldjump"/>
            <a:extLst>
              <a:ext uri="{FF2B5EF4-FFF2-40B4-BE49-F238E27FC236}">
                <a16:creationId xmlns:a16="http://schemas.microsoft.com/office/drawing/2014/main" id="{C215675D-9CAE-1DED-0F6E-77118FD4C52D}"/>
              </a:ext>
            </a:extLst>
          </p:cNvPr>
          <p:cNvPicPr>
            <a:picLocks noChangeAspect="1"/>
          </p:cNvPicPr>
          <p:nvPr/>
        </p:nvPicPr>
        <p:blipFill>
          <a:blip r:embed="rId8"/>
          <a:stretch>
            <a:fillRect/>
          </a:stretch>
        </p:blipFill>
        <p:spPr>
          <a:xfrm>
            <a:off x="2789949" y="1243512"/>
            <a:ext cx="768163" cy="3048264"/>
          </a:xfrm>
          <a:prstGeom prst="rect">
            <a:avLst/>
          </a:prstGeom>
          <a:effectLst>
            <a:outerShdw blurRad="63500" sx="102000" sy="102000" algn="ctr" rotWithShape="0">
              <a:prstClr val="black">
                <a:alpha val="40000"/>
              </a:prstClr>
            </a:outerShdw>
          </a:effectLst>
        </p:spPr>
      </p:pic>
      <p:pic>
        <p:nvPicPr>
          <p:cNvPr id="1508" name="Picture 1507">
            <a:hlinkClick r:id="rId9" action="ppaction://hlinksldjump"/>
            <a:extLst>
              <a:ext uri="{FF2B5EF4-FFF2-40B4-BE49-F238E27FC236}">
                <a16:creationId xmlns:a16="http://schemas.microsoft.com/office/drawing/2014/main" id="{F366086B-2FA4-418C-0134-CA5223F3790E}"/>
              </a:ext>
            </a:extLst>
          </p:cNvPr>
          <p:cNvPicPr>
            <a:picLocks noChangeAspect="1"/>
          </p:cNvPicPr>
          <p:nvPr/>
        </p:nvPicPr>
        <p:blipFill>
          <a:blip r:embed="rId10"/>
          <a:stretch>
            <a:fillRect/>
          </a:stretch>
        </p:blipFill>
        <p:spPr>
          <a:xfrm>
            <a:off x="4067151" y="1243512"/>
            <a:ext cx="957155" cy="3048264"/>
          </a:xfrm>
          <a:prstGeom prst="rect">
            <a:avLst/>
          </a:prstGeom>
          <a:effectLst>
            <a:outerShdw blurRad="63500" sx="102000" sy="102000" algn="ctr" rotWithShape="0">
              <a:prstClr val="black">
                <a:alpha val="40000"/>
              </a:prstClr>
            </a:outerShdw>
          </a:effectLst>
        </p:spPr>
      </p:pic>
      <p:pic>
        <p:nvPicPr>
          <p:cNvPr id="1509" name="Picture 1508">
            <a:hlinkClick r:id="rId11" action="ppaction://hlinksldjump"/>
            <a:extLst>
              <a:ext uri="{FF2B5EF4-FFF2-40B4-BE49-F238E27FC236}">
                <a16:creationId xmlns:a16="http://schemas.microsoft.com/office/drawing/2014/main" id="{6BAF1003-C720-A26D-B6C4-452ABDCE7C77}"/>
              </a:ext>
            </a:extLst>
          </p:cNvPr>
          <p:cNvPicPr>
            <a:picLocks noChangeAspect="1"/>
          </p:cNvPicPr>
          <p:nvPr/>
        </p:nvPicPr>
        <p:blipFill>
          <a:blip r:embed="rId12"/>
          <a:stretch>
            <a:fillRect/>
          </a:stretch>
        </p:blipFill>
        <p:spPr>
          <a:xfrm>
            <a:off x="5293076" y="1420311"/>
            <a:ext cx="768163" cy="2871465"/>
          </a:xfrm>
          <a:prstGeom prst="rect">
            <a:avLst/>
          </a:prstGeom>
          <a:effectLst>
            <a:outerShdw blurRad="63500" sx="102000" sy="102000" algn="ctr" rotWithShape="0">
              <a:prstClr val="black">
                <a:alpha val="40000"/>
              </a:prstClr>
            </a:outerShdw>
          </a:effectLst>
        </p:spPr>
      </p:pic>
      <p:pic>
        <p:nvPicPr>
          <p:cNvPr id="1510" name="Picture 1509">
            <a:hlinkClick r:id="rId13" action="ppaction://hlinksldjump"/>
            <a:extLst>
              <a:ext uri="{FF2B5EF4-FFF2-40B4-BE49-F238E27FC236}">
                <a16:creationId xmlns:a16="http://schemas.microsoft.com/office/drawing/2014/main" id="{7FE2ACC0-841B-1AC0-5CB1-B0E55B8BEB3D}"/>
              </a:ext>
            </a:extLst>
          </p:cNvPr>
          <p:cNvPicPr>
            <a:picLocks noChangeAspect="1"/>
          </p:cNvPicPr>
          <p:nvPr/>
        </p:nvPicPr>
        <p:blipFill>
          <a:blip r:embed="rId14"/>
          <a:stretch>
            <a:fillRect/>
          </a:stretch>
        </p:blipFill>
        <p:spPr>
          <a:xfrm>
            <a:off x="6556583" y="1420311"/>
            <a:ext cx="877900" cy="2871465"/>
          </a:xfrm>
          <a:prstGeom prst="rect">
            <a:avLst/>
          </a:prstGeom>
          <a:effectLst>
            <a:outerShdw blurRad="63500" sx="102000" sy="102000" algn="ctr" rotWithShape="0">
              <a:prstClr val="black">
                <a:alpha val="40000"/>
              </a:prstClr>
            </a:outerShdw>
          </a:effectLst>
        </p:spPr>
      </p:pic>
      <p:pic>
        <p:nvPicPr>
          <p:cNvPr id="1511" name="Picture 1510">
            <a:hlinkClick r:id="rId15" action="ppaction://hlinksldjump"/>
            <a:extLst>
              <a:ext uri="{FF2B5EF4-FFF2-40B4-BE49-F238E27FC236}">
                <a16:creationId xmlns:a16="http://schemas.microsoft.com/office/drawing/2014/main" id="{BE9D304B-B23D-5BCF-2CE8-E4A6A16165A3}"/>
              </a:ext>
            </a:extLst>
          </p:cNvPr>
          <p:cNvPicPr>
            <a:picLocks noChangeAspect="1"/>
          </p:cNvPicPr>
          <p:nvPr/>
        </p:nvPicPr>
        <p:blipFill>
          <a:blip r:embed="rId16"/>
          <a:stretch>
            <a:fillRect/>
          </a:stretch>
        </p:blipFill>
        <p:spPr>
          <a:xfrm>
            <a:off x="7752704" y="1420311"/>
            <a:ext cx="975445" cy="2871465"/>
          </a:xfrm>
          <a:prstGeom prst="rect">
            <a:avLst/>
          </a:prstGeom>
          <a:effectLst>
            <a:outerShdw blurRad="63500" sx="102000" sy="102000" algn="ctr" rotWithShape="0">
              <a:prstClr val="black">
                <a:alpha val="40000"/>
              </a:prstClr>
            </a:outerShdw>
          </a:effectLst>
        </p:spPr>
      </p:pic>
      <p:sp>
        <p:nvSpPr>
          <p:cNvPr id="1513" name="Freeform 31">
            <a:hlinkClick r:id="rId17" action="ppaction://hlinksldjump"/>
            <a:extLst>
              <a:ext uri="{FF2B5EF4-FFF2-40B4-BE49-F238E27FC236}">
                <a16:creationId xmlns:a16="http://schemas.microsoft.com/office/drawing/2014/main" id="{8EC74E78-C315-2CC9-0299-0D2159FA6CE9}"/>
              </a:ext>
            </a:extLst>
          </p:cNvPr>
          <p:cNvSpPr/>
          <p:nvPr/>
        </p:nvSpPr>
        <p:spPr>
          <a:xfrm>
            <a:off x="3281396" y="4221057"/>
            <a:ext cx="2011680" cy="548640"/>
          </a:xfrm>
          <a:custGeom>
            <a:avLst/>
            <a:gdLst/>
            <a:ahLst/>
            <a:cxnLst/>
            <a:rect l="l" t="t" r="r" b="b"/>
            <a:pathLst>
              <a:path w="3108769" h="878227">
                <a:moveTo>
                  <a:pt x="0" y="0"/>
                </a:moveTo>
                <a:lnTo>
                  <a:pt x="3108769" y="0"/>
                </a:lnTo>
                <a:lnTo>
                  <a:pt x="3108769" y="878227"/>
                </a:lnTo>
                <a:lnTo>
                  <a:pt x="0" y="878227"/>
                </a:lnTo>
                <a:lnTo>
                  <a:pt x="0" y="0"/>
                </a:lnTo>
                <a:close/>
              </a:path>
            </a:pathLst>
          </a:custGeom>
          <a:blipFill>
            <a:blip r:embed="rId1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05"/>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p:cTn id="6" dur="indefinite"/>
                                        <p:tgtEl>
                                          <p:spTgt spid="1505"/>
                                        </p:tgtEl>
                                        <p:attrNameLst>
                                          <p:attrName>style.opacity</p:attrName>
                                        </p:attrNameLst>
                                      </p:cBhvr>
                                      <p:to>
                                        <p:strVal val="0.5"/>
                                      </p:to>
                                    </p:set>
                                    <p:animEffect filter="image" prLst="opacity: 0.5">
                                      <p:cBhvr rctx="IE">
                                        <p:cTn id="7" dur="indefinite"/>
                                        <p:tgtEl>
                                          <p:spTgt spid="1505"/>
                                        </p:tgtEl>
                                      </p:cBhvr>
                                    </p:animEffect>
                                  </p:childTnLst>
                                </p:cTn>
                              </p:par>
                            </p:childTnLst>
                          </p:cTn>
                        </p:par>
                      </p:childTnLst>
                    </p:cTn>
                  </p:par>
                </p:childTnLst>
              </p:cTn>
              <p:nextCondLst>
                <p:cond evt="onClick" delay="0">
                  <p:tgtEl>
                    <p:spTgt spid="1505"/>
                  </p:tgtEl>
                </p:cond>
              </p:nextCondLst>
            </p:seq>
            <p:seq concurrent="1" nextAc="seek">
              <p:cTn id="8" restart="whenNotActive" fill="hold" evtFilter="cancelBubble" nodeType="interactiveSeq">
                <p:stCondLst>
                  <p:cond evt="onClick" delay="0">
                    <p:tgtEl>
                      <p:spTgt spid="1506"/>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p:cTn id="12" dur="indefinite"/>
                                        <p:tgtEl>
                                          <p:spTgt spid="1506"/>
                                        </p:tgtEl>
                                        <p:attrNameLst>
                                          <p:attrName>style.opacity</p:attrName>
                                        </p:attrNameLst>
                                      </p:cBhvr>
                                      <p:to>
                                        <p:strVal val="0.5"/>
                                      </p:to>
                                    </p:set>
                                    <p:animEffect filter="image" prLst="opacity: 0.5">
                                      <p:cBhvr rctx="IE">
                                        <p:cTn id="13" dur="indefinite"/>
                                        <p:tgtEl>
                                          <p:spTgt spid="1506"/>
                                        </p:tgtEl>
                                      </p:cBhvr>
                                    </p:animEffect>
                                  </p:childTnLst>
                                </p:cTn>
                              </p:par>
                            </p:childTnLst>
                          </p:cTn>
                        </p:par>
                      </p:childTnLst>
                    </p:cTn>
                  </p:par>
                </p:childTnLst>
              </p:cTn>
              <p:nextCondLst>
                <p:cond evt="onClick" delay="0">
                  <p:tgtEl>
                    <p:spTgt spid="1506"/>
                  </p:tgtEl>
                </p:cond>
              </p:nextCondLst>
            </p:seq>
            <p:seq concurrent="1" nextAc="seek">
              <p:cTn id="14" restart="whenNotActive" fill="hold" evtFilter="cancelBubble" nodeType="interactiveSeq">
                <p:stCondLst>
                  <p:cond evt="onClick" delay="0">
                    <p:tgtEl>
                      <p:spTgt spid="150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1507"/>
                                        </p:tgtEl>
                                        <p:attrNameLst>
                                          <p:attrName>style.opacity</p:attrName>
                                        </p:attrNameLst>
                                      </p:cBhvr>
                                      <p:to>
                                        <p:strVal val="0.5"/>
                                      </p:to>
                                    </p:set>
                                    <p:animEffect filter="image" prLst="opacity: 0.5">
                                      <p:cBhvr rctx="IE">
                                        <p:cTn id="19" dur="indefinite"/>
                                        <p:tgtEl>
                                          <p:spTgt spid="1507"/>
                                        </p:tgtEl>
                                      </p:cBhvr>
                                    </p:animEffect>
                                  </p:childTnLst>
                                </p:cTn>
                              </p:par>
                            </p:childTnLst>
                          </p:cTn>
                        </p:par>
                      </p:childTnLst>
                    </p:cTn>
                  </p:par>
                </p:childTnLst>
              </p:cTn>
              <p:nextCondLst>
                <p:cond evt="onClick" delay="0">
                  <p:tgtEl>
                    <p:spTgt spid="1507"/>
                  </p:tgtEl>
                </p:cond>
              </p:nextCondLst>
            </p:seq>
            <p:seq concurrent="1" nextAc="seek">
              <p:cTn id="20" restart="whenNotActive" fill="hold" evtFilter="cancelBubble" nodeType="interactiveSeq">
                <p:stCondLst>
                  <p:cond evt="onClick" delay="0">
                    <p:tgtEl>
                      <p:spTgt spid="150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508"/>
                                        </p:tgtEl>
                                        <p:attrNameLst>
                                          <p:attrName>style.opacity</p:attrName>
                                        </p:attrNameLst>
                                      </p:cBhvr>
                                      <p:to>
                                        <p:strVal val="0.5"/>
                                      </p:to>
                                    </p:set>
                                    <p:animEffect filter="image" prLst="opacity: 0.5">
                                      <p:cBhvr rctx="IE">
                                        <p:cTn id="25" dur="indefinite"/>
                                        <p:tgtEl>
                                          <p:spTgt spid="1508"/>
                                        </p:tgtEl>
                                      </p:cBhvr>
                                    </p:animEffect>
                                  </p:childTnLst>
                                </p:cTn>
                              </p:par>
                            </p:childTnLst>
                          </p:cTn>
                        </p:par>
                      </p:childTnLst>
                    </p:cTn>
                  </p:par>
                </p:childTnLst>
              </p:cTn>
              <p:nextCondLst>
                <p:cond evt="onClick" delay="0">
                  <p:tgtEl>
                    <p:spTgt spid="1508"/>
                  </p:tgtEl>
                </p:cond>
              </p:nextCondLst>
            </p:seq>
            <p:seq concurrent="1" nextAc="seek">
              <p:cTn id="26" restart="whenNotActive" fill="hold" evtFilter="cancelBubble" nodeType="interactiveSeq">
                <p:stCondLst>
                  <p:cond evt="onClick" delay="0">
                    <p:tgtEl>
                      <p:spTgt spid="150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1509"/>
                                        </p:tgtEl>
                                        <p:attrNameLst>
                                          <p:attrName>style.opacity</p:attrName>
                                        </p:attrNameLst>
                                      </p:cBhvr>
                                      <p:to>
                                        <p:strVal val="0.5"/>
                                      </p:to>
                                    </p:set>
                                    <p:animEffect filter="image" prLst="opacity: 0.5">
                                      <p:cBhvr rctx="IE">
                                        <p:cTn id="31" dur="indefinite"/>
                                        <p:tgtEl>
                                          <p:spTgt spid="1509"/>
                                        </p:tgtEl>
                                      </p:cBhvr>
                                    </p:animEffect>
                                  </p:childTnLst>
                                </p:cTn>
                              </p:par>
                            </p:childTnLst>
                          </p:cTn>
                        </p:par>
                      </p:childTnLst>
                    </p:cTn>
                  </p:par>
                </p:childTnLst>
              </p:cTn>
              <p:nextCondLst>
                <p:cond evt="onClick" delay="0">
                  <p:tgtEl>
                    <p:spTgt spid="1509"/>
                  </p:tgtEl>
                </p:cond>
              </p:nextCondLst>
            </p:seq>
            <p:seq concurrent="1" nextAc="seek">
              <p:cTn id="32" restart="whenNotActive" fill="hold" evtFilter="cancelBubble" nodeType="interactiveSeq">
                <p:stCondLst>
                  <p:cond evt="onClick" delay="0">
                    <p:tgtEl>
                      <p:spTgt spid="1510"/>
                    </p:tgtEl>
                  </p:cond>
                </p:stCondLst>
                <p:endSync evt="end" delay="0">
                  <p:rtn val="all"/>
                </p:endSync>
                <p:childTnLst>
                  <p:par>
                    <p:cTn id="33" fill="hold">
                      <p:stCondLst>
                        <p:cond delay="0"/>
                      </p:stCondLst>
                      <p:childTnLst>
                        <p:par>
                          <p:cTn id="34" fill="hold">
                            <p:stCondLst>
                              <p:cond delay="0"/>
                            </p:stCondLst>
                            <p:childTnLst>
                              <p:par>
                                <p:cTn id="35" presetID="9" presetClass="emph" presetSubtype="0" nodeType="clickEffect">
                                  <p:stCondLst>
                                    <p:cond delay="0"/>
                                  </p:stCondLst>
                                  <p:childTnLst>
                                    <p:set>
                                      <p:cBhvr>
                                        <p:cTn id="36" dur="indefinite"/>
                                        <p:tgtEl>
                                          <p:spTgt spid="1510"/>
                                        </p:tgtEl>
                                        <p:attrNameLst>
                                          <p:attrName>style.opacity</p:attrName>
                                        </p:attrNameLst>
                                      </p:cBhvr>
                                      <p:to>
                                        <p:strVal val="0.5"/>
                                      </p:to>
                                    </p:set>
                                    <p:animEffect filter="image" prLst="opacity: 0.5">
                                      <p:cBhvr rctx="IE">
                                        <p:cTn id="37" dur="indefinite"/>
                                        <p:tgtEl>
                                          <p:spTgt spid="1510"/>
                                        </p:tgtEl>
                                      </p:cBhvr>
                                    </p:animEffect>
                                  </p:childTnLst>
                                </p:cTn>
                              </p:par>
                            </p:childTnLst>
                          </p:cTn>
                        </p:par>
                      </p:childTnLst>
                    </p:cTn>
                  </p:par>
                </p:childTnLst>
              </p:cTn>
              <p:nextCondLst>
                <p:cond evt="onClick" delay="0">
                  <p:tgtEl>
                    <p:spTgt spid="1510"/>
                  </p:tgtEl>
                </p:cond>
              </p:nextCondLst>
            </p:seq>
            <p:seq concurrent="1" nextAc="seek">
              <p:cTn id="38" restart="whenNotActive" fill="hold" evtFilter="cancelBubble" nodeType="interactiveSeq">
                <p:stCondLst>
                  <p:cond evt="onClick" delay="0">
                    <p:tgtEl>
                      <p:spTgt spid="1511"/>
                    </p:tgtEl>
                  </p:cond>
                </p:stCondLst>
                <p:endSync evt="end" delay="0">
                  <p:rtn val="all"/>
                </p:endSync>
                <p:childTnLst>
                  <p:par>
                    <p:cTn id="39" fill="hold">
                      <p:stCondLst>
                        <p:cond delay="0"/>
                      </p:stCondLst>
                      <p:childTnLst>
                        <p:par>
                          <p:cTn id="40" fill="hold">
                            <p:stCondLst>
                              <p:cond delay="0"/>
                            </p:stCondLst>
                            <p:childTnLst>
                              <p:par>
                                <p:cTn id="41" presetID="9" presetClass="emph" presetSubtype="0" nodeType="clickEffect">
                                  <p:stCondLst>
                                    <p:cond delay="0"/>
                                  </p:stCondLst>
                                  <p:childTnLst>
                                    <p:set>
                                      <p:cBhvr>
                                        <p:cTn id="42" dur="indefinite"/>
                                        <p:tgtEl>
                                          <p:spTgt spid="1511"/>
                                        </p:tgtEl>
                                        <p:attrNameLst>
                                          <p:attrName>style.opacity</p:attrName>
                                        </p:attrNameLst>
                                      </p:cBhvr>
                                      <p:to>
                                        <p:strVal val="0.5"/>
                                      </p:to>
                                    </p:set>
                                    <p:animEffect filter="image" prLst="opacity: 0.5">
                                      <p:cBhvr rctx="IE">
                                        <p:cTn id="43" dur="indefinite"/>
                                        <p:tgtEl>
                                          <p:spTgt spid="1511"/>
                                        </p:tgtEl>
                                      </p:cBhvr>
                                    </p:animEffect>
                                  </p:childTnLst>
                                </p:cTn>
                              </p:par>
                            </p:childTnLst>
                          </p:cTn>
                        </p:par>
                      </p:childTnLst>
                    </p:cTn>
                  </p:par>
                </p:childTnLst>
              </p:cTn>
              <p:nextCondLst>
                <p:cond evt="onClick" delay="0">
                  <p:tgtEl>
                    <p:spTgt spid="151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506"/>
        <p:cNvGrpSpPr/>
        <p:nvPr/>
      </p:nvGrpSpPr>
      <p:grpSpPr>
        <a:xfrm>
          <a:off x="0" y="0"/>
          <a:ext cx="0" cy="0"/>
          <a:chOff x="0" y="0"/>
          <a:chExt cx="0" cy="0"/>
        </a:xfrm>
      </p:grpSpPr>
      <p:grpSp>
        <p:nvGrpSpPr>
          <p:cNvPr id="22" name="Group 21">
            <a:extLst>
              <a:ext uri="{FF2B5EF4-FFF2-40B4-BE49-F238E27FC236}">
                <a16:creationId xmlns:a16="http://schemas.microsoft.com/office/drawing/2014/main" id="{CF59D8C8-351C-2E61-221B-9633EA8CB4C4}"/>
              </a:ext>
            </a:extLst>
          </p:cNvPr>
          <p:cNvGrpSpPr/>
          <p:nvPr/>
        </p:nvGrpSpPr>
        <p:grpSpPr>
          <a:xfrm>
            <a:off x="441960" y="388620"/>
            <a:ext cx="3086100" cy="4572265"/>
            <a:chOff x="441960" y="388620"/>
            <a:chExt cx="3086100" cy="4572265"/>
          </a:xfrm>
        </p:grpSpPr>
        <p:sp>
          <p:nvSpPr>
            <p:cNvPr id="11" name="Speech Bubble: Rectangle with Corners Rounded 10">
              <a:extLst>
                <a:ext uri="{FF2B5EF4-FFF2-40B4-BE49-F238E27FC236}">
                  <a16:creationId xmlns:a16="http://schemas.microsoft.com/office/drawing/2014/main" id="{AB351A98-4661-5331-859C-FB53E7AFCFED}"/>
                </a:ext>
              </a:extLst>
            </p:cNvPr>
            <p:cNvSpPr/>
            <p:nvPr/>
          </p:nvSpPr>
          <p:spPr>
            <a:xfrm>
              <a:off x="441960" y="388620"/>
              <a:ext cx="3086100" cy="1638300"/>
            </a:xfrm>
            <a:prstGeom prst="wedgeRoundRectCallou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1:</a:t>
              </a:r>
              <a:r>
                <a:rPr lang="vi-VN" sz="2000">
                  <a:solidFill>
                    <a:srgbClr val="000000"/>
                  </a:solidFill>
                  <a:effectLst/>
                  <a:ea typeface="Calibri" panose="020F0502020204030204" pitchFamily="34" charset="0"/>
                </a:rPr>
                <a:t> Việt Nam có nguồn lao động dồi dào với hơn</a:t>
              </a:r>
              <a:r>
                <a:rPr lang="en-US" sz="2000">
                  <a:solidFill>
                    <a:srgbClr val="000000"/>
                  </a:solidFill>
                  <a:effectLst/>
                  <a:ea typeface="Calibri" panose="020F0502020204030204" pitchFamily="34" charset="0"/>
                </a:rPr>
                <a:t>:</a:t>
              </a:r>
              <a:endParaRPr lang="en-US" sz="2000">
                <a:solidFill>
                  <a:srgbClr val="000000"/>
                </a:solidFill>
                <a:effectLst/>
                <a:ea typeface="Times New Roman" panose="02020603050405020304" pitchFamily="18" charset="0"/>
              </a:endParaRPr>
            </a:p>
          </p:txBody>
        </p:sp>
        <p:pic>
          <p:nvPicPr>
            <p:cNvPr id="10" name="Picture 9">
              <a:extLst>
                <a:ext uri="{FF2B5EF4-FFF2-40B4-BE49-F238E27FC236}">
                  <a16:creationId xmlns:a16="http://schemas.microsoft.com/office/drawing/2014/main" id="{73B76C66-C11C-1FE8-A8BE-3D6BE1BA5425}"/>
                </a:ext>
              </a:extLst>
            </p:cNvPr>
            <p:cNvPicPr>
              <a:picLocks noChangeAspect="1"/>
            </p:cNvPicPr>
            <p:nvPr/>
          </p:nvPicPr>
          <p:blipFill>
            <a:blip r:embed="rId3"/>
            <a:stretch>
              <a:fillRect/>
            </a:stretch>
          </p:blipFill>
          <p:spPr>
            <a:xfrm>
              <a:off x="989678" y="1912621"/>
              <a:ext cx="768163" cy="3048264"/>
            </a:xfrm>
            <a:prstGeom prst="rect">
              <a:avLst/>
            </a:prstGeom>
            <a:effectLst>
              <a:outerShdw blurRad="63500" sx="102000" sy="102000" algn="ctr" rotWithShape="0">
                <a:prstClr val="black">
                  <a:alpha val="40000"/>
                </a:prstClr>
              </a:outerShdw>
            </a:effectLst>
          </p:spPr>
        </p:pic>
      </p:grpSp>
      <p:grpSp>
        <p:nvGrpSpPr>
          <p:cNvPr id="18" name="Group 17">
            <a:extLst>
              <a:ext uri="{FF2B5EF4-FFF2-40B4-BE49-F238E27FC236}">
                <a16:creationId xmlns:a16="http://schemas.microsoft.com/office/drawing/2014/main" id="{12A7E5A5-32E9-6DAB-6256-77A9F5DA8033}"/>
              </a:ext>
            </a:extLst>
          </p:cNvPr>
          <p:cNvGrpSpPr/>
          <p:nvPr/>
        </p:nvGrpSpPr>
        <p:grpSpPr>
          <a:xfrm>
            <a:off x="3730505" y="1097280"/>
            <a:ext cx="4834375" cy="685800"/>
            <a:chOff x="3730505" y="1097280"/>
            <a:chExt cx="4834375" cy="685800"/>
          </a:xfrm>
        </p:grpSpPr>
        <p:sp>
          <p:nvSpPr>
            <p:cNvPr id="6" name="Rectangle 5">
              <a:extLst>
                <a:ext uri="{FF2B5EF4-FFF2-40B4-BE49-F238E27FC236}">
                  <a16:creationId xmlns:a16="http://schemas.microsoft.com/office/drawing/2014/main"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id="{B2B22EF8-0C6E-4B03-D3CE-7DF0E1A8EEB6}"/>
                </a:ext>
              </a:extLst>
            </p:cNvPr>
            <p:cNvSpPr/>
            <p:nvPr/>
          </p:nvSpPr>
          <p:spPr>
            <a:xfrm>
              <a:off x="4945380" y="1097280"/>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50,9 triệu người.</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id="{03FE0AB3-D414-A4BE-B9AD-B6E7EABD41AD}"/>
              </a:ext>
            </a:extLst>
          </p:cNvPr>
          <p:cNvGrpSpPr/>
          <p:nvPr/>
        </p:nvGrpSpPr>
        <p:grpSpPr>
          <a:xfrm>
            <a:off x="3730504" y="1912621"/>
            <a:ext cx="4834376" cy="685800"/>
            <a:chOff x="3730504" y="1912621"/>
            <a:chExt cx="4834376" cy="685800"/>
          </a:xfrm>
        </p:grpSpPr>
        <p:sp>
          <p:nvSpPr>
            <p:cNvPr id="7" name="Rectangle 6">
              <a:extLst>
                <a:ext uri="{FF2B5EF4-FFF2-40B4-BE49-F238E27FC236}">
                  <a16:creationId xmlns:a16="http://schemas.microsoft.com/office/drawing/2014/main"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id="{D48C98A7-CC38-99A9-A2A2-FF5EB68F22D9}"/>
                </a:ext>
              </a:extLst>
            </p:cNvPr>
            <p:cNvSpPr/>
            <p:nvPr/>
          </p:nvSpPr>
          <p:spPr>
            <a:xfrm>
              <a:off x="4945380" y="1912621"/>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56,9 triệu người.</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D585F0E4-4142-6FB3-B206-5C1C4431C93B}"/>
              </a:ext>
            </a:extLst>
          </p:cNvPr>
          <p:cNvGrpSpPr/>
          <p:nvPr/>
        </p:nvGrpSpPr>
        <p:grpSpPr>
          <a:xfrm>
            <a:off x="3730504" y="2727962"/>
            <a:ext cx="4834376" cy="685800"/>
            <a:chOff x="3730504" y="2727962"/>
            <a:chExt cx="4834376" cy="685800"/>
          </a:xfrm>
        </p:grpSpPr>
        <p:sp>
          <p:nvSpPr>
            <p:cNvPr id="8" name="Rectangle 7">
              <a:extLst>
                <a:ext uri="{FF2B5EF4-FFF2-40B4-BE49-F238E27FC236}">
                  <a16:creationId xmlns:a16="http://schemas.microsoft.com/office/drawing/2014/main"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id="{E1B486A2-870C-0E72-176C-C87528E9C3A9}"/>
                </a:ext>
              </a:extLst>
            </p:cNvPr>
            <p:cNvSpPr/>
            <p:nvPr/>
          </p:nvSpPr>
          <p:spPr>
            <a:xfrm>
              <a:off x="4945380" y="2727962"/>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5</a:t>
              </a:r>
              <a:r>
                <a:rPr lang="en-US" sz="2000">
                  <a:solidFill>
                    <a:srgbClr val="000000"/>
                  </a:solidFill>
                  <a:effectLst/>
                  <a:ea typeface="Calibri" panose="020F0502020204030204" pitchFamily="34" charset="0"/>
                </a:rPr>
                <a:t>6</a:t>
              </a:r>
              <a:r>
                <a:rPr lang="vi-VN" sz="2000">
                  <a:solidFill>
                    <a:srgbClr val="000000"/>
                  </a:solidFill>
                  <a:effectLst/>
                  <a:ea typeface="Calibri" panose="020F0502020204030204" pitchFamily="34" charset="0"/>
                </a:rPr>
                <a:t>,9 triệu người.</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id="{C061F913-A19A-5F1A-88FB-B1CA8D8E622B}"/>
              </a:ext>
            </a:extLst>
          </p:cNvPr>
          <p:cNvGrpSpPr/>
          <p:nvPr/>
        </p:nvGrpSpPr>
        <p:grpSpPr>
          <a:xfrm>
            <a:off x="3730503" y="3543303"/>
            <a:ext cx="4834377" cy="685800"/>
            <a:chOff x="3730503" y="3543303"/>
            <a:chExt cx="4834377" cy="685800"/>
          </a:xfrm>
        </p:grpSpPr>
        <p:sp>
          <p:nvSpPr>
            <p:cNvPr id="9" name="Rectangle 8">
              <a:extLst>
                <a:ext uri="{FF2B5EF4-FFF2-40B4-BE49-F238E27FC236}">
                  <a16:creationId xmlns:a16="http://schemas.microsoft.com/office/drawing/2014/main"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id="{24AEDAEA-D7AD-882B-390A-9A4F04043486}"/>
                </a:ext>
              </a:extLst>
            </p:cNvPr>
            <p:cNvSpPr/>
            <p:nvPr/>
          </p:nvSpPr>
          <p:spPr>
            <a:xfrm>
              <a:off x="4945380" y="3543303"/>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5</a:t>
              </a:r>
              <a:r>
                <a:rPr lang="en-US" sz="2000">
                  <a:solidFill>
                    <a:srgbClr val="000000"/>
                  </a:solidFill>
                  <a:effectLst/>
                  <a:ea typeface="Calibri" panose="020F0502020204030204" pitchFamily="34" charset="0"/>
                </a:rPr>
                <a:t>0</a:t>
              </a:r>
              <a:r>
                <a:rPr lang="vi-VN" sz="2000">
                  <a:solidFill>
                    <a:srgbClr val="000000"/>
                  </a:solidFill>
                  <a:effectLst/>
                  <a:ea typeface="Calibri" panose="020F0502020204030204" pitchFamily="34" charset="0"/>
                </a:rPr>
                <a:t>,</a:t>
              </a:r>
              <a:r>
                <a:rPr lang="en-US" sz="2000">
                  <a:solidFill>
                    <a:srgbClr val="000000"/>
                  </a:solidFill>
                  <a:effectLst/>
                  <a:ea typeface="Calibri" panose="020F0502020204030204" pitchFamily="34" charset="0"/>
                </a:rPr>
                <a:t>6</a:t>
              </a:r>
              <a:r>
                <a:rPr lang="vi-VN" sz="2000">
                  <a:solidFill>
                    <a:srgbClr val="000000"/>
                  </a:solidFill>
                  <a:effectLst/>
                  <a:ea typeface="Calibri" panose="020F0502020204030204" pitchFamily="34" charset="0"/>
                </a:rPr>
                <a:t> triệu người.</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id="{66BA0289-D633-9B66-2A86-A03325E43150}"/>
              </a:ext>
            </a:extLst>
          </p:cNvPr>
          <p:cNvSpPr/>
          <p:nvPr/>
        </p:nvSpPr>
        <p:spPr>
          <a:xfrm>
            <a:off x="7546246" y="3467233"/>
            <a:ext cx="1216152" cy="121615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4"/>
            <a:stretch>
              <a:fillRect/>
            </a:stretch>
          </a:blipFill>
        </p:spPr>
        <p:txBody>
          <a:bodyPr/>
          <a:lstStyle/>
          <a:p>
            <a:endParaRPr lang="en-US"/>
          </a:p>
        </p:txBody>
      </p:sp>
      <p:sp>
        <p:nvSpPr>
          <p:cNvPr id="24" name="Multiplication Sign 23">
            <a:hlinkClick r:id="rId5" action="ppaction://hlinksldjump"/>
            <a:extLst>
              <a:ext uri="{FF2B5EF4-FFF2-40B4-BE49-F238E27FC236}">
                <a16:creationId xmlns:a16="http://schemas.microsoft.com/office/drawing/2014/main" id="{77F1C332-050F-411E-4AE6-D20F6E065B1A}"/>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506"/>
        <p:cNvGrpSpPr/>
        <p:nvPr/>
      </p:nvGrpSpPr>
      <p:grpSpPr>
        <a:xfrm>
          <a:off x="0" y="0"/>
          <a:ext cx="0" cy="0"/>
          <a:chOff x="0" y="0"/>
          <a:chExt cx="0" cy="0"/>
        </a:xfrm>
      </p:grpSpPr>
      <p:grpSp>
        <p:nvGrpSpPr>
          <p:cNvPr id="18" name="Group 17">
            <a:extLst>
              <a:ext uri="{FF2B5EF4-FFF2-40B4-BE49-F238E27FC236}">
                <a16:creationId xmlns:a16="http://schemas.microsoft.com/office/drawing/2014/main" id="{12A7E5A5-32E9-6DAB-6256-77A9F5DA8033}"/>
              </a:ext>
            </a:extLst>
          </p:cNvPr>
          <p:cNvGrpSpPr/>
          <p:nvPr/>
        </p:nvGrpSpPr>
        <p:grpSpPr>
          <a:xfrm>
            <a:off x="4797907" y="1097280"/>
            <a:ext cx="3493255" cy="685800"/>
            <a:chOff x="3730505" y="1097280"/>
            <a:chExt cx="3493255" cy="685800"/>
          </a:xfrm>
        </p:grpSpPr>
        <p:sp>
          <p:nvSpPr>
            <p:cNvPr id="6" name="Rectangle 5">
              <a:extLst>
                <a:ext uri="{FF2B5EF4-FFF2-40B4-BE49-F238E27FC236}">
                  <a16:creationId xmlns:a16="http://schemas.microsoft.com/office/drawing/2014/main"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id="{B2B22EF8-0C6E-4B03-D3CE-7DF0E1A8EEB6}"/>
                </a:ext>
              </a:extLst>
            </p:cNvPr>
            <p:cNvSpPr/>
            <p:nvPr/>
          </p:nvSpPr>
          <p:spPr>
            <a:xfrm>
              <a:off x="4945380" y="1097280"/>
              <a:ext cx="227838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ffectLst/>
                  <a:ea typeface="Calibri" panose="020F0502020204030204" pitchFamily="34" charset="0"/>
                </a:rPr>
                <a:t>50,6%.</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id="{03FE0AB3-D414-A4BE-B9AD-B6E7EABD41AD}"/>
              </a:ext>
            </a:extLst>
          </p:cNvPr>
          <p:cNvGrpSpPr/>
          <p:nvPr/>
        </p:nvGrpSpPr>
        <p:grpSpPr>
          <a:xfrm>
            <a:off x="4797906" y="1912621"/>
            <a:ext cx="3493256" cy="685800"/>
            <a:chOff x="3730504" y="1912621"/>
            <a:chExt cx="3493256" cy="685800"/>
          </a:xfrm>
        </p:grpSpPr>
        <p:sp>
          <p:nvSpPr>
            <p:cNvPr id="7" name="Rectangle 6">
              <a:extLst>
                <a:ext uri="{FF2B5EF4-FFF2-40B4-BE49-F238E27FC236}">
                  <a16:creationId xmlns:a16="http://schemas.microsoft.com/office/drawing/2014/main"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id="{D48C98A7-CC38-99A9-A2A2-FF5EB68F22D9}"/>
                </a:ext>
              </a:extLst>
            </p:cNvPr>
            <p:cNvSpPr/>
            <p:nvPr/>
          </p:nvSpPr>
          <p:spPr>
            <a:xfrm>
              <a:off x="4945380" y="1912621"/>
              <a:ext cx="227838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51,</a:t>
              </a:r>
              <a:r>
                <a:rPr lang="en-US" sz="2000">
                  <a:solidFill>
                    <a:srgbClr val="000000"/>
                  </a:solidFill>
                  <a:effectLst/>
                  <a:ea typeface="Calibri" panose="020F0502020204030204" pitchFamily="34" charset="0"/>
                </a:rPr>
                <a:t>3</a:t>
              </a:r>
              <a:r>
                <a:rPr lang="vi-VN" sz="2000">
                  <a:solidFill>
                    <a:srgbClr val="000000"/>
                  </a:solidFill>
                  <a:effectLst/>
                  <a:ea typeface="Calibri" panose="020F0502020204030204" pitchFamily="34" charset="0"/>
                </a:rPr>
                <a:t>%.</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D585F0E4-4142-6FB3-B206-5C1C4431C93B}"/>
              </a:ext>
            </a:extLst>
          </p:cNvPr>
          <p:cNvGrpSpPr/>
          <p:nvPr/>
        </p:nvGrpSpPr>
        <p:grpSpPr>
          <a:xfrm>
            <a:off x="4797906" y="2727962"/>
            <a:ext cx="3493256" cy="685800"/>
            <a:chOff x="3730504" y="2727962"/>
            <a:chExt cx="3493256" cy="685800"/>
          </a:xfrm>
        </p:grpSpPr>
        <p:sp>
          <p:nvSpPr>
            <p:cNvPr id="8" name="Rectangle 7">
              <a:extLst>
                <a:ext uri="{FF2B5EF4-FFF2-40B4-BE49-F238E27FC236}">
                  <a16:creationId xmlns:a16="http://schemas.microsoft.com/office/drawing/2014/main"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id="{E1B486A2-870C-0E72-176C-C87528E9C3A9}"/>
                </a:ext>
              </a:extLst>
            </p:cNvPr>
            <p:cNvSpPr/>
            <p:nvPr/>
          </p:nvSpPr>
          <p:spPr>
            <a:xfrm>
              <a:off x="4945380" y="2727962"/>
              <a:ext cx="227838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54,1%.</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id="{C061F913-A19A-5F1A-88FB-B1CA8D8E622B}"/>
              </a:ext>
            </a:extLst>
          </p:cNvPr>
          <p:cNvGrpSpPr/>
          <p:nvPr/>
        </p:nvGrpSpPr>
        <p:grpSpPr>
          <a:xfrm>
            <a:off x="4797905" y="3543303"/>
            <a:ext cx="3493257" cy="685800"/>
            <a:chOff x="3730503" y="3543303"/>
            <a:chExt cx="3493257" cy="685800"/>
          </a:xfrm>
        </p:grpSpPr>
        <p:sp>
          <p:nvSpPr>
            <p:cNvPr id="9" name="Rectangle 8">
              <a:extLst>
                <a:ext uri="{FF2B5EF4-FFF2-40B4-BE49-F238E27FC236}">
                  <a16:creationId xmlns:a16="http://schemas.microsoft.com/office/drawing/2014/main"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id="{24AEDAEA-D7AD-882B-390A-9A4F04043486}"/>
                </a:ext>
              </a:extLst>
            </p:cNvPr>
            <p:cNvSpPr/>
            <p:nvPr/>
          </p:nvSpPr>
          <p:spPr>
            <a:xfrm>
              <a:off x="4945380" y="3543303"/>
              <a:ext cx="227838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56,4%.</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id="{66BA0289-D633-9B66-2A86-A03325E43150}"/>
              </a:ext>
            </a:extLst>
          </p:cNvPr>
          <p:cNvSpPr/>
          <p:nvPr/>
        </p:nvSpPr>
        <p:spPr>
          <a:xfrm>
            <a:off x="7695598" y="1950721"/>
            <a:ext cx="914400" cy="851918"/>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3"/>
            <a:stretch>
              <a:fillRect/>
            </a:stretch>
          </a:blipFill>
        </p:spPr>
        <p:txBody>
          <a:bodyPr/>
          <a:lstStyle/>
          <a:p>
            <a:endParaRPr lang="en-US"/>
          </a:p>
        </p:txBody>
      </p:sp>
      <p:grpSp>
        <p:nvGrpSpPr>
          <p:cNvPr id="3" name="Group 2">
            <a:extLst>
              <a:ext uri="{FF2B5EF4-FFF2-40B4-BE49-F238E27FC236}">
                <a16:creationId xmlns:a16="http://schemas.microsoft.com/office/drawing/2014/main" id="{F1599DC1-9B6C-AC2D-39F4-C39B9FEAE6E0}"/>
              </a:ext>
            </a:extLst>
          </p:cNvPr>
          <p:cNvGrpSpPr/>
          <p:nvPr/>
        </p:nvGrpSpPr>
        <p:grpSpPr>
          <a:xfrm>
            <a:off x="579120" y="411349"/>
            <a:ext cx="3904134" cy="4572265"/>
            <a:chOff x="441960" y="388620"/>
            <a:chExt cx="3904134" cy="4572265"/>
          </a:xfrm>
        </p:grpSpPr>
        <p:sp>
          <p:nvSpPr>
            <p:cNvPr id="11" name="Speech Bubble: Rectangle with Corners Rounded 10">
              <a:extLst>
                <a:ext uri="{FF2B5EF4-FFF2-40B4-BE49-F238E27FC236}">
                  <a16:creationId xmlns:a16="http://schemas.microsoft.com/office/drawing/2014/main" id="{AB351A98-4661-5331-859C-FB53E7AFCFED}"/>
                </a:ext>
              </a:extLst>
            </p:cNvPr>
            <p:cNvSpPr/>
            <p:nvPr/>
          </p:nvSpPr>
          <p:spPr>
            <a:xfrm>
              <a:off x="441960" y="388620"/>
              <a:ext cx="3904134" cy="1783080"/>
            </a:xfrm>
            <a:prstGeom prst="wedgeRoundRectCallou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a:t>
              </a:r>
              <a:r>
                <a:rPr lang="en-US" sz="2000" b="1">
                  <a:solidFill>
                    <a:srgbClr val="000000"/>
                  </a:solidFill>
                  <a:effectLst/>
                  <a:ea typeface="Calibri" panose="020F0502020204030204" pitchFamily="34" charset="0"/>
                </a:rPr>
                <a:t>2</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Nguồn lao động Việt Nam chiếm bao nhiêu phần trăm tổng số dân (năm 2021)?</a:t>
              </a:r>
              <a:endParaRPr lang="en-US" sz="2000">
                <a:solidFill>
                  <a:srgbClr val="000000"/>
                </a:solidFill>
                <a:effectLst/>
                <a:ea typeface="Times New Roman" panose="02020603050405020304" pitchFamily="18" charset="0"/>
              </a:endParaRPr>
            </a:p>
          </p:txBody>
        </p:sp>
        <p:pic>
          <p:nvPicPr>
            <p:cNvPr id="2" name="Picture 1">
              <a:extLst>
                <a:ext uri="{FF2B5EF4-FFF2-40B4-BE49-F238E27FC236}">
                  <a16:creationId xmlns:a16="http://schemas.microsoft.com/office/drawing/2014/main" id="{2AC1F0C7-E04F-C411-05B2-35330FCA334D}"/>
                </a:ext>
              </a:extLst>
            </p:cNvPr>
            <p:cNvPicPr>
              <a:picLocks noChangeAspect="1"/>
            </p:cNvPicPr>
            <p:nvPr/>
          </p:nvPicPr>
          <p:blipFill>
            <a:blip r:embed="rId4"/>
            <a:stretch>
              <a:fillRect/>
            </a:stretch>
          </p:blipFill>
          <p:spPr>
            <a:xfrm>
              <a:off x="1201146" y="1912621"/>
              <a:ext cx="768163" cy="3048264"/>
            </a:xfrm>
            <a:prstGeom prst="rect">
              <a:avLst/>
            </a:prstGeom>
            <a:effectLst>
              <a:outerShdw blurRad="63500" sx="102000" sy="102000" algn="ctr" rotWithShape="0">
                <a:prstClr val="black">
                  <a:alpha val="40000"/>
                </a:prstClr>
              </a:outerShdw>
            </a:effectLst>
          </p:spPr>
        </p:pic>
      </p:grpSp>
      <p:sp>
        <p:nvSpPr>
          <p:cNvPr id="4" name="Multiplication Sign 3">
            <a:hlinkClick r:id="rId5" action="ppaction://hlinksldjump"/>
            <a:extLst>
              <a:ext uri="{FF2B5EF4-FFF2-40B4-BE49-F238E27FC236}">
                <a16:creationId xmlns:a16="http://schemas.microsoft.com/office/drawing/2014/main" id="{10B84C69-8C13-0C3A-6EAA-32632133091A}"/>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18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506"/>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AB351A98-4661-5331-859C-FB53E7AFCFED}"/>
              </a:ext>
            </a:extLst>
          </p:cNvPr>
          <p:cNvSpPr/>
          <p:nvPr/>
        </p:nvSpPr>
        <p:spPr>
          <a:xfrm>
            <a:off x="441960" y="388620"/>
            <a:ext cx="3086100" cy="1638300"/>
          </a:xfrm>
          <a:prstGeom prst="wedgeRoundRectCallou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a:t>
            </a:r>
            <a:r>
              <a:rPr lang="en-US" sz="2000" b="1">
                <a:solidFill>
                  <a:srgbClr val="000000"/>
                </a:solidFill>
                <a:effectLst/>
                <a:ea typeface="Calibri" panose="020F0502020204030204" pitchFamily="34" charset="0"/>
              </a:rPr>
              <a:t>3</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Cơ cấu lao động nước ta đang chuyển dịch theo hướng</a:t>
            </a:r>
            <a:r>
              <a:rPr lang="en-US" sz="2000">
                <a:solidFill>
                  <a:srgbClr val="000000"/>
                </a:solidFill>
                <a:effectLst/>
                <a:ea typeface="Calibri" panose="020F0502020204030204" pitchFamily="34" charset="0"/>
              </a:rPr>
              <a:t>:</a:t>
            </a:r>
            <a:endParaRPr lang="en-US" sz="2000">
              <a:solidFill>
                <a:srgbClr val="000000"/>
              </a:solidFill>
              <a:effectLst/>
              <a:ea typeface="Times New Roman" panose="02020603050405020304" pitchFamily="18" charset="0"/>
            </a:endParaRPr>
          </a:p>
        </p:txBody>
      </p:sp>
      <p:grpSp>
        <p:nvGrpSpPr>
          <p:cNvPr id="18" name="Group 17">
            <a:extLst>
              <a:ext uri="{FF2B5EF4-FFF2-40B4-BE49-F238E27FC236}">
                <a16:creationId xmlns:a16="http://schemas.microsoft.com/office/drawing/2014/main" id="{12A7E5A5-32E9-6DAB-6256-77A9F5DA8033}"/>
              </a:ext>
            </a:extLst>
          </p:cNvPr>
          <p:cNvGrpSpPr/>
          <p:nvPr/>
        </p:nvGrpSpPr>
        <p:grpSpPr>
          <a:xfrm>
            <a:off x="3730505" y="1097280"/>
            <a:ext cx="4834375" cy="685800"/>
            <a:chOff x="3730505" y="1097280"/>
            <a:chExt cx="4834375" cy="685800"/>
          </a:xfrm>
        </p:grpSpPr>
        <p:sp>
          <p:nvSpPr>
            <p:cNvPr id="6" name="Rectangle 5">
              <a:extLst>
                <a:ext uri="{FF2B5EF4-FFF2-40B4-BE49-F238E27FC236}">
                  <a16:creationId xmlns:a16="http://schemas.microsoft.com/office/drawing/2014/main"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id="{B2B22EF8-0C6E-4B03-D3CE-7DF0E1A8EEB6}"/>
                </a:ext>
              </a:extLst>
            </p:cNvPr>
            <p:cNvSpPr/>
            <p:nvPr/>
          </p:nvSpPr>
          <p:spPr>
            <a:xfrm>
              <a:off x="4945380" y="1097280"/>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báo động.</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id="{03FE0AB3-D414-A4BE-B9AD-B6E7EABD41AD}"/>
              </a:ext>
            </a:extLst>
          </p:cNvPr>
          <p:cNvGrpSpPr/>
          <p:nvPr/>
        </p:nvGrpSpPr>
        <p:grpSpPr>
          <a:xfrm>
            <a:off x="3730504" y="1912621"/>
            <a:ext cx="4834376" cy="685800"/>
            <a:chOff x="3730504" y="1912621"/>
            <a:chExt cx="4834376" cy="685800"/>
          </a:xfrm>
        </p:grpSpPr>
        <p:sp>
          <p:nvSpPr>
            <p:cNvPr id="7" name="Rectangle 6">
              <a:extLst>
                <a:ext uri="{FF2B5EF4-FFF2-40B4-BE49-F238E27FC236}">
                  <a16:creationId xmlns:a16="http://schemas.microsoft.com/office/drawing/2014/main"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id="{D48C98A7-CC38-99A9-A2A2-FF5EB68F22D9}"/>
                </a:ext>
              </a:extLst>
            </p:cNvPr>
            <p:cNvSpPr/>
            <p:nvPr/>
          </p:nvSpPr>
          <p:spPr>
            <a:xfrm>
              <a:off x="4945380" y="1912621"/>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phát triển nhanh.</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D585F0E4-4142-6FB3-B206-5C1C4431C93B}"/>
              </a:ext>
            </a:extLst>
          </p:cNvPr>
          <p:cNvGrpSpPr/>
          <p:nvPr/>
        </p:nvGrpSpPr>
        <p:grpSpPr>
          <a:xfrm>
            <a:off x="3730504" y="2727962"/>
            <a:ext cx="4834376" cy="685800"/>
            <a:chOff x="3730504" y="2727962"/>
            <a:chExt cx="4834376" cy="685800"/>
          </a:xfrm>
        </p:grpSpPr>
        <p:sp>
          <p:nvSpPr>
            <p:cNvPr id="8" name="Rectangle 7">
              <a:extLst>
                <a:ext uri="{FF2B5EF4-FFF2-40B4-BE49-F238E27FC236}">
                  <a16:creationId xmlns:a16="http://schemas.microsoft.com/office/drawing/2014/main"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id="{E1B486A2-870C-0E72-176C-C87528E9C3A9}"/>
                </a:ext>
              </a:extLst>
            </p:cNvPr>
            <p:cNvSpPr/>
            <p:nvPr/>
          </p:nvSpPr>
          <p:spPr>
            <a:xfrm>
              <a:off x="4945380" y="2727962"/>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tích cực.</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id="{C061F913-A19A-5F1A-88FB-B1CA8D8E622B}"/>
              </a:ext>
            </a:extLst>
          </p:cNvPr>
          <p:cNvGrpSpPr/>
          <p:nvPr/>
        </p:nvGrpSpPr>
        <p:grpSpPr>
          <a:xfrm>
            <a:off x="3730503" y="3543303"/>
            <a:ext cx="4834377" cy="685800"/>
            <a:chOff x="3730503" y="3543303"/>
            <a:chExt cx="4834377" cy="685800"/>
          </a:xfrm>
        </p:grpSpPr>
        <p:sp>
          <p:nvSpPr>
            <p:cNvPr id="9" name="Rectangle 8">
              <a:extLst>
                <a:ext uri="{FF2B5EF4-FFF2-40B4-BE49-F238E27FC236}">
                  <a16:creationId xmlns:a16="http://schemas.microsoft.com/office/drawing/2014/main"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id="{24AEDAEA-D7AD-882B-390A-9A4F04043486}"/>
                </a:ext>
              </a:extLst>
            </p:cNvPr>
            <p:cNvSpPr/>
            <p:nvPr/>
          </p:nvSpPr>
          <p:spPr>
            <a:xfrm>
              <a:off x="4945380" y="3543303"/>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hội nhập hóa đa quốc gia.</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id="{66BA0289-D633-9B66-2A86-A03325E43150}"/>
              </a:ext>
            </a:extLst>
          </p:cNvPr>
          <p:cNvSpPr/>
          <p:nvPr/>
        </p:nvSpPr>
        <p:spPr>
          <a:xfrm>
            <a:off x="7636162" y="2670051"/>
            <a:ext cx="1216152" cy="121615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68C264F4-F419-8C12-1514-1B9574CC936C}"/>
              </a:ext>
            </a:extLst>
          </p:cNvPr>
          <p:cNvPicPr>
            <a:picLocks noChangeAspect="1"/>
          </p:cNvPicPr>
          <p:nvPr/>
        </p:nvPicPr>
        <p:blipFill>
          <a:blip r:embed="rId4"/>
          <a:stretch>
            <a:fillRect/>
          </a:stretch>
        </p:blipFill>
        <p:spPr>
          <a:xfrm>
            <a:off x="984009" y="1775461"/>
            <a:ext cx="768163" cy="3048264"/>
          </a:xfrm>
          <a:prstGeom prst="rect">
            <a:avLst/>
          </a:prstGeom>
          <a:effectLst>
            <a:outerShdw blurRad="63500" sx="102000" sy="102000" algn="ctr" rotWithShape="0">
              <a:prstClr val="black">
                <a:alpha val="40000"/>
              </a:prstClr>
            </a:outerShdw>
          </a:effectLst>
        </p:spPr>
      </p:pic>
      <p:sp>
        <p:nvSpPr>
          <p:cNvPr id="3" name="Multiplication Sign 2">
            <a:hlinkClick r:id="rId5" action="ppaction://hlinksldjump"/>
            <a:extLst>
              <a:ext uri="{FF2B5EF4-FFF2-40B4-BE49-F238E27FC236}">
                <a16:creationId xmlns:a16="http://schemas.microsoft.com/office/drawing/2014/main" id="{018226D4-41B9-1FEF-A522-7F53544EEC1F}"/>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94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506"/>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AB351A98-4661-5331-859C-FB53E7AFCFED}"/>
              </a:ext>
            </a:extLst>
          </p:cNvPr>
          <p:cNvSpPr/>
          <p:nvPr/>
        </p:nvSpPr>
        <p:spPr>
          <a:xfrm>
            <a:off x="441960" y="388620"/>
            <a:ext cx="3086100" cy="1638300"/>
          </a:xfrm>
          <a:prstGeom prst="wedgeRoundRectCallou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a:t>
            </a:r>
            <a:r>
              <a:rPr lang="en-US" sz="2000" b="1">
                <a:solidFill>
                  <a:srgbClr val="000000"/>
                </a:solidFill>
                <a:ea typeface="Calibri" panose="020F0502020204030204" pitchFamily="34" charset="0"/>
              </a:rPr>
              <a:t>4</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Phần lớn lao động tập trung ở</a:t>
            </a:r>
            <a:r>
              <a:rPr lang="en-US" sz="2000">
                <a:solidFill>
                  <a:srgbClr val="000000"/>
                </a:solidFill>
                <a:effectLst/>
                <a:ea typeface="Calibri" panose="020F0502020204030204" pitchFamily="34" charset="0"/>
              </a:rPr>
              <a:t>:</a:t>
            </a:r>
            <a:endParaRPr lang="en-US" sz="2000">
              <a:solidFill>
                <a:srgbClr val="000000"/>
              </a:solidFill>
              <a:effectLst/>
              <a:ea typeface="Times New Roman" panose="02020603050405020304" pitchFamily="18" charset="0"/>
            </a:endParaRPr>
          </a:p>
        </p:txBody>
      </p:sp>
      <p:grpSp>
        <p:nvGrpSpPr>
          <p:cNvPr id="18" name="Group 17">
            <a:extLst>
              <a:ext uri="{FF2B5EF4-FFF2-40B4-BE49-F238E27FC236}">
                <a16:creationId xmlns:a16="http://schemas.microsoft.com/office/drawing/2014/main" id="{12A7E5A5-32E9-6DAB-6256-77A9F5DA8033}"/>
              </a:ext>
            </a:extLst>
          </p:cNvPr>
          <p:cNvGrpSpPr/>
          <p:nvPr/>
        </p:nvGrpSpPr>
        <p:grpSpPr>
          <a:xfrm>
            <a:off x="3730505" y="1097280"/>
            <a:ext cx="4834375" cy="685800"/>
            <a:chOff x="3730505" y="1097280"/>
            <a:chExt cx="4834375" cy="685800"/>
          </a:xfrm>
        </p:grpSpPr>
        <p:sp>
          <p:nvSpPr>
            <p:cNvPr id="6" name="Rectangle 5">
              <a:extLst>
                <a:ext uri="{FF2B5EF4-FFF2-40B4-BE49-F238E27FC236}">
                  <a16:creationId xmlns:a16="http://schemas.microsoft.com/office/drawing/2014/main"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id="{B2B22EF8-0C6E-4B03-D3CE-7DF0E1A8EEB6}"/>
                </a:ext>
              </a:extLst>
            </p:cNvPr>
            <p:cNvSpPr/>
            <p:nvPr/>
          </p:nvSpPr>
          <p:spPr>
            <a:xfrm>
              <a:off x="4945380" y="1097280"/>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cao nguyên.</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id="{03FE0AB3-D414-A4BE-B9AD-B6E7EABD41AD}"/>
              </a:ext>
            </a:extLst>
          </p:cNvPr>
          <p:cNvGrpSpPr/>
          <p:nvPr/>
        </p:nvGrpSpPr>
        <p:grpSpPr>
          <a:xfrm>
            <a:off x="3730504" y="1912621"/>
            <a:ext cx="4834376" cy="685800"/>
            <a:chOff x="3730504" y="1912621"/>
            <a:chExt cx="4834376" cy="685800"/>
          </a:xfrm>
        </p:grpSpPr>
        <p:sp>
          <p:nvSpPr>
            <p:cNvPr id="7" name="Rectangle 6">
              <a:extLst>
                <a:ext uri="{FF2B5EF4-FFF2-40B4-BE49-F238E27FC236}">
                  <a16:creationId xmlns:a16="http://schemas.microsoft.com/office/drawing/2014/main"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id="{D48C98A7-CC38-99A9-A2A2-FF5EB68F22D9}"/>
                </a:ext>
              </a:extLst>
            </p:cNvPr>
            <p:cNvSpPr/>
            <p:nvPr/>
          </p:nvSpPr>
          <p:spPr>
            <a:xfrm>
              <a:off x="4945380" y="1912621"/>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miền núi.</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D585F0E4-4142-6FB3-B206-5C1C4431C93B}"/>
              </a:ext>
            </a:extLst>
          </p:cNvPr>
          <p:cNvGrpSpPr/>
          <p:nvPr/>
        </p:nvGrpSpPr>
        <p:grpSpPr>
          <a:xfrm>
            <a:off x="3730504" y="2727962"/>
            <a:ext cx="4834376" cy="685800"/>
            <a:chOff x="3730504" y="2727962"/>
            <a:chExt cx="4834376" cy="685800"/>
          </a:xfrm>
        </p:grpSpPr>
        <p:sp>
          <p:nvSpPr>
            <p:cNvPr id="8" name="Rectangle 7">
              <a:extLst>
                <a:ext uri="{FF2B5EF4-FFF2-40B4-BE49-F238E27FC236}">
                  <a16:creationId xmlns:a16="http://schemas.microsoft.com/office/drawing/2014/main"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id="{E1B486A2-870C-0E72-176C-C87528E9C3A9}"/>
                </a:ext>
              </a:extLst>
            </p:cNvPr>
            <p:cNvSpPr/>
            <p:nvPr/>
          </p:nvSpPr>
          <p:spPr>
            <a:xfrm>
              <a:off x="4945380" y="2727962"/>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a typeface="Calibri" panose="020F0502020204030204" pitchFamily="34" charset="0"/>
                </a:rPr>
                <a:t>m</a:t>
              </a:r>
              <a:r>
                <a:rPr lang="en-US" sz="2000">
                  <a:solidFill>
                    <a:srgbClr val="000000"/>
                  </a:solidFill>
                  <a:effectLst/>
                  <a:ea typeface="Calibri" panose="020F0502020204030204" pitchFamily="34" charset="0"/>
                </a:rPr>
                <a:t>iền núi</a:t>
              </a:r>
              <a:r>
                <a:rPr lang="vi-VN" sz="2000">
                  <a:solidFill>
                    <a:srgbClr val="000000"/>
                  </a:solidFill>
                  <a:effectLst/>
                  <a:ea typeface="Calibri" panose="020F0502020204030204" pitchFamily="34" charset="0"/>
                </a:rPr>
                <a:t>.</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id="{C061F913-A19A-5F1A-88FB-B1CA8D8E622B}"/>
              </a:ext>
            </a:extLst>
          </p:cNvPr>
          <p:cNvGrpSpPr/>
          <p:nvPr/>
        </p:nvGrpSpPr>
        <p:grpSpPr>
          <a:xfrm>
            <a:off x="3730503" y="3543303"/>
            <a:ext cx="4834377" cy="685800"/>
            <a:chOff x="3730503" y="3543303"/>
            <a:chExt cx="4834377" cy="685800"/>
          </a:xfrm>
        </p:grpSpPr>
        <p:sp>
          <p:nvSpPr>
            <p:cNvPr id="9" name="Rectangle 8">
              <a:extLst>
                <a:ext uri="{FF2B5EF4-FFF2-40B4-BE49-F238E27FC236}">
                  <a16:creationId xmlns:a16="http://schemas.microsoft.com/office/drawing/2014/main"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id="{24AEDAEA-D7AD-882B-390A-9A4F04043486}"/>
                </a:ext>
              </a:extLst>
            </p:cNvPr>
            <p:cNvSpPr/>
            <p:nvPr/>
          </p:nvSpPr>
          <p:spPr>
            <a:xfrm>
              <a:off x="4945380" y="3543303"/>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a typeface="Calibri" panose="020F0502020204030204" pitchFamily="34" charset="0"/>
                </a:rPr>
                <a:t>t</a:t>
              </a:r>
              <a:r>
                <a:rPr lang="en-US" sz="2000">
                  <a:solidFill>
                    <a:srgbClr val="000000"/>
                  </a:solidFill>
                  <a:effectLst/>
                  <a:ea typeface="Calibri" panose="020F0502020204030204" pitchFamily="34" charset="0"/>
                </a:rPr>
                <a:t>hành thị.</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id="{66BA0289-D633-9B66-2A86-A03325E43150}"/>
              </a:ext>
            </a:extLst>
          </p:cNvPr>
          <p:cNvSpPr/>
          <p:nvPr/>
        </p:nvSpPr>
        <p:spPr>
          <a:xfrm>
            <a:off x="7546246" y="3467233"/>
            <a:ext cx="1216152" cy="121615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3"/>
            <a:stretch>
              <a:fillRect/>
            </a:stretch>
          </a:blipFill>
        </p:spPr>
        <p:txBody>
          <a:bodyPr/>
          <a:lstStyle/>
          <a:p>
            <a:endParaRPr lang="en-US"/>
          </a:p>
        </p:txBody>
      </p:sp>
      <p:pic>
        <p:nvPicPr>
          <p:cNvPr id="3" name="Picture 2">
            <a:extLst>
              <a:ext uri="{FF2B5EF4-FFF2-40B4-BE49-F238E27FC236}">
                <a16:creationId xmlns:a16="http://schemas.microsoft.com/office/drawing/2014/main" id="{7C108F26-E734-A17C-AE41-F24505338B29}"/>
              </a:ext>
            </a:extLst>
          </p:cNvPr>
          <p:cNvPicPr>
            <a:picLocks noChangeAspect="1"/>
          </p:cNvPicPr>
          <p:nvPr/>
        </p:nvPicPr>
        <p:blipFill>
          <a:blip r:embed="rId4"/>
          <a:stretch>
            <a:fillRect/>
          </a:stretch>
        </p:blipFill>
        <p:spPr>
          <a:xfrm>
            <a:off x="1027855" y="1943101"/>
            <a:ext cx="957155" cy="3048264"/>
          </a:xfrm>
          <a:prstGeom prst="rect">
            <a:avLst/>
          </a:prstGeom>
          <a:effectLst>
            <a:outerShdw blurRad="63500" sx="102000" sy="102000" algn="ctr" rotWithShape="0">
              <a:prstClr val="black">
                <a:alpha val="40000"/>
              </a:prstClr>
            </a:outerShdw>
          </a:effectLst>
        </p:spPr>
      </p:pic>
      <p:sp>
        <p:nvSpPr>
          <p:cNvPr id="4" name="Multiplication Sign 3">
            <a:hlinkClick r:id="rId5" action="ppaction://hlinksldjump"/>
            <a:extLst>
              <a:ext uri="{FF2B5EF4-FFF2-40B4-BE49-F238E27FC236}">
                <a16:creationId xmlns:a16="http://schemas.microsoft.com/office/drawing/2014/main" id="{975A3A50-69BD-B05C-B910-573E7CC85011}"/>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70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12"/>
        <p:cNvGrpSpPr/>
        <p:nvPr/>
      </p:nvGrpSpPr>
      <p:grpSpPr>
        <a:xfrm>
          <a:off x="0" y="0"/>
          <a:ext cx="0" cy="0"/>
          <a:chOff x="0" y="0"/>
          <a:chExt cx="0" cy="0"/>
        </a:xfrm>
      </p:grpSpPr>
      <p:pic>
        <p:nvPicPr>
          <p:cNvPr id="7" name="Sinh viên khó tìm việc - Nhu cầu tuyển dụng lao động giảm mạnh ở nhiều lĩnh vực - VTVMoney">
            <a:hlinkClick r:id="" action="ppaction://media"/>
            <a:extLst>
              <a:ext uri="{FF2B5EF4-FFF2-40B4-BE49-F238E27FC236}">
                <a16:creationId xmlns:a16="http://schemas.microsoft.com/office/drawing/2014/main" id="{FD50AA8F-C6B8-CB48-D9E7-C86F66BF0C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9965" y="1451516"/>
            <a:ext cx="5189034" cy="2918832"/>
          </a:xfrm>
          <a:prstGeom prst="rect">
            <a:avLst/>
          </a:prstGeom>
        </p:spPr>
      </p:pic>
      <p:grpSp>
        <p:nvGrpSpPr>
          <p:cNvPr id="13" name="Group 12">
            <a:extLst>
              <a:ext uri="{FF2B5EF4-FFF2-40B4-BE49-F238E27FC236}">
                <a16:creationId xmlns:a16="http://schemas.microsoft.com/office/drawing/2014/main" id="{EE11DD8A-C196-CD08-2D83-755F3F76D593}"/>
              </a:ext>
            </a:extLst>
          </p:cNvPr>
          <p:cNvGrpSpPr/>
          <p:nvPr/>
        </p:nvGrpSpPr>
        <p:grpSpPr>
          <a:xfrm>
            <a:off x="5622952" y="561486"/>
            <a:ext cx="3228634" cy="3808862"/>
            <a:chOff x="5541177" y="-40680"/>
            <a:chExt cx="3228634" cy="3808862"/>
          </a:xfrm>
        </p:grpSpPr>
        <p:sp>
          <p:nvSpPr>
            <p:cNvPr id="12" name="Freeform 14">
              <a:extLst>
                <a:ext uri="{FF2B5EF4-FFF2-40B4-BE49-F238E27FC236}">
                  <a16:creationId xmlns:a16="http://schemas.microsoft.com/office/drawing/2014/main" id="{FE3384FD-9F93-1D64-AEEF-38D100C0FAAA}"/>
                </a:ext>
              </a:extLst>
            </p:cNvPr>
            <p:cNvSpPr/>
            <p:nvPr/>
          </p:nvSpPr>
          <p:spPr>
            <a:xfrm>
              <a:off x="5541177" y="-40680"/>
              <a:ext cx="3228634" cy="3808862"/>
            </a:xfrm>
            <a:custGeom>
              <a:avLst/>
              <a:gdLst/>
              <a:ahLst/>
              <a:cxnLst/>
              <a:rect l="l" t="t" r="r" b="b"/>
              <a:pathLst>
                <a:path w="3228634" h="3051059">
                  <a:moveTo>
                    <a:pt x="0" y="0"/>
                  </a:moveTo>
                  <a:lnTo>
                    <a:pt x="3228633" y="0"/>
                  </a:lnTo>
                  <a:lnTo>
                    <a:pt x="3228633" y="3051059"/>
                  </a:lnTo>
                  <a:lnTo>
                    <a:pt x="0" y="3051059"/>
                  </a:lnTo>
                  <a:lnTo>
                    <a:pt x="0" y="0"/>
                  </a:lnTo>
                  <a:close/>
                </a:path>
              </a:pathLst>
            </a:custGeom>
            <a:blipFill>
              <a:blip r:embed="rId6"/>
              <a:stretch>
                <a:fillRect/>
              </a:stretch>
            </a:blipFill>
          </p:spPr>
          <p:txBody>
            <a:bodyPr/>
            <a:lstStyle/>
            <a:p>
              <a:endParaRPr lang="en-US"/>
            </a:p>
          </p:txBody>
        </p:sp>
        <p:sp>
          <p:nvSpPr>
            <p:cNvPr id="10" name="TextBox 9">
              <a:extLst>
                <a:ext uri="{FF2B5EF4-FFF2-40B4-BE49-F238E27FC236}">
                  <a16:creationId xmlns:a16="http://schemas.microsoft.com/office/drawing/2014/main" id="{22F83B3D-ECA9-8D49-A2D6-174FC538B0FD}"/>
                </a:ext>
              </a:extLst>
            </p:cNvPr>
            <p:cNvSpPr txBox="1"/>
            <p:nvPr/>
          </p:nvSpPr>
          <p:spPr>
            <a:xfrm>
              <a:off x="5906558" y="455900"/>
              <a:ext cx="2497872" cy="2600199"/>
            </a:xfrm>
            <a:prstGeom prst="rect">
              <a:avLst/>
            </a:prstGeom>
            <a:noFill/>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Em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Yên</a:t>
              </a:r>
              <a:endParaRPr lang="en-US" sz="28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6650"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endCondLst>
                    <p:cond evt="onNext" delay="0">
                      <p:tgtEl>
                        <p:sldTgt/>
                      </p:tgtEl>
                    </p:cond>
                  </p:end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506"/>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AB351A98-4661-5331-859C-FB53E7AFCFED}"/>
              </a:ext>
            </a:extLst>
          </p:cNvPr>
          <p:cNvSpPr/>
          <p:nvPr/>
        </p:nvSpPr>
        <p:spPr>
          <a:xfrm>
            <a:off x="441960" y="388620"/>
            <a:ext cx="3086100" cy="1638300"/>
          </a:xfrm>
          <a:prstGeom prst="wedgeRoundRectCallou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a:t>
            </a:r>
            <a:r>
              <a:rPr lang="en-US" sz="2000" b="1">
                <a:solidFill>
                  <a:srgbClr val="000000"/>
                </a:solidFill>
                <a:effectLst/>
                <a:ea typeface="Calibri" panose="020F0502020204030204" pitchFamily="34" charset="0"/>
              </a:rPr>
              <a:t>5</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Đâu </a:t>
            </a:r>
            <a:r>
              <a:rPr lang="vi-VN" sz="2000" b="1" i="1">
                <a:solidFill>
                  <a:srgbClr val="000000"/>
                </a:solidFill>
                <a:effectLst/>
                <a:ea typeface="Calibri" panose="020F0502020204030204" pitchFamily="34" charset="0"/>
              </a:rPr>
              <a:t>không phải </a:t>
            </a:r>
            <a:r>
              <a:rPr lang="vi-VN" sz="2000">
                <a:solidFill>
                  <a:srgbClr val="000000"/>
                </a:solidFill>
                <a:effectLst/>
                <a:ea typeface="Calibri" panose="020F0502020204030204" pitchFamily="34" charset="0"/>
              </a:rPr>
              <a:t>là đặc điểm về lao động nước ta?</a:t>
            </a:r>
            <a:endParaRPr lang="en-US" sz="2000">
              <a:solidFill>
                <a:srgbClr val="000000"/>
              </a:solidFill>
              <a:effectLst/>
              <a:ea typeface="Times New Roman" panose="02020603050405020304" pitchFamily="18" charset="0"/>
            </a:endParaRPr>
          </a:p>
        </p:txBody>
      </p:sp>
      <p:grpSp>
        <p:nvGrpSpPr>
          <p:cNvPr id="18" name="Group 17">
            <a:extLst>
              <a:ext uri="{FF2B5EF4-FFF2-40B4-BE49-F238E27FC236}">
                <a16:creationId xmlns:a16="http://schemas.microsoft.com/office/drawing/2014/main" id="{12A7E5A5-32E9-6DAB-6256-77A9F5DA8033}"/>
              </a:ext>
            </a:extLst>
          </p:cNvPr>
          <p:cNvGrpSpPr/>
          <p:nvPr/>
        </p:nvGrpSpPr>
        <p:grpSpPr>
          <a:xfrm>
            <a:off x="3730505" y="815338"/>
            <a:ext cx="4834375" cy="914400"/>
            <a:chOff x="3730505" y="1097280"/>
            <a:chExt cx="4834375" cy="685800"/>
          </a:xfrm>
        </p:grpSpPr>
        <p:sp>
          <p:nvSpPr>
            <p:cNvPr id="6" name="Rectangle 5">
              <a:extLst>
                <a:ext uri="{FF2B5EF4-FFF2-40B4-BE49-F238E27FC236}">
                  <a16:creationId xmlns:a16="http://schemas.microsoft.com/office/drawing/2014/main"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id="{B2B22EF8-0C6E-4B03-D3CE-7DF0E1A8EEB6}"/>
                </a:ext>
              </a:extLst>
            </p:cNvPr>
            <p:cNvSpPr/>
            <p:nvPr/>
          </p:nvSpPr>
          <p:spPr>
            <a:xfrm>
              <a:off x="4945380" y="1097280"/>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Chất lượng lao động ngày càng tăng.</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id="{03FE0AB3-D414-A4BE-B9AD-B6E7EABD41AD}"/>
              </a:ext>
            </a:extLst>
          </p:cNvPr>
          <p:cNvGrpSpPr/>
          <p:nvPr/>
        </p:nvGrpSpPr>
        <p:grpSpPr>
          <a:xfrm>
            <a:off x="3730503" y="1805245"/>
            <a:ext cx="4834376" cy="914400"/>
            <a:chOff x="3730504" y="1912621"/>
            <a:chExt cx="4834376" cy="685800"/>
          </a:xfrm>
        </p:grpSpPr>
        <p:sp>
          <p:nvSpPr>
            <p:cNvPr id="7" name="Rectangle 6">
              <a:extLst>
                <a:ext uri="{FF2B5EF4-FFF2-40B4-BE49-F238E27FC236}">
                  <a16:creationId xmlns:a16="http://schemas.microsoft.com/office/drawing/2014/main"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id="{D48C98A7-CC38-99A9-A2A2-FF5EB68F22D9}"/>
                </a:ext>
              </a:extLst>
            </p:cNvPr>
            <p:cNvSpPr/>
            <p:nvPr/>
          </p:nvSpPr>
          <p:spPr>
            <a:xfrm>
              <a:off x="4945380" y="1912621"/>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Lao động tập trung đông ở thành thị.</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D585F0E4-4142-6FB3-B206-5C1C4431C93B}"/>
              </a:ext>
            </a:extLst>
          </p:cNvPr>
          <p:cNvGrpSpPr/>
          <p:nvPr/>
        </p:nvGrpSpPr>
        <p:grpSpPr>
          <a:xfrm>
            <a:off x="3730503" y="2795152"/>
            <a:ext cx="4834376" cy="914400"/>
            <a:chOff x="3730504" y="2727962"/>
            <a:chExt cx="4834376" cy="685800"/>
          </a:xfrm>
        </p:grpSpPr>
        <p:sp>
          <p:nvSpPr>
            <p:cNvPr id="8" name="Rectangle 7">
              <a:extLst>
                <a:ext uri="{FF2B5EF4-FFF2-40B4-BE49-F238E27FC236}">
                  <a16:creationId xmlns:a16="http://schemas.microsoft.com/office/drawing/2014/main"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id="{E1B486A2-870C-0E72-176C-C87528E9C3A9}"/>
                </a:ext>
              </a:extLst>
            </p:cNvPr>
            <p:cNvSpPr/>
            <p:nvPr/>
          </p:nvSpPr>
          <p:spPr>
            <a:xfrm>
              <a:off x="4945380" y="2727962"/>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rPr>
                <a:t>Tỉ lệ lao động đã qua đào tạo vẫn còn thấp.</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id="{C061F913-A19A-5F1A-88FB-B1CA8D8E622B}"/>
              </a:ext>
            </a:extLst>
          </p:cNvPr>
          <p:cNvGrpSpPr/>
          <p:nvPr/>
        </p:nvGrpSpPr>
        <p:grpSpPr>
          <a:xfrm>
            <a:off x="3730502" y="3796558"/>
            <a:ext cx="4834377" cy="914400"/>
            <a:chOff x="3730503" y="3543303"/>
            <a:chExt cx="4834377" cy="685800"/>
          </a:xfrm>
        </p:grpSpPr>
        <p:sp>
          <p:nvSpPr>
            <p:cNvPr id="9" name="Rectangle 8">
              <a:extLst>
                <a:ext uri="{FF2B5EF4-FFF2-40B4-BE49-F238E27FC236}">
                  <a16:creationId xmlns:a16="http://schemas.microsoft.com/office/drawing/2014/main"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id="{24AEDAEA-D7AD-882B-390A-9A4F04043486}"/>
                </a:ext>
              </a:extLst>
            </p:cNvPr>
            <p:cNvSpPr/>
            <p:nvPr/>
          </p:nvSpPr>
          <p:spPr>
            <a:xfrm>
              <a:off x="4945380" y="3543303"/>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Lao động tập trung đông ở </a:t>
              </a:r>
              <a:r>
                <a:rPr lang="en-US" sz="2000">
                  <a:solidFill>
                    <a:srgbClr val="000000"/>
                  </a:solidFill>
                  <a:effectLst/>
                  <a:ea typeface="Calibri" panose="020F0502020204030204" pitchFamily="34" charset="0"/>
                </a:rPr>
                <a:t>nông thôn</a:t>
              </a:r>
              <a:r>
                <a:rPr lang="vi-VN" sz="2000">
                  <a:solidFill>
                    <a:srgbClr val="000000"/>
                  </a:solidFill>
                  <a:effectLst/>
                  <a:ea typeface="Calibri" panose="020F0502020204030204" pitchFamily="34" charset="0"/>
                </a:rPr>
                <a:t>.</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id="{66BA0289-D633-9B66-2A86-A03325E43150}"/>
              </a:ext>
            </a:extLst>
          </p:cNvPr>
          <p:cNvSpPr/>
          <p:nvPr/>
        </p:nvSpPr>
        <p:spPr>
          <a:xfrm>
            <a:off x="7843426" y="1827409"/>
            <a:ext cx="1216152" cy="121615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F95DB62D-DA2F-9C27-064F-F29B0A5A086F}"/>
              </a:ext>
            </a:extLst>
          </p:cNvPr>
          <p:cNvPicPr>
            <a:picLocks noChangeAspect="1"/>
          </p:cNvPicPr>
          <p:nvPr/>
        </p:nvPicPr>
        <p:blipFill>
          <a:blip r:embed="rId4"/>
          <a:stretch>
            <a:fillRect/>
          </a:stretch>
        </p:blipFill>
        <p:spPr>
          <a:xfrm>
            <a:off x="926816" y="1912621"/>
            <a:ext cx="768163" cy="2871465"/>
          </a:xfrm>
          <a:prstGeom prst="rect">
            <a:avLst/>
          </a:prstGeom>
          <a:effectLst>
            <a:outerShdw blurRad="63500" sx="102000" sy="102000" algn="ctr" rotWithShape="0">
              <a:prstClr val="black">
                <a:alpha val="40000"/>
              </a:prstClr>
            </a:outerShdw>
          </a:effectLst>
        </p:spPr>
      </p:pic>
      <p:sp>
        <p:nvSpPr>
          <p:cNvPr id="4" name="Multiplication Sign 3">
            <a:hlinkClick r:id="rId5" action="ppaction://hlinksldjump"/>
            <a:extLst>
              <a:ext uri="{FF2B5EF4-FFF2-40B4-BE49-F238E27FC236}">
                <a16:creationId xmlns:a16="http://schemas.microsoft.com/office/drawing/2014/main" id="{06FF0F6C-717A-1698-5DA7-70B73E07BF81}"/>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24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506"/>
        <p:cNvGrpSpPr/>
        <p:nvPr/>
      </p:nvGrpSpPr>
      <p:grpSpPr>
        <a:xfrm>
          <a:off x="0" y="0"/>
          <a:ext cx="0" cy="0"/>
          <a:chOff x="0" y="0"/>
          <a:chExt cx="0" cy="0"/>
        </a:xfrm>
      </p:grpSpPr>
      <p:grpSp>
        <p:nvGrpSpPr>
          <p:cNvPr id="18" name="Group 17">
            <a:extLst>
              <a:ext uri="{FF2B5EF4-FFF2-40B4-BE49-F238E27FC236}">
                <a16:creationId xmlns:a16="http://schemas.microsoft.com/office/drawing/2014/main" id="{12A7E5A5-32E9-6DAB-6256-77A9F5DA8033}"/>
              </a:ext>
            </a:extLst>
          </p:cNvPr>
          <p:cNvGrpSpPr/>
          <p:nvPr/>
        </p:nvGrpSpPr>
        <p:grpSpPr>
          <a:xfrm>
            <a:off x="487682" y="1532021"/>
            <a:ext cx="8168636" cy="914400"/>
            <a:chOff x="3730505" y="1097280"/>
            <a:chExt cx="8168636" cy="685800"/>
          </a:xfrm>
        </p:grpSpPr>
        <p:sp>
          <p:nvSpPr>
            <p:cNvPr id="6" name="Rectangle 5">
              <a:extLst>
                <a:ext uri="{FF2B5EF4-FFF2-40B4-BE49-F238E27FC236}">
                  <a16:creationId xmlns:a16="http://schemas.microsoft.com/office/drawing/2014/main"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id="{B2B22EF8-0C6E-4B03-D3CE-7DF0E1A8EEB6}"/>
                </a:ext>
              </a:extLst>
            </p:cNvPr>
            <p:cNvSpPr/>
            <p:nvPr/>
          </p:nvSpPr>
          <p:spPr>
            <a:xfrm>
              <a:off x="4945379" y="1097280"/>
              <a:ext cx="6953762"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rPr>
                <a:t>C</a:t>
              </a:r>
              <a:r>
                <a:rPr lang="vi-VN" sz="2000">
                  <a:solidFill>
                    <a:srgbClr val="000000"/>
                  </a:solidFill>
                  <a:ea typeface="Calibri" panose="020F0502020204030204" pitchFamily="34" charset="0"/>
                </a:rPr>
                <a:t>ần cù, sáng tạo, có nhiều kinh nghiệm trong sản xuất, có khả năng tiếp thu khoa học kĩ thuật.</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id="{03FE0AB3-D414-A4BE-B9AD-B6E7EABD41AD}"/>
              </a:ext>
            </a:extLst>
          </p:cNvPr>
          <p:cNvGrpSpPr/>
          <p:nvPr/>
        </p:nvGrpSpPr>
        <p:grpSpPr>
          <a:xfrm>
            <a:off x="487682" y="2543708"/>
            <a:ext cx="8168636" cy="548640"/>
            <a:chOff x="3730504" y="1912621"/>
            <a:chExt cx="8168636" cy="685800"/>
          </a:xfrm>
        </p:grpSpPr>
        <p:sp>
          <p:nvSpPr>
            <p:cNvPr id="7" name="Rectangle 6">
              <a:extLst>
                <a:ext uri="{FF2B5EF4-FFF2-40B4-BE49-F238E27FC236}">
                  <a16:creationId xmlns:a16="http://schemas.microsoft.com/office/drawing/2014/main"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id="{D48C98A7-CC38-99A9-A2A2-FF5EB68F22D9}"/>
                </a:ext>
              </a:extLst>
            </p:cNvPr>
            <p:cNvSpPr/>
            <p:nvPr/>
          </p:nvSpPr>
          <p:spPr>
            <a:xfrm>
              <a:off x="4945379" y="1912621"/>
              <a:ext cx="6953761"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Thiếu tác phong công nghiệp, kỉ luật lao động chưa cao.</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D585F0E4-4142-6FB3-B206-5C1C4431C93B}"/>
              </a:ext>
            </a:extLst>
          </p:cNvPr>
          <p:cNvGrpSpPr/>
          <p:nvPr/>
        </p:nvGrpSpPr>
        <p:grpSpPr>
          <a:xfrm>
            <a:off x="487682" y="3186307"/>
            <a:ext cx="8168636" cy="914400"/>
            <a:chOff x="3730504" y="2727962"/>
            <a:chExt cx="8168636" cy="685800"/>
          </a:xfrm>
        </p:grpSpPr>
        <p:sp>
          <p:nvSpPr>
            <p:cNvPr id="8" name="Rectangle 7">
              <a:extLst>
                <a:ext uri="{FF2B5EF4-FFF2-40B4-BE49-F238E27FC236}">
                  <a16:creationId xmlns:a16="http://schemas.microsoft.com/office/drawing/2014/main"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id="{E1B486A2-870C-0E72-176C-C87528E9C3A9}"/>
                </a:ext>
              </a:extLst>
            </p:cNvPr>
            <p:cNvSpPr/>
            <p:nvPr/>
          </p:nvSpPr>
          <p:spPr>
            <a:xfrm>
              <a:off x="4945379" y="2727962"/>
              <a:ext cx="6953761"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Đội ngũ cán bộ khoa học kĩ thuật, công nhân có tay nghề cao còn ít.</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id="{C061F913-A19A-5F1A-88FB-B1CA8D8E622B}"/>
              </a:ext>
            </a:extLst>
          </p:cNvPr>
          <p:cNvGrpSpPr/>
          <p:nvPr/>
        </p:nvGrpSpPr>
        <p:grpSpPr>
          <a:xfrm>
            <a:off x="487683" y="4197994"/>
            <a:ext cx="8168635" cy="548640"/>
            <a:chOff x="3730503" y="3543303"/>
            <a:chExt cx="8168635" cy="685800"/>
          </a:xfrm>
        </p:grpSpPr>
        <p:sp>
          <p:nvSpPr>
            <p:cNvPr id="9" name="Rectangle 8">
              <a:extLst>
                <a:ext uri="{FF2B5EF4-FFF2-40B4-BE49-F238E27FC236}">
                  <a16:creationId xmlns:a16="http://schemas.microsoft.com/office/drawing/2014/main"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id="{24AEDAEA-D7AD-882B-390A-9A4F04043486}"/>
                </a:ext>
              </a:extLst>
            </p:cNvPr>
            <p:cNvSpPr/>
            <p:nvPr/>
          </p:nvSpPr>
          <p:spPr>
            <a:xfrm>
              <a:off x="4945379" y="3543303"/>
              <a:ext cx="6953759"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Năng suất lao động thấp.</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id="{66BA0289-D633-9B66-2A86-A03325E43150}"/>
              </a:ext>
            </a:extLst>
          </p:cNvPr>
          <p:cNvSpPr/>
          <p:nvPr/>
        </p:nvSpPr>
        <p:spPr>
          <a:xfrm>
            <a:off x="7972639" y="1579001"/>
            <a:ext cx="881798" cy="914400"/>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3"/>
            <a:stretch>
              <a:fillRect/>
            </a:stretch>
          </a:blipFill>
        </p:spPr>
        <p:txBody>
          <a:bodyPr/>
          <a:lstStyle/>
          <a:p>
            <a:endParaRPr lang="en-US"/>
          </a:p>
        </p:txBody>
      </p:sp>
      <p:sp>
        <p:nvSpPr>
          <p:cNvPr id="23" name="Multiplication Sign 22">
            <a:hlinkClick r:id="rId4" action="ppaction://hlinksldjump"/>
            <a:extLst>
              <a:ext uri="{FF2B5EF4-FFF2-40B4-BE49-F238E27FC236}">
                <a16:creationId xmlns:a16="http://schemas.microsoft.com/office/drawing/2014/main" id="{8D6CB2B7-F54F-FFDE-1A7E-67069507052D}"/>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E63C776-277F-BB6E-4C2B-8D9E1D68A646}"/>
              </a:ext>
            </a:extLst>
          </p:cNvPr>
          <p:cNvGrpSpPr/>
          <p:nvPr/>
        </p:nvGrpSpPr>
        <p:grpSpPr>
          <a:xfrm>
            <a:off x="1009386" y="271102"/>
            <a:ext cx="7218559" cy="1559109"/>
            <a:chOff x="807710" y="263238"/>
            <a:chExt cx="7218559" cy="1559109"/>
          </a:xfrm>
        </p:grpSpPr>
        <p:pic>
          <p:nvPicPr>
            <p:cNvPr id="3" name="Picture 2">
              <a:hlinkClick r:id="rId5" action="ppaction://hlinksldjump"/>
              <a:extLst>
                <a:ext uri="{FF2B5EF4-FFF2-40B4-BE49-F238E27FC236}">
                  <a16:creationId xmlns:a16="http://schemas.microsoft.com/office/drawing/2014/main" id="{5640E2FA-8CC4-29A7-6497-41172BFD68A5}"/>
                </a:ext>
              </a:extLst>
            </p:cNvPr>
            <p:cNvPicPr>
              <a:picLocks noChangeAspect="1"/>
            </p:cNvPicPr>
            <p:nvPr/>
          </p:nvPicPr>
          <p:blipFill>
            <a:blip r:embed="rId6"/>
            <a:stretch>
              <a:fillRect/>
            </a:stretch>
          </p:blipFill>
          <p:spPr>
            <a:xfrm>
              <a:off x="807710" y="263238"/>
              <a:ext cx="476670" cy="1559109"/>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id="{AF87CF28-EEBA-54AA-BBD5-99307531CAA7}"/>
                </a:ext>
              </a:extLst>
            </p:cNvPr>
            <p:cNvSpPr/>
            <p:nvPr/>
          </p:nvSpPr>
          <p:spPr>
            <a:xfrm>
              <a:off x="1534630" y="493592"/>
              <a:ext cx="6491639" cy="801808"/>
            </a:xfrm>
            <a:prstGeom prst="wedgeRoundRectCallout">
              <a:avLst>
                <a:gd name="adj1" fmla="val -53787"/>
                <a:gd name="adj2" fmla="val -11184"/>
                <a:gd name="adj3" fmla="val 16667"/>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a:solidFill>
                    <a:srgbClr val="000000"/>
                  </a:solidFill>
                  <a:effectLst/>
                  <a:ea typeface="Calibri" panose="020F0502020204030204" pitchFamily="34" charset="0"/>
                </a:rPr>
                <a:t>Câu </a:t>
              </a:r>
              <a:r>
                <a:rPr lang="en-US" sz="2000" b="1">
                  <a:solidFill>
                    <a:srgbClr val="000000"/>
                  </a:solidFill>
                  <a:ea typeface="Calibri" panose="020F0502020204030204" pitchFamily="34" charset="0"/>
                </a:rPr>
                <a:t>6</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Đâu là thế mạnh của nguồn lao động nước ta?</a:t>
              </a:r>
              <a:endParaRPr lang="en-US" sz="2000">
                <a:solidFill>
                  <a:srgbClr val="000000"/>
                </a:solidFill>
                <a:effectLst/>
                <a:ea typeface="Times New Roman" panose="02020603050405020304" pitchFamily="18" charset="0"/>
              </a:endParaRPr>
            </a:p>
          </p:txBody>
        </p:sp>
      </p:grpSp>
    </p:spTree>
    <p:extLst>
      <p:ext uri="{BB962C8B-B14F-4D97-AF65-F5344CB8AC3E}">
        <p14:creationId xmlns:p14="http://schemas.microsoft.com/office/powerpoint/2010/main" val="195991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506"/>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0B8F7113-8177-C7DB-BC37-3CCFE92844EF}"/>
              </a:ext>
            </a:extLst>
          </p:cNvPr>
          <p:cNvGraphicFramePr>
            <a:graphicFrameLocks noGrp="1"/>
          </p:cNvGraphicFramePr>
          <p:nvPr>
            <p:extLst>
              <p:ext uri="{D42A27DB-BD31-4B8C-83A1-F6EECF244321}">
                <p14:modId xmlns:p14="http://schemas.microsoft.com/office/powerpoint/2010/main" val="3720159022"/>
              </p:ext>
            </p:extLst>
          </p:nvPr>
        </p:nvGraphicFramePr>
        <p:xfrm>
          <a:off x="1863516" y="1592523"/>
          <a:ext cx="5790565" cy="2468880"/>
        </p:xfrm>
        <a:graphic>
          <a:graphicData uri="http://schemas.openxmlformats.org/drawingml/2006/table">
            <a:tbl>
              <a:tblPr firstRow="1" firstCol="1" bandRow="1">
                <a:tableStyleId>{8A107856-5554-42FB-B03E-39F5DBC370BA}</a:tableStyleId>
              </a:tblPr>
              <a:tblGrid>
                <a:gridCol w="1447165">
                  <a:extLst>
                    <a:ext uri="{9D8B030D-6E8A-4147-A177-3AD203B41FA5}">
                      <a16:colId xmlns:a16="http://schemas.microsoft.com/office/drawing/2014/main" val="2174607115"/>
                    </a:ext>
                  </a:extLst>
                </a:gridCol>
                <a:gridCol w="1447800">
                  <a:extLst>
                    <a:ext uri="{9D8B030D-6E8A-4147-A177-3AD203B41FA5}">
                      <a16:colId xmlns:a16="http://schemas.microsoft.com/office/drawing/2014/main" val="20683672"/>
                    </a:ext>
                  </a:extLst>
                </a:gridCol>
                <a:gridCol w="1447800">
                  <a:extLst>
                    <a:ext uri="{9D8B030D-6E8A-4147-A177-3AD203B41FA5}">
                      <a16:colId xmlns:a16="http://schemas.microsoft.com/office/drawing/2014/main" val="2990689153"/>
                    </a:ext>
                  </a:extLst>
                </a:gridCol>
                <a:gridCol w="1447800">
                  <a:extLst>
                    <a:ext uri="{9D8B030D-6E8A-4147-A177-3AD203B41FA5}">
                      <a16:colId xmlns:a16="http://schemas.microsoft.com/office/drawing/2014/main" val="3300195236"/>
                    </a:ext>
                  </a:extLst>
                </a:gridCol>
              </a:tblGrid>
              <a:tr h="822960">
                <a:tc gridSpan="4">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1800" b="1" u="none" strike="noStrike" cap="none">
                          <a:solidFill>
                            <a:srgbClr val="000000"/>
                          </a:solidFill>
                          <a:effectLst/>
                          <a:sym typeface="Arial"/>
                        </a:rPr>
                        <a:t>Cơ cấu lao động phân theo thành thị, nông thôn năm 1996 và năm 2005</a:t>
                      </a:r>
                      <a:endParaRPr lang="en-US" sz="1800" b="0" i="0" u="none" strike="noStrike" cap="none">
                        <a:solidFill>
                          <a:srgbClr val="000000"/>
                        </a:solidFill>
                        <a:effectLst/>
                        <a:latin typeface="Arial"/>
                        <a:ea typeface="Arial"/>
                        <a:cs typeface="Arial"/>
                        <a:sym typeface="Arial"/>
                      </a:endParaRPr>
                    </a:p>
                  </a:txBody>
                  <a:tcPr marL="68580" marR="68580" marT="0" marB="0" anchor="ctr"/>
                </a:tc>
                <a:tc hMerge="1">
                  <a:txBody>
                    <a:bodyPr/>
                    <a:lstStyle/>
                    <a:p>
                      <a:pPr algn="ctr">
                        <a:lnSpc>
                          <a:spcPct val="150000"/>
                        </a:lnSpc>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lnSpc>
                          <a:spcPct val="150000"/>
                        </a:lnSpc>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lnSpc>
                          <a:spcPct val="150000"/>
                        </a:lnSpc>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02666118"/>
                  </a:ext>
                </a:extLst>
              </a:tr>
              <a:tr h="274320">
                <a:tc gridSpan="4">
                  <a:txBody>
                    <a:bodyPr/>
                    <a:lstStyle/>
                    <a:p>
                      <a:pPr algn="r"/>
                      <a:r>
                        <a:rPr lang="vi-VN" sz="1400" b="0" i="1" u="none" strike="noStrike" cap="none">
                          <a:solidFill>
                            <a:srgbClr val="000000"/>
                          </a:solidFill>
                          <a:effectLst/>
                          <a:sym typeface="Arial"/>
                        </a:rPr>
                        <a:t>(Đơn vị: %)</a:t>
                      </a:r>
                      <a:endParaRPr lang="en-US" sz="1400" b="0" i="1" u="none" strike="noStrike" cap="none">
                        <a:solidFill>
                          <a:srgbClr val="000000"/>
                        </a:solidFill>
                        <a:effectLst/>
                        <a:latin typeface="Arial"/>
                        <a:ea typeface="Arial"/>
                        <a:cs typeface="Arial"/>
                        <a:sym typeface="Arial"/>
                      </a:endParaRPr>
                    </a:p>
                  </a:txBody>
                  <a:tcPr marL="68580" marR="68580" marT="0" marB="0" anchor="ctr"/>
                </a:tc>
                <a:tc hMerge="1">
                  <a:txBody>
                    <a:bodyPr/>
                    <a:lstStyle/>
                    <a:p>
                      <a:pPr algn="ctr">
                        <a:lnSpc>
                          <a:spcPct val="150000"/>
                        </a:lnSpc>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lnSpc>
                          <a:spcPct val="150000"/>
                        </a:lnSpc>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lnSpc>
                          <a:spcPct val="150000"/>
                        </a:lnSpc>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63557572"/>
                  </a:ext>
                </a:extLst>
              </a:tr>
              <a:tr h="457200">
                <a:tc>
                  <a:txBody>
                    <a:bodyPr/>
                    <a:lstStyle/>
                    <a:p>
                      <a:pPr algn="ctr">
                        <a:lnSpc>
                          <a:spcPct val="150000"/>
                        </a:lnSpc>
                      </a:pPr>
                      <a:r>
                        <a:rPr lang="vi-VN" sz="1800" b="1">
                          <a:solidFill>
                            <a:srgbClr val="000000"/>
                          </a:solidFill>
                          <a:effectLst/>
                        </a:rPr>
                        <a:t>Năm</a:t>
                      </a:r>
                      <a:endPar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1800" b="1">
                          <a:solidFill>
                            <a:srgbClr val="000000"/>
                          </a:solidFill>
                          <a:effectLst/>
                        </a:rPr>
                        <a:t>Tổng</a:t>
                      </a:r>
                      <a:endPar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1800" b="1">
                          <a:solidFill>
                            <a:srgbClr val="000000"/>
                          </a:solidFill>
                          <a:effectLst/>
                        </a:rPr>
                        <a:t>Nông thôn</a:t>
                      </a:r>
                      <a:endPar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1800" b="1">
                          <a:solidFill>
                            <a:srgbClr val="000000"/>
                          </a:solidFill>
                          <a:effectLst/>
                        </a:rPr>
                        <a:t>Thành thị</a:t>
                      </a:r>
                      <a:endPar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8518051"/>
                  </a:ext>
                </a:extLst>
              </a:tr>
              <a:tr h="457200">
                <a:tc>
                  <a:txBody>
                    <a:bodyPr/>
                    <a:lstStyle/>
                    <a:p>
                      <a:pPr algn="ctr">
                        <a:lnSpc>
                          <a:spcPct val="150000"/>
                        </a:lnSpc>
                      </a:pPr>
                      <a:r>
                        <a:rPr lang="vi-VN" sz="1800" b="0">
                          <a:solidFill>
                            <a:srgbClr val="000000"/>
                          </a:solidFill>
                          <a:effectLst/>
                        </a:rPr>
                        <a:t>1996</a:t>
                      </a:r>
                      <a:endParaRPr lang="en-US" sz="18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1800">
                          <a:solidFill>
                            <a:srgbClr val="000000"/>
                          </a:solidFill>
                          <a:effectLst/>
                        </a:rPr>
                        <a:t>100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1800">
                          <a:solidFill>
                            <a:srgbClr val="000000"/>
                          </a:solidFill>
                          <a:effectLst/>
                        </a:rPr>
                        <a:t>79,9</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1800">
                          <a:solidFill>
                            <a:srgbClr val="000000"/>
                          </a:solidFill>
                          <a:effectLst/>
                        </a:rPr>
                        <a:t>20,1</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42554534"/>
                  </a:ext>
                </a:extLst>
              </a:tr>
              <a:tr h="457200">
                <a:tc>
                  <a:txBody>
                    <a:bodyPr/>
                    <a:lstStyle/>
                    <a:p>
                      <a:pPr algn="ctr">
                        <a:lnSpc>
                          <a:spcPct val="150000"/>
                        </a:lnSpc>
                      </a:pPr>
                      <a:r>
                        <a:rPr lang="vi-VN" sz="1800" b="0">
                          <a:solidFill>
                            <a:srgbClr val="000000"/>
                          </a:solidFill>
                          <a:effectLst/>
                        </a:rPr>
                        <a:t>2005</a:t>
                      </a:r>
                      <a:endParaRPr lang="en-US" sz="18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1800">
                          <a:solidFill>
                            <a:srgbClr val="000000"/>
                          </a:solidFill>
                          <a:effectLst/>
                        </a:rPr>
                        <a:t>100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1800">
                          <a:solidFill>
                            <a:srgbClr val="000000"/>
                          </a:solidFill>
                          <a:effectLst/>
                        </a:rPr>
                        <a:t>75,0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1800">
                          <a:solidFill>
                            <a:srgbClr val="000000"/>
                          </a:solidFill>
                          <a:effectLst/>
                        </a:rPr>
                        <a:t>25,0</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25350606"/>
                  </a:ext>
                </a:extLst>
              </a:tr>
            </a:tbl>
          </a:graphicData>
        </a:graphic>
      </p:graphicFrame>
      <p:grpSp>
        <p:nvGrpSpPr>
          <p:cNvPr id="2" name="Group 1">
            <a:extLst>
              <a:ext uri="{FF2B5EF4-FFF2-40B4-BE49-F238E27FC236}">
                <a16:creationId xmlns:a16="http://schemas.microsoft.com/office/drawing/2014/main" id="{8ACE03A0-010B-4D03-0BAA-3D478DC943A8}"/>
              </a:ext>
            </a:extLst>
          </p:cNvPr>
          <p:cNvGrpSpPr/>
          <p:nvPr/>
        </p:nvGrpSpPr>
        <p:grpSpPr>
          <a:xfrm>
            <a:off x="589159" y="1435014"/>
            <a:ext cx="7965681" cy="777240"/>
            <a:chOff x="3730505" y="1097280"/>
            <a:chExt cx="7965681" cy="685800"/>
          </a:xfrm>
        </p:grpSpPr>
        <p:sp>
          <p:nvSpPr>
            <p:cNvPr id="3" name="Rectangle 2">
              <a:extLst>
                <a:ext uri="{FF2B5EF4-FFF2-40B4-BE49-F238E27FC236}">
                  <a16:creationId xmlns:a16="http://schemas.microsoft.com/office/drawing/2014/main" id="{A3E4E2AA-2534-2D06-2237-140D28F21A32}"/>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6" name="Rectangle 5">
              <a:extLst>
                <a:ext uri="{FF2B5EF4-FFF2-40B4-BE49-F238E27FC236}">
                  <a16:creationId xmlns:a16="http://schemas.microsoft.com/office/drawing/2014/main" id="{2C2784B7-BC0B-A8AC-9046-5E07A9471AD2}"/>
                </a:ext>
              </a:extLst>
            </p:cNvPr>
            <p:cNvSpPr/>
            <p:nvPr/>
          </p:nvSpPr>
          <p:spPr>
            <a:xfrm>
              <a:off x="4945379" y="1097280"/>
              <a:ext cx="6750807"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a typeface="Calibri" panose="020F0502020204030204" pitchFamily="34" charset="0"/>
                </a:rPr>
                <a:t>Tỉ lệ lao động ở thành thị cao nhưng đang có xu hướng giảm khá nhanh từ 25% (1996) xuống 20,1% (2005).</a:t>
              </a:r>
              <a:endParaRPr lang="en-US" sz="1800">
                <a:solidFill>
                  <a:srgbClr val="000000"/>
                </a:solidFill>
                <a:effectLst/>
                <a:ea typeface="Times New Roman" panose="02020603050405020304" pitchFamily="18" charset="0"/>
              </a:endParaRPr>
            </a:p>
          </p:txBody>
        </p:sp>
      </p:grpSp>
      <p:grpSp>
        <p:nvGrpSpPr>
          <p:cNvPr id="7" name="Group 6">
            <a:extLst>
              <a:ext uri="{FF2B5EF4-FFF2-40B4-BE49-F238E27FC236}">
                <a16:creationId xmlns:a16="http://schemas.microsoft.com/office/drawing/2014/main" id="{D67A23FA-B6BB-2B25-D41C-2C6F9CD87E59}"/>
              </a:ext>
            </a:extLst>
          </p:cNvPr>
          <p:cNvGrpSpPr/>
          <p:nvPr/>
        </p:nvGrpSpPr>
        <p:grpSpPr>
          <a:xfrm>
            <a:off x="589159" y="2302630"/>
            <a:ext cx="7965682" cy="777240"/>
            <a:chOff x="3730504" y="1912621"/>
            <a:chExt cx="7965682" cy="685800"/>
          </a:xfrm>
        </p:grpSpPr>
        <p:sp>
          <p:nvSpPr>
            <p:cNvPr id="8" name="Rectangle 7">
              <a:extLst>
                <a:ext uri="{FF2B5EF4-FFF2-40B4-BE49-F238E27FC236}">
                  <a16:creationId xmlns:a16="http://schemas.microsoft.com/office/drawing/2014/main" id="{9FD30817-03FC-EB17-D10B-15D30B668DC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9" name="Rectangle 8">
              <a:extLst>
                <a:ext uri="{FF2B5EF4-FFF2-40B4-BE49-F238E27FC236}">
                  <a16:creationId xmlns:a16="http://schemas.microsoft.com/office/drawing/2014/main" id="{94139BA4-9ED4-CBEE-90E0-7C08F797BC6C}"/>
                </a:ext>
              </a:extLst>
            </p:cNvPr>
            <p:cNvSpPr/>
            <p:nvPr/>
          </p:nvSpPr>
          <p:spPr>
            <a:xfrm>
              <a:off x="4945380" y="1912621"/>
              <a:ext cx="6750806"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ffectLst/>
                  <a:ea typeface="Calibri" panose="020F0502020204030204" pitchFamily="34" charset="0"/>
                </a:rPr>
                <a:t>Tỉ lệ lao động ở nông thôn còn cao, tiếp tục có xu hướng tăng dần từ 75% (1996) lên 79,9% (2005).</a:t>
              </a:r>
              <a:endParaRPr lang="en-US" sz="1800">
                <a:solidFill>
                  <a:srgbClr val="000000"/>
                </a:solidFill>
                <a:effectLst/>
                <a:ea typeface="Times New Roman" panose="02020603050405020304" pitchFamily="18" charset="0"/>
              </a:endParaRPr>
            </a:p>
          </p:txBody>
        </p:sp>
      </p:grpSp>
      <p:grpSp>
        <p:nvGrpSpPr>
          <p:cNvPr id="12" name="Group 11">
            <a:extLst>
              <a:ext uri="{FF2B5EF4-FFF2-40B4-BE49-F238E27FC236}">
                <a16:creationId xmlns:a16="http://schemas.microsoft.com/office/drawing/2014/main" id="{42F81431-0C1F-96DB-6D06-F6E7710D7AA1}"/>
              </a:ext>
            </a:extLst>
          </p:cNvPr>
          <p:cNvGrpSpPr/>
          <p:nvPr/>
        </p:nvGrpSpPr>
        <p:grpSpPr>
          <a:xfrm>
            <a:off x="589159" y="3170246"/>
            <a:ext cx="7965682" cy="777240"/>
            <a:chOff x="3730504" y="2727962"/>
            <a:chExt cx="7965682" cy="685800"/>
          </a:xfrm>
        </p:grpSpPr>
        <p:sp>
          <p:nvSpPr>
            <p:cNvPr id="13" name="Rectangle 12">
              <a:extLst>
                <a:ext uri="{FF2B5EF4-FFF2-40B4-BE49-F238E27FC236}">
                  <a16:creationId xmlns:a16="http://schemas.microsoft.com/office/drawing/2014/main" id="{03618260-06D8-B7EF-2018-B746932DE7DE}"/>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4" name="Rectangle 13">
              <a:extLst>
                <a:ext uri="{FF2B5EF4-FFF2-40B4-BE49-F238E27FC236}">
                  <a16:creationId xmlns:a16="http://schemas.microsoft.com/office/drawing/2014/main" id="{5934BB72-C278-7603-BBE6-9EACE6C2C4B3}"/>
                </a:ext>
              </a:extLst>
            </p:cNvPr>
            <p:cNvSpPr/>
            <p:nvPr/>
          </p:nvSpPr>
          <p:spPr>
            <a:xfrm>
              <a:off x="4945380" y="2727962"/>
              <a:ext cx="6750806"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a typeface="Calibri" panose="020F0502020204030204" pitchFamily="34" charset="0"/>
                </a:rPr>
                <a:t>Tỉ lệ lao động ở thành thị thấp, tuy nhiên hiện nay đang có xu hướng tăng nhanh từ 20,1% (1996) lên 25% (2005).</a:t>
              </a:r>
              <a:endParaRPr lang="en-US" sz="1800">
                <a:solidFill>
                  <a:srgbClr val="000000"/>
                </a:solidFill>
                <a:effectLst/>
                <a:ea typeface="Times New Roman" panose="02020603050405020304" pitchFamily="18" charset="0"/>
              </a:endParaRPr>
            </a:p>
          </p:txBody>
        </p:sp>
      </p:grpSp>
      <p:grpSp>
        <p:nvGrpSpPr>
          <p:cNvPr id="15" name="Group 14">
            <a:extLst>
              <a:ext uri="{FF2B5EF4-FFF2-40B4-BE49-F238E27FC236}">
                <a16:creationId xmlns:a16="http://schemas.microsoft.com/office/drawing/2014/main" id="{1EAC9B18-A163-C85E-FDA9-54C2344E2C34}"/>
              </a:ext>
            </a:extLst>
          </p:cNvPr>
          <p:cNvGrpSpPr/>
          <p:nvPr/>
        </p:nvGrpSpPr>
        <p:grpSpPr>
          <a:xfrm>
            <a:off x="589160" y="4029533"/>
            <a:ext cx="7965681" cy="777240"/>
            <a:chOff x="3730503" y="3543303"/>
            <a:chExt cx="7965681" cy="685800"/>
          </a:xfrm>
        </p:grpSpPr>
        <p:sp>
          <p:nvSpPr>
            <p:cNvPr id="16" name="Rectangle 15">
              <a:extLst>
                <a:ext uri="{FF2B5EF4-FFF2-40B4-BE49-F238E27FC236}">
                  <a16:creationId xmlns:a16="http://schemas.microsoft.com/office/drawing/2014/main" id="{0D5DBF9D-58F0-1EE2-A595-FBF055E9FB29}"/>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7" name="Rectangle 16">
              <a:extLst>
                <a:ext uri="{FF2B5EF4-FFF2-40B4-BE49-F238E27FC236}">
                  <a16:creationId xmlns:a16="http://schemas.microsoft.com/office/drawing/2014/main" id="{5F1084BA-7660-E067-91BA-6B4E75DFF546}"/>
                </a:ext>
              </a:extLst>
            </p:cNvPr>
            <p:cNvSpPr/>
            <p:nvPr/>
          </p:nvSpPr>
          <p:spPr>
            <a:xfrm>
              <a:off x="4945380" y="3543303"/>
              <a:ext cx="6750804"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ffectLst/>
                  <a:ea typeface="Calibri" panose="020F0502020204030204" pitchFamily="34" charset="0"/>
                </a:rPr>
                <a:t>Tỉ lệ lao động ở nông thôn thấp, đang có xu hướng </a:t>
              </a:r>
              <a:r>
                <a:rPr lang="en-US" sz="1800">
                  <a:solidFill>
                    <a:srgbClr val="000000"/>
                  </a:solidFill>
                  <a:effectLst/>
                  <a:ea typeface="Calibri" panose="020F0502020204030204" pitchFamily="34" charset="0"/>
                </a:rPr>
                <a:t>tăng</a:t>
              </a:r>
              <a:r>
                <a:rPr lang="vi-VN" sz="1800">
                  <a:solidFill>
                    <a:srgbClr val="000000"/>
                  </a:solidFill>
                  <a:effectLst/>
                  <a:ea typeface="Calibri" panose="020F0502020204030204" pitchFamily="34" charset="0"/>
                </a:rPr>
                <a:t> dần 7</a:t>
              </a:r>
              <a:r>
                <a:rPr lang="en-US" sz="1800">
                  <a:solidFill>
                    <a:srgbClr val="000000"/>
                  </a:solidFill>
                  <a:effectLst/>
                  <a:ea typeface="Calibri" panose="020F0502020204030204" pitchFamily="34" charset="0"/>
                </a:rPr>
                <a:t>5</a:t>
              </a:r>
              <a:r>
                <a:rPr lang="vi-VN" sz="1800">
                  <a:solidFill>
                    <a:srgbClr val="000000"/>
                  </a:solidFill>
                  <a:effectLst/>
                  <a:ea typeface="Calibri" panose="020F0502020204030204" pitchFamily="34" charset="0"/>
                </a:rPr>
                <a:t>% (1996) xuống 7</a:t>
              </a:r>
              <a:r>
                <a:rPr lang="en-US" sz="1800">
                  <a:solidFill>
                    <a:srgbClr val="000000"/>
                  </a:solidFill>
                  <a:effectLst/>
                  <a:ea typeface="Calibri" panose="020F0502020204030204" pitchFamily="34" charset="0"/>
                </a:rPr>
                <a:t>9,9</a:t>
              </a:r>
              <a:r>
                <a:rPr lang="vi-VN" sz="1800">
                  <a:solidFill>
                    <a:srgbClr val="000000"/>
                  </a:solidFill>
                  <a:effectLst/>
                  <a:ea typeface="Calibri" panose="020F0502020204030204" pitchFamily="34" charset="0"/>
                </a:rPr>
                <a:t>% (2005).</a:t>
              </a:r>
              <a:endParaRPr lang="en-US" sz="1800">
                <a:solidFill>
                  <a:srgbClr val="000000"/>
                </a:solidFill>
                <a:effectLst/>
                <a:ea typeface="Times New Roman" panose="02020603050405020304" pitchFamily="18" charset="0"/>
              </a:endParaRPr>
            </a:p>
          </p:txBody>
        </p:sp>
      </p:grpSp>
      <p:sp>
        <p:nvSpPr>
          <p:cNvPr id="11" name="Speech Bubble: Rectangle with Corners Rounded 10">
            <a:extLst>
              <a:ext uri="{FF2B5EF4-FFF2-40B4-BE49-F238E27FC236}">
                <a16:creationId xmlns:a16="http://schemas.microsoft.com/office/drawing/2014/main" id="{AB351A98-4661-5331-859C-FB53E7AFCFED}"/>
              </a:ext>
            </a:extLst>
          </p:cNvPr>
          <p:cNvSpPr/>
          <p:nvPr/>
        </p:nvSpPr>
        <p:spPr>
          <a:xfrm>
            <a:off x="1303019" y="433622"/>
            <a:ext cx="7239001" cy="925834"/>
          </a:xfrm>
          <a:prstGeom prst="wedgeRoundRectCallout">
            <a:avLst>
              <a:gd name="adj1" fmla="val -53787"/>
              <a:gd name="adj2" fmla="val -11184"/>
              <a:gd name="adj3" fmla="val 16667"/>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a:solidFill>
                  <a:srgbClr val="000000"/>
                </a:solidFill>
                <a:effectLst/>
                <a:ea typeface="Calibri" panose="020F0502020204030204" pitchFamily="34" charset="0"/>
              </a:rPr>
              <a:t>Câu </a:t>
            </a:r>
            <a:r>
              <a:rPr lang="en-US" sz="1800" b="1">
                <a:solidFill>
                  <a:srgbClr val="000000"/>
                </a:solidFill>
                <a:ea typeface="Calibri" panose="020F0502020204030204" pitchFamily="34" charset="0"/>
              </a:rPr>
              <a:t>7</a:t>
            </a:r>
            <a:r>
              <a:rPr lang="vi-VN" sz="1800" b="1">
                <a:solidFill>
                  <a:srgbClr val="000000"/>
                </a:solidFill>
                <a:effectLst/>
                <a:ea typeface="Calibri" panose="020F0502020204030204" pitchFamily="34" charset="0"/>
              </a:rPr>
              <a:t>:</a:t>
            </a:r>
            <a:r>
              <a:rPr lang="vi-VN" sz="1800">
                <a:solidFill>
                  <a:srgbClr val="000000"/>
                </a:solidFill>
                <a:effectLst/>
                <a:ea typeface="Calibri" panose="020F0502020204030204" pitchFamily="34" charset="0"/>
              </a:rPr>
              <a:t> Quan sát bảng sau và chỉ ra nhận xét đúng về sự thay đổi cơ cấu lao động phân theo khu vực nông thôn và thành thị nước ta?</a:t>
            </a:r>
            <a:endParaRPr lang="en-US" sz="1800">
              <a:solidFill>
                <a:srgbClr val="000000"/>
              </a:solidFill>
              <a:effectLst/>
              <a:ea typeface="Times New Roman" panose="02020603050405020304" pitchFamily="18" charset="0"/>
            </a:endParaRPr>
          </a:p>
        </p:txBody>
      </p:sp>
      <p:pic>
        <p:nvPicPr>
          <p:cNvPr id="4" name="Picture 3">
            <a:extLst>
              <a:ext uri="{FF2B5EF4-FFF2-40B4-BE49-F238E27FC236}">
                <a16:creationId xmlns:a16="http://schemas.microsoft.com/office/drawing/2014/main" id="{BDF898F1-38F3-1CB3-25D6-20E721204F22}"/>
              </a:ext>
            </a:extLst>
          </p:cNvPr>
          <p:cNvPicPr>
            <a:picLocks noChangeAspect="1"/>
          </p:cNvPicPr>
          <p:nvPr/>
        </p:nvPicPr>
        <p:blipFill>
          <a:blip r:embed="rId3"/>
          <a:stretch>
            <a:fillRect/>
          </a:stretch>
        </p:blipFill>
        <p:spPr>
          <a:xfrm>
            <a:off x="683522" y="336727"/>
            <a:ext cx="452502" cy="1332053"/>
          </a:xfrm>
          <a:prstGeom prst="rect">
            <a:avLst/>
          </a:prstGeom>
          <a:effectLst>
            <a:outerShdw blurRad="63500" sx="102000" sy="102000" algn="ctr" rotWithShape="0">
              <a:prstClr val="black">
                <a:alpha val="40000"/>
              </a:prstClr>
            </a:outerShdw>
          </a:effectLst>
        </p:spPr>
      </p:pic>
      <p:sp>
        <p:nvSpPr>
          <p:cNvPr id="18" name="Freeform 26">
            <a:extLst>
              <a:ext uri="{FF2B5EF4-FFF2-40B4-BE49-F238E27FC236}">
                <a16:creationId xmlns:a16="http://schemas.microsoft.com/office/drawing/2014/main" id="{38C5339F-4088-42AB-C5FC-ABD7078764BF}"/>
              </a:ext>
            </a:extLst>
          </p:cNvPr>
          <p:cNvSpPr/>
          <p:nvPr/>
        </p:nvSpPr>
        <p:spPr>
          <a:xfrm>
            <a:off x="7911682" y="3237437"/>
            <a:ext cx="942758" cy="93894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4"/>
            <a:stretch>
              <a:fillRect/>
            </a:stretch>
          </a:blipFill>
        </p:spPr>
        <p:txBody>
          <a:bodyPr/>
          <a:lstStyle/>
          <a:p>
            <a:endParaRPr lang="en-US"/>
          </a:p>
        </p:txBody>
      </p:sp>
      <p:sp>
        <p:nvSpPr>
          <p:cNvPr id="20" name="Multiplication Sign 19">
            <a:hlinkClick r:id="rId5" action="ppaction://hlinksldjump"/>
            <a:extLst>
              <a:ext uri="{FF2B5EF4-FFF2-40B4-BE49-F238E27FC236}">
                <a16:creationId xmlns:a16="http://schemas.microsoft.com/office/drawing/2014/main" id="{E4BAA7A8-80DC-0D89-40AB-EC321FB9CFF0}"/>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79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ppt_w/2"/>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strVal val="#ppt_h"/>
                                          </p:val>
                                        </p:tav>
                                        <p:tav tm="100000">
                                          <p:val>
                                            <p:strVal val="#ppt_h"/>
                                          </p:val>
                                        </p:tav>
                                      </p:tavLst>
                                    </p:anim>
                                  </p:childTnLst>
                                </p:cTn>
                              </p:par>
                              <p:par>
                                <p:cTn id="21" presetID="17"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ppt_w/2"/>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childTnLst>
                                </p:cTn>
                              </p:par>
                              <p:par>
                                <p:cTn id="27" presetID="17" presetClass="entr" presetSubtype="8"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ppt_x</p:attrName>
                                        </p:attrNameLst>
                                      </p:cBhvr>
                                      <p:tavLst>
                                        <p:tav tm="0">
                                          <p:val>
                                            <p:strVal val="#ppt_x-#ppt_w/2"/>
                                          </p:val>
                                        </p:tav>
                                        <p:tav tm="100000">
                                          <p:val>
                                            <p:strVal val="#ppt_x"/>
                                          </p:val>
                                        </p:tav>
                                      </p:tavLst>
                                    </p:anim>
                                    <p:anim calcmode="lin" valueType="num">
                                      <p:cBhvr>
                                        <p:cTn id="30" dur="500" fill="hold"/>
                                        <p:tgtEl>
                                          <p:spTgt spid="12"/>
                                        </p:tgtEl>
                                        <p:attrNameLst>
                                          <p:attrName>ppt_y</p:attrName>
                                        </p:attrNameLst>
                                      </p:cBhvr>
                                      <p:tavLst>
                                        <p:tav tm="0">
                                          <p:val>
                                            <p:strVal val="#ppt_y"/>
                                          </p:val>
                                        </p:tav>
                                        <p:tav tm="100000">
                                          <p:val>
                                            <p:strVal val="#ppt_y"/>
                                          </p:val>
                                        </p:tav>
                                      </p:tavLst>
                                    </p:anim>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strVal val="#ppt_h"/>
                                          </p:val>
                                        </p:tav>
                                        <p:tav tm="100000">
                                          <p:val>
                                            <p:strVal val="#ppt_h"/>
                                          </p:val>
                                        </p:tav>
                                      </p:tavLst>
                                    </p:anim>
                                  </p:childTnLst>
                                </p:cTn>
                              </p:par>
                              <p:par>
                                <p:cTn id="33" presetID="17"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ppt_x</p:attrName>
                                        </p:attrNameLst>
                                      </p:cBhvr>
                                      <p:tavLst>
                                        <p:tav tm="0">
                                          <p:val>
                                            <p:strVal val="#ppt_x-#ppt_w/2"/>
                                          </p:val>
                                        </p:tav>
                                        <p:tav tm="100000">
                                          <p:val>
                                            <p:strVal val="#ppt_x"/>
                                          </p:val>
                                        </p:tav>
                                      </p:tavLst>
                                    </p:anim>
                                    <p:anim calcmode="lin" valueType="num">
                                      <p:cBhvr>
                                        <p:cTn id="36" dur="500" fill="hold"/>
                                        <p:tgtEl>
                                          <p:spTgt spid="15"/>
                                        </p:tgtEl>
                                        <p:attrNameLst>
                                          <p:attrName>ppt_y</p:attrName>
                                        </p:attrNameLst>
                                      </p:cBhvr>
                                      <p:tavLst>
                                        <p:tav tm="0">
                                          <p:val>
                                            <p:strVal val="#ppt_y"/>
                                          </p:val>
                                        </p:tav>
                                        <p:tav tm="100000">
                                          <p:val>
                                            <p:strVal val="#ppt_y"/>
                                          </p:val>
                                        </p:tav>
                                      </p:tavLst>
                                    </p:anim>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336"/>
        <p:cNvGrpSpPr/>
        <p:nvPr/>
      </p:nvGrpSpPr>
      <p:grpSpPr>
        <a:xfrm>
          <a:off x="0" y="0"/>
          <a:ext cx="0" cy="0"/>
          <a:chOff x="0" y="0"/>
          <a:chExt cx="0" cy="0"/>
        </a:xfrm>
      </p:grpSpPr>
      <p:grpSp>
        <p:nvGrpSpPr>
          <p:cNvPr id="1339" name="Google Shape;1339;p55"/>
          <p:cNvGrpSpPr/>
          <p:nvPr/>
        </p:nvGrpSpPr>
        <p:grpSpPr>
          <a:xfrm>
            <a:off x="537325" y="691088"/>
            <a:ext cx="3394478" cy="3900065"/>
            <a:chOff x="537325" y="691088"/>
            <a:chExt cx="3394478" cy="3900065"/>
          </a:xfrm>
        </p:grpSpPr>
        <p:grpSp>
          <p:nvGrpSpPr>
            <p:cNvPr id="1340" name="Google Shape;1340;p55"/>
            <p:cNvGrpSpPr/>
            <p:nvPr/>
          </p:nvGrpSpPr>
          <p:grpSpPr>
            <a:xfrm>
              <a:off x="537334" y="3015519"/>
              <a:ext cx="915680" cy="1443263"/>
              <a:chOff x="-3606352" y="525951"/>
              <a:chExt cx="1485046" cy="2340680"/>
            </a:xfrm>
          </p:grpSpPr>
          <p:sp>
            <p:nvSpPr>
              <p:cNvPr id="1341" name="Google Shape;1341;p55"/>
              <p:cNvSpPr/>
              <p:nvPr/>
            </p:nvSpPr>
            <p:spPr>
              <a:xfrm>
                <a:off x="-2663542" y="872038"/>
                <a:ext cx="542236" cy="930594"/>
              </a:xfrm>
              <a:custGeom>
                <a:avLst/>
                <a:gdLst/>
                <a:ahLst/>
                <a:cxnLst/>
                <a:rect l="l" t="t" r="r" b="b"/>
                <a:pathLst>
                  <a:path w="2886" h="4953" extrusionOk="0">
                    <a:moveTo>
                      <a:pt x="1959" y="1"/>
                    </a:moveTo>
                    <a:cubicBezTo>
                      <a:pt x="1740" y="1"/>
                      <a:pt x="1516" y="77"/>
                      <a:pt x="1333" y="201"/>
                    </a:cubicBezTo>
                    <a:cubicBezTo>
                      <a:pt x="1041" y="399"/>
                      <a:pt x="839" y="702"/>
                      <a:pt x="672" y="1014"/>
                    </a:cubicBezTo>
                    <a:cubicBezTo>
                      <a:pt x="505" y="1327"/>
                      <a:pt x="369" y="1657"/>
                      <a:pt x="264" y="1997"/>
                    </a:cubicBezTo>
                    <a:cubicBezTo>
                      <a:pt x="82" y="2593"/>
                      <a:pt x="0" y="3220"/>
                      <a:pt x="21" y="3843"/>
                    </a:cubicBezTo>
                    <a:cubicBezTo>
                      <a:pt x="31" y="4136"/>
                      <a:pt x="33" y="4497"/>
                      <a:pt x="133" y="4775"/>
                    </a:cubicBezTo>
                    <a:cubicBezTo>
                      <a:pt x="182" y="4909"/>
                      <a:pt x="312" y="4953"/>
                      <a:pt x="452" y="4953"/>
                    </a:cubicBezTo>
                    <a:cubicBezTo>
                      <a:pt x="561" y="4953"/>
                      <a:pt x="677" y="4926"/>
                      <a:pt x="764" y="4894"/>
                    </a:cubicBezTo>
                    <a:cubicBezTo>
                      <a:pt x="952" y="4825"/>
                      <a:pt x="1117" y="4700"/>
                      <a:pt x="1270" y="4568"/>
                    </a:cubicBezTo>
                    <a:cubicBezTo>
                      <a:pt x="2163" y="3795"/>
                      <a:pt x="2744" y="2669"/>
                      <a:pt x="2858" y="1493"/>
                    </a:cubicBezTo>
                    <a:cubicBezTo>
                      <a:pt x="2883" y="1228"/>
                      <a:pt x="2886" y="956"/>
                      <a:pt x="2809" y="701"/>
                    </a:cubicBezTo>
                    <a:cubicBezTo>
                      <a:pt x="2734" y="446"/>
                      <a:pt x="2573" y="208"/>
                      <a:pt x="2336" y="87"/>
                    </a:cubicBezTo>
                    <a:cubicBezTo>
                      <a:pt x="2219" y="28"/>
                      <a:pt x="2090" y="1"/>
                      <a:pt x="1959" y="1"/>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5"/>
              <p:cNvSpPr/>
              <p:nvPr/>
            </p:nvSpPr>
            <p:spPr>
              <a:xfrm>
                <a:off x="-3606352" y="660666"/>
                <a:ext cx="716218" cy="949007"/>
              </a:xfrm>
              <a:custGeom>
                <a:avLst/>
                <a:gdLst/>
                <a:ahLst/>
                <a:cxnLst/>
                <a:rect l="l" t="t" r="r" b="b"/>
                <a:pathLst>
                  <a:path w="3812" h="5051" extrusionOk="0">
                    <a:moveTo>
                      <a:pt x="966" y="0"/>
                    </a:moveTo>
                    <a:cubicBezTo>
                      <a:pt x="705" y="0"/>
                      <a:pt x="443" y="96"/>
                      <a:pt x="272" y="292"/>
                    </a:cubicBezTo>
                    <a:cubicBezTo>
                      <a:pt x="85" y="504"/>
                      <a:pt x="27" y="802"/>
                      <a:pt x="19" y="1085"/>
                    </a:cubicBezTo>
                    <a:cubicBezTo>
                      <a:pt x="0" y="1671"/>
                      <a:pt x="161" y="2255"/>
                      <a:pt x="427" y="2779"/>
                    </a:cubicBezTo>
                    <a:cubicBezTo>
                      <a:pt x="692" y="3302"/>
                      <a:pt x="1062" y="3767"/>
                      <a:pt x="1470" y="4189"/>
                    </a:cubicBezTo>
                    <a:cubicBezTo>
                      <a:pt x="1756" y="4486"/>
                      <a:pt x="2073" y="4770"/>
                      <a:pt x="2456" y="4925"/>
                    </a:cubicBezTo>
                    <a:cubicBezTo>
                      <a:pt x="2604" y="4986"/>
                      <a:pt x="2868" y="5051"/>
                      <a:pt x="3115" y="5051"/>
                    </a:cubicBezTo>
                    <a:cubicBezTo>
                      <a:pt x="3345" y="5051"/>
                      <a:pt x="3562" y="4996"/>
                      <a:pt x="3660" y="4831"/>
                    </a:cubicBezTo>
                    <a:cubicBezTo>
                      <a:pt x="3811" y="4576"/>
                      <a:pt x="3623" y="4047"/>
                      <a:pt x="3562" y="3779"/>
                    </a:cubicBezTo>
                    <a:cubicBezTo>
                      <a:pt x="3471" y="3371"/>
                      <a:pt x="3335" y="2975"/>
                      <a:pt x="3172" y="2589"/>
                    </a:cubicBezTo>
                    <a:cubicBezTo>
                      <a:pt x="2998" y="2181"/>
                      <a:pt x="2791" y="1785"/>
                      <a:pt x="2570" y="1388"/>
                    </a:cubicBezTo>
                    <a:cubicBezTo>
                      <a:pt x="2407" y="1096"/>
                      <a:pt x="2242" y="802"/>
                      <a:pt x="2022" y="551"/>
                    </a:cubicBezTo>
                    <a:cubicBezTo>
                      <a:pt x="1801" y="300"/>
                      <a:pt x="1516" y="93"/>
                      <a:pt x="1189" y="24"/>
                    </a:cubicBezTo>
                    <a:cubicBezTo>
                      <a:pt x="1116" y="8"/>
                      <a:pt x="1041" y="0"/>
                      <a:pt x="966" y="0"/>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5"/>
              <p:cNvSpPr/>
              <p:nvPr/>
            </p:nvSpPr>
            <p:spPr>
              <a:xfrm>
                <a:off x="-3286007" y="1033244"/>
                <a:ext cx="536975" cy="989402"/>
              </a:xfrm>
              <a:custGeom>
                <a:avLst/>
                <a:gdLst/>
                <a:ahLst/>
                <a:cxnLst/>
                <a:rect l="l" t="t" r="r" b="b"/>
                <a:pathLst>
                  <a:path w="2858" h="5266" extrusionOk="0">
                    <a:moveTo>
                      <a:pt x="143" y="0"/>
                    </a:moveTo>
                    <a:cubicBezTo>
                      <a:pt x="71" y="0"/>
                      <a:pt x="1" y="71"/>
                      <a:pt x="54" y="145"/>
                    </a:cubicBezTo>
                    <a:cubicBezTo>
                      <a:pt x="1163" y="1689"/>
                      <a:pt x="2038" y="3394"/>
                      <a:pt x="2640" y="5196"/>
                    </a:cubicBezTo>
                    <a:cubicBezTo>
                      <a:pt x="2657" y="5245"/>
                      <a:pt x="2697" y="5266"/>
                      <a:pt x="2737" y="5266"/>
                    </a:cubicBezTo>
                    <a:cubicBezTo>
                      <a:pt x="2798" y="5266"/>
                      <a:pt x="2858" y="5217"/>
                      <a:pt x="2833" y="5144"/>
                    </a:cubicBezTo>
                    <a:cubicBezTo>
                      <a:pt x="2360" y="3729"/>
                      <a:pt x="1724" y="2369"/>
                      <a:pt x="936" y="1102"/>
                    </a:cubicBezTo>
                    <a:cubicBezTo>
                      <a:pt x="711" y="741"/>
                      <a:pt x="474" y="388"/>
                      <a:pt x="226" y="44"/>
                    </a:cubicBezTo>
                    <a:cubicBezTo>
                      <a:pt x="204" y="13"/>
                      <a:pt x="173" y="0"/>
                      <a:pt x="143"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5"/>
              <p:cNvSpPr/>
              <p:nvPr/>
            </p:nvSpPr>
            <p:spPr>
              <a:xfrm>
                <a:off x="-2944619" y="525951"/>
                <a:ext cx="489440" cy="1050089"/>
              </a:xfrm>
              <a:custGeom>
                <a:avLst/>
                <a:gdLst/>
                <a:ahLst/>
                <a:cxnLst/>
                <a:rect l="l" t="t" r="r" b="b"/>
                <a:pathLst>
                  <a:path w="2605" h="5589" extrusionOk="0">
                    <a:moveTo>
                      <a:pt x="1566" y="0"/>
                    </a:moveTo>
                    <a:cubicBezTo>
                      <a:pt x="1527" y="0"/>
                      <a:pt x="1488" y="5"/>
                      <a:pt x="1449" y="14"/>
                    </a:cubicBezTo>
                    <a:cubicBezTo>
                      <a:pt x="1227" y="68"/>
                      <a:pt x="1070" y="263"/>
                      <a:pt x="944" y="455"/>
                    </a:cubicBezTo>
                    <a:cubicBezTo>
                      <a:pt x="699" y="826"/>
                      <a:pt x="503" y="1228"/>
                      <a:pt x="357" y="1648"/>
                    </a:cubicBezTo>
                    <a:cubicBezTo>
                      <a:pt x="99" y="2390"/>
                      <a:pt x="0" y="3185"/>
                      <a:pt x="67" y="3967"/>
                    </a:cubicBezTo>
                    <a:cubicBezTo>
                      <a:pt x="112" y="4512"/>
                      <a:pt x="182" y="5589"/>
                      <a:pt x="948" y="5589"/>
                    </a:cubicBezTo>
                    <a:cubicBezTo>
                      <a:pt x="954" y="5589"/>
                      <a:pt x="959" y="5589"/>
                      <a:pt x="965" y="5589"/>
                    </a:cubicBezTo>
                    <a:cubicBezTo>
                      <a:pt x="1189" y="5584"/>
                      <a:pt x="1400" y="5464"/>
                      <a:pt x="1554" y="5300"/>
                    </a:cubicBezTo>
                    <a:cubicBezTo>
                      <a:pt x="1707" y="5137"/>
                      <a:pt x="1812" y="4933"/>
                      <a:pt x="1904" y="4727"/>
                    </a:cubicBezTo>
                    <a:cubicBezTo>
                      <a:pt x="2428" y="3560"/>
                      <a:pt x="2604" y="2231"/>
                      <a:pt x="2362" y="975"/>
                    </a:cubicBezTo>
                    <a:cubicBezTo>
                      <a:pt x="2315" y="731"/>
                      <a:pt x="2248" y="483"/>
                      <a:pt x="2098" y="286"/>
                    </a:cubicBezTo>
                    <a:cubicBezTo>
                      <a:pt x="1971" y="121"/>
                      <a:pt x="1770" y="0"/>
                      <a:pt x="1566" y="0"/>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5"/>
              <p:cNvSpPr/>
              <p:nvPr/>
            </p:nvSpPr>
            <p:spPr>
              <a:xfrm>
                <a:off x="-3463183" y="1097501"/>
                <a:ext cx="523260" cy="631481"/>
              </a:xfrm>
              <a:custGeom>
                <a:avLst/>
                <a:gdLst/>
                <a:ahLst/>
                <a:cxnLst/>
                <a:rect l="l" t="t" r="r" b="b"/>
                <a:pathLst>
                  <a:path w="2785" h="3361" extrusionOk="0">
                    <a:moveTo>
                      <a:pt x="912" y="1"/>
                    </a:moveTo>
                    <a:cubicBezTo>
                      <a:pt x="759" y="1"/>
                      <a:pt x="608" y="35"/>
                      <a:pt x="475" y="111"/>
                    </a:cubicBezTo>
                    <a:cubicBezTo>
                      <a:pt x="186" y="279"/>
                      <a:pt x="23" y="617"/>
                      <a:pt x="12" y="952"/>
                    </a:cubicBezTo>
                    <a:cubicBezTo>
                      <a:pt x="1" y="1284"/>
                      <a:pt x="121" y="1610"/>
                      <a:pt x="290" y="1898"/>
                    </a:cubicBezTo>
                    <a:cubicBezTo>
                      <a:pt x="421" y="2124"/>
                      <a:pt x="586" y="2330"/>
                      <a:pt x="773" y="2513"/>
                    </a:cubicBezTo>
                    <a:cubicBezTo>
                      <a:pt x="1117" y="2846"/>
                      <a:pt x="1539" y="3096"/>
                      <a:pt x="1997" y="3237"/>
                    </a:cubicBezTo>
                    <a:cubicBezTo>
                      <a:pt x="2107" y="3271"/>
                      <a:pt x="2334" y="3360"/>
                      <a:pt x="2491" y="3360"/>
                    </a:cubicBezTo>
                    <a:cubicBezTo>
                      <a:pt x="2530" y="3360"/>
                      <a:pt x="2564" y="3355"/>
                      <a:pt x="2592" y="3341"/>
                    </a:cubicBezTo>
                    <a:cubicBezTo>
                      <a:pt x="2784" y="3248"/>
                      <a:pt x="2767" y="2848"/>
                      <a:pt x="2752" y="2677"/>
                    </a:cubicBezTo>
                    <a:cubicBezTo>
                      <a:pt x="2698" y="2058"/>
                      <a:pt x="2504" y="1453"/>
                      <a:pt x="2188" y="919"/>
                    </a:cubicBezTo>
                    <a:cubicBezTo>
                      <a:pt x="2009" y="617"/>
                      <a:pt x="1784" y="330"/>
                      <a:pt x="1480" y="155"/>
                    </a:cubicBezTo>
                    <a:cubicBezTo>
                      <a:pt x="1308" y="57"/>
                      <a:pt x="1108" y="1"/>
                      <a:pt x="912" y="1"/>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5"/>
              <p:cNvSpPr/>
              <p:nvPr/>
            </p:nvSpPr>
            <p:spPr>
              <a:xfrm>
                <a:off x="-3212356" y="1397367"/>
                <a:ext cx="331241" cy="588832"/>
              </a:xfrm>
              <a:custGeom>
                <a:avLst/>
                <a:gdLst/>
                <a:ahLst/>
                <a:cxnLst/>
                <a:rect l="l" t="t" r="r" b="b"/>
                <a:pathLst>
                  <a:path w="1763" h="3134" extrusionOk="0">
                    <a:moveTo>
                      <a:pt x="141" y="1"/>
                    </a:moveTo>
                    <a:cubicBezTo>
                      <a:pt x="67" y="1"/>
                      <a:pt x="0" y="101"/>
                      <a:pt x="65" y="174"/>
                    </a:cubicBezTo>
                    <a:cubicBezTo>
                      <a:pt x="795" y="995"/>
                      <a:pt x="1306" y="1992"/>
                      <a:pt x="1553" y="3061"/>
                    </a:cubicBezTo>
                    <a:cubicBezTo>
                      <a:pt x="1564" y="3112"/>
                      <a:pt x="1601" y="3133"/>
                      <a:pt x="1641" y="3133"/>
                    </a:cubicBezTo>
                    <a:cubicBezTo>
                      <a:pt x="1700" y="3133"/>
                      <a:pt x="1762" y="3084"/>
                      <a:pt x="1745" y="3009"/>
                    </a:cubicBezTo>
                    <a:cubicBezTo>
                      <a:pt x="1490" y="1905"/>
                      <a:pt x="959" y="878"/>
                      <a:pt x="207" y="33"/>
                    </a:cubicBezTo>
                    <a:cubicBezTo>
                      <a:pt x="187" y="10"/>
                      <a:pt x="163" y="1"/>
                      <a:pt x="141" y="1"/>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5"/>
              <p:cNvSpPr/>
              <p:nvPr/>
            </p:nvSpPr>
            <p:spPr>
              <a:xfrm>
                <a:off x="-2637238" y="1160067"/>
                <a:ext cx="287088" cy="907485"/>
              </a:xfrm>
              <a:custGeom>
                <a:avLst/>
                <a:gdLst/>
                <a:ahLst/>
                <a:cxnLst/>
                <a:rect l="l" t="t" r="r" b="b"/>
                <a:pathLst>
                  <a:path w="1528" h="4830" extrusionOk="0">
                    <a:moveTo>
                      <a:pt x="1393" y="1"/>
                    </a:moveTo>
                    <a:cubicBezTo>
                      <a:pt x="1364" y="1"/>
                      <a:pt x="1335" y="16"/>
                      <a:pt x="1319" y="53"/>
                    </a:cubicBezTo>
                    <a:cubicBezTo>
                      <a:pt x="669" y="1535"/>
                      <a:pt x="226" y="3100"/>
                      <a:pt x="10" y="4704"/>
                    </a:cubicBezTo>
                    <a:cubicBezTo>
                      <a:pt x="0" y="4780"/>
                      <a:pt x="66" y="4829"/>
                      <a:pt x="123" y="4829"/>
                    </a:cubicBezTo>
                    <a:cubicBezTo>
                      <a:pt x="161" y="4829"/>
                      <a:pt x="196" y="4807"/>
                      <a:pt x="203" y="4757"/>
                    </a:cubicBezTo>
                    <a:cubicBezTo>
                      <a:pt x="417" y="3171"/>
                      <a:pt x="849" y="1619"/>
                      <a:pt x="1492" y="154"/>
                    </a:cubicBezTo>
                    <a:cubicBezTo>
                      <a:pt x="1527" y="73"/>
                      <a:pt x="1457" y="1"/>
                      <a:pt x="1393" y="1"/>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5"/>
              <p:cNvSpPr/>
              <p:nvPr/>
            </p:nvSpPr>
            <p:spPr>
              <a:xfrm>
                <a:off x="-2823996" y="857946"/>
                <a:ext cx="185630" cy="1169020"/>
              </a:xfrm>
              <a:custGeom>
                <a:avLst/>
                <a:gdLst/>
                <a:ahLst/>
                <a:cxnLst/>
                <a:rect l="l" t="t" r="r" b="b"/>
                <a:pathLst>
                  <a:path w="988" h="6222" extrusionOk="0">
                    <a:moveTo>
                      <a:pt x="866" y="0"/>
                    </a:moveTo>
                    <a:cubicBezTo>
                      <a:pt x="826" y="0"/>
                      <a:pt x="785" y="21"/>
                      <a:pt x="766" y="68"/>
                    </a:cubicBezTo>
                    <a:cubicBezTo>
                      <a:pt x="13" y="1993"/>
                      <a:pt x="1" y="4088"/>
                      <a:pt x="0" y="6125"/>
                    </a:cubicBezTo>
                    <a:cubicBezTo>
                      <a:pt x="0" y="6190"/>
                      <a:pt x="50" y="6222"/>
                      <a:pt x="100" y="6222"/>
                    </a:cubicBezTo>
                    <a:cubicBezTo>
                      <a:pt x="150" y="6222"/>
                      <a:pt x="200" y="6190"/>
                      <a:pt x="200" y="6125"/>
                    </a:cubicBezTo>
                    <a:cubicBezTo>
                      <a:pt x="201" y="4104"/>
                      <a:pt x="211" y="2031"/>
                      <a:pt x="959" y="120"/>
                    </a:cubicBezTo>
                    <a:cubicBezTo>
                      <a:pt x="987" y="48"/>
                      <a:pt x="928" y="0"/>
                      <a:pt x="866"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5"/>
              <p:cNvSpPr/>
              <p:nvPr/>
            </p:nvSpPr>
            <p:spPr>
              <a:xfrm>
                <a:off x="-3116534" y="1917436"/>
                <a:ext cx="674319" cy="949195"/>
              </a:xfrm>
              <a:custGeom>
                <a:avLst/>
                <a:gdLst/>
                <a:ahLst/>
                <a:cxnLst/>
                <a:rect l="l" t="t" r="r" b="b"/>
                <a:pathLst>
                  <a:path w="3589" h="5052" extrusionOk="0">
                    <a:moveTo>
                      <a:pt x="428" y="0"/>
                    </a:moveTo>
                    <a:cubicBezTo>
                      <a:pt x="162" y="536"/>
                      <a:pt x="0" y="1228"/>
                      <a:pt x="0" y="1985"/>
                    </a:cubicBezTo>
                    <a:cubicBezTo>
                      <a:pt x="0" y="3678"/>
                      <a:pt x="803" y="5052"/>
                      <a:pt x="1795" y="5052"/>
                    </a:cubicBezTo>
                    <a:cubicBezTo>
                      <a:pt x="2785" y="5052"/>
                      <a:pt x="3588" y="3678"/>
                      <a:pt x="3588" y="1985"/>
                    </a:cubicBezTo>
                    <a:cubicBezTo>
                      <a:pt x="3588" y="1228"/>
                      <a:pt x="3428" y="536"/>
                      <a:pt x="3162" y="0"/>
                    </a:cubicBez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5"/>
              <p:cNvSpPr/>
              <p:nvPr/>
            </p:nvSpPr>
            <p:spPr>
              <a:xfrm>
                <a:off x="-2888253" y="1917436"/>
                <a:ext cx="446039" cy="949195"/>
              </a:xfrm>
              <a:custGeom>
                <a:avLst/>
                <a:gdLst/>
                <a:ahLst/>
                <a:cxnLst/>
                <a:rect l="l" t="t" r="r" b="b"/>
                <a:pathLst>
                  <a:path w="2374" h="5052" extrusionOk="0">
                    <a:moveTo>
                      <a:pt x="788" y="0"/>
                    </a:moveTo>
                    <a:cubicBezTo>
                      <a:pt x="1053" y="536"/>
                      <a:pt x="1215" y="1228"/>
                      <a:pt x="1215" y="1985"/>
                    </a:cubicBezTo>
                    <a:cubicBezTo>
                      <a:pt x="1215" y="3332"/>
                      <a:pt x="706" y="4475"/>
                      <a:pt x="1" y="4888"/>
                    </a:cubicBezTo>
                    <a:cubicBezTo>
                      <a:pt x="182" y="4994"/>
                      <a:pt x="377" y="5052"/>
                      <a:pt x="580" y="5052"/>
                    </a:cubicBezTo>
                    <a:cubicBezTo>
                      <a:pt x="1570" y="5052"/>
                      <a:pt x="2373" y="3678"/>
                      <a:pt x="2373" y="1985"/>
                    </a:cubicBezTo>
                    <a:cubicBezTo>
                      <a:pt x="2373" y="1228"/>
                      <a:pt x="2213" y="536"/>
                      <a:pt x="1947" y="0"/>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55"/>
            <p:cNvGrpSpPr/>
            <p:nvPr/>
          </p:nvGrpSpPr>
          <p:grpSpPr>
            <a:xfrm>
              <a:off x="1453019" y="999598"/>
              <a:ext cx="840491" cy="1281879"/>
              <a:chOff x="-2075272" y="-2911989"/>
              <a:chExt cx="1363106" cy="2078948"/>
            </a:xfrm>
          </p:grpSpPr>
          <p:sp>
            <p:nvSpPr>
              <p:cNvPr id="1352" name="Google Shape;1352;p55"/>
              <p:cNvSpPr/>
              <p:nvPr/>
            </p:nvSpPr>
            <p:spPr>
              <a:xfrm>
                <a:off x="-2075272" y="-2911989"/>
                <a:ext cx="1363106" cy="2078948"/>
              </a:xfrm>
              <a:custGeom>
                <a:avLst/>
                <a:gdLst/>
                <a:ahLst/>
                <a:cxnLst/>
                <a:rect l="l" t="t" r="r" b="b"/>
                <a:pathLst>
                  <a:path w="7255" h="11065" extrusionOk="0">
                    <a:moveTo>
                      <a:pt x="0" y="0"/>
                    </a:moveTo>
                    <a:lnTo>
                      <a:pt x="0" y="11065"/>
                    </a:lnTo>
                    <a:lnTo>
                      <a:pt x="7255" y="11065"/>
                    </a:lnTo>
                    <a:lnTo>
                      <a:pt x="7255" y="0"/>
                    </a:ln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5"/>
              <p:cNvSpPr/>
              <p:nvPr/>
            </p:nvSpPr>
            <p:spPr>
              <a:xfrm>
                <a:off x="-2008761" y="-2850175"/>
                <a:ext cx="1230083" cy="1955319"/>
              </a:xfrm>
              <a:custGeom>
                <a:avLst/>
                <a:gdLst/>
                <a:ahLst/>
                <a:cxnLst/>
                <a:rect l="l" t="t" r="r" b="b"/>
                <a:pathLst>
                  <a:path w="6547" h="10407" extrusionOk="0">
                    <a:moveTo>
                      <a:pt x="0" y="0"/>
                    </a:moveTo>
                    <a:lnTo>
                      <a:pt x="0" y="10407"/>
                    </a:lnTo>
                    <a:lnTo>
                      <a:pt x="6547" y="10407"/>
                    </a:lnTo>
                    <a:lnTo>
                      <a:pt x="6547" y="0"/>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5"/>
              <p:cNvSpPr/>
              <p:nvPr/>
            </p:nvSpPr>
            <p:spPr>
              <a:xfrm>
                <a:off x="-1808099" y="-2619826"/>
                <a:ext cx="828761" cy="1494813"/>
              </a:xfrm>
              <a:custGeom>
                <a:avLst/>
                <a:gdLst/>
                <a:ahLst/>
                <a:cxnLst/>
                <a:rect l="l" t="t" r="r" b="b"/>
                <a:pathLst>
                  <a:path w="4411" h="7956" extrusionOk="0">
                    <a:moveTo>
                      <a:pt x="0" y="1"/>
                    </a:moveTo>
                    <a:lnTo>
                      <a:pt x="0" y="7955"/>
                    </a:lnTo>
                    <a:lnTo>
                      <a:pt x="4410" y="7955"/>
                    </a:lnTo>
                    <a:lnTo>
                      <a:pt x="4410" y="1"/>
                    </a:ln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5"/>
              <p:cNvSpPr/>
              <p:nvPr/>
            </p:nvSpPr>
            <p:spPr>
              <a:xfrm>
                <a:off x="-1699501" y="-2483985"/>
                <a:ext cx="611566" cy="611566"/>
              </a:xfrm>
              <a:custGeom>
                <a:avLst/>
                <a:gdLst/>
                <a:ahLst/>
                <a:cxnLst/>
                <a:rect l="l" t="t" r="r" b="b"/>
                <a:pathLst>
                  <a:path w="3255" h="3255" extrusionOk="0">
                    <a:moveTo>
                      <a:pt x="1628" y="0"/>
                    </a:moveTo>
                    <a:cubicBezTo>
                      <a:pt x="729" y="0"/>
                      <a:pt x="0" y="729"/>
                      <a:pt x="0" y="1628"/>
                    </a:cubicBezTo>
                    <a:cubicBezTo>
                      <a:pt x="0" y="2526"/>
                      <a:pt x="729" y="3254"/>
                      <a:pt x="1628" y="3254"/>
                    </a:cubicBezTo>
                    <a:cubicBezTo>
                      <a:pt x="2526" y="3254"/>
                      <a:pt x="3254" y="2526"/>
                      <a:pt x="3254" y="1628"/>
                    </a:cubicBezTo>
                    <a:cubicBezTo>
                      <a:pt x="3254" y="729"/>
                      <a:pt x="2526" y="0"/>
                      <a:pt x="1628" y="0"/>
                    </a:cubicBez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5"/>
              <p:cNvSpPr/>
              <p:nvPr/>
            </p:nvSpPr>
            <p:spPr>
              <a:xfrm>
                <a:off x="-1699501" y="-1966358"/>
                <a:ext cx="611566" cy="611566"/>
              </a:xfrm>
              <a:custGeom>
                <a:avLst/>
                <a:gdLst/>
                <a:ahLst/>
                <a:cxnLst/>
                <a:rect l="l" t="t" r="r" b="b"/>
                <a:pathLst>
                  <a:path w="3255" h="3255" extrusionOk="0">
                    <a:moveTo>
                      <a:pt x="1628" y="1"/>
                    </a:moveTo>
                    <a:cubicBezTo>
                      <a:pt x="729" y="1"/>
                      <a:pt x="0" y="729"/>
                      <a:pt x="0" y="1629"/>
                    </a:cubicBezTo>
                    <a:cubicBezTo>
                      <a:pt x="0" y="2527"/>
                      <a:pt x="729" y="3255"/>
                      <a:pt x="1628" y="3255"/>
                    </a:cubicBezTo>
                    <a:cubicBezTo>
                      <a:pt x="2526" y="3255"/>
                      <a:pt x="3254" y="2527"/>
                      <a:pt x="3254" y="1629"/>
                    </a:cubicBezTo>
                    <a:cubicBezTo>
                      <a:pt x="3254" y="729"/>
                      <a:pt x="2526" y="1"/>
                      <a:pt x="1628" y="1"/>
                    </a:cubicBezTo>
                    <a:close/>
                  </a:path>
                </a:pathLst>
              </a:custGeom>
              <a:solidFill>
                <a:schemeClr val="accent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55"/>
            <p:cNvGrpSpPr/>
            <p:nvPr/>
          </p:nvGrpSpPr>
          <p:grpSpPr>
            <a:xfrm>
              <a:off x="2551527" y="691088"/>
              <a:ext cx="1042881" cy="1590387"/>
              <a:chOff x="-446116" y="-3412330"/>
              <a:chExt cx="1691341" cy="2579285"/>
            </a:xfrm>
          </p:grpSpPr>
          <p:sp>
            <p:nvSpPr>
              <p:cNvPr id="1358" name="Google Shape;1358;p55"/>
              <p:cNvSpPr/>
              <p:nvPr/>
            </p:nvSpPr>
            <p:spPr>
              <a:xfrm>
                <a:off x="-446116" y="-3412330"/>
                <a:ext cx="1691341" cy="2579285"/>
              </a:xfrm>
              <a:custGeom>
                <a:avLst/>
                <a:gdLst/>
                <a:ahLst/>
                <a:cxnLst/>
                <a:rect l="l" t="t" r="r" b="b"/>
                <a:pathLst>
                  <a:path w="9002" h="13728" extrusionOk="0">
                    <a:moveTo>
                      <a:pt x="0" y="0"/>
                    </a:moveTo>
                    <a:lnTo>
                      <a:pt x="0" y="13728"/>
                    </a:lnTo>
                    <a:lnTo>
                      <a:pt x="9002" y="13728"/>
                    </a:lnTo>
                    <a:lnTo>
                      <a:pt x="9002" y="0"/>
                    </a:ln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5"/>
              <p:cNvSpPr/>
              <p:nvPr/>
            </p:nvSpPr>
            <p:spPr>
              <a:xfrm>
                <a:off x="-363634" y="-3335672"/>
                <a:ext cx="1526378" cy="2425971"/>
              </a:xfrm>
              <a:custGeom>
                <a:avLst/>
                <a:gdLst/>
                <a:ahLst/>
                <a:cxnLst/>
                <a:rect l="l" t="t" r="r" b="b"/>
                <a:pathLst>
                  <a:path w="8124" h="12912" extrusionOk="0">
                    <a:moveTo>
                      <a:pt x="1" y="0"/>
                    </a:moveTo>
                    <a:lnTo>
                      <a:pt x="1" y="12912"/>
                    </a:lnTo>
                    <a:lnTo>
                      <a:pt x="8124" y="12912"/>
                    </a:lnTo>
                    <a:lnTo>
                      <a:pt x="8124" y="0"/>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5"/>
              <p:cNvSpPr/>
              <p:nvPr/>
            </p:nvSpPr>
            <p:spPr>
              <a:xfrm>
                <a:off x="-114498" y="-3049898"/>
                <a:ext cx="1028107" cy="1854425"/>
              </a:xfrm>
              <a:custGeom>
                <a:avLst/>
                <a:gdLst/>
                <a:ahLst/>
                <a:cxnLst/>
                <a:rect l="l" t="t" r="r" b="b"/>
                <a:pathLst>
                  <a:path w="5472" h="9870" extrusionOk="0">
                    <a:moveTo>
                      <a:pt x="1" y="1"/>
                    </a:moveTo>
                    <a:lnTo>
                      <a:pt x="1" y="9869"/>
                    </a:lnTo>
                    <a:lnTo>
                      <a:pt x="5472" y="9869"/>
                    </a:lnTo>
                    <a:lnTo>
                      <a:pt x="5472" y="1"/>
                    </a:ln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5"/>
              <p:cNvSpPr/>
              <p:nvPr/>
            </p:nvSpPr>
            <p:spPr>
              <a:xfrm>
                <a:off x="-19991" y="-2949566"/>
                <a:ext cx="873665" cy="1651697"/>
              </a:xfrm>
              <a:custGeom>
                <a:avLst/>
                <a:gdLst/>
                <a:ahLst/>
                <a:cxnLst/>
                <a:rect l="l" t="t" r="r" b="b"/>
                <a:pathLst>
                  <a:path w="4650" h="8791" extrusionOk="0">
                    <a:moveTo>
                      <a:pt x="1140" y="0"/>
                    </a:moveTo>
                    <a:cubicBezTo>
                      <a:pt x="29" y="0"/>
                      <a:pt x="0" y="1678"/>
                      <a:pt x="1049" y="1838"/>
                    </a:cubicBezTo>
                    <a:cubicBezTo>
                      <a:pt x="900" y="1997"/>
                      <a:pt x="751" y="2155"/>
                      <a:pt x="602" y="2314"/>
                    </a:cubicBezTo>
                    <a:cubicBezTo>
                      <a:pt x="57" y="2896"/>
                      <a:pt x="440" y="3887"/>
                      <a:pt x="1257" y="3894"/>
                    </a:cubicBezTo>
                    <a:cubicBezTo>
                      <a:pt x="1375" y="3895"/>
                      <a:pt x="1492" y="3897"/>
                      <a:pt x="1610" y="3898"/>
                    </a:cubicBezTo>
                    <a:cubicBezTo>
                      <a:pt x="1182" y="4585"/>
                      <a:pt x="788" y="5293"/>
                      <a:pt x="432" y="6024"/>
                    </a:cubicBezTo>
                    <a:cubicBezTo>
                      <a:pt x="126" y="6650"/>
                      <a:pt x="496" y="7288"/>
                      <a:pt x="1101" y="7389"/>
                    </a:cubicBezTo>
                    <a:cubicBezTo>
                      <a:pt x="759" y="8121"/>
                      <a:pt x="1400" y="8790"/>
                      <a:pt x="2002" y="8790"/>
                    </a:cubicBezTo>
                    <a:cubicBezTo>
                      <a:pt x="2276" y="8790"/>
                      <a:pt x="2542" y="8651"/>
                      <a:pt x="2702" y="8315"/>
                    </a:cubicBezTo>
                    <a:cubicBezTo>
                      <a:pt x="2978" y="7733"/>
                      <a:pt x="3344" y="7227"/>
                      <a:pt x="3874" y="6849"/>
                    </a:cubicBezTo>
                    <a:cubicBezTo>
                      <a:pt x="4649" y="6291"/>
                      <a:pt x="4292" y="5131"/>
                      <a:pt x="3398" y="5131"/>
                    </a:cubicBezTo>
                    <a:cubicBezTo>
                      <a:pt x="3322" y="5131"/>
                      <a:pt x="3243" y="5140"/>
                      <a:pt x="3160" y="5157"/>
                    </a:cubicBezTo>
                    <a:cubicBezTo>
                      <a:pt x="3101" y="5170"/>
                      <a:pt x="3043" y="5181"/>
                      <a:pt x="2985" y="5193"/>
                    </a:cubicBezTo>
                    <a:cubicBezTo>
                      <a:pt x="3341" y="4599"/>
                      <a:pt x="3722" y="4020"/>
                      <a:pt x="4130" y="3456"/>
                    </a:cubicBezTo>
                    <a:cubicBezTo>
                      <a:pt x="4549" y="2878"/>
                      <a:pt x="4002" y="2104"/>
                      <a:pt x="3372" y="2068"/>
                    </a:cubicBezTo>
                    <a:cubicBezTo>
                      <a:pt x="3504" y="1926"/>
                      <a:pt x="3637" y="1784"/>
                      <a:pt x="3770" y="1643"/>
                    </a:cubicBezTo>
                    <a:cubicBezTo>
                      <a:pt x="4325" y="1050"/>
                      <a:pt x="3925" y="90"/>
                      <a:pt x="3116" y="63"/>
                    </a:cubicBezTo>
                    <a:cubicBezTo>
                      <a:pt x="2470" y="42"/>
                      <a:pt x="1822" y="22"/>
                      <a:pt x="1176" y="1"/>
                    </a:cubicBezTo>
                    <a:cubicBezTo>
                      <a:pt x="1164" y="0"/>
                      <a:pt x="1152" y="0"/>
                      <a:pt x="1140" y="0"/>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55"/>
            <p:cNvGrpSpPr/>
            <p:nvPr/>
          </p:nvGrpSpPr>
          <p:grpSpPr>
            <a:xfrm>
              <a:off x="1285268" y="2999527"/>
              <a:ext cx="1199511" cy="1475237"/>
              <a:chOff x="-2347331" y="331489"/>
              <a:chExt cx="1945364" cy="2392535"/>
            </a:xfrm>
          </p:grpSpPr>
          <p:sp>
            <p:nvSpPr>
              <p:cNvPr id="1363" name="Google Shape;1363;p55"/>
              <p:cNvSpPr/>
              <p:nvPr/>
            </p:nvSpPr>
            <p:spPr>
              <a:xfrm>
                <a:off x="-1541865" y="331489"/>
                <a:ext cx="1139898" cy="1271418"/>
              </a:xfrm>
              <a:custGeom>
                <a:avLst/>
                <a:gdLst/>
                <a:ahLst/>
                <a:cxnLst/>
                <a:rect l="l" t="t" r="r" b="b"/>
                <a:pathLst>
                  <a:path w="6067" h="6767" extrusionOk="0">
                    <a:moveTo>
                      <a:pt x="1897" y="1"/>
                    </a:moveTo>
                    <a:cubicBezTo>
                      <a:pt x="1585" y="1"/>
                      <a:pt x="1317" y="220"/>
                      <a:pt x="1255" y="526"/>
                    </a:cubicBezTo>
                    <a:lnTo>
                      <a:pt x="0" y="6767"/>
                    </a:lnTo>
                    <a:lnTo>
                      <a:pt x="4781" y="6767"/>
                    </a:lnTo>
                    <a:lnTo>
                      <a:pt x="5984" y="784"/>
                    </a:lnTo>
                    <a:cubicBezTo>
                      <a:pt x="6066" y="379"/>
                      <a:pt x="5756" y="1"/>
                      <a:pt x="5344"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5"/>
              <p:cNvSpPr/>
              <p:nvPr/>
            </p:nvSpPr>
            <p:spPr>
              <a:xfrm>
                <a:off x="-1678270" y="331489"/>
                <a:ext cx="1139898" cy="1271418"/>
              </a:xfrm>
              <a:custGeom>
                <a:avLst/>
                <a:gdLst/>
                <a:ahLst/>
                <a:cxnLst/>
                <a:rect l="l" t="t" r="r" b="b"/>
                <a:pathLst>
                  <a:path w="6067" h="6767" extrusionOk="0">
                    <a:moveTo>
                      <a:pt x="1898" y="1"/>
                    </a:moveTo>
                    <a:cubicBezTo>
                      <a:pt x="1586" y="1"/>
                      <a:pt x="1318" y="220"/>
                      <a:pt x="1256" y="526"/>
                    </a:cubicBezTo>
                    <a:lnTo>
                      <a:pt x="1" y="6767"/>
                    </a:lnTo>
                    <a:lnTo>
                      <a:pt x="4780" y="6767"/>
                    </a:lnTo>
                    <a:lnTo>
                      <a:pt x="5985" y="784"/>
                    </a:lnTo>
                    <a:cubicBezTo>
                      <a:pt x="6067" y="379"/>
                      <a:pt x="5757" y="1"/>
                      <a:pt x="5343" y="1"/>
                    </a:cubicBez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5"/>
              <p:cNvSpPr/>
              <p:nvPr/>
            </p:nvSpPr>
            <p:spPr>
              <a:xfrm>
                <a:off x="-2347331" y="1602727"/>
                <a:ext cx="1188748" cy="1121298"/>
              </a:xfrm>
              <a:custGeom>
                <a:avLst/>
                <a:gdLst/>
                <a:ahLst/>
                <a:cxnLst/>
                <a:rect l="l" t="t" r="r" b="b"/>
                <a:pathLst>
                  <a:path w="6327" h="5968" extrusionOk="0">
                    <a:moveTo>
                      <a:pt x="2278" y="1"/>
                    </a:moveTo>
                    <a:cubicBezTo>
                      <a:pt x="1748" y="1"/>
                      <a:pt x="1277" y="356"/>
                      <a:pt x="1132" y="865"/>
                    </a:cubicBezTo>
                    <a:lnTo>
                      <a:pt x="105" y="4446"/>
                    </a:lnTo>
                    <a:cubicBezTo>
                      <a:pt x="0" y="4809"/>
                      <a:pt x="71" y="5190"/>
                      <a:pt x="298" y="5492"/>
                    </a:cubicBezTo>
                    <a:cubicBezTo>
                      <a:pt x="526" y="5793"/>
                      <a:pt x="873" y="5968"/>
                      <a:pt x="1251" y="5968"/>
                    </a:cubicBezTo>
                    <a:lnTo>
                      <a:pt x="6327" y="5968"/>
                    </a:lnTo>
                    <a:lnTo>
                      <a:pt x="6327" y="5625"/>
                    </a:lnTo>
                    <a:lnTo>
                      <a:pt x="1251" y="5625"/>
                    </a:lnTo>
                    <a:cubicBezTo>
                      <a:pt x="982" y="5625"/>
                      <a:pt x="734" y="5502"/>
                      <a:pt x="573" y="5286"/>
                    </a:cubicBezTo>
                    <a:cubicBezTo>
                      <a:pt x="410" y="5071"/>
                      <a:pt x="360" y="4799"/>
                      <a:pt x="434" y="4540"/>
                    </a:cubicBezTo>
                    <a:lnTo>
                      <a:pt x="1461" y="960"/>
                    </a:lnTo>
                    <a:cubicBezTo>
                      <a:pt x="1564" y="597"/>
                      <a:pt x="1901" y="344"/>
                      <a:pt x="2278" y="344"/>
                    </a:cubicBezTo>
                    <a:lnTo>
                      <a:pt x="6327" y="344"/>
                    </a:lnTo>
                    <a:lnTo>
                      <a:pt x="6327" y="1"/>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5"/>
              <p:cNvSpPr/>
              <p:nvPr/>
            </p:nvSpPr>
            <p:spPr>
              <a:xfrm>
                <a:off x="-2136335" y="1435132"/>
                <a:ext cx="1492934" cy="168909"/>
              </a:xfrm>
              <a:custGeom>
                <a:avLst/>
                <a:gdLst/>
                <a:ahLst/>
                <a:cxnLst/>
                <a:rect l="l" t="t" r="r" b="b"/>
                <a:pathLst>
                  <a:path w="7946" h="899" extrusionOk="0">
                    <a:moveTo>
                      <a:pt x="451" y="0"/>
                    </a:moveTo>
                    <a:cubicBezTo>
                      <a:pt x="203" y="0"/>
                      <a:pt x="1" y="201"/>
                      <a:pt x="1" y="449"/>
                    </a:cubicBezTo>
                    <a:cubicBezTo>
                      <a:pt x="1" y="697"/>
                      <a:pt x="203" y="898"/>
                      <a:pt x="451" y="898"/>
                    </a:cubicBezTo>
                    <a:lnTo>
                      <a:pt x="7945" y="898"/>
                    </a:lnTo>
                    <a:lnTo>
                      <a:pt x="7945" y="0"/>
                    </a:ln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5"/>
              <p:cNvSpPr/>
              <p:nvPr/>
            </p:nvSpPr>
            <p:spPr>
              <a:xfrm>
                <a:off x="-1832524" y="1602727"/>
                <a:ext cx="1189124" cy="1121298"/>
              </a:xfrm>
              <a:custGeom>
                <a:avLst/>
                <a:gdLst/>
                <a:ahLst/>
                <a:cxnLst/>
                <a:rect l="l" t="t" r="r" b="b"/>
                <a:pathLst>
                  <a:path w="6329" h="5968" extrusionOk="0">
                    <a:moveTo>
                      <a:pt x="2278" y="1"/>
                    </a:moveTo>
                    <a:cubicBezTo>
                      <a:pt x="1748" y="1"/>
                      <a:pt x="1278" y="356"/>
                      <a:pt x="1132" y="865"/>
                    </a:cubicBezTo>
                    <a:lnTo>
                      <a:pt x="105" y="4446"/>
                    </a:lnTo>
                    <a:cubicBezTo>
                      <a:pt x="0" y="4809"/>
                      <a:pt x="71" y="5190"/>
                      <a:pt x="299" y="5492"/>
                    </a:cubicBezTo>
                    <a:cubicBezTo>
                      <a:pt x="526" y="5793"/>
                      <a:pt x="873" y="5968"/>
                      <a:pt x="1251" y="5968"/>
                    </a:cubicBezTo>
                    <a:lnTo>
                      <a:pt x="6328" y="5968"/>
                    </a:lnTo>
                    <a:lnTo>
                      <a:pt x="6328" y="5625"/>
                    </a:lnTo>
                    <a:lnTo>
                      <a:pt x="1251" y="5625"/>
                    </a:lnTo>
                    <a:cubicBezTo>
                      <a:pt x="982" y="5625"/>
                      <a:pt x="734" y="5502"/>
                      <a:pt x="572" y="5286"/>
                    </a:cubicBezTo>
                    <a:cubicBezTo>
                      <a:pt x="409" y="5071"/>
                      <a:pt x="360" y="4799"/>
                      <a:pt x="434" y="4540"/>
                    </a:cubicBezTo>
                    <a:lnTo>
                      <a:pt x="1461" y="960"/>
                    </a:lnTo>
                    <a:cubicBezTo>
                      <a:pt x="1564" y="597"/>
                      <a:pt x="1901" y="344"/>
                      <a:pt x="2278" y="344"/>
                    </a:cubicBezTo>
                    <a:lnTo>
                      <a:pt x="6328" y="344"/>
                    </a:lnTo>
                    <a:lnTo>
                      <a:pt x="6328" y="1"/>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55"/>
            <p:cNvGrpSpPr/>
            <p:nvPr/>
          </p:nvGrpSpPr>
          <p:grpSpPr>
            <a:xfrm>
              <a:off x="2440427" y="2999527"/>
              <a:ext cx="1199511" cy="1475237"/>
              <a:chOff x="-626298" y="331489"/>
              <a:chExt cx="1945364" cy="2392535"/>
            </a:xfrm>
          </p:grpSpPr>
          <p:sp>
            <p:nvSpPr>
              <p:cNvPr id="1369" name="Google Shape;1369;p55"/>
              <p:cNvSpPr/>
              <p:nvPr/>
            </p:nvSpPr>
            <p:spPr>
              <a:xfrm>
                <a:off x="179168" y="331489"/>
                <a:ext cx="1139898" cy="1271418"/>
              </a:xfrm>
              <a:custGeom>
                <a:avLst/>
                <a:gdLst/>
                <a:ahLst/>
                <a:cxnLst/>
                <a:rect l="l" t="t" r="r" b="b"/>
                <a:pathLst>
                  <a:path w="6067" h="6767" extrusionOk="0">
                    <a:moveTo>
                      <a:pt x="1897" y="1"/>
                    </a:moveTo>
                    <a:cubicBezTo>
                      <a:pt x="1585" y="1"/>
                      <a:pt x="1318" y="220"/>
                      <a:pt x="1255" y="526"/>
                    </a:cubicBezTo>
                    <a:lnTo>
                      <a:pt x="0" y="6767"/>
                    </a:lnTo>
                    <a:lnTo>
                      <a:pt x="4781" y="6767"/>
                    </a:lnTo>
                    <a:lnTo>
                      <a:pt x="5984" y="784"/>
                    </a:lnTo>
                    <a:cubicBezTo>
                      <a:pt x="6066" y="379"/>
                      <a:pt x="5756" y="1"/>
                      <a:pt x="5344"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5"/>
              <p:cNvSpPr/>
              <p:nvPr/>
            </p:nvSpPr>
            <p:spPr>
              <a:xfrm>
                <a:off x="42763" y="331489"/>
                <a:ext cx="1139898" cy="1271418"/>
              </a:xfrm>
              <a:custGeom>
                <a:avLst/>
                <a:gdLst/>
                <a:ahLst/>
                <a:cxnLst/>
                <a:rect l="l" t="t" r="r" b="b"/>
                <a:pathLst>
                  <a:path w="6067" h="6767" extrusionOk="0">
                    <a:moveTo>
                      <a:pt x="1898" y="1"/>
                    </a:moveTo>
                    <a:cubicBezTo>
                      <a:pt x="1586" y="1"/>
                      <a:pt x="1318" y="220"/>
                      <a:pt x="1256" y="526"/>
                    </a:cubicBezTo>
                    <a:lnTo>
                      <a:pt x="1" y="6767"/>
                    </a:lnTo>
                    <a:lnTo>
                      <a:pt x="4781" y="6767"/>
                    </a:lnTo>
                    <a:lnTo>
                      <a:pt x="5985" y="784"/>
                    </a:lnTo>
                    <a:cubicBezTo>
                      <a:pt x="6067" y="379"/>
                      <a:pt x="5757" y="1"/>
                      <a:pt x="5343" y="1"/>
                    </a:cubicBez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5"/>
              <p:cNvSpPr/>
              <p:nvPr/>
            </p:nvSpPr>
            <p:spPr>
              <a:xfrm>
                <a:off x="-626298" y="1602727"/>
                <a:ext cx="1189124" cy="1121298"/>
              </a:xfrm>
              <a:custGeom>
                <a:avLst/>
                <a:gdLst/>
                <a:ahLst/>
                <a:cxnLst/>
                <a:rect l="l" t="t" r="r" b="b"/>
                <a:pathLst>
                  <a:path w="6329" h="5968" extrusionOk="0">
                    <a:moveTo>
                      <a:pt x="2278" y="1"/>
                    </a:moveTo>
                    <a:cubicBezTo>
                      <a:pt x="1748" y="1"/>
                      <a:pt x="1278" y="356"/>
                      <a:pt x="1132" y="865"/>
                    </a:cubicBezTo>
                    <a:lnTo>
                      <a:pt x="105" y="4446"/>
                    </a:lnTo>
                    <a:cubicBezTo>
                      <a:pt x="0" y="4809"/>
                      <a:pt x="71" y="5190"/>
                      <a:pt x="299" y="5492"/>
                    </a:cubicBezTo>
                    <a:cubicBezTo>
                      <a:pt x="526" y="5793"/>
                      <a:pt x="873" y="5968"/>
                      <a:pt x="1251" y="5968"/>
                    </a:cubicBezTo>
                    <a:lnTo>
                      <a:pt x="6328" y="5968"/>
                    </a:lnTo>
                    <a:lnTo>
                      <a:pt x="6328" y="5625"/>
                    </a:lnTo>
                    <a:lnTo>
                      <a:pt x="1251" y="5625"/>
                    </a:lnTo>
                    <a:cubicBezTo>
                      <a:pt x="982" y="5625"/>
                      <a:pt x="734" y="5502"/>
                      <a:pt x="573" y="5286"/>
                    </a:cubicBezTo>
                    <a:cubicBezTo>
                      <a:pt x="410" y="5071"/>
                      <a:pt x="360" y="4799"/>
                      <a:pt x="434" y="4540"/>
                    </a:cubicBezTo>
                    <a:lnTo>
                      <a:pt x="1461" y="960"/>
                    </a:lnTo>
                    <a:cubicBezTo>
                      <a:pt x="1564" y="597"/>
                      <a:pt x="1901" y="344"/>
                      <a:pt x="2278" y="344"/>
                    </a:cubicBezTo>
                    <a:lnTo>
                      <a:pt x="6328" y="344"/>
                    </a:lnTo>
                    <a:lnTo>
                      <a:pt x="6328" y="1"/>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5"/>
              <p:cNvSpPr/>
              <p:nvPr/>
            </p:nvSpPr>
            <p:spPr>
              <a:xfrm>
                <a:off x="-415303" y="1435132"/>
                <a:ext cx="1492934" cy="168909"/>
              </a:xfrm>
              <a:custGeom>
                <a:avLst/>
                <a:gdLst/>
                <a:ahLst/>
                <a:cxnLst/>
                <a:rect l="l" t="t" r="r" b="b"/>
                <a:pathLst>
                  <a:path w="7946" h="899" extrusionOk="0">
                    <a:moveTo>
                      <a:pt x="451" y="0"/>
                    </a:moveTo>
                    <a:cubicBezTo>
                      <a:pt x="203" y="0"/>
                      <a:pt x="1" y="201"/>
                      <a:pt x="1" y="449"/>
                    </a:cubicBezTo>
                    <a:cubicBezTo>
                      <a:pt x="1" y="697"/>
                      <a:pt x="203" y="898"/>
                      <a:pt x="451" y="898"/>
                    </a:cubicBezTo>
                    <a:lnTo>
                      <a:pt x="7945" y="898"/>
                    </a:lnTo>
                    <a:lnTo>
                      <a:pt x="7945" y="0"/>
                    </a:ln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5"/>
              <p:cNvSpPr/>
              <p:nvPr/>
            </p:nvSpPr>
            <p:spPr>
              <a:xfrm>
                <a:off x="-111492" y="1602727"/>
                <a:ext cx="1189124" cy="1121298"/>
              </a:xfrm>
              <a:custGeom>
                <a:avLst/>
                <a:gdLst/>
                <a:ahLst/>
                <a:cxnLst/>
                <a:rect l="l" t="t" r="r" b="b"/>
                <a:pathLst>
                  <a:path w="6329" h="5968" extrusionOk="0">
                    <a:moveTo>
                      <a:pt x="2278" y="1"/>
                    </a:moveTo>
                    <a:cubicBezTo>
                      <a:pt x="1750" y="1"/>
                      <a:pt x="1278" y="356"/>
                      <a:pt x="1132" y="865"/>
                    </a:cubicBezTo>
                    <a:lnTo>
                      <a:pt x="105" y="4446"/>
                    </a:lnTo>
                    <a:cubicBezTo>
                      <a:pt x="0" y="4809"/>
                      <a:pt x="71" y="5190"/>
                      <a:pt x="299" y="5492"/>
                    </a:cubicBezTo>
                    <a:cubicBezTo>
                      <a:pt x="526" y="5793"/>
                      <a:pt x="873" y="5968"/>
                      <a:pt x="1251" y="5968"/>
                    </a:cubicBezTo>
                    <a:lnTo>
                      <a:pt x="6328" y="5968"/>
                    </a:lnTo>
                    <a:lnTo>
                      <a:pt x="6328" y="5625"/>
                    </a:lnTo>
                    <a:lnTo>
                      <a:pt x="1251" y="5625"/>
                    </a:lnTo>
                    <a:cubicBezTo>
                      <a:pt x="982" y="5625"/>
                      <a:pt x="734" y="5502"/>
                      <a:pt x="572" y="5286"/>
                    </a:cubicBezTo>
                    <a:cubicBezTo>
                      <a:pt x="409" y="5071"/>
                      <a:pt x="360" y="4799"/>
                      <a:pt x="434" y="4540"/>
                    </a:cubicBezTo>
                    <a:lnTo>
                      <a:pt x="1461" y="960"/>
                    </a:lnTo>
                    <a:cubicBezTo>
                      <a:pt x="1565" y="597"/>
                      <a:pt x="1901" y="344"/>
                      <a:pt x="2278" y="344"/>
                    </a:cubicBezTo>
                    <a:lnTo>
                      <a:pt x="6328" y="344"/>
                    </a:lnTo>
                    <a:lnTo>
                      <a:pt x="6328" y="1"/>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55"/>
            <p:cNvGrpSpPr/>
            <p:nvPr/>
          </p:nvGrpSpPr>
          <p:grpSpPr>
            <a:xfrm>
              <a:off x="2161561" y="1981491"/>
              <a:ext cx="1333087" cy="2504805"/>
              <a:chOff x="-1004512" y="-1333746"/>
              <a:chExt cx="2161997" cy="4062285"/>
            </a:xfrm>
          </p:grpSpPr>
          <p:sp>
            <p:nvSpPr>
              <p:cNvPr id="1375" name="Google Shape;1375;p55"/>
              <p:cNvSpPr/>
              <p:nvPr/>
            </p:nvSpPr>
            <p:spPr>
              <a:xfrm>
                <a:off x="-330566" y="-465148"/>
                <a:ext cx="700623" cy="1477716"/>
              </a:xfrm>
              <a:custGeom>
                <a:avLst/>
                <a:gdLst/>
                <a:ahLst/>
                <a:cxnLst/>
                <a:rect l="l" t="t" r="r" b="b"/>
                <a:pathLst>
                  <a:path w="3729" h="7865" extrusionOk="0">
                    <a:moveTo>
                      <a:pt x="3523" y="1"/>
                    </a:moveTo>
                    <a:cubicBezTo>
                      <a:pt x="2634" y="386"/>
                      <a:pt x="2417" y="3634"/>
                      <a:pt x="2291" y="3974"/>
                    </a:cubicBezTo>
                    <a:cubicBezTo>
                      <a:pt x="2212" y="4188"/>
                      <a:pt x="0" y="7383"/>
                      <a:pt x="0" y="7383"/>
                    </a:cubicBezTo>
                    <a:lnTo>
                      <a:pt x="816" y="7865"/>
                    </a:lnTo>
                    <a:cubicBezTo>
                      <a:pt x="816" y="7865"/>
                      <a:pt x="3457" y="4951"/>
                      <a:pt x="3593" y="4552"/>
                    </a:cubicBezTo>
                    <a:cubicBezTo>
                      <a:pt x="3729" y="4154"/>
                      <a:pt x="3523" y="1"/>
                      <a:pt x="3523" y="1"/>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5"/>
              <p:cNvSpPr/>
              <p:nvPr/>
            </p:nvSpPr>
            <p:spPr>
              <a:xfrm>
                <a:off x="-1004512" y="2534454"/>
                <a:ext cx="601232" cy="194085"/>
              </a:xfrm>
              <a:custGeom>
                <a:avLst/>
                <a:gdLst/>
                <a:ahLst/>
                <a:cxnLst/>
                <a:rect l="l" t="t" r="r" b="b"/>
                <a:pathLst>
                  <a:path w="3200" h="1033" extrusionOk="0">
                    <a:moveTo>
                      <a:pt x="2066" y="0"/>
                    </a:moveTo>
                    <a:cubicBezTo>
                      <a:pt x="2066" y="0"/>
                      <a:pt x="1655" y="167"/>
                      <a:pt x="1227" y="317"/>
                    </a:cubicBezTo>
                    <a:cubicBezTo>
                      <a:pt x="947" y="417"/>
                      <a:pt x="658" y="507"/>
                      <a:pt x="472" y="540"/>
                    </a:cubicBezTo>
                    <a:cubicBezTo>
                      <a:pt x="0" y="622"/>
                      <a:pt x="7" y="1026"/>
                      <a:pt x="7" y="1026"/>
                    </a:cubicBezTo>
                    <a:cubicBezTo>
                      <a:pt x="7" y="1026"/>
                      <a:pt x="197" y="1032"/>
                      <a:pt x="472" y="1032"/>
                    </a:cubicBezTo>
                    <a:cubicBezTo>
                      <a:pt x="1029" y="1032"/>
                      <a:pt x="1935" y="1005"/>
                      <a:pt x="2326" y="840"/>
                    </a:cubicBezTo>
                    <a:lnTo>
                      <a:pt x="2430" y="1026"/>
                    </a:lnTo>
                    <a:cubicBezTo>
                      <a:pt x="2430" y="1026"/>
                      <a:pt x="2749" y="1030"/>
                      <a:pt x="2962" y="1030"/>
                    </a:cubicBezTo>
                    <a:cubicBezTo>
                      <a:pt x="3069" y="1030"/>
                      <a:pt x="3149" y="1029"/>
                      <a:pt x="3149" y="1026"/>
                    </a:cubicBezTo>
                    <a:cubicBezTo>
                      <a:pt x="3152" y="1017"/>
                      <a:pt x="3199" y="680"/>
                      <a:pt x="3124" y="312"/>
                    </a:cubicBezTo>
                    <a:cubicBezTo>
                      <a:pt x="3103" y="208"/>
                      <a:pt x="3073" y="101"/>
                      <a:pt x="3026" y="0"/>
                    </a:cubicBez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5"/>
              <p:cNvSpPr/>
              <p:nvPr/>
            </p:nvSpPr>
            <p:spPr>
              <a:xfrm>
                <a:off x="-840676" y="734881"/>
                <a:ext cx="1471891" cy="1807078"/>
              </a:xfrm>
              <a:custGeom>
                <a:avLst/>
                <a:gdLst/>
                <a:ahLst/>
                <a:cxnLst/>
                <a:rect l="l" t="t" r="r" b="b"/>
                <a:pathLst>
                  <a:path w="7834" h="9618" extrusionOk="0">
                    <a:moveTo>
                      <a:pt x="5071" y="0"/>
                    </a:moveTo>
                    <a:cubicBezTo>
                      <a:pt x="5071" y="0"/>
                      <a:pt x="818" y="1250"/>
                      <a:pt x="390" y="2542"/>
                    </a:cubicBezTo>
                    <a:cubicBezTo>
                      <a:pt x="1" y="3720"/>
                      <a:pt x="1194" y="9578"/>
                      <a:pt x="1194" y="9578"/>
                    </a:cubicBezTo>
                    <a:cubicBezTo>
                      <a:pt x="1194" y="9578"/>
                      <a:pt x="1407" y="9617"/>
                      <a:pt x="1692" y="9617"/>
                    </a:cubicBezTo>
                    <a:cubicBezTo>
                      <a:pt x="1834" y="9617"/>
                      <a:pt x="1994" y="9607"/>
                      <a:pt x="2154" y="9578"/>
                    </a:cubicBezTo>
                    <a:cubicBezTo>
                      <a:pt x="2154" y="9578"/>
                      <a:pt x="2130" y="3727"/>
                      <a:pt x="2304" y="3581"/>
                    </a:cubicBezTo>
                    <a:cubicBezTo>
                      <a:pt x="2480" y="3435"/>
                      <a:pt x="6746" y="2561"/>
                      <a:pt x="7290" y="2056"/>
                    </a:cubicBezTo>
                    <a:cubicBezTo>
                      <a:pt x="7834" y="1551"/>
                      <a:pt x="7649" y="21"/>
                      <a:pt x="7649" y="21"/>
                    </a:cubicBezTo>
                    <a:lnTo>
                      <a:pt x="5071" y="0"/>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5"/>
              <p:cNvSpPr/>
              <p:nvPr/>
            </p:nvSpPr>
            <p:spPr>
              <a:xfrm>
                <a:off x="-672330" y="2534454"/>
                <a:ext cx="600856" cy="194085"/>
              </a:xfrm>
              <a:custGeom>
                <a:avLst/>
                <a:gdLst/>
                <a:ahLst/>
                <a:cxnLst/>
                <a:rect l="l" t="t" r="r" b="b"/>
                <a:pathLst>
                  <a:path w="3198" h="1033" extrusionOk="0">
                    <a:moveTo>
                      <a:pt x="2066" y="0"/>
                    </a:moveTo>
                    <a:cubicBezTo>
                      <a:pt x="2066" y="0"/>
                      <a:pt x="1655" y="167"/>
                      <a:pt x="1226" y="317"/>
                    </a:cubicBezTo>
                    <a:cubicBezTo>
                      <a:pt x="945" y="417"/>
                      <a:pt x="658" y="507"/>
                      <a:pt x="471" y="540"/>
                    </a:cubicBezTo>
                    <a:cubicBezTo>
                      <a:pt x="0" y="622"/>
                      <a:pt x="6" y="1026"/>
                      <a:pt x="6" y="1026"/>
                    </a:cubicBezTo>
                    <a:cubicBezTo>
                      <a:pt x="6" y="1026"/>
                      <a:pt x="196" y="1032"/>
                      <a:pt x="471" y="1032"/>
                    </a:cubicBezTo>
                    <a:cubicBezTo>
                      <a:pt x="1027" y="1032"/>
                      <a:pt x="1933" y="1005"/>
                      <a:pt x="2325" y="840"/>
                    </a:cubicBezTo>
                    <a:lnTo>
                      <a:pt x="2428" y="1026"/>
                    </a:lnTo>
                    <a:cubicBezTo>
                      <a:pt x="2428" y="1026"/>
                      <a:pt x="2748" y="1030"/>
                      <a:pt x="2961" y="1030"/>
                    </a:cubicBezTo>
                    <a:cubicBezTo>
                      <a:pt x="3068" y="1030"/>
                      <a:pt x="3148" y="1029"/>
                      <a:pt x="3148" y="1026"/>
                    </a:cubicBezTo>
                    <a:cubicBezTo>
                      <a:pt x="3151" y="1017"/>
                      <a:pt x="3198" y="680"/>
                      <a:pt x="3124" y="312"/>
                    </a:cubicBezTo>
                    <a:cubicBezTo>
                      <a:pt x="3101" y="208"/>
                      <a:pt x="3071" y="101"/>
                      <a:pt x="3025" y="0"/>
                    </a:cubicBez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5"/>
              <p:cNvSpPr/>
              <p:nvPr/>
            </p:nvSpPr>
            <p:spPr>
              <a:xfrm>
                <a:off x="-751618" y="742020"/>
                <a:ext cx="1774198" cy="1803884"/>
              </a:xfrm>
              <a:custGeom>
                <a:avLst/>
                <a:gdLst/>
                <a:ahLst/>
                <a:cxnLst/>
                <a:rect l="l" t="t" r="r" b="b"/>
                <a:pathLst>
                  <a:path w="9443" h="9601" extrusionOk="0">
                    <a:moveTo>
                      <a:pt x="5730" y="0"/>
                    </a:moveTo>
                    <a:cubicBezTo>
                      <a:pt x="5730" y="0"/>
                      <a:pt x="1248" y="1013"/>
                      <a:pt x="544" y="1978"/>
                    </a:cubicBezTo>
                    <a:cubicBezTo>
                      <a:pt x="0" y="2723"/>
                      <a:pt x="2488" y="9540"/>
                      <a:pt x="2488" y="9540"/>
                    </a:cubicBezTo>
                    <a:cubicBezTo>
                      <a:pt x="2668" y="9585"/>
                      <a:pt x="2835" y="9600"/>
                      <a:pt x="2977" y="9600"/>
                    </a:cubicBezTo>
                    <a:cubicBezTo>
                      <a:pt x="3261" y="9600"/>
                      <a:pt x="3447" y="9540"/>
                      <a:pt x="3447" y="9540"/>
                    </a:cubicBezTo>
                    <a:cubicBezTo>
                      <a:pt x="3447" y="9540"/>
                      <a:pt x="2753" y="3927"/>
                      <a:pt x="2967" y="3739"/>
                    </a:cubicBezTo>
                    <a:cubicBezTo>
                      <a:pt x="3030" y="3683"/>
                      <a:pt x="3320" y="3672"/>
                      <a:pt x="3740" y="3672"/>
                    </a:cubicBezTo>
                    <a:cubicBezTo>
                      <a:pt x="4017" y="3672"/>
                      <a:pt x="4351" y="3676"/>
                      <a:pt x="4714" y="3676"/>
                    </a:cubicBezTo>
                    <a:cubicBezTo>
                      <a:pt x="6175" y="3676"/>
                      <a:pt x="8101" y="3598"/>
                      <a:pt x="8673" y="2804"/>
                    </a:cubicBezTo>
                    <a:cubicBezTo>
                      <a:pt x="9442" y="1737"/>
                      <a:pt x="9041" y="131"/>
                      <a:pt x="9041" y="131"/>
                    </a:cubicBezTo>
                    <a:lnTo>
                      <a:pt x="5730" y="0"/>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5"/>
              <p:cNvSpPr/>
              <p:nvPr/>
            </p:nvSpPr>
            <p:spPr>
              <a:xfrm>
                <a:off x="107207" y="-513247"/>
                <a:ext cx="843416" cy="1303922"/>
              </a:xfrm>
              <a:custGeom>
                <a:avLst/>
                <a:gdLst/>
                <a:ahLst/>
                <a:cxnLst/>
                <a:rect l="l" t="t" r="r" b="b"/>
                <a:pathLst>
                  <a:path w="4489" h="6940" extrusionOk="0">
                    <a:moveTo>
                      <a:pt x="2245" y="0"/>
                    </a:moveTo>
                    <a:lnTo>
                      <a:pt x="1193" y="257"/>
                    </a:lnTo>
                    <a:lnTo>
                      <a:pt x="1" y="6650"/>
                    </a:lnTo>
                    <a:cubicBezTo>
                      <a:pt x="617" y="6874"/>
                      <a:pt x="1497" y="6939"/>
                      <a:pt x="2314" y="6939"/>
                    </a:cubicBezTo>
                    <a:cubicBezTo>
                      <a:pt x="3463" y="6939"/>
                      <a:pt x="4489" y="6810"/>
                      <a:pt x="4489" y="6810"/>
                    </a:cubicBezTo>
                    <a:cubicBezTo>
                      <a:pt x="4480" y="6051"/>
                      <a:pt x="4248" y="488"/>
                      <a:pt x="4248" y="488"/>
                    </a:cubicBezTo>
                    <a:lnTo>
                      <a:pt x="3253" y="75"/>
                    </a:lnTo>
                    <a:lnTo>
                      <a:pt x="2245" y="0"/>
                    </a:ln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5"/>
              <p:cNvSpPr/>
              <p:nvPr/>
            </p:nvSpPr>
            <p:spPr>
              <a:xfrm>
                <a:off x="480912" y="-415358"/>
                <a:ext cx="184315" cy="861828"/>
              </a:xfrm>
              <a:custGeom>
                <a:avLst/>
                <a:gdLst/>
                <a:ahLst/>
                <a:cxnLst/>
                <a:rect l="l" t="t" r="r" b="b"/>
                <a:pathLst>
                  <a:path w="981" h="4587" extrusionOk="0">
                    <a:moveTo>
                      <a:pt x="707" y="1"/>
                    </a:moveTo>
                    <a:lnTo>
                      <a:pt x="401" y="117"/>
                    </a:lnTo>
                    <a:lnTo>
                      <a:pt x="580" y="295"/>
                    </a:lnTo>
                    <a:lnTo>
                      <a:pt x="1" y="3976"/>
                    </a:lnTo>
                    <a:lnTo>
                      <a:pt x="407" y="4586"/>
                    </a:lnTo>
                    <a:lnTo>
                      <a:pt x="919" y="3976"/>
                    </a:lnTo>
                    <a:lnTo>
                      <a:pt x="757" y="298"/>
                    </a:lnTo>
                    <a:lnTo>
                      <a:pt x="981" y="130"/>
                    </a:lnTo>
                    <a:lnTo>
                      <a:pt x="707" y="1"/>
                    </a:ln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5"/>
              <p:cNvSpPr/>
              <p:nvPr/>
            </p:nvSpPr>
            <p:spPr>
              <a:xfrm>
                <a:off x="-151135" y="225897"/>
                <a:ext cx="475913" cy="210243"/>
              </a:xfrm>
              <a:custGeom>
                <a:avLst/>
                <a:gdLst/>
                <a:ahLst/>
                <a:cxnLst/>
                <a:rect l="l" t="t" r="r" b="b"/>
                <a:pathLst>
                  <a:path w="2533" h="1119" extrusionOk="0">
                    <a:moveTo>
                      <a:pt x="503" y="0"/>
                    </a:moveTo>
                    <a:cubicBezTo>
                      <a:pt x="225" y="0"/>
                      <a:pt x="0" y="226"/>
                      <a:pt x="0" y="503"/>
                    </a:cubicBezTo>
                    <a:lnTo>
                      <a:pt x="0" y="1118"/>
                    </a:lnTo>
                    <a:lnTo>
                      <a:pt x="266" y="1118"/>
                    </a:lnTo>
                    <a:lnTo>
                      <a:pt x="266" y="503"/>
                    </a:lnTo>
                    <a:cubicBezTo>
                      <a:pt x="266" y="372"/>
                      <a:pt x="373" y="267"/>
                      <a:pt x="503" y="267"/>
                    </a:cubicBezTo>
                    <a:lnTo>
                      <a:pt x="2030" y="267"/>
                    </a:lnTo>
                    <a:cubicBezTo>
                      <a:pt x="2160" y="267"/>
                      <a:pt x="2267" y="372"/>
                      <a:pt x="2267" y="503"/>
                    </a:cubicBezTo>
                    <a:lnTo>
                      <a:pt x="2267" y="1118"/>
                    </a:lnTo>
                    <a:lnTo>
                      <a:pt x="2533" y="1118"/>
                    </a:lnTo>
                    <a:lnTo>
                      <a:pt x="2533" y="503"/>
                    </a:lnTo>
                    <a:cubicBezTo>
                      <a:pt x="2533" y="226"/>
                      <a:pt x="2308" y="0"/>
                      <a:pt x="2030"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5"/>
              <p:cNvSpPr/>
              <p:nvPr/>
            </p:nvSpPr>
            <p:spPr>
              <a:xfrm>
                <a:off x="-302383" y="386916"/>
                <a:ext cx="897339" cy="552758"/>
              </a:xfrm>
              <a:custGeom>
                <a:avLst/>
                <a:gdLst/>
                <a:ahLst/>
                <a:cxnLst/>
                <a:rect l="l" t="t" r="r" b="b"/>
                <a:pathLst>
                  <a:path w="4776" h="2942" extrusionOk="0">
                    <a:moveTo>
                      <a:pt x="23" y="0"/>
                    </a:moveTo>
                    <a:cubicBezTo>
                      <a:pt x="10" y="0"/>
                      <a:pt x="0" y="9"/>
                      <a:pt x="0" y="22"/>
                    </a:cubicBezTo>
                    <a:lnTo>
                      <a:pt x="0" y="2920"/>
                    </a:lnTo>
                    <a:cubicBezTo>
                      <a:pt x="0" y="2932"/>
                      <a:pt x="10" y="2941"/>
                      <a:pt x="23" y="2941"/>
                    </a:cubicBezTo>
                    <a:lnTo>
                      <a:pt x="4755" y="2941"/>
                    </a:lnTo>
                    <a:cubicBezTo>
                      <a:pt x="4766" y="2941"/>
                      <a:pt x="4776" y="2932"/>
                      <a:pt x="4776" y="2920"/>
                    </a:cubicBezTo>
                    <a:lnTo>
                      <a:pt x="4776" y="22"/>
                    </a:lnTo>
                    <a:cubicBezTo>
                      <a:pt x="4776" y="9"/>
                      <a:pt x="4766" y="0"/>
                      <a:pt x="4755"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5"/>
              <p:cNvSpPr/>
              <p:nvPr/>
            </p:nvSpPr>
            <p:spPr>
              <a:xfrm>
                <a:off x="-361755" y="386916"/>
                <a:ext cx="897151" cy="552758"/>
              </a:xfrm>
              <a:custGeom>
                <a:avLst/>
                <a:gdLst/>
                <a:ahLst/>
                <a:cxnLst/>
                <a:rect l="l" t="t" r="r" b="b"/>
                <a:pathLst>
                  <a:path w="4775" h="2942" extrusionOk="0">
                    <a:moveTo>
                      <a:pt x="32" y="0"/>
                    </a:moveTo>
                    <a:cubicBezTo>
                      <a:pt x="15" y="0"/>
                      <a:pt x="0" y="15"/>
                      <a:pt x="0" y="32"/>
                    </a:cubicBezTo>
                    <a:lnTo>
                      <a:pt x="0" y="2910"/>
                    </a:lnTo>
                    <a:cubicBezTo>
                      <a:pt x="0" y="2927"/>
                      <a:pt x="15" y="2941"/>
                      <a:pt x="32" y="2941"/>
                    </a:cubicBezTo>
                    <a:lnTo>
                      <a:pt x="4743" y="2941"/>
                    </a:lnTo>
                    <a:cubicBezTo>
                      <a:pt x="4760" y="2941"/>
                      <a:pt x="4775" y="2927"/>
                      <a:pt x="4775" y="2910"/>
                    </a:cubicBezTo>
                    <a:lnTo>
                      <a:pt x="4775" y="32"/>
                    </a:lnTo>
                    <a:cubicBezTo>
                      <a:pt x="4775" y="15"/>
                      <a:pt x="4760" y="0"/>
                      <a:pt x="4743" y="0"/>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5"/>
              <p:cNvSpPr/>
              <p:nvPr/>
            </p:nvSpPr>
            <p:spPr>
              <a:xfrm>
                <a:off x="-361755" y="386916"/>
                <a:ext cx="897151" cy="291410"/>
              </a:xfrm>
              <a:custGeom>
                <a:avLst/>
                <a:gdLst/>
                <a:ahLst/>
                <a:cxnLst/>
                <a:rect l="l" t="t" r="r" b="b"/>
                <a:pathLst>
                  <a:path w="4775" h="1551" extrusionOk="0">
                    <a:moveTo>
                      <a:pt x="32" y="0"/>
                    </a:moveTo>
                    <a:cubicBezTo>
                      <a:pt x="15" y="0"/>
                      <a:pt x="0" y="15"/>
                      <a:pt x="0" y="32"/>
                    </a:cubicBezTo>
                    <a:lnTo>
                      <a:pt x="0" y="1392"/>
                    </a:lnTo>
                    <a:cubicBezTo>
                      <a:pt x="0" y="1479"/>
                      <a:pt x="71" y="1550"/>
                      <a:pt x="159" y="1550"/>
                    </a:cubicBezTo>
                    <a:lnTo>
                      <a:pt x="4616" y="1550"/>
                    </a:lnTo>
                    <a:cubicBezTo>
                      <a:pt x="4704" y="1550"/>
                      <a:pt x="4775" y="1479"/>
                      <a:pt x="4775" y="1392"/>
                    </a:cubicBezTo>
                    <a:lnTo>
                      <a:pt x="4775" y="32"/>
                    </a:lnTo>
                    <a:cubicBezTo>
                      <a:pt x="4775" y="15"/>
                      <a:pt x="4760" y="0"/>
                      <a:pt x="4743" y="0"/>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5"/>
              <p:cNvSpPr/>
              <p:nvPr/>
            </p:nvSpPr>
            <p:spPr>
              <a:xfrm>
                <a:off x="4998" y="627598"/>
                <a:ext cx="163648" cy="71396"/>
              </a:xfrm>
              <a:custGeom>
                <a:avLst/>
                <a:gdLst/>
                <a:ahLst/>
                <a:cxnLst/>
                <a:rect l="l" t="t" r="r" b="b"/>
                <a:pathLst>
                  <a:path w="871" h="380" extrusionOk="0">
                    <a:moveTo>
                      <a:pt x="1" y="0"/>
                    </a:moveTo>
                    <a:lnTo>
                      <a:pt x="1" y="380"/>
                    </a:lnTo>
                    <a:lnTo>
                      <a:pt x="870" y="380"/>
                    </a:lnTo>
                    <a:lnTo>
                      <a:pt x="870" y="0"/>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5"/>
              <p:cNvSpPr/>
              <p:nvPr/>
            </p:nvSpPr>
            <p:spPr>
              <a:xfrm>
                <a:off x="-17361" y="164834"/>
                <a:ext cx="264730" cy="213249"/>
              </a:xfrm>
              <a:custGeom>
                <a:avLst/>
                <a:gdLst/>
                <a:ahLst/>
                <a:cxnLst/>
                <a:rect l="l" t="t" r="r" b="b"/>
                <a:pathLst>
                  <a:path w="1409" h="1135" extrusionOk="0">
                    <a:moveTo>
                      <a:pt x="783" y="1"/>
                    </a:moveTo>
                    <a:cubicBezTo>
                      <a:pt x="779" y="1"/>
                      <a:pt x="775" y="1"/>
                      <a:pt x="771" y="1"/>
                    </a:cubicBezTo>
                    <a:cubicBezTo>
                      <a:pt x="573" y="14"/>
                      <a:pt x="1" y="439"/>
                      <a:pt x="19" y="576"/>
                    </a:cubicBezTo>
                    <a:cubicBezTo>
                      <a:pt x="37" y="707"/>
                      <a:pt x="200" y="1134"/>
                      <a:pt x="367" y="1134"/>
                    </a:cubicBezTo>
                    <a:cubicBezTo>
                      <a:pt x="374" y="1134"/>
                      <a:pt x="382" y="1133"/>
                      <a:pt x="390" y="1131"/>
                    </a:cubicBezTo>
                    <a:cubicBezTo>
                      <a:pt x="566" y="1089"/>
                      <a:pt x="1287" y="932"/>
                      <a:pt x="1287" y="932"/>
                    </a:cubicBezTo>
                    <a:lnTo>
                      <a:pt x="1409" y="280"/>
                    </a:lnTo>
                    <a:cubicBezTo>
                      <a:pt x="1409" y="280"/>
                      <a:pt x="988" y="1"/>
                      <a:pt x="783" y="1"/>
                    </a:cubicBezTo>
                    <a:close/>
                  </a:path>
                </a:pathLst>
              </a:custGeom>
              <a:solidFill>
                <a:srgbClr val="94564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5"/>
              <p:cNvSpPr/>
              <p:nvPr/>
            </p:nvSpPr>
            <p:spPr>
              <a:xfrm>
                <a:off x="188186" y="-421746"/>
                <a:ext cx="969299" cy="900721"/>
              </a:xfrm>
              <a:custGeom>
                <a:avLst/>
                <a:gdLst/>
                <a:ahLst/>
                <a:cxnLst/>
                <a:rect l="l" t="t" r="r" b="b"/>
                <a:pathLst>
                  <a:path w="5159" h="4794" extrusionOk="0">
                    <a:moveTo>
                      <a:pt x="3817" y="1"/>
                    </a:moveTo>
                    <a:lnTo>
                      <a:pt x="3540" y="1198"/>
                    </a:lnTo>
                    <a:cubicBezTo>
                      <a:pt x="3540" y="1198"/>
                      <a:pt x="3635" y="3505"/>
                      <a:pt x="3570" y="3548"/>
                    </a:cubicBezTo>
                    <a:cubicBezTo>
                      <a:pt x="3565" y="3551"/>
                      <a:pt x="3544" y="3552"/>
                      <a:pt x="3509" y="3552"/>
                    </a:cubicBezTo>
                    <a:cubicBezTo>
                      <a:pt x="3057" y="3552"/>
                      <a:pt x="278" y="3316"/>
                      <a:pt x="278" y="3316"/>
                    </a:cubicBezTo>
                    <a:cubicBezTo>
                      <a:pt x="278" y="3316"/>
                      <a:pt x="0" y="3942"/>
                      <a:pt x="155" y="4287"/>
                    </a:cubicBezTo>
                    <a:cubicBezTo>
                      <a:pt x="155" y="4287"/>
                      <a:pt x="2438" y="4793"/>
                      <a:pt x="3699" y="4793"/>
                    </a:cubicBezTo>
                    <a:cubicBezTo>
                      <a:pt x="4044" y="4793"/>
                      <a:pt x="4313" y="4755"/>
                      <a:pt x="4437" y="4659"/>
                    </a:cubicBezTo>
                    <a:cubicBezTo>
                      <a:pt x="5158" y="4098"/>
                      <a:pt x="4407" y="278"/>
                      <a:pt x="3817" y="1"/>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5"/>
              <p:cNvSpPr/>
              <p:nvPr/>
            </p:nvSpPr>
            <p:spPr>
              <a:xfrm>
                <a:off x="270668" y="84795"/>
                <a:ext cx="671501" cy="173794"/>
              </a:xfrm>
              <a:custGeom>
                <a:avLst/>
                <a:gdLst/>
                <a:ahLst/>
                <a:cxnLst/>
                <a:rect l="l" t="t" r="r" b="b"/>
                <a:pathLst>
                  <a:path w="3574" h="925" extrusionOk="0">
                    <a:moveTo>
                      <a:pt x="3152" y="1"/>
                    </a:moveTo>
                    <a:cubicBezTo>
                      <a:pt x="3118" y="1"/>
                      <a:pt x="3081" y="29"/>
                      <a:pt x="3089" y="73"/>
                    </a:cubicBezTo>
                    <a:cubicBezTo>
                      <a:pt x="3130" y="307"/>
                      <a:pt x="3133" y="549"/>
                      <a:pt x="3096" y="784"/>
                    </a:cubicBezTo>
                    <a:cubicBezTo>
                      <a:pt x="2089" y="719"/>
                      <a:pt x="1081" y="654"/>
                      <a:pt x="73" y="588"/>
                    </a:cubicBezTo>
                    <a:cubicBezTo>
                      <a:pt x="71" y="588"/>
                      <a:pt x="70" y="588"/>
                      <a:pt x="69" y="588"/>
                    </a:cubicBezTo>
                    <a:cubicBezTo>
                      <a:pt x="0" y="588"/>
                      <a:pt x="2" y="699"/>
                      <a:pt x="73" y="703"/>
                    </a:cubicBezTo>
                    <a:cubicBezTo>
                      <a:pt x="1216" y="777"/>
                      <a:pt x="2358" y="851"/>
                      <a:pt x="3500" y="924"/>
                    </a:cubicBezTo>
                    <a:cubicBezTo>
                      <a:pt x="3501" y="924"/>
                      <a:pt x="3502" y="924"/>
                      <a:pt x="3504" y="924"/>
                    </a:cubicBezTo>
                    <a:cubicBezTo>
                      <a:pt x="3573" y="924"/>
                      <a:pt x="3570" y="815"/>
                      <a:pt x="3500" y="809"/>
                    </a:cubicBezTo>
                    <a:cubicBezTo>
                      <a:pt x="3403" y="804"/>
                      <a:pt x="3305" y="798"/>
                      <a:pt x="3209" y="791"/>
                    </a:cubicBezTo>
                    <a:cubicBezTo>
                      <a:pt x="3245" y="542"/>
                      <a:pt x="3243" y="291"/>
                      <a:pt x="3199" y="42"/>
                    </a:cubicBezTo>
                    <a:cubicBezTo>
                      <a:pt x="3194" y="13"/>
                      <a:pt x="3174" y="1"/>
                      <a:pt x="3152" y="1"/>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5"/>
              <p:cNvSpPr/>
              <p:nvPr/>
            </p:nvSpPr>
            <p:spPr>
              <a:xfrm>
                <a:off x="207538" y="-191774"/>
                <a:ext cx="79287" cy="356981"/>
              </a:xfrm>
              <a:custGeom>
                <a:avLst/>
                <a:gdLst/>
                <a:ahLst/>
                <a:cxnLst/>
                <a:rect l="l" t="t" r="r" b="b"/>
                <a:pathLst>
                  <a:path w="422" h="1900" extrusionOk="0">
                    <a:moveTo>
                      <a:pt x="363" y="0"/>
                    </a:moveTo>
                    <a:cubicBezTo>
                      <a:pt x="336" y="0"/>
                      <a:pt x="308" y="16"/>
                      <a:pt x="302" y="50"/>
                    </a:cubicBezTo>
                    <a:cubicBezTo>
                      <a:pt x="203" y="647"/>
                      <a:pt x="105" y="1244"/>
                      <a:pt x="6" y="1841"/>
                    </a:cubicBezTo>
                    <a:cubicBezTo>
                      <a:pt x="0" y="1879"/>
                      <a:pt x="29" y="1900"/>
                      <a:pt x="59" y="1900"/>
                    </a:cubicBezTo>
                    <a:cubicBezTo>
                      <a:pt x="86" y="1900"/>
                      <a:pt x="114" y="1883"/>
                      <a:pt x="120" y="1849"/>
                    </a:cubicBezTo>
                    <a:cubicBezTo>
                      <a:pt x="219" y="1253"/>
                      <a:pt x="317" y="655"/>
                      <a:pt x="416" y="59"/>
                    </a:cubicBezTo>
                    <a:cubicBezTo>
                      <a:pt x="422" y="20"/>
                      <a:pt x="393" y="0"/>
                      <a:pt x="363" y="0"/>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5"/>
              <p:cNvSpPr/>
              <p:nvPr/>
            </p:nvSpPr>
            <p:spPr>
              <a:xfrm>
                <a:off x="254134" y="-1333746"/>
                <a:ext cx="632797" cy="539794"/>
              </a:xfrm>
              <a:custGeom>
                <a:avLst/>
                <a:gdLst/>
                <a:ahLst/>
                <a:cxnLst/>
                <a:rect l="l" t="t" r="r" b="b"/>
                <a:pathLst>
                  <a:path w="3368" h="2873" extrusionOk="0">
                    <a:moveTo>
                      <a:pt x="962" y="0"/>
                    </a:moveTo>
                    <a:cubicBezTo>
                      <a:pt x="874" y="0"/>
                      <a:pt x="786" y="8"/>
                      <a:pt x="700" y="28"/>
                    </a:cubicBezTo>
                    <a:cubicBezTo>
                      <a:pt x="546" y="65"/>
                      <a:pt x="399" y="150"/>
                      <a:pt x="314" y="283"/>
                    </a:cubicBezTo>
                    <a:cubicBezTo>
                      <a:pt x="229" y="416"/>
                      <a:pt x="219" y="602"/>
                      <a:pt x="314" y="729"/>
                    </a:cubicBezTo>
                    <a:cubicBezTo>
                      <a:pt x="111" y="882"/>
                      <a:pt x="1" y="1142"/>
                      <a:pt x="2" y="1395"/>
                    </a:cubicBezTo>
                    <a:cubicBezTo>
                      <a:pt x="3" y="1650"/>
                      <a:pt x="108" y="1897"/>
                      <a:pt x="267" y="2095"/>
                    </a:cubicBezTo>
                    <a:cubicBezTo>
                      <a:pt x="426" y="2293"/>
                      <a:pt x="637" y="2446"/>
                      <a:pt x="862" y="2564"/>
                    </a:cubicBezTo>
                    <a:cubicBezTo>
                      <a:pt x="1249" y="2768"/>
                      <a:pt x="1688" y="2872"/>
                      <a:pt x="2126" y="2872"/>
                    </a:cubicBezTo>
                    <a:cubicBezTo>
                      <a:pt x="2162" y="2872"/>
                      <a:pt x="2197" y="2871"/>
                      <a:pt x="2233" y="2870"/>
                    </a:cubicBezTo>
                    <a:cubicBezTo>
                      <a:pt x="2458" y="2861"/>
                      <a:pt x="2684" y="2823"/>
                      <a:pt x="2900" y="2764"/>
                    </a:cubicBezTo>
                    <a:cubicBezTo>
                      <a:pt x="3083" y="2713"/>
                      <a:pt x="3151" y="2482"/>
                      <a:pt x="3212" y="2322"/>
                    </a:cubicBezTo>
                    <a:cubicBezTo>
                      <a:pt x="3311" y="2061"/>
                      <a:pt x="3365" y="1783"/>
                      <a:pt x="3367" y="1504"/>
                    </a:cubicBezTo>
                    <a:cubicBezTo>
                      <a:pt x="3368" y="1374"/>
                      <a:pt x="3357" y="1241"/>
                      <a:pt x="3300" y="1123"/>
                    </a:cubicBezTo>
                    <a:cubicBezTo>
                      <a:pt x="3245" y="1006"/>
                      <a:pt x="3137" y="906"/>
                      <a:pt x="3007" y="891"/>
                    </a:cubicBezTo>
                    <a:cubicBezTo>
                      <a:pt x="2998" y="759"/>
                      <a:pt x="2925" y="639"/>
                      <a:pt x="2825" y="551"/>
                    </a:cubicBezTo>
                    <a:cubicBezTo>
                      <a:pt x="2728" y="463"/>
                      <a:pt x="2607" y="404"/>
                      <a:pt x="2487" y="350"/>
                    </a:cubicBezTo>
                    <a:cubicBezTo>
                      <a:pt x="2070" y="168"/>
                      <a:pt x="1624" y="54"/>
                      <a:pt x="1172" y="11"/>
                    </a:cubicBezTo>
                    <a:cubicBezTo>
                      <a:pt x="1103" y="5"/>
                      <a:pt x="1032" y="0"/>
                      <a:pt x="962" y="0"/>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5"/>
              <p:cNvSpPr/>
              <p:nvPr/>
            </p:nvSpPr>
            <p:spPr>
              <a:xfrm>
                <a:off x="311439" y="-1216317"/>
                <a:ext cx="470652" cy="801893"/>
              </a:xfrm>
              <a:custGeom>
                <a:avLst/>
                <a:gdLst/>
                <a:ahLst/>
                <a:cxnLst/>
                <a:rect l="l" t="t" r="r" b="b"/>
                <a:pathLst>
                  <a:path w="2505" h="4268" extrusionOk="0">
                    <a:moveTo>
                      <a:pt x="1275" y="0"/>
                    </a:moveTo>
                    <a:cubicBezTo>
                      <a:pt x="742" y="0"/>
                      <a:pt x="209" y="251"/>
                      <a:pt x="139" y="620"/>
                    </a:cubicBezTo>
                    <a:cubicBezTo>
                      <a:pt x="21" y="1245"/>
                      <a:pt x="0" y="1700"/>
                      <a:pt x="48" y="2038"/>
                    </a:cubicBezTo>
                    <a:cubicBezTo>
                      <a:pt x="104" y="2432"/>
                      <a:pt x="251" y="2671"/>
                      <a:pt x="452" y="2841"/>
                    </a:cubicBezTo>
                    <a:cubicBezTo>
                      <a:pt x="577" y="2946"/>
                      <a:pt x="687" y="3017"/>
                      <a:pt x="784" y="3082"/>
                    </a:cubicBezTo>
                    <a:cubicBezTo>
                      <a:pt x="1024" y="3249"/>
                      <a:pt x="1169" y="3383"/>
                      <a:pt x="1169" y="3938"/>
                    </a:cubicBezTo>
                    <a:cubicBezTo>
                      <a:pt x="1254" y="4150"/>
                      <a:pt x="1463" y="4268"/>
                      <a:pt x="1673" y="4268"/>
                    </a:cubicBezTo>
                    <a:cubicBezTo>
                      <a:pt x="1870" y="4268"/>
                      <a:pt x="2068" y="4164"/>
                      <a:pt x="2166" y="3938"/>
                    </a:cubicBezTo>
                    <a:cubicBezTo>
                      <a:pt x="2156" y="3205"/>
                      <a:pt x="2333" y="2599"/>
                      <a:pt x="2435" y="2313"/>
                    </a:cubicBezTo>
                    <a:cubicBezTo>
                      <a:pt x="2467" y="2225"/>
                      <a:pt x="2491" y="2167"/>
                      <a:pt x="2501" y="2146"/>
                    </a:cubicBezTo>
                    <a:cubicBezTo>
                      <a:pt x="2503" y="2137"/>
                      <a:pt x="2505" y="2134"/>
                      <a:pt x="2505" y="2134"/>
                    </a:cubicBezTo>
                    <a:cubicBezTo>
                      <a:pt x="2505" y="2134"/>
                      <a:pt x="2503" y="2017"/>
                      <a:pt x="2493" y="1843"/>
                    </a:cubicBezTo>
                    <a:cubicBezTo>
                      <a:pt x="2493" y="1821"/>
                      <a:pt x="2492" y="1799"/>
                      <a:pt x="2491" y="1777"/>
                    </a:cubicBezTo>
                    <a:cubicBezTo>
                      <a:pt x="2468" y="1371"/>
                      <a:pt x="2416" y="733"/>
                      <a:pt x="2294" y="508"/>
                    </a:cubicBezTo>
                    <a:cubicBezTo>
                      <a:pt x="2097" y="150"/>
                      <a:pt x="1687" y="0"/>
                      <a:pt x="1275" y="0"/>
                    </a:cubicBezTo>
                    <a:close/>
                  </a:path>
                </a:pathLst>
              </a:custGeom>
              <a:solidFill>
                <a:srgbClr val="94564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5"/>
              <p:cNvSpPr/>
              <p:nvPr/>
            </p:nvSpPr>
            <p:spPr>
              <a:xfrm>
                <a:off x="305051" y="-1222517"/>
                <a:ext cx="523072" cy="346648"/>
              </a:xfrm>
              <a:custGeom>
                <a:avLst/>
                <a:gdLst/>
                <a:ahLst/>
                <a:cxnLst/>
                <a:rect l="l" t="t" r="r" b="b"/>
                <a:pathLst>
                  <a:path w="2784" h="1845" extrusionOk="0">
                    <a:moveTo>
                      <a:pt x="1143" y="0"/>
                    </a:moveTo>
                    <a:cubicBezTo>
                      <a:pt x="853" y="0"/>
                      <a:pt x="556" y="62"/>
                      <a:pt x="325" y="235"/>
                    </a:cubicBezTo>
                    <a:cubicBezTo>
                      <a:pt x="176" y="348"/>
                      <a:pt x="62" y="506"/>
                      <a:pt x="0" y="681"/>
                    </a:cubicBezTo>
                    <a:lnTo>
                      <a:pt x="68" y="693"/>
                    </a:lnTo>
                    <a:cubicBezTo>
                      <a:pt x="248" y="767"/>
                      <a:pt x="444" y="797"/>
                      <a:pt x="640" y="797"/>
                    </a:cubicBezTo>
                    <a:cubicBezTo>
                      <a:pt x="713" y="797"/>
                      <a:pt x="787" y="793"/>
                      <a:pt x="860" y="785"/>
                    </a:cubicBezTo>
                    <a:cubicBezTo>
                      <a:pt x="1128" y="755"/>
                      <a:pt x="1387" y="680"/>
                      <a:pt x="1643" y="602"/>
                    </a:cubicBezTo>
                    <a:lnTo>
                      <a:pt x="1643" y="602"/>
                    </a:lnTo>
                    <a:cubicBezTo>
                      <a:pt x="1618" y="662"/>
                      <a:pt x="1628" y="735"/>
                      <a:pt x="1668" y="786"/>
                    </a:cubicBezTo>
                    <a:cubicBezTo>
                      <a:pt x="1702" y="828"/>
                      <a:pt x="1755" y="853"/>
                      <a:pt x="1809" y="853"/>
                    </a:cubicBezTo>
                    <a:cubicBezTo>
                      <a:pt x="1820" y="853"/>
                      <a:pt x="1831" y="852"/>
                      <a:pt x="1842" y="850"/>
                    </a:cubicBezTo>
                    <a:lnTo>
                      <a:pt x="1842" y="850"/>
                    </a:lnTo>
                    <a:cubicBezTo>
                      <a:pt x="1811" y="1075"/>
                      <a:pt x="1869" y="1312"/>
                      <a:pt x="2003" y="1496"/>
                    </a:cubicBezTo>
                    <a:cubicBezTo>
                      <a:pt x="2138" y="1679"/>
                      <a:pt x="2346" y="1808"/>
                      <a:pt x="2571" y="1844"/>
                    </a:cubicBezTo>
                    <a:cubicBezTo>
                      <a:pt x="2784" y="1418"/>
                      <a:pt x="2714" y="866"/>
                      <a:pt x="2403" y="506"/>
                    </a:cubicBezTo>
                    <a:cubicBezTo>
                      <a:pt x="2112" y="170"/>
                      <a:pt x="1655" y="17"/>
                      <a:pt x="1210" y="1"/>
                    </a:cubicBezTo>
                    <a:cubicBezTo>
                      <a:pt x="1188" y="1"/>
                      <a:pt x="1165" y="0"/>
                      <a:pt x="1143" y="0"/>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5"/>
              <p:cNvSpPr/>
              <p:nvPr/>
            </p:nvSpPr>
            <p:spPr>
              <a:xfrm>
                <a:off x="343567" y="-968495"/>
                <a:ext cx="87554" cy="35886"/>
              </a:xfrm>
              <a:custGeom>
                <a:avLst/>
                <a:gdLst/>
                <a:ahLst/>
                <a:cxnLst/>
                <a:rect l="l" t="t" r="r" b="b"/>
                <a:pathLst>
                  <a:path w="466" h="191" extrusionOk="0">
                    <a:moveTo>
                      <a:pt x="245" y="1"/>
                    </a:moveTo>
                    <a:cubicBezTo>
                      <a:pt x="167" y="1"/>
                      <a:pt x="90" y="28"/>
                      <a:pt x="26" y="83"/>
                    </a:cubicBezTo>
                    <a:cubicBezTo>
                      <a:pt x="3" y="103"/>
                      <a:pt x="1" y="143"/>
                      <a:pt x="18" y="168"/>
                    </a:cubicBezTo>
                    <a:cubicBezTo>
                      <a:pt x="27" y="183"/>
                      <a:pt x="42" y="190"/>
                      <a:pt x="58" y="190"/>
                    </a:cubicBezTo>
                    <a:cubicBezTo>
                      <a:pt x="69" y="190"/>
                      <a:pt x="80" y="186"/>
                      <a:pt x="90" y="178"/>
                    </a:cubicBezTo>
                    <a:cubicBezTo>
                      <a:pt x="134" y="140"/>
                      <a:pt x="188" y="120"/>
                      <a:pt x="243" y="120"/>
                    </a:cubicBezTo>
                    <a:cubicBezTo>
                      <a:pt x="250" y="120"/>
                      <a:pt x="257" y="121"/>
                      <a:pt x="264" y="121"/>
                    </a:cubicBezTo>
                    <a:cubicBezTo>
                      <a:pt x="295" y="123"/>
                      <a:pt x="325" y="131"/>
                      <a:pt x="353" y="145"/>
                    </a:cubicBezTo>
                    <a:cubicBezTo>
                      <a:pt x="372" y="155"/>
                      <a:pt x="391" y="169"/>
                      <a:pt x="411" y="169"/>
                    </a:cubicBezTo>
                    <a:cubicBezTo>
                      <a:pt x="417" y="169"/>
                      <a:pt x="424" y="168"/>
                      <a:pt x="431" y="164"/>
                    </a:cubicBezTo>
                    <a:cubicBezTo>
                      <a:pt x="438" y="160"/>
                      <a:pt x="444" y="154"/>
                      <a:pt x="450" y="147"/>
                    </a:cubicBezTo>
                    <a:cubicBezTo>
                      <a:pt x="465" y="124"/>
                      <a:pt x="464" y="80"/>
                      <a:pt x="440" y="63"/>
                    </a:cubicBezTo>
                    <a:cubicBezTo>
                      <a:pt x="380" y="22"/>
                      <a:pt x="312" y="1"/>
                      <a:pt x="245"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5"/>
              <p:cNvSpPr/>
              <p:nvPr/>
            </p:nvSpPr>
            <p:spPr>
              <a:xfrm>
                <a:off x="495003" y="-968495"/>
                <a:ext cx="100331" cy="35886"/>
              </a:xfrm>
              <a:custGeom>
                <a:avLst/>
                <a:gdLst/>
                <a:ahLst/>
                <a:cxnLst/>
                <a:rect l="l" t="t" r="r" b="b"/>
                <a:pathLst>
                  <a:path w="534" h="191" extrusionOk="0">
                    <a:moveTo>
                      <a:pt x="252" y="1"/>
                    </a:moveTo>
                    <a:cubicBezTo>
                      <a:pt x="175" y="1"/>
                      <a:pt x="97" y="22"/>
                      <a:pt x="29" y="63"/>
                    </a:cubicBezTo>
                    <a:cubicBezTo>
                      <a:pt x="1" y="80"/>
                      <a:pt x="1" y="124"/>
                      <a:pt x="18" y="147"/>
                    </a:cubicBezTo>
                    <a:cubicBezTo>
                      <a:pt x="23" y="154"/>
                      <a:pt x="30" y="160"/>
                      <a:pt x="37" y="164"/>
                    </a:cubicBezTo>
                    <a:cubicBezTo>
                      <a:pt x="46" y="168"/>
                      <a:pt x="53" y="169"/>
                      <a:pt x="61" y="169"/>
                    </a:cubicBezTo>
                    <a:cubicBezTo>
                      <a:pt x="84" y="169"/>
                      <a:pt x="105" y="155"/>
                      <a:pt x="127" y="145"/>
                    </a:cubicBezTo>
                    <a:cubicBezTo>
                      <a:pt x="159" y="133"/>
                      <a:pt x="195" y="124"/>
                      <a:pt x="230" y="121"/>
                    </a:cubicBezTo>
                    <a:cubicBezTo>
                      <a:pt x="237" y="121"/>
                      <a:pt x="243" y="121"/>
                      <a:pt x="250" y="121"/>
                    </a:cubicBezTo>
                    <a:cubicBezTo>
                      <a:pt x="314" y="121"/>
                      <a:pt x="379" y="139"/>
                      <a:pt x="430" y="178"/>
                    </a:cubicBezTo>
                    <a:cubicBezTo>
                      <a:pt x="441" y="186"/>
                      <a:pt x="454" y="190"/>
                      <a:pt x="467" y="190"/>
                    </a:cubicBezTo>
                    <a:cubicBezTo>
                      <a:pt x="484" y="190"/>
                      <a:pt x="502" y="183"/>
                      <a:pt x="513" y="168"/>
                    </a:cubicBezTo>
                    <a:cubicBezTo>
                      <a:pt x="533" y="143"/>
                      <a:pt x="528" y="103"/>
                      <a:pt x="502" y="83"/>
                    </a:cubicBezTo>
                    <a:cubicBezTo>
                      <a:pt x="429" y="28"/>
                      <a:pt x="341" y="1"/>
                      <a:pt x="252"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5"/>
              <p:cNvSpPr/>
              <p:nvPr/>
            </p:nvSpPr>
            <p:spPr>
              <a:xfrm>
                <a:off x="429807" y="-856515"/>
                <a:ext cx="32316" cy="26116"/>
              </a:xfrm>
              <a:custGeom>
                <a:avLst/>
                <a:gdLst/>
                <a:ahLst/>
                <a:cxnLst/>
                <a:rect l="l" t="t" r="r" b="b"/>
                <a:pathLst>
                  <a:path w="172" h="139" extrusionOk="0">
                    <a:moveTo>
                      <a:pt x="84" y="1"/>
                    </a:moveTo>
                    <a:cubicBezTo>
                      <a:pt x="75" y="1"/>
                      <a:pt x="67" y="2"/>
                      <a:pt x="59" y="4"/>
                    </a:cubicBezTo>
                    <a:cubicBezTo>
                      <a:pt x="30" y="14"/>
                      <a:pt x="1" y="44"/>
                      <a:pt x="26" y="130"/>
                    </a:cubicBezTo>
                    <a:cubicBezTo>
                      <a:pt x="27" y="136"/>
                      <a:pt x="33" y="139"/>
                      <a:pt x="39" y="139"/>
                    </a:cubicBezTo>
                    <a:lnTo>
                      <a:pt x="42" y="139"/>
                    </a:lnTo>
                    <a:cubicBezTo>
                      <a:pt x="49" y="137"/>
                      <a:pt x="53" y="129"/>
                      <a:pt x="52" y="123"/>
                    </a:cubicBezTo>
                    <a:cubicBezTo>
                      <a:pt x="36" y="69"/>
                      <a:pt x="42" y="38"/>
                      <a:pt x="67" y="30"/>
                    </a:cubicBezTo>
                    <a:cubicBezTo>
                      <a:pt x="73" y="28"/>
                      <a:pt x="79" y="27"/>
                      <a:pt x="85" y="27"/>
                    </a:cubicBezTo>
                    <a:cubicBezTo>
                      <a:pt x="104" y="27"/>
                      <a:pt x="125" y="35"/>
                      <a:pt x="151" y="49"/>
                    </a:cubicBezTo>
                    <a:cubicBezTo>
                      <a:pt x="153" y="51"/>
                      <a:pt x="155" y="52"/>
                      <a:pt x="158" y="52"/>
                    </a:cubicBezTo>
                    <a:cubicBezTo>
                      <a:pt x="162" y="52"/>
                      <a:pt x="166" y="50"/>
                      <a:pt x="169" y="45"/>
                    </a:cubicBezTo>
                    <a:cubicBezTo>
                      <a:pt x="172" y="40"/>
                      <a:pt x="171" y="31"/>
                      <a:pt x="165" y="28"/>
                    </a:cubicBezTo>
                    <a:cubicBezTo>
                      <a:pt x="135" y="9"/>
                      <a:pt x="108" y="1"/>
                      <a:pt x="84" y="1"/>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5"/>
              <p:cNvSpPr/>
              <p:nvPr/>
            </p:nvSpPr>
            <p:spPr>
              <a:xfrm>
                <a:off x="519428" y="-905929"/>
                <a:ext cx="42274" cy="42650"/>
              </a:xfrm>
              <a:custGeom>
                <a:avLst/>
                <a:gdLst/>
                <a:ahLst/>
                <a:cxnLst/>
                <a:rect l="l" t="t" r="r" b="b"/>
                <a:pathLst>
                  <a:path w="225" h="227" extrusionOk="0">
                    <a:moveTo>
                      <a:pt x="113" y="1"/>
                    </a:moveTo>
                    <a:cubicBezTo>
                      <a:pt x="51" y="1"/>
                      <a:pt x="1" y="52"/>
                      <a:pt x="1" y="113"/>
                    </a:cubicBezTo>
                    <a:cubicBezTo>
                      <a:pt x="1" y="175"/>
                      <a:pt x="51" y="226"/>
                      <a:pt x="113" y="226"/>
                    </a:cubicBezTo>
                    <a:cubicBezTo>
                      <a:pt x="175" y="226"/>
                      <a:pt x="225" y="175"/>
                      <a:pt x="225" y="113"/>
                    </a:cubicBezTo>
                    <a:cubicBezTo>
                      <a:pt x="225" y="52"/>
                      <a:pt x="175" y="1"/>
                      <a:pt x="113"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5"/>
              <p:cNvSpPr/>
              <p:nvPr/>
            </p:nvSpPr>
            <p:spPr>
              <a:xfrm>
                <a:off x="528071" y="-900292"/>
                <a:ext cx="13716" cy="13716"/>
              </a:xfrm>
              <a:custGeom>
                <a:avLst/>
                <a:gdLst/>
                <a:ahLst/>
                <a:cxnLst/>
                <a:rect l="l" t="t" r="r" b="b"/>
                <a:pathLst>
                  <a:path w="73" h="73" extrusionOk="0">
                    <a:moveTo>
                      <a:pt x="37" y="1"/>
                    </a:moveTo>
                    <a:cubicBezTo>
                      <a:pt x="17" y="1"/>
                      <a:pt x="0" y="18"/>
                      <a:pt x="0" y="37"/>
                    </a:cubicBezTo>
                    <a:cubicBezTo>
                      <a:pt x="0" y="57"/>
                      <a:pt x="17" y="73"/>
                      <a:pt x="37" y="73"/>
                    </a:cubicBezTo>
                    <a:cubicBezTo>
                      <a:pt x="57" y="73"/>
                      <a:pt x="73" y="57"/>
                      <a:pt x="73" y="37"/>
                    </a:cubicBezTo>
                    <a:cubicBezTo>
                      <a:pt x="73" y="18"/>
                      <a:pt x="57" y="1"/>
                      <a:pt x="37" y="1"/>
                    </a:cubicBez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5"/>
              <p:cNvSpPr/>
              <p:nvPr/>
            </p:nvSpPr>
            <p:spPr>
              <a:xfrm>
                <a:off x="366114" y="-905929"/>
                <a:ext cx="42274" cy="42650"/>
              </a:xfrm>
              <a:custGeom>
                <a:avLst/>
                <a:gdLst/>
                <a:ahLst/>
                <a:cxnLst/>
                <a:rect l="l" t="t" r="r" b="b"/>
                <a:pathLst>
                  <a:path w="225" h="227" extrusionOk="0">
                    <a:moveTo>
                      <a:pt x="113" y="1"/>
                    </a:moveTo>
                    <a:cubicBezTo>
                      <a:pt x="51" y="1"/>
                      <a:pt x="1" y="52"/>
                      <a:pt x="1" y="113"/>
                    </a:cubicBezTo>
                    <a:cubicBezTo>
                      <a:pt x="1" y="175"/>
                      <a:pt x="51" y="226"/>
                      <a:pt x="113" y="226"/>
                    </a:cubicBezTo>
                    <a:cubicBezTo>
                      <a:pt x="175" y="226"/>
                      <a:pt x="225" y="175"/>
                      <a:pt x="225" y="113"/>
                    </a:cubicBezTo>
                    <a:cubicBezTo>
                      <a:pt x="225" y="52"/>
                      <a:pt x="175" y="1"/>
                      <a:pt x="113"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5"/>
              <p:cNvSpPr/>
              <p:nvPr/>
            </p:nvSpPr>
            <p:spPr>
              <a:xfrm>
                <a:off x="375508" y="-899165"/>
                <a:ext cx="13716" cy="13716"/>
              </a:xfrm>
              <a:custGeom>
                <a:avLst/>
                <a:gdLst/>
                <a:ahLst/>
                <a:cxnLst/>
                <a:rect l="l" t="t" r="r" b="b"/>
                <a:pathLst>
                  <a:path w="73" h="73" extrusionOk="0">
                    <a:moveTo>
                      <a:pt x="36" y="0"/>
                    </a:moveTo>
                    <a:cubicBezTo>
                      <a:pt x="16" y="0"/>
                      <a:pt x="1" y="16"/>
                      <a:pt x="1" y="36"/>
                    </a:cubicBezTo>
                    <a:cubicBezTo>
                      <a:pt x="1" y="55"/>
                      <a:pt x="16" y="72"/>
                      <a:pt x="36" y="72"/>
                    </a:cubicBezTo>
                    <a:cubicBezTo>
                      <a:pt x="56" y="72"/>
                      <a:pt x="73" y="55"/>
                      <a:pt x="73" y="36"/>
                    </a:cubicBezTo>
                    <a:cubicBezTo>
                      <a:pt x="73" y="16"/>
                      <a:pt x="56" y="0"/>
                      <a:pt x="36" y="0"/>
                    </a:cubicBez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5"/>
              <p:cNvSpPr/>
              <p:nvPr/>
            </p:nvSpPr>
            <p:spPr>
              <a:xfrm>
                <a:off x="733242" y="-912693"/>
                <a:ext cx="140726" cy="132459"/>
              </a:xfrm>
              <a:custGeom>
                <a:avLst/>
                <a:gdLst/>
                <a:ahLst/>
                <a:cxnLst/>
                <a:rect l="l" t="t" r="r" b="b"/>
                <a:pathLst>
                  <a:path w="749" h="705" extrusionOk="0">
                    <a:moveTo>
                      <a:pt x="451" y="0"/>
                    </a:moveTo>
                    <a:cubicBezTo>
                      <a:pt x="344" y="0"/>
                      <a:pt x="228" y="56"/>
                      <a:pt x="142" y="157"/>
                    </a:cubicBezTo>
                    <a:cubicBezTo>
                      <a:pt x="6" y="319"/>
                      <a:pt x="1" y="538"/>
                      <a:pt x="129" y="646"/>
                    </a:cubicBezTo>
                    <a:cubicBezTo>
                      <a:pt x="177" y="686"/>
                      <a:pt x="236" y="705"/>
                      <a:pt x="298" y="705"/>
                    </a:cubicBezTo>
                    <a:cubicBezTo>
                      <a:pt x="405" y="705"/>
                      <a:pt x="521" y="649"/>
                      <a:pt x="607" y="547"/>
                    </a:cubicBezTo>
                    <a:cubicBezTo>
                      <a:pt x="743" y="385"/>
                      <a:pt x="749" y="167"/>
                      <a:pt x="620" y="59"/>
                    </a:cubicBezTo>
                    <a:cubicBezTo>
                      <a:pt x="572" y="20"/>
                      <a:pt x="513" y="0"/>
                      <a:pt x="451" y="0"/>
                    </a:cubicBezTo>
                    <a:close/>
                  </a:path>
                </a:pathLst>
              </a:custGeom>
              <a:solidFill>
                <a:srgbClr val="94564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5"/>
              <p:cNvSpPr/>
              <p:nvPr/>
            </p:nvSpPr>
            <p:spPr>
              <a:xfrm>
                <a:off x="772135" y="-890710"/>
                <a:ext cx="80791" cy="83045"/>
              </a:xfrm>
              <a:custGeom>
                <a:avLst/>
                <a:gdLst/>
                <a:ahLst/>
                <a:cxnLst/>
                <a:rect l="l" t="t" r="r" b="b"/>
                <a:pathLst>
                  <a:path w="430" h="442" extrusionOk="0">
                    <a:moveTo>
                      <a:pt x="232" y="0"/>
                    </a:moveTo>
                    <a:cubicBezTo>
                      <a:pt x="195" y="0"/>
                      <a:pt x="156" y="9"/>
                      <a:pt x="119" y="26"/>
                    </a:cubicBezTo>
                    <a:cubicBezTo>
                      <a:pt x="84" y="42"/>
                      <a:pt x="58" y="63"/>
                      <a:pt x="40" y="87"/>
                    </a:cubicBezTo>
                    <a:cubicBezTo>
                      <a:pt x="17" y="120"/>
                      <a:pt x="10" y="161"/>
                      <a:pt x="23" y="195"/>
                    </a:cubicBezTo>
                    <a:cubicBezTo>
                      <a:pt x="34" y="224"/>
                      <a:pt x="58" y="244"/>
                      <a:pt x="80" y="261"/>
                    </a:cubicBezTo>
                    <a:cubicBezTo>
                      <a:pt x="95" y="273"/>
                      <a:pt x="109" y="285"/>
                      <a:pt x="118" y="299"/>
                    </a:cubicBezTo>
                    <a:cubicBezTo>
                      <a:pt x="131" y="321"/>
                      <a:pt x="128" y="350"/>
                      <a:pt x="111" y="369"/>
                    </a:cubicBezTo>
                    <a:cubicBezTo>
                      <a:pt x="99" y="381"/>
                      <a:pt x="82" y="388"/>
                      <a:pt x="65" y="388"/>
                    </a:cubicBezTo>
                    <a:cubicBezTo>
                      <a:pt x="57" y="388"/>
                      <a:pt x="49" y="386"/>
                      <a:pt x="41" y="383"/>
                    </a:cubicBezTo>
                    <a:cubicBezTo>
                      <a:pt x="38" y="382"/>
                      <a:pt x="35" y="381"/>
                      <a:pt x="31" y="381"/>
                    </a:cubicBezTo>
                    <a:cubicBezTo>
                      <a:pt x="21" y="381"/>
                      <a:pt x="11" y="386"/>
                      <a:pt x="6" y="396"/>
                    </a:cubicBezTo>
                    <a:cubicBezTo>
                      <a:pt x="0" y="410"/>
                      <a:pt x="6" y="426"/>
                      <a:pt x="19" y="431"/>
                    </a:cubicBezTo>
                    <a:cubicBezTo>
                      <a:pt x="34" y="438"/>
                      <a:pt x="50" y="441"/>
                      <a:pt x="66" y="441"/>
                    </a:cubicBezTo>
                    <a:cubicBezTo>
                      <a:pt x="97" y="441"/>
                      <a:pt x="128" y="428"/>
                      <a:pt x="149" y="404"/>
                    </a:cubicBezTo>
                    <a:cubicBezTo>
                      <a:pt x="182" y="369"/>
                      <a:pt x="187" y="314"/>
                      <a:pt x="163" y="273"/>
                    </a:cubicBezTo>
                    <a:cubicBezTo>
                      <a:pt x="151" y="250"/>
                      <a:pt x="131" y="234"/>
                      <a:pt x="114" y="220"/>
                    </a:cubicBezTo>
                    <a:cubicBezTo>
                      <a:pt x="97" y="206"/>
                      <a:pt x="80" y="192"/>
                      <a:pt x="73" y="175"/>
                    </a:cubicBezTo>
                    <a:cubicBezTo>
                      <a:pt x="67" y="158"/>
                      <a:pt x="71" y="137"/>
                      <a:pt x="84" y="118"/>
                    </a:cubicBezTo>
                    <a:cubicBezTo>
                      <a:pt x="88" y="111"/>
                      <a:pt x="95" y="104"/>
                      <a:pt x="104" y="97"/>
                    </a:cubicBezTo>
                    <a:cubicBezTo>
                      <a:pt x="131" y="97"/>
                      <a:pt x="163" y="105"/>
                      <a:pt x="180" y="124"/>
                    </a:cubicBezTo>
                    <a:cubicBezTo>
                      <a:pt x="199" y="144"/>
                      <a:pt x="207" y="173"/>
                      <a:pt x="203" y="202"/>
                    </a:cubicBezTo>
                    <a:cubicBezTo>
                      <a:pt x="200" y="216"/>
                      <a:pt x="210" y="229"/>
                      <a:pt x="224" y="231"/>
                    </a:cubicBezTo>
                    <a:lnTo>
                      <a:pt x="228" y="231"/>
                    </a:lnTo>
                    <a:cubicBezTo>
                      <a:pt x="241" y="231"/>
                      <a:pt x="253" y="223"/>
                      <a:pt x="255" y="210"/>
                    </a:cubicBezTo>
                    <a:cubicBezTo>
                      <a:pt x="262" y="166"/>
                      <a:pt x="248" y="121"/>
                      <a:pt x="219" y="87"/>
                    </a:cubicBezTo>
                    <a:cubicBezTo>
                      <a:pt x="207" y="76"/>
                      <a:pt x="193" y="67"/>
                      <a:pt x="179" y="60"/>
                    </a:cubicBezTo>
                    <a:cubicBezTo>
                      <a:pt x="196" y="55"/>
                      <a:pt x="214" y="53"/>
                      <a:pt x="231" y="53"/>
                    </a:cubicBezTo>
                    <a:cubicBezTo>
                      <a:pt x="256" y="53"/>
                      <a:pt x="280" y="58"/>
                      <a:pt x="299" y="69"/>
                    </a:cubicBezTo>
                    <a:cubicBezTo>
                      <a:pt x="342" y="91"/>
                      <a:pt x="373" y="148"/>
                      <a:pt x="352" y="193"/>
                    </a:cubicBezTo>
                    <a:cubicBezTo>
                      <a:pt x="345" y="206"/>
                      <a:pt x="350" y="223"/>
                      <a:pt x="364" y="229"/>
                    </a:cubicBezTo>
                    <a:cubicBezTo>
                      <a:pt x="368" y="230"/>
                      <a:pt x="371" y="231"/>
                      <a:pt x="375" y="231"/>
                    </a:cubicBezTo>
                    <a:cubicBezTo>
                      <a:pt x="385" y="231"/>
                      <a:pt x="395" y="225"/>
                      <a:pt x="400" y="216"/>
                    </a:cubicBezTo>
                    <a:cubicBezTo>
                      <a:pt x="430" y="148"/>
                      <a:pt x="396" y="60"/>
                      <a:pt x="325" y="22"/>
                    </a:cubicBezTo>
                    <a:cubicBezTo>
                      <a:pt x="297" y="8"/>
                      <a:pt x="265" y="0"/>
                      <a:pt x="232" y="0"/>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5"/>
              <p:cNvSpPr/>
              <p:nvPr/>
            </p:nvSpPr>
            <p:spPr>
              <a:xfrm>
                <a:off x="480348" y="-529969"/>
                <a:ext cx="133586" cy="164399"/>
              </a:xfrm>
              <a:custGeom>
                <a:avLst/>
                <a:gdLst/>
                <a:ahLst/>
                <a:cxnLst/>
                <a:rect l="l" t="t" r="r" b="b"/>
                <a:pathLst>
                  <a:path w="711" h="875" extrusionOk="0">
                    <a:moveTo>
                      <a:pt x="253" y="0"/>
                    </a:moveTo>
                    <a:lnTo>
                      <a:pt x="1" y="152"/>
                    </a:lnTo>
                    <a:lnTo>
                      <a:pt x="148" y="874"/>
                    </a:lnTo>
                    <a:lnTo>
                      <a:pt x="710" y="611"/>
                    </a:lnTo>
                    <a:lnTo>
                      <a:pt x="253" y="0"/>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5"/>
              <p:cNvSpPr/>
              <p:nvPr/>
            </p:nvSpPr>
            <p:spPr>
              <a:xfrm>
                <a:off x="613747" y="-529969"/>
                <a:ext cx="147865" cy="168909"/>
              </a:xfrm>
              <a:custGeom>
                <a:avLst/>
                <a:gdLst/>
                <a:ahLst/>
                <a:cxnLst/>
                <a:rect l="l" t="t" r="r" b="b"/>
                <a:pathLst>
                  <a:path w="787" h="899" extrusionOk="0">
                    <a:moveTo>
                      <a:pt x="563" y="0"/>
                    </a:moveTo>
                    <a:lnTo>
                      <a:pt x="0" y="611"/>
                    </a:lnTo>
                    <a:lnTo>
                      <a:pt x="486" y="898"/>
                    </a:lnTo>
                    <a:lnTo>
                      <a:pt x="787" y="259"/>
                    </a:lnTo>
                    <a:lnTo>
                      <a:pt x="563" y="0"/>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5"/>
              <p:cNvSpPr/>
              <p:nvPr/>
            </p:nvSpPr>
            <p:spPr>
              <a:xfrm>
                <a:off x="453400" y="-796300"/>
                <a:ext cx="32400" cy="13500"/>
              </a:xfrm>
              <a:prstGeom prst="ellipse">
                <a:avLst/>
              </a:pr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6" name="Google Shape;1406;p55"/>
            <p:cNvGrpSpPr/>
            <p:nvPr/>
          </p:nvGrpSpPr>
          <p:grpSpPr>
            <a:xfrm>
              <a:off x="966332" y="2016535"/>
              <a:ext cx="1418931" cy="2461014"/>
              <a:chOff x="-2864580" y="-1262725"/>
              <a:chExt cx="2301217" cy="3991264"/>
            </a:xfrm>
          </p:grpSpPr>
          <p:sp>
            <p:nvSpPr>
              <p:cNvPr id="1407" name="Google Shape;1407;p55"/>
              <p:cNvSpPr/>
              <p:nvPr/>
            </p:nvSpPr>
            <p:spPr>
              <a:xfrm>
                <a:off x="-1622656" y="-1262725"/>
                <a:ext cx="915376" cy="950322"/>
              </a:xfrm>
              <a:custGeom>
                <a:avLst/>
                <a:gdLst/>
                <a:ahLst/>
                <a:cxnLst/>
                <a:rect l="l" t="t" r="r" b="b"/>
                <a:pathLst>
                  <a:path w="4872" h="5058" extrusionOk="0">
                    <a:moveTo>
                      <a:pt x="2164" y="1"/>
                    </a:moveTo>
                    <a:cubicBezTo>
                      <a:pt x="2130" y="1"/>
                      <a:pt x="2096" y="2"/>
                      <a:pt x="2062" y="4"/>
                    </a:cubicBezTo>
                    <a:cubicBezTo>
                      <a:pt x="1964" y="11"/>
                      <a:pt x="1868" y="31"/>
                      <a:pt x="1776" y="65"/>
                    </a:cubicBezTo>
                    <a:cubicBezTo>
                      <a:pt x="1691" y="98"/>
                      <a:pt x="1616" y="162"/>
                      <a:pt x="1524" y="174"/>
                    </a:cubicBezTo>
                    <a:cubicBezTo>
                      <a:pt x="1513" y="176"/>
                      <a:pt x="1502" y="176"/>
                      <a:pt x="1491" y="176"/>
                    </a:cubicBezTo>
                    <a:cubicBezTo>
                      <a:pt x="1449" y="176"/>
                      <a:pt x="1408" y="167"/>
                      <a:pt x="1366" y="163"/>
                    </a:cubicBezTo>
                    <a:cubicBezTo>
                      <a:pt x="1347" y="161"/>
                      <a:pt x="1327" y="160"/>
                      <a:pt x="1307" y="160"/>
                    </a:cubicBezTo>
                    <a:cubicBezTo>
                      <a:pt x="1110" y="160"/>
                      <a:pt x="915" y="265"/>
                      <a:pt x="797" y="425"/>
                    </a:cubicBezTo>
                    <a:cubicBezTo>
                      <a:pt x="667" y="601"/>
                      <a:pt x="623" y="832"/>
                      <a:pt x="654" y="1048"/>
                    </a:cubicBezTo>
                    <a:cubicBezTo>
                      <a:pt x="675" y="1190"/>
                      <a:pt x="726" y="1326"/>
                      <a:pt x="769" y="1463"/>
                    </a:cubicBezTo>
                    <a:cubicBezTo>
                      <a:pt x="798" y="1556"/>
                      <a:pt x="855" y="1679"/>
                      <a:pt x="845" y="1777"/>
                    </a:cubicBezTo>
                    <a:cubicBezTo>
                      <a:pt x="841" y="1820"/>
                      <a:pt x="825" y="1862"/>
                      <a:pt x="804" y="1903"/>
                    </a:cubicBezTo>
                    <a:cubicBezTo>
                      <a:pt x="767" y="1973"/>
                      <a:pt x="715" y="2043"/>
                      <a:pt x="685" y="2109"/>
                    </a:cubicBezTo>
                    <a:cubicBezTo>
                      <a:pt x="628" y="2238"/>
                      <a:pt x="593" y="2379"/>
                      <a:pt x="607" y="2520"/>
                    </a:cubicBezTo>
                    <a:cubicBezTo>
                      <a:pt x="623" y="2673"/>
                      <a:pt x="696" y="2818"/>
                      <a:pt x="696" y="2972"/>
                    </a:cubicBezTo>
                    <a:cubicBezTo>
                      <a:pt x="696" y="3159"/>
                      <a:pt x="590" y="3331"/>
                      <a:pt x="471" y="3475"/>
                    </a:cubicBezTo>
                    <a:cubicBezTo>
                      <a:pt x="352" y="3620"/>
                      <a:pt x="216" y="3756"/>
                      <a:pt x="137" y="3926"/>
                    </a:cubicBezTo>
                    <a:cubicBezTo>
                      <a:pt x="1" y="4220"/>
                      <a:pt x="76" y="4597"/>
                      <a:pt x="314" y="4818"/>
                    </a:cubicBezTo>
                    <a:cubicBezTo>
                      <a:pt x="495" y="4988"/>
                      <a:pt x="748" y="5058"/>
                      <a:pt x="1000" y="5058"/>
                    </a:cubicBezTo>
                    <a:cubicBezTo>
                      <a:pt x="1071" y="5058"/>
                      <a:pt x="1142" y="5052"/>
                      <a:pt x="1211" y="5042"/>
                    </a:cubicBezTo>
                    <a:cubicBezTo>
                      <a:pt x="1526" y="4994"/>
                      <a:pt x="1821" y="4861"/>
                      <a:pt x="2119" y="4744"/>
                    </a:cubicBezTo>
                    <a:cubicBezTo>
                      <a:pt x="2386" y="4640"/>
                      <a:pt x="2667" y="4548"/>
                      <a:pt x="2952" y="4548"/>
                    </a:cubicBezTo>
                    <a:cubicBezTo>
                      <a:pt x="2984" y="4548"/>
                      <a:pt x="3016" y="4549"/>
                      <a:pt x="3048" y="4552"/>
                    </a:cubicBezTo>
                    <a:cubicBezTo>
                      <a:pt x="3320" y="4572"/>
                      <a:pt x="3575" y="4682"/>
                      <a:pt x="3841" y="4740"/>
                    </a:cubicBezTo>
                    <a:cubicBezTo>
                      <a:pt x="3937" y="4761"/>
                      <a:pt x="4037" y="4774"/>
                      <a:pt x="4136" y="4774"/>
                    </a:cubicBezTo>
                    <a:cubicBezTo>
                      <a:pt x="4313" y="4774"/>
                      <a:pt x="4486" y="4732"/>
                      <a:pt x="4619" y="4618"/>
                    </a:cubicBezTo>
                    <a:cubicBezTo>
                      <a:pt x="4812" y="4453"/>
                      <a:pt x="4871" y="4168"/>
                      <a:pt x="4816" y="3920"/>
                    </a:cubicBezTo>
                    <a:cubicBezTo>
                      <a:pt x="4761" y="3671"/>
                      <a:pt x="4609" y="3455"/>
                      <a:pt x="4438" y="3268"/>
                    </a:cubicBezTo>
                    <a:cubicBezTo>
                      <a:pt x="4296" y="3114"/>
                      <a:pt x="4140" y="2974"/>
                      <a:pt x="3997" y="2822"/>
                    </a:cubicBezTo>
                    <a:cubicBezTo>
                      <a:pt x="3877" y="2693"/>
                      <a:pt x="3813" y="2488"/>
                      <a:pt x="3787" y="2316"/>
                    </a:cubicBezTo>
                    <a:cubicBezTo>
                      <a:pt x="3745" y="2027"/>
                      <a:pt x="3834" y="1738"/>
                      <a:pt x="3854" y="1448"/>
                    </a:cubicBezTo>
                    <a:cubicBezTo>
                      <a:pt x="3895" y="844"/>
                      <a:pt x="3429" y="394"/>
                      <a:pt x="2913" y="169"/>
                    </a:cubicBezTo>
                    <a:cubicBezTo>
                      <a:pt x="2678" y="66"/>
                      <a:pt x="2421" y="1"/>
                      <a:pt x="2164"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5"/>
              <p:cNvSpPr/>
              <p:nvPr/>
            </p:nvSpPr>
            <p:spPr>
              <a:xfrm>
                <a:off x="-2556635" y="734881"/>
                <a:ext cx="1471891" cy="1807078"/>
              </a:xfrm>
              <a:custGeom>
                <a:avLst/>
                <a:gdLst/>
                <a:ahLst/>
                <a:cxnLst/>
                <a:rect l="l" t="t" r="r" b="b"/>
                <a:pathLst>
                  <a:path w="7834" h="9618" extrusionOk="0">
                    <a:moveTo>
                      <a:pt x="5071" y="0"/>
                    </a:moveTo>
                    <a:cubicBezTo>
                      <a:pt x="5071" y="0"/>
                      <a:pt x="818" y="1250"/>
                      <a:pt x="390" y="2542"/>
                    </a:cubicBezTo>
                    <a:cubicBezTo>
                      <a:pt x="1" y="3720"/>
                      <a:pt x="427" y="9578"/>
                      <a:pt x="427" y="9578"/>
                    </a:cubicBezTo>
                    <a:cubicBezTo>
                      <a:pt x="427" y="9578"/>
                      <a:pt x="640" y="9617"/>
                      <a:pt x="925" y="9617"/>
                    </a:cubicBezTo>
                    <a:cubicBezTo>
                      <a:pt x="1067" y="9617"/>
                      <a:pt x="1227" y="9607"/>
                      <a:pt x="1388" y="9578"/>
                    </a:cubicBezTo>
                    <a:cubicBezTo>
                      <a:pt x="1388" y="9578"/>
                      <a:pt x="2130" y="3727"/>
                      <a:pt x="2306" y="3581"/>
                    </a:cubicBezTo>
                    <a:cubicBezTo>
                      <a:pt x="2480" y="3435"/>
                      <a:pt x="6745" y="2561"/>
                      <a:pt x="7289" y="2056"/>
                    </a:cubicBezTo>
                    <a:cubicBezTo>
                      <a:pt x="7833" y="1551"/>
                      <a:pt x="7649" y="21"/>
                      <a:pt x="7649" y="21"/>
                    </a:cubicBezTo>
                    <a:lnTo>
                      <a:pt x="5071" y="0"/>
                    </a:lnTo>
                    <a:close/>
                  </a:path>
                </a:pathLst>
              </a:custGeom>
              <a:solidFill>
                <a:srgbClr val="FFAE97"/>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5"/>
              <p:cNvSpPr/>
              <p:nvPr/>
            </p:nvSpPr>
            <p:spPr>
              <a:xfrm>
                <a:off x="-2388290" y="2534454"/>
                <a:ext cx="601044" cy="194085"/>
              </a:xfrm>
              <a:custGeom>
                <a:avLst/>
                <a:gdLst/>
                <a:ahLst/>
                <a:cxnLst/>
                <a:rect l="l" t="t" r="r" b="b"/>
                <a:pathLst>
                  <a:path w="3199" h="1033" extrusionOk="0">
                    <a:moveTo>
                      <a:pt x="2066" y="0"/>
                    </a:moveTo>
                    <a:cubicBezTo>
                      <a:pt x="2066" y="0"/>
                      <a:pt x="1655" y="167"/>
                      <a:pt x="1225" y="317"/>
                    </a:cubicBezTo>
                    <a:cubicBezTo>
                      <a:pt x="946" y="417"/>
                      <a:pt x="657" y="507"/>
                      <a:pt x="470" y="540"/>
                    </a:cubicBezTo>
                    <a:cubicBezTo>
                      <a:pt x="0" y="622"/>
                      <a:pt x="6" y="1026"/>
                      <a:pt x="6" y="1026"/>
                    </a:cubicBezTo>
                    <a:cubicBezTo>
                      <a:pt x="6" y="1026"/>
                      <a:pt x="196" y="1032"/>
                      <a:pt x="471" y="1032"/>
                    </a:cubicBezTo>
                    <a:cubicBezTo>
                      <a:pt x="1028" y="1032"/>
                      <a:pt x="1934" y="1005"/>
                      <a:pt x="2325" y="840"/>
                    </a:cubicBezTo>
                    <a:lnTo>
                      <a:pt x="2430" y="1026"/>
                    </a:lnTo>
                    <a:cubicBezTo>
                      <a:pt x="2430" y="1026"/>
                      <a:pt x="2749" y="1030"/>
                      <a:pt x="2962" y="1030"/>
                    </a:cubicBezTo>
                    <a:cubicBezTo>
                      <a:pt x="3069" y="1030"/>
                      <a:pt x="3149" y="1029"/>
                      <a:pt x="3149" y="1026"/>
                    </a:cubicBezTo>
                    <a:cubicBezTo>
                      <a:pt x="3151" y="1017"/>
                      <a:pt x="3199" y="680"/>
                      <a:pt x="3124" y="312"/>
                    </a:cubicBezTo>
                    <a:cubicBezTo>
                      <a:pt x="3101" y="208"/>
                      <a:pt x="3071" y="101"/>
                      <a:pt x="3026" y="0"/>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5"/>
              <p:cNvSpPr/>
              <p:nvPr/>
            </p:nvSpPr>
            <p:spPr>
              <a:xfrm>
                <a:off x="-2388290" y="2592887"/>
                <a:ext cx="601044" cy="135653"/>
              </a:xfrm>
              <a:custGeom>
                <a:avLst/>
                <a:gdLst/>
                <a:ahLst/>
                <a:cxnLst/>
                <a:rect l="l" t="t" r="r" b="b"/>
                <a:pathLst>
                  <a:path w="3199" h="722" extrusionOk="0">
                    <a:moveTo>
                      <a:pt x="3124" y="1"/>
                    </a:moveTo>
                    <a:cubicBezTo>
                      <a:pt x="2872" y="51"/>
                      <a:pt x="2499" y="107"/>
                      <a:pt x="2091" y="107"/>
                    </a:cubicBezTo>
                    <a:cubicBezTo>
                      <a:pt x="1809" y="107"/>
                      <a:pt x="1511" y="80"/>
                      <a:pt x="1225" y="6"/>
                    </a:cubicBezTo>
                    <a:cubicBezTo>
                      <a:pt x="946" y="106"/>
                      <a:pt x="657" y="196"/>
                      <a:pt x="470" y="229"/>
                    </a:cubicBezTo>
                    <a:cubicBezTo>
                      <a:pt x="0" y="311"/>
                      <a:pt x="6" y="715"/>
                      <a:pt x="6" y="715"/>
                    </a:cubicBezTo>
                    <a:cubicBezTo>
                      <a:pt x="6" y="715"/>
                      <a:pt x="196" y="721"/>
                      <a:pt x="471" y="721"/>
                    </a:cubicBezTo>
                    <a:cubicBezTo>
                      <a:pt x="1028" y="721"/>
                      <a:pt x="1934" y="694"/>
                      <a:pt x="2325" y="529"/>
                    </a:cubicBezTo>
                    <a:lnTo>
                      <a:pt x="2430" y="715"/>
                    </a:lnTo>
                    <a:cubicBezTo>
                      <a:pt x="2430" y="715"/>
                      <a:pt x="2749" y="719"/>
                      <a:pt x="2962" y="719"/>
                    </a:cubicBezTo>
                    <a:cubicBezTo>
                      <a:pt x="3069" y="719"/>
                      <a:pt x="3149" y="718"/>
                      <a:pt x="3149" y="715"/>
                    </a:cubicBezTo>
                    <a:cubicBezTo>
                      <a:pt x="3151" y="706"/>
                      <a:pt x="3199" y="369"/>
                      <a:pt x="3124"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5"/>
              <p:cNvSpPr/>
              <p:nvPr/>
            </p:nvSpPr>
            <p:spPr>
              <a:xfrm>
                <a:off x="-2864580" y="2534454"/>
                <a:ext cx="601232" cy="194085"/>
              </a:xfrm>
              <a:custGeom>
                <a:avLst/>
                <a:gdLst/>
                <a:ahLst/>
                <a:cxnLst/>
                <a:rect l="l" t="t" r="r" b="b"/>
                <a:pathLst>
                  <a:path w="3200" h="1033" extrusionOk="0">
                    <a:moveTo>
                      <a:pt x="2066" y="0"/>
                    </a:moveTo>
                    <a:cubicBezTo>
                      <a:pt x="2066" y="0"/>
                      <a:pt x="1655" y="167"/>
                      <a:pt x="1226" y="317"/>
                    </a:cubicBezTo>
                    <a:cubicBezTo>
                      <a:pt x="946" y="417"/>
                      <a:pt x="658" y="507"/>
                      <a:pt x="471" y="540"/>
                    </a:cubicBezTo>
                    <a:cubicBezTo>
                      <a:pt x="1" y="622"/>
                      <a:pt x="6" y="1026"/>
                      <a:pt x="6" y="1026"/>
                    </a:cubicBezTo>
                    <a:cubicBezTo>
                      <a:pt x="6" y="1026"/>
                      <a:pt x="196" y="1032"/>
                      <a:pt x="471" y="1032"/>
                    </a:cubicBezTo>
                    <a:cubicBezTo>
                      <a:pt x="1028" y="1032"/>
                      <a:pt x="1934" y="1005"/>
                      <a:pt x="2325" y="840"/>
                    </a:cubicBezTo>
                    <a:lnTo>
                      <a:pt x="2429" y="1026"/>
                    </a:lnTo>
                    <a:cubicBezTo>
                      <a:pt x="2429" y="1026"/>
                      <a:pt x="2749" y="1030"/>
                      <a:pt x="2962" y="1030"/>
                    </a:cubicBezTo>
                    <a:cubicBezTo>
                      <a:pt x="3069" y="1030"/>
                      <a:pt x="3149" y="1029"/>
                      <a:pt x="3150" y="1026"/>
                    </a:cubicBezTo>
                    <a:cubicBezTo>
                      <a:pt x="3151" y="1017"/>
                      <a:pt x="3199" y="680"/>
                      <a:pt x="3124" y="312"/>
                    </a:cubicBezTo>
                    <a:cubicBezTo>
                      <a:pt x="3102" y="208"/>
                      <a:pt x="3072" y="101"/>
                      <a:pt x="3027" y="0"/>
                    </a:cubicBezTo>
                    <a:close/>
                  </a:path>
                </a:pathLst>
              </a:custGeom>
              <a:solidFill>
                <a:srgbClr val="FFAE97"/>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5"/>
              <p:cNvSpPr/>
              <p:nvPr/>
            </p:nvSpPr>
            <p:spPr>
              <a:xfrm>
                <a:off x="-2864580" y="2592887"/>
                <a:ext cx="601232" cy="135653"/>
              </a:xfrm>
              <a:custGeom>
                <a:avLst/>
                <a:gdLst/>
                <a:ahLst/>
                <a:cxnLst/>
                <a:rect l="l" t="t" r="r" b="b"/>
                <a:pathLst>
                  <a:path w="3200" h="722" extrusionOk="0">
                    <a:moveTo>
                      <a:pt x="3124" y="1"/>
                    </a:moveTo>
                    <a:cubicBezTo>
                      <a:pt x="2873" y="51"/>
                      <a:pt x="2500" y="107"/>
                      <a:pt x="2092" y="107"/>
                    </a:cubicBezTo>
                    <a:cubicBezTo>
                      <a:pt x="1810" y="107"/>
                      <a:pt x="1512" y="80"/>
                      <a:pt x="1226" y="6"/>
                    </a:cubicBezTo>
                    <a:cubicBezTo>
                      <a:pt x="946" y="106"/>
                      <a:pt x="658" y="196"/>
                      <a:pt x="471" y="229"/>
                    </a:cubicBezTo>
                    <a:cubicBezTo>
                      <a:pt x="1" y="311"/>
                      <a:pt x="6" y="715"/>
                      <a:pt x="6" y="715"/>
                    </a:cubicBezTo>
                    <a:cubicBezTo>
                      <a:pt x="6" y="715"/>
                      <a:pt x="196" y="721"/>
                      <a:pt x="471" y="721"/>
                    </a:cubicBezTo>
                    <a:cubicBezTo>
                      <a:pt x="1028" y="721"/>
                      <a:pt x="1934" y="694"/>
                      <a:pt x="2325" y="529"/>
                    </a:cubicBezTo>
                    <a:lnTo>
                      <a:pt x="2429" y="715"/>
                    </a:lnTo>
                    <a:cubicBezTo>
                      <a:pt x="2429" y="715"/>
                      <a:pt x="2749" y="719"/>
                      <a:pt x="2962" y="719"/>
                    </a:cubicBezTo>
                    <a:cubicBezTo>
                      <a:pt x="3069" y="719"/>
                      <a:pt x="3149" y="718"/>
                      <a:pt x="3150" y="715"/>
                    </a:cubicBezTo>
                    <a:cubicBezTo>
                      <a:pt x="3151" y="706"/>
                      <a:pt x="3199" y="369"/>
                      <a:pt x="3124"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5"/>
              <p:cNvSpPr/>
              <p:nvPr/>
            </p:nvSpPr>
            <p:spPr>
              <a:xfrm>
                <a:off x="-2467390" y="734881"/>
                <a:ext cx="1808581" cy="1811024"/>
              </a:xfrm>
              <a:custGeom>
                <a:avLst/>
                <a:gdLst/>
                <a:ahLst/>
                <a:cxnLst/>
                <a:rect l="l" t="t" r="r" b="b"/>
                <a:pathLst>
                  <a:path w="9626" h="9639" extrusionOk="0">
                    <a:moveTo>
                      <a:pt x="9056" y="0"/>
                    </a:moveTo>
                    <a:lnTo>
                      <a:pt x="5729" y="38"/>
                    </a:lnTo>
                    <a:cubicBezTo>
                      <a:pt x="5729" y="38"/>
                      <a:pt x="1247" y="1051"/>
                      <a:pt x="544" y="2016"/>
                    </a:cubicBezTo>
                    <a:cubicBezTo>
                      <a:pt x="0" y="2761"/>
                      <a:pt x="2487" y="9578"/>
                      <a:pt x="2487" y="9578"/>
                    </a:cubicBezTo>
                    <a:cubicBezTo>
                      <a:pt x="2667" y="9623"/>
                      <a:pt x="2834" y="9638"/>
                      <a:pt x="2976" y="9638"/>
                    </a:cubicBezTo>
                    <a:cubicBezTo>
                      <a:pt x="3261" y="9638"/>
                      <a:pt x="3447" y="9578"/>
                      <a:pt x="3447" y="9578"/>
                    </a:cubicBezTo>
                    <a:cubicBezTo>
                      <a:pt x="3447" y="9578"/>
                      <a:pt x="2365" y="3731"/>
                      <a:pt x="2601" y="3571"/>
                    </a:cubicBezTo>
                    <a:cubicBezTo>
                      <a:pt x="2619" y="3560"/>
                      <a:pt x="2661" y="3554"/>
                      <a:pt x="2724" y="3554"/>
                    </a:cubicBezTo>
                    <a:cubicBezTo>
                      <a:pt x="3118" y="3554"/>
                      <a:pt x="4333" y="3752"/>
                      <a:pt x="5594" y="3752"/>
                    </a:cubicBezTo>
                    <a:cubicBezTo>
                      <a:pt x="6864" y="3752"/>
                      <a:pt x="8180" y="3551"/>
                      <a:pt x="8744" y="2744"/>
                    </a:cubicBezTo>
                    <a:cubicBezTo>
                      <a:pt x="9625" y="1485"/>
                      <a:pt x="9056" y="0"/>
                      <a:pt x="9056" y="0"/>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5"/>
              <p:cNvSpPr/>
              <p:nvPr/>
            </p:nvSpPr>
            <p:spPr>
              <a:xfrm>
                <a:off x="-1930037" y="-425692"/>
                <a:ext cx="598789" cy="1325341"/>
              </a:xfrm>
              <a:custGeom>
                <a:avLst/>
                <a:gdLst/>
                <a:ahLst/>
                <a:cxnLst/>
                <a:rect l="l" t="t" r="r" b="b"/>
                <a:pathLst>
                  <a:path w="3187" h="7054" extrusionOk="0">
                    <a:moveTo>
                      <a:pt x="2638" y="0"/>
                    </a:moveTo>
                    <a:cubicBezTo>
                      <a:pt x="2245" y="119"/>
                      <a:pt x="1943" y="3219"/>
                      <a:pt x="1807" y="3481"/>
                    </a:cubicBezTo>
                    <a:cubicBezTo>
                      <a:pt x="1671" y="3743"/>
                      <a:pt x="1" y="6805"/>
                      <a:pt x="1" y="6805"/>
                    </a:cubicBezTo>
                    <a:lnTo>
                      <a:pt x="865" y="7054"/>
                    </a:lnTo>
                    <a:cubicBezTo>
                      <a:pt x="865" y="7054"/>
                      <a:pt x="2920" y="4112"/>
                      <a:pt x="3053" y="3671"/>
                    </a:cubicBezTo>
                    <a:cubicBezTo>
                      <a:pt x="3187" y="3229"/>
                      <a:pt x="2638" y="0"/>
                      <a:pt x="2638" y="0"/>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5"/>
              <p:cNvSpPr/>
              <p:nvPr/>
            </p:nvSpPr>
            <p:spPr>
              <a:xfrm>
                <a:off x="-1624159" y="-425692"/>
                <a:ext cx="374079" cy="444160"/>
              </a:xfrm>
              <a:custGeom>
                <a:avLst/>
                <a:gdLst/>
                <a:ahLst/>
                <a:cxnLst/>
                <a:rect l="l" t="t" r="r" b="b"/>
                <a:pathLst>
                  <a:path w="1991" h="2364" extrusionOk="0">
                    <a:moveTo>
                      <a:pt x="1010" y="0"/>
                    </a:moveTo>
                    <a:cubicBezTo>
                      <a:pt x="366" y="139"/>
                      <a:pt x="0" y="1892"/>
                      <a:pt x="24" y="1940"/>
                    </a:cubicBezTo>
                    <a:cubicBezTo>
                      <a:pt x="46" y="1983"/>
                      <a:pt x="810" y="2363"/>
                      <a:pt x="1327" y="2363"/>
                    </a:cubicBezTo>
                    <a:cubicBezTo>
                      <a:pt x="1385" y="2363"/>
                      <a:pt x="1440" y="2358"/>
                      <a:pt x="1491" y="2348"/>
                    </a:cubicBezTo>
                    <a:cubicBezTo>
                      <a:pt x="1991" y="2243"/>
                      <a:pt x="1010" y="0"/>
                      <a:pt x="1010" y="0"/>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5"/>
              <p:cNvSpPr/>
              <p:nvPr/>
            </p:nvSpPr>
            <p:spPr>
              <a:xfrm>
                <a:off x="-2277061" y="724171"/>
                <a:ext cx="1713699" cy="757928"/>
              </a:xfrm>
              <a:custGeom>
                <a:avLst/>
                <a:gdLst/>
                <a:ahLst/>
                <a:cxnLst/>
                <a:rect l="l" t="t" r="r" b="b"/>
                <a:pathLst>
                  <a:path w="9121" h="4034" extrusionOk="0">
                    <a:moveTo>
                      <a:pt x="3611" y="0"/>
                    </a:moveTo>
                    <a:cubicBezTo>
                      <a:pt x="1304" y="423"/>
                      <a:pt x="0" y="1462"/>
                      <a:pt x="0" y="1462"/>
                    </a:cubicBezTo>
                    <a:cubicBezTo>
                      <a:pt x="1672" y="1802"/>
                      <a:pt x="1780" y="3873"/>
                      <a:pt x="1780" y="3873"/>
                    </a:cubicBezTo>
                    <a:cubicBezTo>
                      <a:pt x="1780" y="3873"/>
                      <a:pt x="2734" y="4034"/>
                      <a:pt x="3922" y="4034"/>
                    </a:cubicBezTo>
                    <a:cubicBezTo>
                      <a:pt x="4994" y="4034"/>
                      <a:pt x="6256" y="3903"/>
                      <a:pt x="7178" y="3406"/>
                    </a:cubicBezTo>
                    <a:cubicBezTo>
                      <a:pt x="9121" y="2356"/>
                      <a:pt x="8033" y="0"/>
                      <a:pt x="8033" y="0"/>
                    </a:cubicBez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5"/>
              <p:cNvSpPr/>
              <p:nvPr/>
            </p:nvSpPr>
            <p:spPr>
              <a:xfrm>
                <a:off x="-1625850" y="-482997"/>
                <a:ext cx="877611" cy="1263527"/>
              </a:xfrm>
              <a:custGeom>
                <a:avLst/>
                <a:gdLst/>
                <a:ahLst/>
                <a:cxnLst/>
                <a:rect l="l" t="t" r="r" b="b"/>
                <a:pathLst>
                  <a:path w="4671" h="6725" extrusionOk="0">
                    <a:moveTo>
                      <a:pt x="2058" y="1"/>
                    </a:moveTo>
                    <a:lnTo>
                      <a:pt x="1019" y="305"/>
                    </a:lnTo>
                    <a:cubicBezTo>
                      <a:pt x="657" y="926"/>
                      <a:pt x="634" y="1650"/>
                      <a:pt x="711" y="2246"/>
                    </a:cubicBezTo>
                    <a:cubicBezTo>
                      <a:pt x="737" y="2452"/>
                      <a:pt x="777" y="2643"/>
                      <a:pt x="818" y="2807"/>
                    </a:cubicBezTo>
                    <a:cubicBezTo>
                      <a:pt x="912" y="3187"/>
                      <a:pt x="1018" y="3435"/>
                      <a:pt x="1018" y="3435"/>
                    </a:cubicBezTo>
                    <a:lnTo>
                      <a:pt x="1" y="6425"/>
                    </a:lnTo>
                    <a:cubicBezTo>
                      <a:pt x="769" y="6666"/>
                      <a:pt x="1968" y="6725"/>
                      <a:pt x="2958" y="6725"/>
                    </a:cubicBezTo>
                    <a:cubicBezTo>
                      <a:pt x="3910" y="6725"/>
                      <a:pt x="4670" y="6670"/>
                      <a:pt x="4670" y="6670"/>
                    </a:cubicBezTo>
                    <a:cubicBezTo>
                      <a:pt x="4628" y="5913"/>
                      <a:pt x="4122" y="3338"/>
                      <a:pt x="4122" y="3338"/>
                    </a:cubicBezTo>
                    <a:lnTo>
                      <a:pt x="4113" y="2776"/>
                    </a:lnTo>
                    <a:lnTo>
                      <a:pt x="4106" y="2205"/>
                    </a:lnTo>
                    <a:lnTo>
                      <a:pt x="4081" y="399"/>
                    </a:lnTo>
                    <a:lnTo>
                      <a:pt x="3069" y="32"/>
                    </a:lnTo>
                    <a:lnTo>
                      <a:pt x="2058" y="1"/>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5"/>
              <p:cNvSpPr/>
              <p:nvPr/>
            </p:nvSpPr>
            <p:spPr>
              <a:xfrm>
                <a:off x="-1876489" y="808344"/>
                <a:ext cx="920073" cy="43965"/>
              </a:xfrm>
              <a:custGeom>
                <a:avLst/>
                <a:gdLst/>
                <a:ahLst/>
                <a:cxnLst/>
                <a:rect l="l" t="t" r="r" b="b"/>
                <a:pathLst>
                  <a:path w="4897" h="234" extrusionOk="0">
                    <a:moveTo>
                      <a:pt x="2" y="0"/>
                    </a:moveTo>
                    <a:lnTo>
                      <a:pt x="0" y="198"/>
                    </a:lnTo>
                    <a:lnTo>
                      <a:pt x="4895" y="234"/>
                    </a:lnTo>
                    <a:lnTo>
                      <a:pt x="4896" y="35"/>
                    </a:lnTo>
                    <a:lnTo>
                      <a:pt x="2" y="0"/>
                    </a:ln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5"/>
              <p:cNvSpPr/>
              <p:nvPr/>
            </p:nvSpPr>
            <p:spPr>
              <a:xfrm>
                <a:off x="-2474153" y="165210"/>
                <a:ext cx="1122989" cy="684277"/>
              </a:xfrm>
              <a:custGeom>
                <a:avLst/>
                <a:gdLst/>
                <a:ahLst/>
                <a:cxnLst/>
                <a:rect l="l" t="t" r="r" b="b"/>
                <a:pathLst>
                  <a:path w="5977" h="3642" extrusionOk="0">
                    <a:moveTo>
                      <a:pt x="1" y="0"/>
                    </a:moveTo>
                    <a:lnTo>
                      <a:pt x="447" y="3602"/>
                    </a:lnTo>
                    <a:lnTo>
                      <a:pt x="5976" y="3641"/>
                    </a:lnTo>
                    <a:lnTo>
                      <a:pt x="5532" y="40"/>
                    </a:lnTo>
                    <a:lnTo>
                      <a:pt x="1" y="0"/>
                    </a:lnTo>
                    <a:close/>
                  </a:path>
                </a:pathLst>
              </a:custGeom>
              <a:solidFill>
                <a:schemeClr val="accent5"/>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5"/>
              <p:cNvSpPr/>
              <p:nvPr/>
            </p:nvSpPr>
            <p:spPr>
              <a:xfrm>
                <a:off x="-2000870" y="427687"/>
                <a:ext cx="176424" cy="175860"/>
              </a:xfrm>
              <a:custGeom>
                <a:avLst/>
                <a:gdLst/>
                <a:ahLst/>
                <a:cxnLst/>
                <a:rect l="l" t="t" r="r" b="b"/>
                <a:pathLst>
                  <a:path w="939" h="936" extrusionOk="0">
                    <a:moveTo>
                      <a:pt x="469" y="0"/>
                    </a:moveTo>
                    <a:cubicBezTo>
                      <a:pt x="212" y="0"/>
                      <a:pt x="5" y="207"/>
                      <a:pt x="2" y="463"/>
                    </a:cubicBezTo>
                    <a:cubicBezTo>
                      <a:pt x="1" y="723"/>
                      <a:pt x="209" y="932"/>
                      <a:pt x="467" y="935"/>
                    </a:cubicBezTo>
                    <a:cubicBezTo>
                      <a:pt x="468" y="935"/>
                      <a:pt x="469" y="935"/>
                      <a:pt x="469" y="935"/>
                    </a:cubicBezTo>
                    <a:cubicBezTo>
                      <a:pt x="726" y="935"/>
                      <a:pt x="936" y="727"/>
                      <a:pt x="937" y="471"/>
                    </a:cubicBezTo>
                    <a:cubicBezTo>
                      <a:pt x="939" y="213"/>
                      <a:pt x="732" y="2"/>
                      <a:pt x="474" y="0"/>
                    </a:cubicBezTo>
                    <a:cubicBezTo>
                      <a:pt x="472" y="0"/>
                      <a:pt x="470" y="0"/>
                      <a:pt x="469" y="0"/>
                    </a:cubicBez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5"/>
              <p:cNvSpPr/>
              <p:nvPr/>
            </p:nvSpPr>
            <p:spPr>
              <a:xfrm>
                <a:off x="-1725617" y="598475"/>
                <a:ext cx="411468" cy="226214"/>
              </a:xfrm>
              <a:custGeom>
                <a:avLst/>
                <a:gdLst/>
                <a:ahLst/>
                <a:cxnLst/>
                <a:rect l="l" t="t" r="r" b="b"/>
                <a:pathLst>
                  <a:path w="2190" h="1204" extrusionOk="0">
                    <a:moveTo>
                      <a:pt x="1965" y="1"/>
                    </a:moveTo>
                    <a:cubicBezTo>
                      <a:pt x="1965" y="1"/>
                      <a:pt x="118" y="290"/>
                      <a:pt x="172" y="492"/>
                    </a:cubicBezTo>
                    <a:cubicBezTo>
                      <a:pt x="182" y="532"/>
                      <a:pt x="251" y="546"/>
                      <a:pt x="346" y="546"/>
                    </a:cubicBezTo>
                    <a:cubicBezTo>
                      <a:pt x="611" y="546"/>
                      <a:pt x="1083" y="434"/>
                      <a:pt x="1083" y="434"/>
                    </a:cubicBezTo>
                    <a:lnTo>
                      <a:pt x="1083" y="434"/>
                    </a:lnTo>
                    <a:cubicBezTo>
                      <a:pt x="1083" y="434"/>
                      <a:pt x="1" y="810"/>
                      <a:pt x="57" y="951"/>
                    </a:cubicBezTo>
                    <a:cubicBezTo>
                      <a:pt x="66" y="972"/>
                      <a:pt x="97" y="981"/>
                      <a:pt x="144" y="981"/>
                    </a:cubicBezTo>
                    <a:cubicBezTo>
                      <a:pt x="403" y="981"/>
                      <a:pt x="1140" y="708"/>
                      <a:pt x="1187" y="690"/>
                    </a:cubicBezTo>
                    <a:lnTo>
                      <a:pt x="1187" y="690"/>
                    </a:lnTo>
                    <a:cubicBezTo>
                      <a:pt x="1137" y="709"/>
                      <a:pt x="306" y="1023"/>
                      <a:pt x="366" y="1151"/>
                    </a:cubicBezTo>
                    <a:cubicBezTo>
                      <a:pt x="375" y="1170"/>
                      <a:pt x="401" y="1179"/>
                      <a:pt x="440" y="1179"/>
                    </a:cubicBezTo>
                    <a:cubicBezTo>
                      <a:pt x="660" y="1179"/>
                      <a:pt x="1278" y="902"/>
                      <a:pt x="1278" y="902"/>
                    </a:cubicBezTo>
                    <a:lnTo>
                      <a:pt x="1278" y="902"/>
                    </a:lnTo>
                    <a:cubicBezTo>
                      <a:pt x="1278" y="902"/>
                      <a:pt x="893" y="1092"/>
                      <a:pt x="954" y="1192"/>
                    </a:cubicBezTo>
                    <a:cubicBezTo>
                      <a:pt x="959" y="1200"/>
                      <a:pt x="970" y="1203"/>
                      <a:pt x="987" y="1203"/>
                    </a:cubicBezTo>
                    <a:cubicBezTo>
                      <a:pt x="1188" y="1203"/>
                      <a:pt x="2189" y="698"/>
                      <a:pt x="2189" y="698"/>
                    </a:cubicBezTo>
                    <a:lnTo>
                      <a:pt x="1965" y="1"/>
                    </a:ln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5"/>
              <p:cNvSpPr/>
              <p:nvPr/>
            </p:nvSpPr>
            <p:spPr>
              <a:xfrm>
                <a:off x="-1559526" y="543049"/>
                <a:ext cx="203292" cy="95821"/>
              </a:xfrm>
              <a:custGeom>
                <a:avLst/>
                <a:gdLst/>
                <a:ahLst/>
                <a:cxnLst/>
                <a:rect l="l" t="t" r="r" b="b"/>
                <a:pathLst>
                  <a:path w="1082" h="510" extrusionOk="0">
                    <a:moveTo>
                      <a:pt x="216" y="0"/>
                    </a:moveTo>
                    <a:cubicBezTo>
                      <a:pt x="180" y="0"/>
                      <a:pt x="152" y="6"/>
                      <a:pt x="135" y="21"/>
                    </a:cubicBezTo>
                    <a:cubicBezTo>
                      <a:pt x="1" y="136"/>
                      <a:pt x="577" y="510"/>
                      <a:pt x="577" y="510"/>
                    </a:cubicBezTo>
                    <a:lnTo>
                      <a:pt x="1081" y="296"/>
                    </a:lnTo>
                    <a:cubicBezTo>
                      <a:pt x="1081" y="296"/>
                      <a:pt x="463" y="0"/>
                      <a:pt x="216" y="0"/>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5"/>
              <p:cNvSpPr/>
              <p:nvPr/>
            </p:nvSpPr>
            <p:spPr>
              <a:xfrm>
                <a:off x="-1356422" y="-408218"/>
                <a:ext cx="746279" cy="1137832"/>
              </a:xfrm>
              <a:custGeom>
                <a:avLst/>
                <a:gdLst/>
                <a:ahLst/>
                <a:cxnLst/>
                <a:rect l="l" t="t" r="r" b="b"/>
                <a:pathLst>
                  <a:path w="3972" h="6056" extrusionOk="0">
                    <a:moveTo>
                      <a:pt x="2647" y="1"/>
                    </a:moveTo>
                    <a:lnTo>
                      <a:pt x="2345" y="784"/>
                    </a:lnTo>
                    <a:cubicBezTo>
                      <a:pt x="2345" y="784"/>
                      <a:pt x="2495" y="3476"/>
                      <a:pt x="2475" y="3582"/>
                    </a:cubicBezTo>
                    <a:cubicBezTo>
                      <a:pt x="2455" y="3690"/>
                      <a:pt x="0" y="5359"/>
                      <a:pt x="0" y="5359"/>
                    </a:cubicBezTo>
                    <a:lnTo>
                      <a:pt x="224" y="6056"/>
                    </a:lnTo>
                    <a:cubicBezTo>
                      <a:pt x="224" y="6056"/>
                      <a:pt x="3233" y="4672"/>
                      <a:pt x="3603" y="4136"/>
                    </a:cubicBezTo>
                    <a:cubicBezTo>
                      <a:pt x="3971" y="3602"/>
                      <a:pt x="3335" y="226"/>
                      <a:pt x="2647" y="1"/>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5"/>
              <p:cNvSpPr/>
              <p:nvPr/>
            </p:nvSpPr>
            <p:spPr>
              <a:xfrm>
                <a:off x="-1006391" y="-408218"/>
                <a:ext cx="347963" cy="423869"/>
              </a:xfrm>
              <a:custGeom>
                <a:avLst/>
                <a:gdLst/>
                <a:ahLst/>
                <a:cxnLst/>
                <a:rect l="l" t="t" r="r" b="b"/>
                <a:pathLst>
                  <a:path w="1852" h="2256" extrusionOk="0">
                    <a:moveTo>
                      <a:pt x="784" y="1"/>
                    </a:moveTo>
                    <a:lnTo>
                      <a:pt x="343" y="709"/>
                    </a:lnTo>
                    <a:cubicBezTo>
                      <a:pt x="343" y="709"/>
                      <a:pt x="0" y="1916"/>
                      <a:pt x="311" y="2190"/>
                    </a:cubicBezTo>
                    <a:cubicBezTo>
                      <a:pt x="363" y="2236"/>
                      <a:pt x="442" y="2256"/>
                      <a:pt x="536" y="2256"/>
                    </a:cubicBezTo>
                    <a:cubicBezTo>
                      <a:pt x="1000" y="2256"/>
                      <a:pt x="1845" y="1782"/>
                      <a:pt x="1848" y="1643"/>
                    </a:cubicBezTo>
                    <a:cubicBezTo>
                      <a:pt x="1852" y="1476"/>
                      <a:pt x="1299" y="179"/>
                      <a:pt x="784" y="1"/>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5"/>
              <p:cNvSpPr/>
              <p:nvPr/>
            </p:nvSpPr>
            <p:spPr>
              <a:xfrm>
                <a:off x="-1017664" y="-187452"/>
                <a:ext cx="116301" cy="189388"/>
              </a:xfrm>
              <a:custGeom>
                <a:avLst/>
                <a:gdLst/>
                <a:ahLst/>
                <a:cxnLst/>
                <a:rect l="l" t="t" r="r" b="b"/>
                <a:pathLst>
                  <a:path w="619" h="1008" extrusionOk="0">
                    <a:moveTo>
                      <a:pt x="83" y="1"/>
                    </a:moveTo>
                    <a:cubicBezTo>
                      <a:pt x="42" y="1"/>
                      <a:pt x="5" y="58"/>
                      <a:pt x="39" y="101"/>
                    </a:cubicBezTo>
                    <a:cubicBezTo>
                      <a:pt x="128" y="210"/>
                      <a:pt x="206" y="329"/>
                      <a:pt x="274" y="451"/>
                    </a:cubicBezTo>
                    <a:cubicBezTo>
                      <a:pt x="205" y="431"/>
                      <a:pt x="133" y="417"/>
                      <a:pt x="59" y="413"/>
                    </a:cubicBezTo>
                    <a:cubicBezTo>
                      <a:pt x="58" y="413"/>
                      <a:pt x="57" y="413"/>
                      <a:pt x="57" y="413"/>
                    </a:cubicBezTo>
                    <a:cubicBezTo>
                      <a:pt x="28" y="413"/>
                      <a:pt x="1" y="440"/>
                      <a:pt x="2" y="469"/>
                    </a:cubicBezTo>
                    <a:cubicBezTo>
                      <a:pt x="4" y="502"/>
                      <a:pt x="28" y="524"/>
                      <a:pt x="59" y="527"/>
                    </a:cubicBezTo>
                    <a:cubicBezTo>
                      <a:pt x="114" y="530"/>
                      <a:pt x="162" y="537"/>
                      <a:pt x="220" y="553"/>
                    </a:cubicBezTo>
                    <a:cubicBezTo>
                      <a:pt x="269" y="566"/>
                      <a:pt x="311" y="583"/>
                      <a:pt x="352" y="600"/>
                    </a:cubicBezTo>
                    <a:cubicBezTo>
                      <a:pt x="409" y="719"/>
                      <a:pt x="458" y="842"/>
                      <a:pt x="497" y="968"/>
                    </a:cubicBezTo>
                    <a:cubicBezTo>
                      <a:pt x="505" y="996"/>
                      <a:pt x="527" y="1008"/>
                      <a:pt x="549" y="1008"/>
                    </a:cubicBezTo>
                    <a:cubicBezTo>
                      <a:pt x="584" y="1008"/>
                      <a:pt x="619" y="980"/>
                      <a:pt x="606" y="937"/>
                    </a:cubicBezTo>
                    <a:cubicBezTo>
                      <a:pt x="567" y="808"/>
                      <a:pt x="516" y="685"/>
                      <a:pt x="460" y="564"/>
                    </a:cubicBezTo>
                    <a:cubicBezTo>
                      <a:pt x="461" y="543"/>
                      <a:pt x="454" y="523"/>
                      <a:pt x="436" y="512"/>
                    </a:cubicBezTo>
                    <a:cubicBezTo>
                      <a:pt x="348" y="337"/>
                      <a:pt x="244" y="173"/>
                      <a:pt x="120" y="20"/>
                    </a:cubicBezTo>
                    <a:cubicBezTo>
                      <a:pt x="109" y="7"/>
                      <a:pt x="95" y="1"/>
                      <a:pt x="83" y="1"/>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5"/>
              <p:cNvSpPr/>
              <p:nvPr/>
            </p:nvSpPr>
            <p:spPr>
              <a:xfrm>
                <a:off x="-1507670" y="-246261"/>
                <a:ext cx="54299" cy="269615"/>
              </a:xfrm>
              <a:custGeom>
                <a:avLst/>
                <a:gdLst/>
                <a:ahLst/>
                <a:cxnLst/>
                <a:rect l="l" t="t" r="r" b="b"/>
                <a:pathLst>
                  <a:path w="289" h="1435" extrusionOk="0">
                    <a:moveTo>
                      <a:pt x="90" y="0"/>
                    </a:moveTo>
                    <a:cubicBezTo>
                      <a:pt x="62" y="0"/>
                      <a:pt x="32" y="19"/>
                      <a:pt x="29" y="55"/>
                    </a:cubicBezTo>
                    <a:cubicBezTo>
                      <a:pt x="1" y="506"/>
                      <a:pt x="48" y="959"/>
                      <a:pt x="168" y="1394"/>
                    </a:cubicBezTo>
                    <a:cubicBezTo>
                      <a:pt x="175" y="1423"/>
                      <a:pt x="197" y="1435"/>
                      <a:pt x="220" y="1435"/>
                    </a:cubicBezTo>
                    <a:cubicBezTo>
                      <a:pt x="254" y="1435"/>
                      <a:pt x="289" y="1407"/>
                      <a:pt x="277" y="1364"/>
                    </a:cubicBezTo>
                    <a:cubicBezTo>
                      <a:pt x="159" y="938"/>
                      <a:pt x="116" y="496"/>
                      <a:pt x="144" y="55"/>
                    </a:cubicBezTo>
                    <a:cubicBezTo>
                      <a:pt x="146" y="19"/>
                      <a:pt x="119" y="0"/>
                      <a:pt x="90" y="0"/>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5"/>
              <p:cNvSpPr/>
              <p:nvPr/>
            </p:nvSpPr>
            <p:spPr>
              <a:xfrm>
                <a:off x="-1459195" y="-1183625"/>
                <a:ext cx="470840" cy="801517"/>
              </a:xfrm>
              <a:custGeom>
                <a:avLst/>
                <a:gdLst/>
                <a:ahLst/>
                <a:cxnLst/>
                <a:rect l="l" t="t" r="r" b="b"/>
                <a:pathLst>
                  <a:path w="2506" h="4266" extrusionOk="0">
                    <a:moveTo>
                      <a:pt x="1277" y="1"/>
                    </a:moveTo>
                    <a:cubicBezTo>
                      <a:pt x="744" y="1"/>
                      <a:pt x="210" y="251"/>
                      <a:pt x="139" y="622"/>
                    </a:cubicBezTo>
                    <a:cubicBezTo>
                      <a:pt x="23" y="1245"/>
                      <a:pt x="1" y="1698"/>
                      <a:pt x="50" y="2038"/>
                    </a:cubicBezTo>
                    <a:cubicBezTo>
                      <a:pt x="104" y="2431"/>
                      <a:pt x="253" y="2670"/>
                      <a:pt x="454" y="2840"/>
                    </a:cubicBezTo>
                    <a:cubicBezTo>
                      <a:pt x="577" y="2945"/>
                      <a:pt x="688" y="3016"/>
                      <a:pt x="784" y="3082"/>
                    </a:cubicBezTo>
                    <a:cubicBezTo>
                      <a:pt x="1025" y="3248"/>
                      <a:pt x="1171" y="3383"/>
                      <a:pt x="1171" y="3937"/>
                    </a:cubicBezTo>
                    <a:cubicBezTo>
                      <a:pt x="1255" y="4149"/>
                      <a:pt x="1463" y="4266"/>
                      <a:pt x="1672" y="4266"/>
                    </a:cubicBezTo>
                    <a:cubicBezTo>
                      <a:pt x="1869" y="4266"/>
                      <a:pt x="2067" y="4162"/>
                      <a:pt x="2165" y="3937"/>
                    </a:cubicBezTo>
                    <a:cubicBezTo>
                      <a:pt x="2157" y="3204"/>
                      <a:pt x="2334" y="2599"/>
                      <a:pt x="2434" y="2313"/>
                    </a:cubicBezTo>
                    <a:cubicBezTo>
                      <a:pt x="2466" y="2225"/>
                      <a:pt x="2491" y="2167"/>
                      <a:pt x="2501" y="2145"/>
                    </a:cubicBezTo>
                    <a:cubicBezTo>
                      <a:pt x="2504" y="2138"/>
                      <a:pt x="2505" y="2133"/>
                      <a:pt x="2505" y="2133"/>
                    </a:cubicBezTo>
                    <a:cubicBezTo>
                      <a:pt x="2505" y="2133"/>
                      <a:pt x="2502" y="2016"/>
                      <a:pt x="2494" y="1843"/>
                    </a:cubicBezTo>
                    <a:cubicBezTo>
                      <a:pt x="2492" y="1822"/>
                      <a:pt x="2491" y="1799"/>
                      <a:pt x="2491" y="1776"/>
                    </a:cubicBezTo>
                    <a:cubicBezTo>
                      <a:pt x="2468" y="1371"/>
                      <a:pt x="2416" y="734"/>
                      <a:pt x="2294" y="508"/>
                    </a:cubicBezTo>
                    <a:cubicBezTo>
                      <a:pt x="2098" y="150"/>
                      <a:pt x="1688" y="1"/>
                      <a:pt x="1277" y="1"/>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5"/>
              <p:cNvSpPr/>
              <p:nvPr/>
            </p:nvSpPr>
            <p:spPr>
              <a:xfrm>
                <a:off x="-1461074" y="-1211620"/>
                <a:ext cx="529836" cy="354727"/>
              </a:xfrm>
              <a:custGeom>
                <a:avLst/>
                <a:gdLst/>
                <a:ahLst/>
                <a:cxnLst/>
                <a:rect l="l" t="t" r="r" b="b"/>
                <a:pathLst>
                  <a:path w="2820" h="1888" extrusionOk="0">
                    <a:moveTo>
                      <a:pt x="1229" y="1"/>
                    </a:moveTo>
                    <a:cubicBezTo>
                      <a:pt x="1046" y="1"/>
                      <a:pt x="863" y="34"/>
                      <a:pt x="692" y="102"/>
                    </a:cubicBezTo>
                    <a:cubicBezTo>
                      <a:pt x="536" y="164"/>
                      <a:pt x="390" y="256"/>
                      <a:pt x="281" y="384"/>
                    </a:cubicBezTo>
                    <a:cubicBezTo>
                      <a:pt x="72" y="633"/>
                      <a:pt x="1" y="1021"/>
                      <a:pt x="1" y="1347"/>
                    </a:cubicBezTo>
                    <a:cubicBezTo>
                      <a:pt x="193" y="1326"/>
                      <a:pt x="372" y="1227"/>
                      <a:pt x="515" y="1095"/>
                    </a:cubicBezTo>
                    <a:cubicBezTo>
                      <a:pt x="658" y="965"/>
                      <a:pt x="768" y="802"/>
                      <a:pt x="868" y="636"/>
                    </a:cubicBezTo>
                    <a:cubicBezTo>
                      <a:pt x="924" y="847"/>
                      <a:pt x="1046" y="1031"/>
                      <a:pt x="1235" y="1143"/>
                    </a:cubicBezTo>
                    <a:cubicBezTo>
                      <a:pt x="1366" y="1221"/>
                      <a:pt x="1518" y="1261"/>
                      <a:pt x="1671" y="1261"/>
                    </a:cubicBezTo>
                    <a:cubicBezTo>
                      <a:pt x="1738" y="1261"/>
                      <a:pt x="1806" y="1253"/>
                      <a:pt x="1872" y="1237"/>
                    </a:cubicBezTo>
                    <a:cubicBezTo>
                      <a:pt x="1917" y="1415"/>
                      <a:pt x="2019" y="1588"/>
                      <a:pt x="2164" y="1703"/>
                    </a:cubicBezTo>
                    <a:cubicBezTo>
                      <a:pt x="2307" y="1816"/>
                      <a:pt x="2488" y="1883"/>
                      <a:pt x="2671" y="1887"/>
                    </a:cubicBezTo>
                    <a:cubicBezTo>
                      <a:pt x="2820" y="1357"/>
                      <a:pt x="2641" y="742"/>
                      <a:pt x="2233" y="375"/>
                    </a:cubicBezTo>
                    <a:cubicBezTo>
                      <a:pt x="1961" y="131"/>
                      <a:pt x="1594" y="1"/>
                      <a:pt x="1229"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5"/>
              <p:cNvSpPr/>
              <p:nvPr/>
            </p:nvSpPr>
            <p:spPr>
              <a:xfrm>
                <a:off x="-1427067" y="-935803"/>
                <a:ext cx="87554" cy="35886"/>
              </a:xfrm>
              <a:custGeom>
                <a:avLst/>
                <a:gdLst/>
                <a:ahLst/>
                <a:cxnLst/>
                <a:rect l="l" t="t" r="r" b="b"/>
                <a:pathLst>
                  <a:path w="466" h="191" extrusionOk="0">
                    <a:moveTo>
                      <a:pt x="246" y="1"/>
                    </a:moveTo>
                    <a:cubicBezTo>
                      <a:pt x="169" y="1"/>
                      <a:pt x="92" y="28"/>
                      <a:pt x="28" y="83"/>
                    </a:cubicBezTo>
                    <a:cubicBezTo>
                      <a:pt x="5" y="103"/>
                      <a:pt x="1" y="141"/>
                      <a:pt x="18" y="167"/>
                    </a:cubicBezTo>
                    <a:cubicBezTo>
                      <a:pt x="29" y="183"/>
                      <a:pt x="44" y="191"/>
                      <a:pt x="60" y="191"/>
                    </a:cubicBezTo>
                    <a:cubicBezTo>
                      <a:pt x="71" y="191"/>
                      <a:pt x="82" y="186"/>
                      <a:pt x="92" y="178"/>
                    </a:cubicBezTo>
                    <a:cubicBezTo>
                      <a:pt x="137" y="139"/>
                      <a:pt x="193" y="120"/>
                      <a:pt x="248" y="120"/>
                    </a:cubicBezTo>
                    <a:cubicBezTo>
                      <a:pt x="254" y="120"/>
                      <a:pt x="259" y="120"/>
                      <a:pt x="264" y="120"/>
                    </a:cubicBezTo>
                    <a:cubicBezTo>
                      <a:pt x="296" y="123"/>
                      <a:pt x="327" y="131"/>
                      <a:pt x="355" y="146"/>
                    </a:cubicBezTo>
                    <a:cubicBezTo>
                      <a:pt x="374" y="155"/>
                      <a:pt x="393" y="170"/>
                      <a:pt x="413" y="170"/>
                    </a:cubicBezTo>
                    <a:cubicBezTo>
                      <a:pt x="419" y="170"/>
                      <a:pt x="426" y="168"/>
                      <a:pt x="433" y="164"/>
                    </a:cubicBezTo>
                    <a:cubicBezTo>
                      <a:pt x="440" y="160"/>
                      <a:pt x="446" y="154"/>
                      <a:pt x="450" y="147"/>
                    </a:cubicBezTo>
                    <a:cubicBezTo>
                      <a:pt x="466" y="124"/>
                      <a:pt x="464" y="80"/>
                      <a:pt x="440" y="63"/>
                    </a:cubicBezTo>
                    <a:cubicBezTo>
                      <a:pt x="381" y="22"/>
                      <a:pt x="313" y="1"/>
                      <a:pt x="246"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5"/>
              <p:cNvSpPr/>
              <p:nvPr/>
            </p:nvSpPr>
            <p:spPr>
              <a:xfrm>
                <a:off x="-1275443" y="-935803"/>
                <a:ext cx="100143" cy="35886"/>
              </a:xfrm>
              <a:custGeom>
                <a:avLst/>
                <a:gdLst/>
                <a:ahLst/>
                <a:cxnLst/>
                <a:rect l="l" t="t" r="r" b="b"/>
                <a:pathLst>
                  <a:path w="533" h="191" extrusionOk="0">
                    <a:moveTo>
                      <a:pt x="252" y="1"/>
                    </a:moveTo>
                    <a:cubicBezTo>
                      <a:pt x="174" y="1"/>
                      <a:pt x="97" y="22"/>
                      <a:pt x="28" y="63"/>
                    </a:cubicBezTo>
                    <a:cubicBezTo>
                      <a:pt x="1" y="80"/>
                      <a:pt x="0" y="124"/>
                      <a:pt x="17" y="147"/>
                    </a:cubicBezTo>
                    <a:cubicBezTo>
                      <a:pt x="23" y="154"/>
                      <a:pt x="30" y="160"/>
                      <a:pt x="37" y="164"/>
                    </a:cubicBezTo>
                    <a:cubicBezTo>
                      <a:pt x="45" y="168"/>
                      <a:pt x="53" y="170"/>
                      <a:pt x="61" y="170"/>
                    </a:cubicBezTo>
                    <a:cubicBezTo>
                      <a:pt x="84" y="170"/>
                      <a:pt x="105" y="155"/>
                      <a:pt x="128" y="146"/>
                    </a:cubicBezTo>
                    <a:cubicBezTo>
                      <a:pt x="160" y="133"/>
                      <a:pt x="194" y="124"/>
                      <a:pt x="230" y="122"/>
                    </a:cubicBezTo>
                    <a:cubicBezTo>
                      <a:pt x="236" y="121"/>
                      <a:pt x="243" y="121"/>
                      <a:pt x="249" y="121"/>
                    </a:cubicBezTo>
                    <a:cubicBezTo>
                      <a:pt x="314" y="121"/>
                      <a:pt x="378" y="140"/>
                      <a:pt x="429" y="178"/>
                    </a:cubicBezTo>
                    <a:cubicBezTo>
                      <a:pt x="440" y="186"/>
                      <a:pt x="453" y="191"/>
                      <a:pt x="466" y="191"/>
                    </a:cubicBezTo>
                    <a:cubicBezTo>
                      <a:pt x="484" y="191"/>
                      <a:pt x="501" y="183"/>
                      <a:pt x="513" y="167"/>
                    </a:cubicBezTo>
                    <a:cubicBezTo>
                      <a:pt x="533" y="141"/>
                      <a:pt x="527" y="103"/>
                      <a:pt x="502" y="83"/>
                    </a:cubicBezTo>
                    <a:cubicBezTo>
                      <a:pt x="428" y="28"/>
                      <a:pt x="340" y="1"/>
                      <a:pt x="252"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5"/>
              <p:cNvSpPr/>
              <p:nvPr/>
            </p:nvSpPr>
            <p:spPr>
              <a:xfrm>
                <a:off x="-1340452" y="-823823"/>
                <a:ext cx="32316" cy="26116"/>
              </a:xfrm>
              <a:custGeom>
                <a:avLst/>
                <a:gdLst/>
                <a:ahLst/>
                <a:cxnLst/>
                <a:rect l="l" t="t" r="r" b="b"/>
                <a:pathLst>
                  <a:path w="172" h="139" extrusionOk="0">
                    <a:moveTo>
                      <a:pt x="84" y="0"/>
                    </a:moveTo>
                    <a:cubicBezTo>
                      <a:pt x="75" y="0"/>
                      <a:pt x="67" y="2"/>
                      <a:pt x="58" y="4"/>
                    </a:cubicBezTo>
                    <a:cubicBezTo>
                      <a:pt x="29" y="14"/>
                      <a:pt x="0" y="43"/>
                      <a:pt x="24" y="129"/>
                    </a:cubicBezTo>
                    <a:cubicBezTo>
                      <a:pt x="26" y="135"/>
                      <a:pt x="32" y="139"/>
                      <a:pt x="37" y="139"/>
                    </a:cubicBezTo>
                    <a:lnTo>
                      <a:pt x="41" y="139"/>
                    </a:lnTo>
                    <a:cubicBezTo>
                      <a:pt x="49" y="136"/>
                      <a:pt x="53" y="129"/>
                      <a:pt x="50" y="122"/>
                    </a:cubicBezTo>
                    <a:cubicBezTo>
                      <a:pt x="34" y="70"/>
                      <a:pt x="40" y="38"/>
                      <a:pt x="67" y="30"/>
                    </a:cubicBezTo>
                    <a:cubicBezTo>
                      <a:pt x="72" y="28"/>
                      <a:pt x="78" y="27"/>
                      <a:pt x="84" y="27"/>
                    </a:cubicBezTo>
                    <a:cubicBezTo>
                      <a:pt x="103" y="27"/>
                      <a:pt x="125" y="35"/>
                      <a:pt x="149" y="50"/>
                    </a:cubicBezTo>
                    <a:cubicBezTo>
                      <a:pt x="151" y="51"/>
                      <a:pt x="153" y="52"/>
                      <a:pt x="156" y="52"/>
                    </a:cubicBezTo>
                    <a:cubicBezTo>
                      <a:pt x="160" y="52"/>
                      <a:pt x="165" y="49"/>
                      <a:pt x="168" y="45"/>
                    </a:cubicBezTo>
                    <a:cubicBezTo>
                      <a:pt x="172" y="40"/>
                      <a:pt x="169" y="31"/>
                      <a:pt x="163" y="27"/>
                    </a:cubicBezTo>
                    <a:cubicBezTo>
                      <a:pt x="135" y="10"/>
                      <a:pt x="108" y="0"/>
                      <a:pt x="84" y="0"/>
                    </a:cubicBezTo>
                    <a:close/>
                  </a:path>
                </a:pathLst>
              </a:custGeom>
              <a:solidFill>
                <a:srgbClr val="DA6B5A"/>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5"/>
              <p:cNvSpPr/>
              <p:nvPr/>
            </p:nvSpPr>
            <p:spPr>
              <a:xfrm>
                <a:off x="-1251018" y="-873049"/>
                <a:ext cx="42274" cy="42086"/>
              </a:xfrm>
              <a:custGeom>
                <a:avLst/>
                <a:gdLst/>
                <a:ahLst/>
                <a:cxnLst/>
                <a:rect l="l" t="t" r="r" b="b"/>
                <a:pathLst>
                  <a:path w="225" h="224" extrusionOk="0">
                    <a:moveTo>
                      <a:pt x="112" y="0"/>
                    </a:moveTo>
                    <a:cubicBezTo>
                      <a:pt x="50" y="0"/>
                      <a:pt x="0" y="50"/>
                      <a:pt x="0" y="112"/>
                    </a:cubicBezTo>
                    <a:cubicBezTo>
                      <a:pt x="0" y="174"/>
                      <a:pt x="50" y="224"/>
                      <a:pt x="112" y="224"/>
                    </a:cubicBezTo>
                    <a:cubicBezTo>
                      <a:pt x="175" y="224"/>
                      <a:pt x="224" y="174"/>
                      <a:pt x="224" y="112"/>
                    </a:cubicBezTo>
                    <a:cubicBezTo>
                      <a:pt x="224" y="50"/>
                      <a:pt x="175" y="0"/>
                      <a:pt x="112" y="0"/>
                    </a:cubicBezTo>
                    <a:close/>
                  </a:path>
                </a:pathLst>
              </a:custGeom>
              <a:solidFill>
                <a:srgbClr val="000000"/>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5"/>
              <p:cNvSpPr/>
              <p:nvPr/>
            </p:nvSpPr>
            <p:spPr>
              <a:xfrm>
                <a:off x="-1242563" y="-867600"/>
                <a:ext cx="13716" cy="13903"/>
              </a:xfrm>
              <a:custGeom>
                <a:avLst/>
                <a:gdLst/>
                <a:ahLst/>
                <a:cxnLst/>
                <a:rect l="l" t="t" r="r" b="b"/>
                <a:pathLst>
                  <a:path w="73" h="74" extrusionOk="0">
                    <a:moveTo>
                      <a:pt x="38" y="1"/>
                    </a:moveTo>
                    <a:cubicBezTo>
                      <a:pt x="18" y="1"/>
                      <a:pt x="1" y="18"/>
                      <a:pt x="1" y="38"/>
                    </a:cubicBezTo>
                    <a:cubicBezTo>
                      <a:pt x="1" y="57"/>
                      <a:pt x="18" y="73"/>
                      <a:pt x="38" y="73"/>
                    </a:cubicBezTo>
                    <a:cubicBezTo>
                      <a:pt x="57" y="73"/>
                      <a:pt x="73" y="57"/>
                      <a:pt x="73" y="38"/>
                    </a:cubicBezTo>
                    <a:cubicBezTo>
                      <a:pt x="73" y="18"/>
                      <a:pt x="57" y="1"/>
                      <a:pt x="38" y="1"/>
                    </a:cubicBezTo>
                    <a:close/>
                  </a:path>
                </a:pathLst>
              </a:custGeom>
              <a:solidFill>
                <a:srgbClr val="FFFFF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5"/>
              <p:cNvSpPr/>
              <p:nvPr/>
            </p:nvSpPr>
            <p:spPr>
              <a:xfrm>
                <a:off x="-1404333" y="-873049"/>
                <a:ext cx="42462" cy="42086"/>
              </a:xfrm>
              <a:custGeom>
                <a:avLst/>
                <a:gdLst/>
                <a:ahLst/>
                <a:cxnLst/>
                <a:rect l="l" t="t" r="r" b="b"/>
                <a:pathLst>
                  <a:path w="226" h="224" extrusionOk="0">
                    <a:moveTo>
                      <a:pt x="114" y="0"/>
                    </a:moveTo>
                    <a:cubicBezTo>
                      <a:pt x="51" y="0"/>
                      <a:pt x="0" y="50"/>
                      <a:pt x="0" y="112"/>
                    </a:cubicBezTo>
                    <a:cubicBezTo>
                      <a:pt x="0" y="174"/>
                      <a:pt x="51" y="224"/>
                      <a:pt x="114" y="224"/>
                    </a:cubicBezTo>
                    <a:cubicBezTo>
                      <a:pt x="175" y="224"/>
                      <a:pt x="226" y="174"/>
                      <a:pt x="226" y="112"/>
                    </a:cubicBezTo>
                    <a:cubicBezTo>
                      <a:pt x="226" y="50"/>
                      <a:pt x="175" y="0"/>
                      <a:pt x="114" y="0"/>
                    </a:cubicBezTo>
                    <a:close/>
                  </a:path>
                </a:pathLst>
              </a:custGeom>
              <a:solidFill>
                <a:srgbClr val="000000"/>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5"/>
              <p:cNvSpPr/>
              <p:nvPr/>
            </p:nvSpPr>
            <p:spPr>
              <a:xfrm>
                <a:off x="-1395126" y="-866473"/>
                <a:ext cx="13903" cy="13528"/>
              </a:xfrm>
              <a:custGeom>
                <a:avLst/>
                <a:gdLst/>
                <a:ahLst/>
                <a:cxnLst/>
                <a:rect l="l" t="t" r="r" b="b"/>
                <a:pathLst>
                  <a:path w="74" h="72" extrusionOk="0">
                    <a:moveTo>
                      <a:pt x="38" y="0"/>
                    </a:moveTo>
                    <a:cubicBezTo>
                      <a:pt x="18" y="0"/>
                      <a:pt x="1" y="16"/>
                      <a:pt x="1" y="36"/>
                    </a:cubicBezTo>
                    <a:cubicBezTo>
                      <a:pt x="1" y="56"/>
                      <a:pt x="18" y="71"/>
                      <a:pt x="38" y="71"/>
                    </a:cubicBezTo>
                    <a:cubicBezTo>
                      <a:pt x="58" y="71"/>
                      <a:pt x="73" y="56"/>
                      <a:pt x="73" y="36"/>
                    </a:cubicBezTo>
                    <a:cubicBezTo>
                      <a:pt x="73" y="16"/>
                      <a:pt x="58" y="0"/>
                      <a:pt x="38" y="0"/>
                    </a:cubicBezTo>
                    <a:close/>
                  </a:path>
                </a:pathLst>
              </a:custGeom>
              <a:solidFill>
                <a:srgbClr val="FFFFF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5"/>
              <p:cNvSpPr/>
              <p:nvPr/>
            </p:nvSpPr>
            <p:spPr>
              <a:xfrm>
                <a:off x="-1037392" y="-880001"/>
                <a:ext cx="140538" cy="132271"/>
              </a:xfrm>
              <a:custGeom>
                <a:avLst/>
                <a:gdLst/>
                <a:ahLst/>
                <a:cxnLst/>
                <a:rect l="l" t="t" r="r" b="b"/>
                <a:pathLst>
                  <a:path w="748" h="704" extrusionOk="0">
                    <a:moveTo>
                      <a:pt x="450" y="1"/>
                    </a:moveTo>
                    <a:cubicBezTo>
                      <a:pt x="344" y="1"/>
                      <a:pt x="227" y="56"/>
                      <a:pt x="143" y="157"/>
                    </a:cubicBezTo>
                    <a:cubicBezTo>
                      <a:pt x="7" y="319"/>
                      <a:pt x="1" y="537"/>
                      <a:pt x="128" y="645"/>
                    </a:cubicBezTo>
                    <a:cubicBezTo>
                      <a:pt x="176" y="685"/>
                      <a:pt x="236" y="704"/>
                      <a:pt x="298" y="704"/>
                    </a:cubicBezTo>
                    <a:cubicBezTo>
                      <a:pt x="405" y="704"/>
                      <a:pt x="522" y="649"/>
                      <a:pt x="607" y="547"/>
                    </a:cubicBezTo>
                    <a:cubicBezTo>
                      <a:pt x="742" y="386"/>
                      <a:pt x="748" y="167"/>
                      <a:pt x="620" y="60"/>
                    </a:cubicBezTo>
                    <a:cubicBezTo>
                      <a:pt x="572" y="20"/>
                      <a:pt x="513" y="1"/>
                      <a:pt x="450" y="1"/>
                    </a:cubicBezTo>
                    <a:close/>
                  </a:path>
                </a:pathLst>
              </a:custGeom>
              <a:solidFill>
                <a:srgbClr val="FFBBA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5"/>
              <p:cNvSpPr/>
              <p:nvPr/>
            </p:nvSpPr>
            <p:spPr>
              <a:xfrm>
                <a:off x="-998500" y="-858206"/>
                <a:ext cx="80978" cy="83233"/>
              </a:xfrm>
              <a:custGeom>
                <a:avLst/>
                <a:gdLst/>
                <a:ahLst/>
                <a:cxnLst/>
                <a:rect l="l" t="t" r="r" b="b"/>
                <a:pathLst>
                  <a:path w="431" h="443" extrusionOk="0">
                    <a:moveTo>
                      <a:pt x="231" y="1"/>
                    </a:moveTo>
                    <a:cubicBezTo>
                      <a:pt x="194" y="1"/>
                      <a:pt x="155" y="10"/>
                      <a:pt x="118" y="27"/>
                    </a:cubicBezTo>
                    <a:cubicBezTo>
                      <a:pt x="83" y="43"/>
                      <a:pt x="57" y="63"/>
                      <a:pt x="40" y="88"/>
                    </a:cubicBezTo>
                    <a:cubicBezTo>
                      <a:pt x="18" y="121"/>
                      <a:pt x="11" y="162"/>
                      <a:pt x="23" y="194"/>
                    </a:cubicBezTo>
                    <a:cubicBezTo>
                      <a:pt x="35" y="224"/>
                      <a:pt x="59" y="244"/>
                      <a:pt x="80" y="261"/>
                    </a:cubicBezTo>
                    <a:cubicBezTo>
                      <a:pt x="96" y="274"/>
                      <a:pt x="110" y="285"/>
                      <a:pt x="118" y="299"/>
                    </a:cubicBezTo>
                    <a:cubicBezTo>
                      <a:pt x="130" y="321"/>
                      <a:pt x="127" y="352"/>
                      <a:pt x="110" y="370"/>
                    </a:cubicBezTo>
                    <a:cubicBezTo>
                      <a:pt x="99" y="382"/>
                      <a:pt x="83" y="389"/>
                      <a:pt x="66" y="389"/>
                    </a:cubicBezTo>
                    <a:cubicBezTo>
                      <a:pt x="58" y="389"/>
                      <a:pt x="49" y="388"/>
                      <a:pt x="42" y="384"/>
                    </a:cubicBezTo>
                    <a:cubicBezTo>
                      <a:pt x="38" y="382"/>
                      <a:pt x="33" y="381"/>
                      <a:pt x="29" y="381"/>
                    </a:cubicBezTo>
                    <a:cubicBezTo>
                      <a:pt x="19" y="381"/>
                      <a:pt x="10" y="387"/>
                      <a:pt x="6" y="397"/>
                    </a:cubicBezTo>
                    <a:cubicBezTo>
                      <a:pt x="1" y="410"/>
                      <a:pt x="6" y="425"/>
                      <a:pt x="19" y="432"/>
                    </a:cubicBezTo>
                    <a:cubicBezTo>
                      <a:pt x="33" y="438"/>
                      <a:pt x="49" y="442"/>
                      <a:pt x="66" y="442"/>
                    </a:cubicBezTo>
                    <a:cubicBezTo>
                      <a:pt x="97" y="442"/>
                      <a:pt x="128" y="430"/>
                      <a:pt x="150" y="406"/>
                    </a:cubicBezTo>
                    <a:cubicBezTo>
                      <a:pt x="182" y="370"/>
                      <a:pt x="188" y="315"/>
                      <a:pt x="164" y="272"/>
                    </a:cubicBezTo>
                    <a:cubicBezTo>
                      <a:pt x="151" y="251"/>
                      <a:pt x="131" y="234"/>
                      <a:pt x="113" y="220"/>
                    </a:cubicBezTo>
                    <a:cubicBezTo>
                      <a:pt x="96" y="206"/>
                      <a:pt x="79" y="193"/>
                      <a:pt x="73" y="176"/>
                    </a:cubicBezTo>
                    <a:cubicBezTo>
                      <a:pt x="66" y="159"/>
                      <a:pt x="70" y="136"/>
                      <a:pt x="83" y="118"/>
                    </a:cubicBezTo>
                    <a:cubicBezTo>
                      <a:pt x="89" y="111"/>
                      <a:pt x="96" y="105"/>
                      <a:pt x="104" y="98"/>
                    </a:cubicBezTo>
                    <a:cubicBezTo>
                      <a:pt x="130" y="98"/>
                      <a:pt x="162" y="107"/>
                      <a:pt x="179" y="124"/>
                    </a:cubicBezTo>
                    <a:cubicBezTo>
                      <a:pt x="198" y="145"/>
                      <a:pt x="208" y="175"/>
                      <a:pt x="202" y="202"/>
                    </a:cubicBezTo>
                    <a:cubicBezTo>
                      <a:pt x="201" y="216"/>
                      <a:pt x="210" y="230"/>
                      <a:pt x="225" y="233"/>
                    </a:cubicBezTo>
                    <a:lnTo>
                      <a:pt x="229" y="233"/>
                    </a:lnTo>
                    <a:cubicBezTo>
                      <a:pt x="242" y="233"/>
                      <a:pt x="253" y="223"/>
                      <a:pt x="254" y="210"/>
                    </a:cubicBezTo>
                    <a:cubicBezTo>
                      <a:pt x="261" y="166"/>
                      <a:pt x="249" y="121"/>
                      <a:pt x="219" y="88"/>
                    </a:cubicBezTo>
                    <a:cubicBezTo>
                      <a:pt x="208" y="77"/>
                      <a:pt x="193" y="68"/>
                      <a:pt x="179" y="61"/>
                    </a:cubicBezTo>
                    <a:cubicBezTo>
                      <a:pt x="198" y="57"/>
                      <a:pt x="216" y="54"/>
                      <a:pt x="233" y="54"/>
                    </a:cubicBezTo>
                    <a:cubicBezTo>
                      <a:pt x="257" y="54"/>
                      <a:pt x="280" y="59"/>
                      <a:pt x="300" y="70"/>
                    </a:cubicBezTo>
                    <a:cubicBezTo>
                      <a:pt x="341" y="91"/>
                      <a:pt x="372" y="148"/>
                      <a:pt x="351" y="194"/>
                    </a:cubicBezTo>
                    <a:cubicBezTo>
                      <a:pt x="345" y="207"/>
                      <a:pt x="351" y="223"/>
                      <a:pt x="363" y="230"/>
                    </a:cubicBezTo>
                    <a:cubicBezTo>
                      <a:pt x="367" y="231"/>
                      <a:pt x="371" y="232"/>
                      <a:pt x="375" y="232"/>
                    </a:cubicBezTo>
                    <a:cubicBezTo>
                      <a:pt x="385" y="232"/>
                      <a:pt x="395" y="226"/>
                      <a:pt x="399" y="216"/>
                    </a:cubicBezTo>
                    <a:cubicBezTo>
                      <a:pt x="430" y="149"/>
                      <a:pt x="396" y="61"/>
                      <a:pt x="324" y="23"/>
                    </a:cubicBezTo>
                    <a:cubicBezTo>
                      <a:pt x="297" y="8"/>
                      <a:pt x="265" y="1"/>
                      <a:pt x="231" y="1"/>
                    </a:cubicBezTo>
                    <a:close/>
                  </a:path>
                </a:pathLst>
              </a:custGeom>
              <a:solidFill>
                <a:srgbClr val="DA6B5A"/>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5"/>
              <p:cNvSpPr/>
              <p:nvPr/>
            </p:nvSpPr>
            <p:spPr>
              <a:xfrm>
                <a:off x="-1146366" y="-488822"/>
                <a:ext cx="164963" cy="136029"/>
              </a:xfrm>
              <a:custGeom>
                <a:avLst/>
                <a:gdLst/>
                <a:ahLst/>
                <a:cxnLst/>
                <a:rect l="l" t="t" r="r" b="b"/>
                <a:pathLst>
                  <a:path w="878" h="724" extrusionOk="0">
                    <a:moveTo>
                      <a:pt x="479" y="1"/>
                    </a:moveTo>
                    <a:lnTo>
                      <a:pt x="0" y="533"/>
                    </a:lnTo>
                    <a:cubicBezTo>
                      <a:pt x="0" y="533"/>
                      <a:pt x="143" y="723"/>
                      <a:pt x="368" y="723"/>
                    </a:cubicBezTo>
                    <a:cubicBezTo>
                      <a:pt x="424" y="723"/>
                      <a:pt x="484" y="712"/>
                      <a:pt x="548" y="683"/>
                    </a:cubicBezTo>
                    <a:cubicBezTo>
                      <a:pt x="877" y="538"/>
                      <a:pt x="595" y="219"/>
                      <a:pt x="595" y="219"/>
                    </a:cubicBezTo>
                    <a:cubicBezTo>
                      <a:pt x="595" y="219"/>
                      <a:pt x="679" y="73"/>
                      <a:pt x="479" y="1"/>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5"/>
              <p:cNvSpPr/>
              <p:nvPr/>
            </p:nvSpPr>
            <p:spPr>
              <a:xfrm>
                <a:off x="-1311141" y="-488822"/>
                <a:ext cx="164963" cy="136029"/>
              </a:xfrm>
              <a:custGeom>
                <a:avLst/>
                <a:gdLst/>
                <a:ahLst/>
                <a:cxnLst/>
                <a:rect l="l" t="t" r="r" b="b"/>
                <a:pathLst>
                  <a:path w="878" h="724" extrusionOk="0">
                    <a:moveTo>
                      <a:pt x="397" y="1"/>
                    </a:moveTo>
                    <a:cubicBezTo>
                      <a:pt x="197" y="73"/>
                      <a:pt x="282" y="219"/>
                      <a:pt x="282" y="219"/>
                    </a:cubicBezTo>
                    <a:cubicBezTo>
                      <a:pt x="282" y="219"/>
                      <a:pt x="0" y="538"/>
                      <a:pt x="327" y="683"/>
                    </a:cubicBezTo>
                    <a:cubicBezTo>
                      <a:pt x="392" y="712"/>
                      <a:pt x="453" y="723"/>
                      <a:pt x="508" y="723"/>
                    </a:cubicBezTo>
                    <a:cubicBezTo>
                      <a:pt x="735" y="723"/>
                      <a:pt x="877" y="533"/>
                      <a:pt x="877" y="533"/>
                    </a:cubicBezTo>
                    <a:lnTo>
                      <a:pt x="397" y="1"/>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5"/>
              <p:cNvSpPr/>
              <p:nvPr/>
            </p:nvSpPr>
            <p:spPr>
              <a:xfrm>
                <a:off x="-1334450" y="-762950"/>
                <a:ext cx="79200" cy="13500"/>
              </a:xfrm>
              <a:prstGeom prst="roundRect">
                <a:avLst>
                  <a:gd name="adj" fmla="val 16667"/>
                </a:avLst>
              </a:pr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1" name="Google Shape;1441;p55"/>
            <p:cNvSpPr/>
            <p:nvPr/>
          </p:nvSpPr>
          <p:spPr>
            <a:xfrm>
              <a:off x="537325" y="4380402"/>
              <a:ext cx="3394478" cy="210752"/>
            </a:xfrm>
            <a:custGeom>
              <a:avLst/>
              <a:gdLst/>
              <a:ahLst/>
              <a:cxnLst/>
              <a:rect l="l" t="t" r="r" b="b"/>
              <a:pathLst>
                <a:path w="53429" h="3440" extrusionOk="0">
                  <a:moveTo>
                    <a:pt x="26715" y="1"/>
                  </a:moveTo>
                  <a:cubicBezTo>
                    <a:pt x="11961" y="1"/>
                    <a:pt x="0" y="770"/>
                    <a:pt x="0" y="1719"/>
                  </a:cubicBezTo>
                  <a:cubicBezTo>
                    <a:pt x="0" y="2668"/>
                    <a:pt x="11961" y="3439"/>
                    <a:pt x="26715" y="3439"/>
                  </a:cubicBezTo>
                  <a:cubicBezTo>
                    <a:pt x="41468" y="3439"/>
                    <a:pt x="53429" y="2668"/>
                    <a:pt x="53429" y="1719"/>
                  </a:cubicBezTo>
                  <a:cubicBezTo>
                    <a:pt x="53429" y="770"/>
                    <a:pt x="41468" y="1"/>
                    <a:pt x="26715" y="1"/>
                  </a:cubicBez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820F0865-8CD8-DA11-A95D-F7E03229192E}"/>
              </a:ext>
            </a:extLst>
          </p:cNvPr>
          <p:cNvSpPr txBox="1"/>
          <p:nvPr/>
        </p:nvSpPr>
        <p:spPr>
          <a:xfrm>
            <a:off x="4281056" y="2296897"/>
            <a:ext cx="4197716" cy="923330"/>
          </a:xfrm>
          <a:prstGeom prst="rect">
            <a:avLst/>
          </a:prstGeom>
          <a:noFill/>
        </p:spPr>
        <p:txBody>
          <a:bodyPr wrap="square" rtlCol="0">
            <a:spAutoFit/>
          </a:bodyPr>
          <a:lstStyle/>
          <a:p>
            <a:pPr algn="ctr"/>
            <a:r>
              <a:rPr lang="en-US" sz="5400" b="1">
                <a:solidFill>
                  <a:srgbClr val="3A0808"/>
                </a:solidFill>
              </a:rPr>
              <a:t>VẬN DỤNG</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238"/>
        <p:cNvGrpSpPr/>
        <p:nvPr/>
      </p:nvGrpSpPr>
      <p:grpSpPr>
        <a:xfrm>
          <a:off x="0" y="0"/>
          <a:ext cx="0" cy="0"/>
          <a:chOff x="0" y="0"/>
          <a:chExt cx="0" cy="0"/>
        </a:xfrm>
      </p:grpSpPr>
      <p:grpSp>
        <p:nvGrpSpPr>
          <p:cNvPr id="1241" name="Google Shape;1241;p52"/>
          <p:cNvGrpSpPr/>
          <p:nvPr/>
        </p:nvGrpSpPr>
        <p:grpSpPr>
          <a:xfrm>
            <a:off x="5278801" y="672708"/>
            <a:ext cx="3488676" cy="3796871"/>
            <a:chOff x="5278801" y="672708"/>
            <a:chExt cx="3488676" cy="3796871"/>
          </a:xfrm>
        </p:grpSpPr>
        <p:grpSp>
          <p:nvGrpSpPr>
            <p:cNvPr id="1242" name="Google Shape;1242;p52"/>
            <p:cNvGrpSpPr/>
            <p:nvPr/>
          </p:nvGrpSpPr>
          <p:grpSpPr>
            <a:xfrm rot="-2878847">
              <a:off x="7846265" y="885150"/>
              <a:ext cx="837784" cy="597430"/>
              <a:chOff x="9864220" y="3213947"/>
              <a:chExt cx="1339373" cy="955117"/>
            </a:xfrm>
          </p:grpSpPr>
          <p:sp>
            <p:nvSpPr>
              <p:cNvPr id="1243" name="Google Shape;1243;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1" name="Google Shape;1251;p52"/>
            <p:cNvGrpSpPr/>
            <p:nvPr/>
          </p:nvGrpSpPr>
          <p:grpSpPr>
            <a:xfrm rot="-2036186">
              <a:off x="6829394" y="2077831"/>
              <a:ext cx="838019" cy="597597"/>
              <a:chOff x="9864220" y="3213947"/>
              <a:chExt cx="1339373" cy="955117"/>
            </a:xfrm>
          </p:grpSpPr>
          <p:sp>
            <p:nvSpPr>
              <p:cNvPr id="1252" name="Google Shape;1252;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52"/>
            <p:cNvGrpSpPr/>
            <p:nvPr/>
          </p:nvGrpSpPr>
          <p:grpSpPr>
            <a:xfrm rot="-1232977">
              <a:off x="6179649" y="2872190"/>
              <a:ext cx="837923" cy="597529"/>
              <a:chOff x="9864220" y="3213947"/>
              <a:chExt cx="1339373" cy="955117"/>
            </a:xfrm>
          </p:grpSpPr>
          <p:sp>
            <p:nvSpPr>
              <p:cNvPr id="1261" name="Google Shape;1261;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9" name="Google Shape;1269;p52"/>
            <p:cNvSpPr/>
            <p:nvPr/>
          </p:nvSpPr>
          <p:spPr>
            <a:xfrm>
              <a:off x="5278801" y="4091609"/>
              <a:ext cx="3394478" cy="377970"/>
            </a:xfrm>
            <a:custGeom>
              <a:avLst/>
              <a:gdLst/>
              <a:ahLst/>
              <a:cxnLst/>
              <a:rect l="l" t="t" r="r" b="b"/>
              <a:pathLst>
                <a:path w="53429" h="3440" extrusionOk="0">
                  <a:moveTo>
                    <a:pt x="26715" y="1"/>
                  </a:moveTo>
                  <a:cubicBezTo>
                    <a:pt x="11961" y="1"/>
                    <a:pt x="0" y="770"/>
                    <a:pt x="0" y="1719"/>
                  </a:cubicBezTo>
                  <a:cubicBezTo>
                    <a:pt x="0" y="2668"/>
                    <a:pt x="11961" y="3439"/>
                    <a:pt x="26715" y="3439"/>
                  </a:cubicBezTo>
                  <a:cubicBezTo>
                    <a:pt x="41468" y="3439"/>
                    <a:pt x="53429" y="2668"/>
                    <a:pt x="53429" y="1719"/>
                  </a:cubicBezTo>
                  <a:cubicBezTo>
                    <a:pt x="53429" y="770"/>
                    <a:pt x="41468" y="1"/>
                    <a:pt x="26715" y="1"/>
                  </a:cubicBez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0" name="Google Shape;1270;p52"/>
            <p:cNvGrpSpPr/>
            <p:nvPr/>
          </p:nvGrpSpPr>
          <p:grpSpPr>
            <a:xfrm>
              <a:off x="5819004" y="3340575"/>
              <a:ext cx="1559207" cy="1028766"/>
              <a:chOff x="1601912" y="2937785"/>
              <a:chExt cx="815442" cy="538058"/>
            </a:xfrm>
          </p:grpSpPr>
          <p:sp>
            <p:nvSpPr>
              <p:cNvPr id="1271" name="Google Shape;1271;p52"/>
              <p:cNvSpPr/>
              <p:nvPr/>
            </p:nvSpPr>
            <p:spPr>
              <a:xfrm>
                <a:off x="1601912" y="2937785"/>
                <a:ext cx="794488" cy="455910"/>
              </a:xfrm>
              <a:custGeom>
                <a:avLst/>
                <a:gdLst/>
                <a:ahLst/>
                <a:cxnLst/>
                <a:rect l="l" t="t" r="r" b="b"/>
                <a:pathLst>
                  <a:path w="9062" h="5200" extrusionOk="0">
                    <a:moveTo>
                      <a:pt x="882" y="0"/>
                    </a:moveTo>
                    <a:cubicBezTo>
                      <a:pt x="662" y="0"/>
                      <a:pt x="465" y="179"/>
                      <a:pt x="444" y="400"/>
                    </a:cubicBezTo>
                    <a:lnTo>
                      <a:pt x="22" y="4800"/>
                    </a:lnTo>
                    <a:cubicBezTo>
                      <a:pt x="0" y="5021"/>
                      <a:pt x="162" y="5199"/>
                      <a:pt x="383" y="5199"/>
                    </a:cubicBezTo>
                    <a:lnTo>
                      <a:pt x="8180" y="5199"/>
                    </a:lnTo>
                    <a:cubicBezTo>
                      <a:pt x="8400" y="5199"/>
                      <a:pt x="8597" y="5021"/>
                      <a:pt x="8618" y="4800"/>
                    </a:cubicBezTo>
                    <a:lnTo>
                      <a:pt x="9040" y="400"/>
                    </a:lnTo>
                    <a:cubicBezTo>
                      <a:pt x="9061" y="179"/>
                      <a:pt x="8900" y="0"/>
                      <a:pt x="8679" y="0"/>
                    </a:cubicBez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2"/>
              <p:cNvSpPr/>
              <p:nvPr/>
            </p:nvSpPr>
            <p:spPr>
              <a:xfrm>
                <a:off x="1622867" y="2937785"/>
                <a:ext cx="794488" cy="455910"/>
              </a:xfrm>
              <a:custGeom>
                <a:avLst/>
                <a:gdLst/>
                <a:ahLst/>
                <a:cxnLst/>
                <a:rect l="l" t="t" r="r" b="b"/>
                <a:pathLst>
                  <a:path w="9062" h="5200" extrusionOk="0">
                    <a:moveTo>
                      <a:pt x="882" y="0"/>
                    </a:moveTo>
                    <a:cubicBezTo>
                      <a:pt x="661" y="0"/>
                      <a:pt x="465" y="179"/>
                      <a:pt x="444" y="400"/>
                    </a:cubicBezTo>
                    <a:lnTo>
                      <a:pt x="22" y="4800"/>
                    </a:lnTo>
                    <a:cubicBezTo>
                      <a:pt x="1" y="5021"/>
                      <a:pt x="162" y="5199"/>
                      <a:pt x="382" y="5199"/>
                    </a:cubicBezTo>
                    <a:lnTo>
                      <a:pt x="8179" y="5199"/>
                    </a:lnTo>
                    <a:cubicBezTo>
                      <a:pt x="8400" y="5199"/>
                      <a:pt x="8596" y="5021"/>
                      <a:pt x="8617" y="4800"/>
                    </a:cubicBezTo>
                    <a:lnTo>
                      <a:pt x="9040" y="400"/>
                    </a:lnTo>
                    <a:cubicBezTo>
                      <a:pt x="9062" y="179"/>
                      <a:pt x="8900" y="0"/>
                      <a:pt x="8679" y="0"/>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2"/>
              <p:cNvSpPr/>
              <p:nvPr/>
            </p:nvSpPr>
            <p:spPr>
              <a:xfrm>
                <a:off x="1915260" y="3179416"/>
                <a:ext cx="73733" cy="214278"/>
              </a:xfrm>
              <a:custGeom>
                <a:avLst/>
                <a:gdLst/>
                <a:ahLst/>
                <a:cxnLst/>
                <a:rect l="l" t="t" r="r" b="b"/>
                <a:pathLst>
                  <a:path w="841" h="2444" extrusionOk="0">
                    <a:moveTo>
                      <a:pt x="380" y="1"/>
                    </a:moveTo>
                    <a:lnTo>
                      <a:pt x="1" y="2443"/>
                    </a:lnTo>
                    <a:lnTo>
                      <a:pt x="841" y="2443"/>
                    </a:lnTo>
                    <a:lnTo>
                      <a:pt x="38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2"/>
              <p:cNvSpPr/>
              <p:nvPr/>
            </p:nvSpPr>
            <p:spPr>
              <a:xfrm>
                <a:off x="1948576" y="3179416"/>
                <a:ext cx="216902" cy="276439"/>
              </a:xfrm>
              <a:custGeom>
                <a:avLst/>
                <a:gdLst/>
                <a:ahLst/>
                <a:cxnLst/>
                <a:rect l="l" t="t" r="r" b="b"/>
                <a:pathLst>
                  <a:path w="2474" h="3153" extrusionOk="0">
                    <a:moveTo>
                      <a:pt x="0" y="1"/>
                    </a:moveTo>
                    <a:lnTo>
                      <a:pt x="594" y="3153"/>
                    </a:lnTo>
                    <a:lnTo>
                      <a:pt x="2474" y="3153"/>
                    </a:lnTo>
                    <a:lnTo>
                      <a:pt x="1880"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2"/>
              <p:cNvSpPr/>
              <p:nvPr/>
            </p:nvSpPr>
            <p:spPr>
              <a:xfrm>
                <a:off x="1776384" y="3455765"/>
                <a:ext cx="389091" cy="20078"/>
              </a:xfrm>
              <a:custGeom>
                <a:avLst/>
                <a:gdLst/>
                <a:ahLst/>
                <a:cxnLst/>
                <a:rect l="l" t="t" r="r" b="b"/>
                <a:pathLst>
                  <a:path w="4438" h="229" extrusionOk="0">
                    <a:moveTo>
                      <a:pt x="1" y="1"/>
                    </a:moveTo>
                    <a:lnTo>
                      <a:pt x="1" y="229"/>
                    </a:lnTo>
                    <a:lnTo>
                      <a:pt x="4438" y="229"/>
                    </a:lnTo>
                    <a:lnTo>
                      <a:pt x="4438" y="1"/>
                    </a:ln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6" name="Google Shape;1276;p52"/>
            <p:cNvGrpSpPr/>
            <p:nvPr/>
          </p:nvGrpSpPr>
          <p:grpSpPr>
            <a:xfrm rot="3460747">
              <a:off x="6352929" y="2109835"/>
              <a:ext cx="837953" cy="597550"/>
              <a:chOff x="9864220" y="3213947"/>
              <a:chExt cx="1339373" cy="955117"/>
            </a:xfrm>
          </p:grpSpPr>
          <p:sp>
            <p:nvSpPr>
              <p:cNvPr id="1277" name="Google Shape;1277;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52"/>
            <p:cNvGrpSpPr/>
            <p:nvPr/>
          </p:nvGrpSpPr>
          <p:grpSpPr>
            <a:xfrm>
              <a:off x="7680137" y="1894811"/>
              <a:ext cx="837912" cy="597521"/>
              <a:chOff x="9864220" y="3213947"/>
              <a:chExt cx="1339373" cy="955117"/>
            </a:xfrm>
          </p:grpSpPr>
          <p:sp>
            <p:nvSpPr>
              <p:cNvPr id="1286" name="Google Shape;1286;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52"/>
            <p:cNvGrpSpPr/>
            <p:nvPr/>
          </p:nvGrpSpPr>
          <p:grpSpPr>
            <a:xfrm>
              <a:off x="7767519" y="3340581"/>
              <a:ext cx="663126" cy="1028776"/>
              <a:chOff x="2184344" y="3508444"/>
              <a:chExt cx="663126" cy="1028776"/>
            </a:xfrm>
          </p:grpSpPr>
          <p:sp>
            <p:nvSpPr>
              <p:cNvPr id="1295" name="Google Shape;1295;p52"/>
              <p:cNvSpPr/>
              <p:nvPr/>
            </p:nvSpPr>
            <p:spPr>
              <a:xfrm>
                <a:off x="2184344" y="3530513"/>
                <a:ext cx="328401" cy="614819"/>
              </a:xfrm>
              <a:custGeom>
                <a:avLst/>
                <a:gdLst/>
                <a:ahLst/>
                <a:cxnLst/>
                <a:rect l="l" t="t" r="r" b="b"/>
                <a:pathLst>
                  <a:path w="3378" h="6324" extrusionOk="0">
                    <a:moveTo>
                      <a:pt x="451" y="0"/>
                    </a:moveTo>
                    <a:cubicBezTo>
                      <a:pt x="431" y="44"/>
                      <a:pt x="459" y="112"/>
                      <a:pt x="465" y="160"/>
                    </a:cubicBezTo>
                    <a:cubicBezTo>
                      <a:pt x="472" y="231"/>
                      <a:pt x="475" y="303"/>
                      <a:pt x="471" y="375"/>
                    </a:cubicBezTo>
                    <a:cubicBezTo>
                      <a:pt x="465" y="517"/>
                      <a:pt x="437" y="660"/>
                      <a:pt x="387" y="793"/>
                    </a:cubicBezTo>
                    <a:cubicBezTo>
                      <a:pt x="313" y="992"/>
                      <a:pt x="194" y="1172"/>
                      <a:pt x="136" y="1374"/>
                    </a:cubicBezTo>
                    <a:cubicBezTo>
                      <a:pt x="80" y="1577"/>
                      <a:pt x="98" y="1825"/>
                      <a:pt x="261" y="1959"/>
                    </a:cubicBezTo>
                    <a:cubicBezTo>
                      <a:pt x="325" y="2013"/>
                      <a:pt x="406" y="2043"/>
                      <a:pt x="475" y="2090"/>
                    </a:cubicBezTo>
                    <a:cubicBezTo>
                      <a:pt x="771" y="2285"/>
                      <a:pt x="503" y="2693"/>
                      <a:pt x="359" y="2904"/>
                    </a:cubicBezTo>
                    <a:cubicBezTo>
                      <a:pt x="203" y="3134"/>
                      <a:pt x="23" y="3372"/>
                      <a:pt x="13" y="3649"/>
                    </a:cubicBezTo>
                    <a:cubicBezTo>
                      <a:pt x="0" y="4016"/>
                      <a:pt x="294" y="4328"/>
                      <a:pt x="614" y="4508"/>
                    </a:cubicBezTo>
                    <a:cubicBezTo>
                      <a:pt x="935" y="4689"/>
                      <a:pt x="1299" y="4788"/>
                      <a:pt x="1604" y="4992"/>
                    </a:cubicBezTo>
                    <a:cubicBezTo>
                      <a:pt x="2042" y="5287"/>
                      <a:pt x="2325" y="5797"/>
                      <a:pt x="2342" y="6324"/>
                    </a:cubicBezTo>
                    <a:cubicBezTo>
                      <a:pt x="2712" y="6317"/>
                      <a:pt x="3008" y="6236"/>
                      <a:pt x="3378" y="6229"/>
                    </a:cubicBezTo>
                    <a:cubicBezTo>
                      <a:pt x="3346" y="6116"/>
                      <a:pt x="3315" y="6004"/>
                      <a:pt x="3284" y="5890"/>
                    </a:cubicBezTo>
                    <a:cubicBezTo>
                      <a:pt x="3175" y="5327"/>
                      <a:pt x="3065" y="4763"/>
                      <a:pt x="2906" y="4210"/>
                    </a:cubicBezTo>
                    <a:cubicBezTo>
                      <a:pt x="2625" y="3234"/>
                      <a:pt x="2192" y="2301"/>
                      <a:pt x="1631" y="1454"/>
                    </a:cubicBezTo>
                    <a:cubicBezTo>
                      <a:pt x="1457" y="1191"/>
                      <a:pt x="1271" y="936"/>
                      <a:pt x="1073" y="691"/>
                    </a:cubicBezTo>
                    <a:cubicBezTo>
                      <a:pt x="974" y="570"/>
                      <a:pt x="872" y="449"/>
                      <a:pt x="767" y="332"/>
                    </a:cubicBezTo>
                    <a:cubicBezTo>
                      <a:pt x="673" y="225"/>
                      <a:pt x="568" y="75"/>
                      <a:pt x="451" y="0"/>
                    </a:cubicBez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2"/>
              <p:cNvSpPr/>
              <p:nvPr/>
            </p:nvSpPr>
            <p:spPr>
              <a:xfrm>
                <a:off x="2487862" y="3508444"/>
                <a:ext cx="266862" cy="646707"/>
              </a:xfrm>
              <a:custGeom>
                <a:avLst/>
                <a:gdLst/>
                <a:ahLst/>
                <a:cxnLst/>
                <a:rect l="l" t="t" r="r" b="b"/>
                <a:pathLst>
                  <a:path w="2745" h="6652" extrusionOk="0">
                    <a:moveTo>
                      <a:pt x="2015" y="0"/>
                    </a:moveTo>
                    <a:lnTo>
                      <a:pt x="2015" y="0"/>
                    </a:lnTo>
                    <a:cubicBezTo>
                      <a:pt x="1040" y="2074"/>
                      <a:pt x="360" y="4287"/>
                      <a:pt x="1" y="6551"/>
                    </a:cubicBezTo>
                    <a:lnTo>
                      <a:pt x="598" y="6652"/>
                    </a:lnTo>
                    <a:cubicBezTo>
                      <a:pt x="615" y="6137"/>
                      <a:pt x="876" y="5637"/>
                      <a:pt x="1287" y="5327"/>
                    </a:cubicBezTo>
                    <a:cubicBezTo>
                      <a:pt x="1495" y="5171"/>
                      <a:pt x="1736" y="5063"/>
                      <a:pt x="1941" y="4902"/>
                    </a:cubicBezTo>
                    <a:cubicBezTo>
                      <a:pt x="2145" y="4740"/>
                      <a:pt x="2315" y="4501"/>
                      <a:pt x="2297" y="4242"/>
                    </a:cubicBezTo>
                    <a:cubicBezTo>
                      <a:pt x="2264" y="3821"/>
                      <a:pt x="1762" y="3538"/>
                      <a:pt x="1764" y="3116"/>
                    </a:cubicBezTo>
                    <a:cubicBezTo>
                      <a:pt x="1767" y="2858"/>
                      <a:pt x="1961" y="2645"/>
                      <a:pt x="2155" y="2475"/>
                    </a:cubicBezTo>
                    <a:cubicBezTo>
                      <a:pt x="2351" y="2305"/>
                      <a:pt x="2568" y="2134"/>
                      <a:pt x="2644" y="1887"/>
                    </a:cubicBezTo>
                    <a:cubicBezTo>
                      <a:pt x="2745" y="1559"/>
                      <a:pt x="2563" y="1216"/>
                      <a:pt x="2374" y="928"/>
                    </a:cubicBezTo>
                    <a:cubicBezTo>
                      <a:pt x="2185" y="641"/>
                      <a:pt x="1977" y="342"/>
                      <a:pt x="2015" y="0"/>
                    </a:cubicBez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2"/>
              <p:cNvSpPr/>
              <p:nvPr/>
            </p:nvSpPr>
            <p:spPr>
              <a:xfrm>
                <a:off x="2551638" y="3726311"/>
                <a:ext cx="295833" cy="392866"/>
              </a:xfrm>
              <a:custGeom>
                <a:avLst/>
                <a:gdLst/>
                <a:ahLst/>
                <a:cxnLst/>
                <a:rect l="l" t="t" r="r" b="b"/>
                <a:pathLst>
                  <a:path w="3043" h="4041" extrusionOk="0">
                    <a:moveTo>
                      <a:pt x="2756" y="0"/>
                    </a:moveTo>
                    <a:lnTo>
                      <a:pt x="2756" y="0"/>
                    </a:lnTo>
                    <a:cubicBezTo>
                      <a:pt x="1757" y="856"/>
                      <a:pt x="930" y="1910"/>
                      <a:pt x="335" y="3083"/>
                    </a:cubicBezTo>
                    <a:cubicBezTo>
                      <a:pt x="193" y="3361"/>
                      <a:pt x="64" y="3648"/>
                      <a:pt x="1" y="3953"/>
                    </a:cubicBezTo>
                    <a:lnTo>
                      <a:pt x="732" y="4041"/>
                    </a:lnTo>
                    <a:cubicBezTo>
                      <a:pt x="743" y="3864"/>
                      <a:pt x="873" y="3718"/>
                      <a:pt x="1019" y="3617"/>
                    </a:cubicBezTo>
                    <a:cubicBezTo>
                      <a:pt x="1165" y="3517"/>
                      <a:pt x="1331" y="3449"/>
                      <a:pt x="1471" y="3340"/>
                    </a:cubicBezTo>
                    <a:cubicBezTo>
                      <a:pt x="1611" y="3232"/>
                      <a:pt x="1726" y="3068"/>
                      <a:pt x="1708" y="2892"/>
                    </a:cubicBezTo>
                    <a:cubicBezTo>
                      <a:pt x="1693" y="2754"/>
                      <a:pt x="1600" y="2631"/>
                      <a:pt x="1607" y="2492"/>
                    </a:cubicBezTo>
                    <a:cubicBezTo>
                      <a:pt x="1614" y="2312"/>
                      <a:pt x="1791" y="2184"/>
                      <a:pt x="1965" y="2135"/>
                    </a:cubicBezTo>
                    <a:cubicBezTo>
                      <a:pt x="2140" y="2089"/>
                      <a:pt x="2327" y="2093"/>
                      <a:pt x="2497" y="2035"/>
                    </a:cubicBezTo>
                    <a:cubicBezTo>
                      <a:pt x="2821" y="1924"/>
                      <a:pt x="3042" y="1567"/>
                      <a:pt x="2997" y="1227"/>
                    </a:cubicBezTo>
                    <a:cubicBezTo>
                      <a:pt x="2968" y="1019"/>
                      <a:pt x="2855" y="833"/>
                      <a:pt x="2779" y="637"/>
                    </a:cubicBezTo>
                    <a:cubicBezTo>
                      <a:pt x="2702" y="440"/>
                      <a:pt x="2636" y="173"/>
                      <a:pt x="2756" y="0"/>
                    </a:cubicBez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2"/>
              <p:cNvSpPr/>
              <p:nvPr/>
            </p:nvSpPr>
            <p:spPr>
              <a:xfrm>
                <a:off x="2292743" y="3567650"/>
                <a:ext cx="274445" cy="553668"/>
              </a:xfrm>
              <a:custGeom>
                <a:avLst/>
                <a:gdLst/>
                <a:ahLst/>
                <a:cxnLst/>
                <a:rect l="l" t="t" r="r" b="b"/>
                <a:pathLst>
                  <a:path w="2823" h="5695" extrusionOk="0">
                    <a:moveTo>
                      <a:pt x="1090" y="1"/>
                    </a:moveTo>
                    <a:lnTo>
                      <a:pt x="1090" y="1"/>
                    </a:lnTo>
                    <a:cubicBezTo>
                      <a:pt x="1261" y="526"/>
                      <a:pt x="1088" y="1147"/>
                      <a:pt x="668" y="1506"/>
                    </a:cubicBezTo>
                    <a:cubicBezTo>
                      <a:pt x="550" y="1607"/>
                      <a:pt x="414" y="1689"/>
                      <a:pt x="296" y="1791"/>
                    </a:cubicBezTo>
                    <a:cubicBezTo>
                      <a:pt x="177" y="1893"/>
                      <a:pt x="73" y="2022"/>
                      <a:pt x="43" y="2175"/>
                    </a:cubicBezTo>
                    <a:cubicBezTo>
                      <a:pt x="0" y="2400"/>
                      <a:pt x="129" y="2627"/>
                      <a:pt x="299" y="2781"/>
                    </a:cubicBezTo>
                    <a:cubicBezTo>
                      <a:pt x="469" y="2934"/>
                      <a:pt x="677" y="3036"/>
                      <a:pt x="864" y="3170"/>
                    </a:cubicBezTo>
                    <a:cubicBezTo>
                      <a:pt x="1051" y="3303"/>
                      <a:pt x="1224" y="3483"/>
                      <a:pt x="1261" y="3709"/>
                    </a:cubicBezTo>
                    <a:cubicBezTo>
                      <a:pt x="1332" y="4136"/>
                      <a:pt x="904" y="4531"/>
                      <a:pt x="983" y="4955"/>
                    </a:cubicBezTo>
                    <a:cubicBezTo>
                      <a:pt x="1026" y="5176"/>
                      <a:pt x="1200" y="5351"/>
                      <a:pt x="1401" y="5449"/>
                    </a:cubicBezTo>
                    <a:cubicBezTo>
                      <a:pt x="1602" y="5547"/>
                      <a:pt x="1828" y="5579"/>
                      <a:pt x="2050" y="5606"/>
                    </a:cubicBezTo>
                    <a:cubicBezTo>
                      <a:pt x="2186" y="5623"/>
                      <a:pt x="2324" y="5640"/>
                      <a:pt x="2458" y="5671"/>
                    </a:cubicBezTo>
                    <a:cubicBezTo>
                      <a:pt x="2504" y="5681"/>
                      <a:pt x="2544" y="5695"/>
                      <a:pt x="2581" y="5695"/>
                    </a:cubicBezTo>
                    <a:cubicBezTo>
                      <a:pt x="2616" y="5695"/>
                      <a:pt x="2648" y="5682"/>
                      <a:pt x="2679" y="5639"/>
                    </a:cubicBezTo>
                    <a:cubicBezTo>
                      <a:pt x="2787" y="5490"/>
                      <a:pt x="2768" y="5137"/>
                      <a:pt x="2783" y="4959"/>
                    </a:cubicBezTo>
                    <a:cubicBezTo>
                      <a:pt x="2822" y="4462"/>
                      <a:pt x="2807" y="3960"/>
                      <a:pt x="2734" y="3468"/>
                    </a:cubicBezTo>
                    <a:cubicBezTo>
                      <a:pt x="2695" y="3195"/>
                      <a:pt x="2637" y="2924"/>
                      <a:pt x="2563" y="2658"/>
                    </a:cubicBezTo>
                    <a:cubicBezTo>
                      <a:pt x="2288" y="1674"/>
                      <a:pt x="1778" y="756"/>
                      <a:pt x="1090" y="1"/>
                    </a:cubicBez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2"/>
              <p:cNvSpPr/>
              <p:nvPr/>
            </p:nvSpPr>
            <p:spPr>
              <a:xfrm>
                <a:off x="2357200" y="4079022"/>
                <a:ext cx="340358" cy="458198"/>
              </a:xfrm>
              <a:custGeom>
                <a:avLst/>
                <a:gdLst/>
                <a:ahLst/>
                <a:cxnLst/>
                <a:rect l="l" t="t" r="r" b="b"/>
                <a:pathLst>
                  <a:path w="3501" h="4713" extrusionOk="0">
                    <a:moveTo>
                      <a:pt x="339" y="1"/>
                    </a:moveTo>
                    <a:cubicBezTo>
                      <a:pt x="126" y="491"/>
                      <a:pt x="0" y="1096"/>
                      <a:pt x="0" y="1750"/>
                    </a:cubicBezTo>
                    <a:cubicBezTo>
                      <a:pt x="0" y="3386"/>
                      <a:pt x="785" y="4712"/>
                      <a:pt x="1751" y="4712"/>
                    </a:cubicBezTo>
                    <a:cubicBezTo>
                      <a:pt x="2717" y="4712"/>
                      <a:pt x="3501" y="3386"/>
                      <a:pt x="3501" y="1750"/>
                    </a:cubicBezTo>
                    <a:cubicBezTo>
                      <a:pt x="3501" y="1096"/>
                      <a:pt x="3375" y="491"/>
                      <a:pt x="3162" y="1"/>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2"/>
              <p:cNvSpPr/>
              <p:nvPr/>
            </p:nvSpPr>
            <p:spPr>
              <a:xfrm>
                <a:off x="2411837" y="4079022"/>
                <a:ext cx="285722" cy="458198"/>
              </a:xfrm>
              <a:custGeom>
                <a:avLst/>
                <a:gdLst/>
                <a:ahLst/>
                <a:cxnLst/>
                <a:rect l="l" t="t" r="r" b="b"/>
                <a:pathLst>
                  <a:path w="2939" h="4713" extrusionOk="0">
                    <a:moveTo>
                      <a:pt x="2065" y="1"/>
                    </a:moveTo>
                    <a:cubicBezTo>
                      <a:pt x="2138" y="326"/>
                      <a:pt x="2179" y="682"/>
                      <a:pt x="2179" y="1052"/>
                    </a:cubicBezTo>
                    <a:cubicBezTo>
                      <a:pt x="2179" y="2688"/>
                      <a:pt x="1395" y="4014"/>
                      <a:pt x="428" y="4014"/>
                    </a:cubicBezTo>
                    <a:cubicBezTo>
                      <a:pt x="281" y="4014"/>
                      <a:pt x="138" y="3983"/>
                      <a:pt x="1" y="3925"/>
                    </a:cubicBezTo>
                    <a:lnTo>
                      <a:pt x="1" y="3925"/>
                    </a:lnTo>
                    <a:cubicBezTo>
                      <a:pt x="312" y="4413"/>
                      <a:pt x="730" y="4712"/>
                      <a:pt x="1189" y="4712"/>
                    </a:cubicBezTo>
                    <a:cubicBezTo>
                      <a:pt x="2155" y="4712"/>
                      <a:pt x="2939" y="3386"/>
                      <a:pt x="2939" y="1750"/>
                    </a:cubicBezTo>
                    <a:cubicBezTo>
                      <a:pt x="2939" y="1096"/>
                      <a:pt x="2813" y="491"/>
                      <a:pt x="2600" y="1"/>
                    </a:cubicBezTo>
                    <a:close/>
                  </a:path>
                </a:pathLst>
              </a:custGeom>
              <a:solidFill>
                <a:srgbClr val="FFFFFF">
                  <a:alpha val="1698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52"/>
            <p:cNvGrpSpPr/>
            <p:nvPr/>
          </p:nvGrpSpPr>
          <p:grpSpPr>
            <a:xfrm>
              <a:off x="5476092" y="3996026"/>
              <a:ext cx="716300" cy="373334"/>
              <a:chOff x="-4550631" y="5664971"/>
              <a:chExt cx="1208741" cy="629994"/>
            </a:xfrm>
          </p:grpSpPr>
          <p:sp>
            <p:nvSpPr>
              <p:cNvPr id="1302" name="Google Shape;1302;p52"/>
              <p:cNvSpPr/>
              <p:nvPr/>
            </p:nvSpPr>
            <p:spPr>
              <a:xfrm>
                <a:off x="-4550631" y="5664971"/>
                <a:ext cx="1208741" cy="629994"/>
              </a:xfrm>
              <a:custGeom>
                <a:avLst/>
                <a:gdLst/>
                <a:ahLst/>
                <a:cxnLst/>
                <a:rect l="l" t="t" r="r" b="b"/>
                <a:pathLst>
                  <a:path w="7878" h="4106" extrusionOk="0">
                    <a:moveTo>
                      <a:pt x="7690" y="0"/>
                    </a:moveTo>
                    <a:lnTo>
                      <a:pt x="1371" y="248"/>
                    </a:lnTo>
                    <a:lnTo>
                      <a:pt x="1" y="3856"/>
                    </a:lnTo>
                    <a:lnTo>
                      <a:pt x="188" y="4106"/>
                    </a:lnTo>
                    <a:lnTo>
                      <a:pt x="6694" y="4106"/>
                    </a:lnTo>
                    <a:lnTo>
                      <a:pt x="7877" y="248"/>
                    </a:lnTo>
                    <a:lnTo>
                      <a:pt x="7690" y="0"/>
                    </a:ln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2"/>
              <p:cNvSpPr/>
              <p:nvPr/>
            </p:nvSpPr>
            <p:spPr>
              <a:xfrm>
                <a:off x="-4550631" y="5664971"/>
                <a:ext cx="1180049" cy="591789"/>
              </a:xfrm>
              <a:custGeom>
                <a:avLst/>
                <a:gdLst/>
                <a:ahLst/>
                <a:cxnLst/>
                <a:rect l="l" t="t" r="r" b="b"/>
                <a:pathLst>
                  <a:path w="7691" h="3857" extrusionOk="0">
                    <a:moveTo>
                      <a:pt x="1182" y="0"/>
                    </a:moveTo>
                    <a:lnTo>
                      <a:pt x="1" y="3856"/>
                    </a:lnTo>
                    <a:lnTo>
                      <a:pt x="6507" y="3856"/>
                    </a:lnTo>
                    <a:lnTo>
                      <a:pt x="7690" y="0"/>
                    </a:lnTo>
                    <a:close/>
                  </a:path>
                </a:pathLst>
              </a:custGeom>
              <a:solidFill>
                <a:schemeClr val="dk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4" name="Google Shape;1304;p52"/>
              <p:cNvGrpSpPr/>
              <p:nvPr/>
            </p:nvGrpSpPr>
            <p:grpSpPr>
              <a:xfrm>
                <a:off x="-4374029" y="5874101"/>
                <a:ext cx="904797" cy="149597"/>
                <a:chOff x="-4374029" y="5874101"/>
                <a:chExt cx="904797" cy="149597"/>
              </a:xfrm>
            </p:grpSpPr>
            <p:sp>
              <p:nvSpPr>
                <p:cNvPr id="1305" name="Google Shape;1305;p52"/>
                <p:cNvSpPr/>
                <p:nvPr/>
              </p:nvSpPr>
              <p:spPr>
                <a:xfrm>
                  <a:off x="-4374029" y="5876402"/>
                  <a:ext cx="158035" cy="144994"/>
                </a:xfrm>
                <a:custGeom>
                  <a:avLst/>
                  <a:gdLst/>
                  <a:ahLst/>
                  <a:cxnLst/>
                  <a:rect l="l" t="t" r="r" b="b"/>
                  <a:pathLst>
                    <a:path w="1030" h="945" extrusionOk="0">
                      <a:moveTo>
                        <a:pt x="0" y="1"/>
                      </a:moveTo>
                      <a:lnTo>
                        <a:pt x="118" y="944"/>
                      </a:lnTo>
                      <a:lnTo>
                        <a:pt x="333" y="944"/>
                      </a:lnTo>
                      <a:lnTo>
                        <a:pt x="1030" y="1"/>
                      </a:lnTo>
                      <a:lnTo>
                        <a:pt x="813" y="1"/>
                      </a:lnTo>
                      <a:lnTo>
                        <a:pt x="316" y="675"/>
                      </a:lnTo>
                      <a:lnTo>
                        <a:pt x="235"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2"/>
                <p:cNvSpPr/>
                <p:nvPr/>
              </p:nvSpPr>
              <p:spPr>
                <a:xfrm>
                  <a:off x="-4272149" y="5876402"/>
                  <a:ext cx="162332" cy="144994"/>
                </a:xfrm>
                <a:custGeom>
                  <a:avLst/>
                  <a:gdLst/>
                  <a:ahLst/>
                  <a:cxnLst/>
                  <a:rect l="l" t="t" r="r" b="b"/>
                  <a:pathLst>
                    <a:path w="1058" h="945" extrusionOk="0">
                      <a:moveTo>
                        <a:pt x="750" y="215"/>
                      </a:moveTo>
                      <a:lnTo>
                        <a:pt x="788" y="576"/>
                      </a:lnTo>
                      <a:lnTo>
                        <a:pt x="489" y="576"/>
                      </a:lnTo>
                      <a:lnTo>
                        <a:pt x="750" y="215"/>
                      </a:lnTo>
                      <a:close/>
                      <a:moveTo>
                        <a:pt x="709" y="1"/>
                      </a:moveTo>
                      <a:lnTo>
                        <a:pt x="0" y="944"/>
                      </a:lnTo>
                      <a:lnTo>
                        <a:pt x="223" y="944"/>
                      </a:lnTo>
                      <a:lnTo>
                        <a:pt x="369" y="742"/>
                      </a:lnTo>
                      <a:lnTo>
                        <a:pt x="807" y="742"/>
                      </a:lnTo>
                      <a:lnTo>
                        <a:pt x="828" y="944"/>
                      </a:lnTo>
                      <a:lnTo>
                        <a:pt x="1057" y="944"/>
                      </a:lnTo>
                      <a:lnTo>
                        <a:pt x="924"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2"/>
                <p:cNvSpPr/>
                <p:nvPr/>
              </p:nvSpPr>
              <p:spPr>
                <a:xfrm>
                  <a:off x="-4097388" y="5874101"/>
                  <a:ext cx="166628" cy="149597"/>
                </a:xfrm>
                <a:custGeom>
                  <a:avLst/>
                  <a:gdLst/>
                  <a:ahLst/>
                  <a:cxnLst/>
                  <a:rect l="l" t="t" r="r" b="b"/>
                  <a:pathLst>
                    <a:path w="1086" h="975" extrusionOk="0">
                      <a:moveTo>
                        <a:pt x="748" y="0"/>
                      </a:moveTo>
                      <a:cubicBezTo>
                        <a:pt x="455" y="0"/>
                        <a:pt x="175" y="203"/>
                        <a:pt x="88" y="487"/>
                      </a:cubicBezTo>
                      <a:cubicBezTo>
                        <a:pt x="0" y="771"/>
                        <a:pt x="156" y="975"/>
                        <a:pt x="448" y="975"/>
                      </a:cubicBezTo>
                      <a:cubicBezTo>
                        <a:pt x="612" y="975"/>
                        <a:pt x="767" y="915"/>
                        <a:pt x="889" y="806"/>
                      </a:cubicBezTo>
                      <a:lnTo>
                        <a:pt x="788" y="677"/>
                      </a:lnTo>
                      <a:cubicBezTo>
                        <a:pt x="703" y="751"/>
                        <a:pt x="612" y="789"/>
                        <a:pt x="517" y="789"/>
                      </a:cubicBezTo>
                      <a:cubicBezTo>
                        <a:pt x="342" y="789"/>
                        <a:pt x="254" y="665"/>
                        <a:pt x="308" y="487"/>
                      </a:cubicBezTo>
                      <a:cubicBezTo>
                        <a:pt x="363" y="309"/>
                        <a:pt x="526" y="186"/>
                        <a:pt x="703" y="186"/>
                      </a:cubicBezTo>
                      <a:cubicBezTo>
                        <a:pt x="797" y="186"/>
                        <a:pt x="865" y="224"/>
                        <a:pt x="906" y="296"/>
                      </a:cubicBezTo>
                      <a:lnTo>
                        <a:pt x="1086" y="167"/>
                      </a:lnTo>
                      <a:cubicBezTo>
                        <a:pt x="1029" y="60"/>
                        <a:pt x="911" y="0"/>
                        <a:pt x="748" y="0"/>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2"/>
                <p:cNvSpPr/>
                <p:nvPr/>
              </p:nvSpPr>
              <p:spPr>
                <a:xfrm>
                  <a:off x="-3967583" y="5876402"/>
                  <a:ext cx="162178" cy="144994"/>
                </a:xfrm>
                <a:custGeom>
                  <a:avLst/>
                  <a:gdLst/>
                  <a:ahLst/>
                  <a:cxnLst/>
                  <a:rect l="l" t="t" r="r" b="b"/>
                  <a:pathLst>
                    <a:path w="1057" h="945" extrusionOk="0">
                      <a:moveTo>
                        <a:pt x="750" y="215"/>
                      </a:moveTo>
                      <a:lnTo>
                        <a:pt x="789" y="576"/>
                      </a:lnTo>
                      <a:lnTo>
                        <a:pt x="490" y="576"/>
                      </a:lnTo>
                      <a:lnTo>
                        <a:pt x="750" y="215"/>
                      </a:lnTo>
                      <a:close/>
                      <a:moveTo>
                        <a:pt x="710" y="1"/>
                      </a:moveTo>
                      <a:lnTo>
                        <a:pt x="0" y="944"/>
                      </a:lnTo>
                      <a:lnTo>
                        <a:pt x="224" y="944"/>
                      </a:lnTo>
                      <a:lnTo>
                        <a:pt x="370" y="742"/>
                      </a:lnTo>
                      <a:lnTo>
                        <a:pt x="806" y="742"/>
                      </a:lnTo>
                      <a:lnTo>
                        <a:pt x="829" y="944"/>
                      </a:lnTo>
                      <a:lnTo>
                        <a:pt x="1057" y="944"/>
                      </a:lnTo>
                      <a:lnTo>
                        <a:pt x="925"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2"/>
                <p:cNvSpPr/>
                <p:nvPr/>
              </p:nvSpPr>
              <p:spPr>
                <a:xfrm>
                  <a:off x="-3790521" y="5876402"/>
                  <a:ext cx="177061" cy="144994"/>
                </a:xfrm>
                <a:custGeom>
                  <a:avLst/>
                  <a:gdLst/>
                  <a:ahLst/>
                  <a:cxnLst/>
                  <a:rect l="l" t="t" r="r" b="b"/>
                  <a:pathLst>
                    <a:path w="1154" h="945" extrusionOk="0">
                      <a:moveTo>
                        <a:pt x="290" y="1"/>
                      </a:moveTo>
                      <a:lnTo>
                        <a:pt x="1" y="944"/>
                      </a:lnTo>
                      <a:lnTo>
                        <a:pt x="216" y="944"/>
                      </a:lnTo>
                      <a:lnTo>
                        <a:pt x="392" y="372"/>
                      </a:lnTo>
                      <a:lnTo>
                        <a:pt x="686" y="944"/>
                      </a:lnTo>
                      <a:lnTo>
                        <a:pt x="865" y="944"/>
                      </a:lnTo>
                      <a:lnTo>
                        <a:pt x="1154" y="1"/>
                      </a:lnTo>
                      <a:lnTo>
                        <a:pt x="939" y="1"/>
                      </a:lnTo>
                      <a:lnTo>
                        <a:pt x="764" y="573"/>
                      </a:lnTo>
                      <a:lnTo>
                        <a:pt x="471"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2"/>
                <p:cNvSpPr/>
                <p:nvPr/>
              </p:nvSpPr>
              <p:spPr>
                <a:xfrm>
                  <a:off x="-3603792" y="5876402"/>
                  <a:ext cx="134560" cy="144994"/>
                </a:xfrm>
                <a:custGeom>
                  <a:avLst/>
                  <a:gdLst/>
                  <a:ahLst/>
                  <a:cxnLst/>
                  <a:rect l="l" t="t" r="r" b="b"/>
                  <a:pathLst>
                    <a:path w="877" h="945" extrusionOk="0">
                      <a:moveTo>
                        <a:pt x="54" y="1"/>
                      </a:moveTo>
                      <a:lnTo>
                        <a:pt x="1" y="179"/>
                      </a:lnTo>
                      <a:lnTo>
                        <a:pt x="301" y="179"/>
                      </a:lnTo>
                      <a:lnTo>
                        <a:pt x="67" y="944"/>
                      </a:lnTo>
                      <a:lnTo>
                        <a:pt x="285" y="944"/>
                      </a:lnTo>
                      <a:lnTo>
                        <a:pt x="519" y="179"/>
                      </a:lnTo>
                      <a:lnTo>
                        <a:pt x="821" y="179"/>
                      </a:lnTo>
                      <a:lnTo>
                        <a:pt x="876"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1" name="Google Shape;1311;p52"/>
            <p:cNvGrpSpPr/>
            <p:nvPr/>
          </p:nvGrpSpPr>
          <p:grpSpPr>
            <a:xfrm rot="-805255">
              <a:off x="7436092" y="1208216"/>
              <a:ext cx="837890" cy="597506"/>
              <a:chOff x="9864220" y="3213947"/>
              <a:chExt cx="1339373" cy="955117"/>
            </a:xfrm>
          </p:grpSpPr>
          <p:sp>
            <p:nvSpPr>
              <p:cNvPr id="1312" name="Google Shape;1312;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4E6B4276-6F06-F5C7-30F9-3B1FBBC075F2}"/>
              </a:ext>
            </a:extLst>
          </p:cNvPr>
          <p:cNvSpPr txBox="1"/>
          <p:nvPr/>
        </p:nvSpPr>
        <p:spPr>
          <a:xfrm>
            <a:off x="756588" y="1456645"/>
            <a:ext cx="4615102" cy="1685846"/>
          </a:xfrm>
          <a:prstGeom prst="rect">
            <a:avLst/>
          </a:prstGeom>
          <a:noFill/>
        </p:spPr>
        <p:txBody>
          <a:bodyPr wrap="square">
            <a:spAutoFit/>
          </a:bodyPr>
          <a:lstStyle/>
          <a:p>
            <a:pPr algn="just">
              <a:lnSpc>
                <a:spcPct val="150000"/>
              </a:lnSpc>
            </a:pPr>
            <a:r>
              <a:rPr lang="en-US" sz="2400"/>
              <a:t>Các em hãy </a:t>
            </a:r>
            <a:r>
              <a:rPr lang="vi-VN" sz="2400"/>
              <a:t>hoàn thành bài </a:t>
            </a:r>
            <a:r>
              <a:rPr lang="en-US" sz="2400"/>
              <a:t>báo cáo thực hành </a:t>
            </a:r>
            <a:r>
              <a:rPr lang="vi-VN" sz="2400"/>
              <a:t>về </a:t>
            </a:r>
            <a:r>
              <a:rPr lang="vi-VN" sz="2400" b="1" i="1"/>
              <a:t>Phân bố dân cư và các loại hình quần cư</a:t>
            </a:r>
            <a:r>
              <a:rPr lang="vi-VN" sz="2400"/>
              <a:t>.</a:t>
            </a:r>
            <a:endParaRPr lang="en-US" sz="2400"/>
          </a:p>
        </p:txBody>
      </p:sp>
      <p:sp>
        <p:nvSpPr>
          <p:cNvPr id="8" name="Rectangle: Rounded Corners 7">
            <a:extLst>
              <a:ext uri="{FF2B5EF4-FFF2-40B4-BE49-F238E27FC236}">
                <a16:creationId xmlns:a16="http://schemas.microsoft.com/office/drawing/2014/main" id="{AD72BD94-A42A-9AF6-E76A-311C0B68EA03}"/>
              </a:ext>
            </a:extLst>
          </p:cNvPr>
          <p:cNvSpPr/>
          <p:nvPr/>
        </p:nvSpPr>
        <p:spPr>
          <a:xfrm>
            <a:off x="2095500" y="746554"/>
            <a:ext cx="1805940" cy="670091"/>
          </a:xfrm>
          <a:prstGeom prst="roundRect">
            <a:avLst/>
          </a:prstGeom>
          <a:solidFill>
            <a:schemeClr val="accent2">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Nhiệm vụ</a:t>
            </a:r>
          </a:p>
        </p:txBody>
      </p:sp>
      <p:sp>
        <p:nvSpPr>
          <p:cNvPr id="9" name="Freeform 18">
            <a:extLst>
              <a:ext uri="{FF2B5EF4-FFF2-40B4-BE49-F238E27FC236}">
                <a16:creationId xmlns:a16="http://schemas.microsoft.com/office/drawing/2014/main" id="{46FF96E5-160C-99CC-2E68-F66581E0655F}"/>
              </a:ext>
            </a:extLst>
          </p:cNvPr>
          <p:cNvSpPr/>
          <p:nvPr/>
        </p:nvSpPr>
        <p:spPr>
          <a:xfrm>
            <a:off x="1218413" y="3420696"/>
            <a:ext cx="3367564" cy="1292303"/>
          </a:xfrm>
          <a:custGeom>
            <a:avLst/>
            <a:gdLst/>
            <a:ahLst/>
            <a:cxnLst/>
            <a:rect l="l" t="t" r="r" b="b"/>
            <a:pathLst>
              <a:path w="3367564" h="1292303">
                <a:moveTo>
                  <a:pt x="0" y="0"/>
                </a:moveTo>
                <a:lnTo>
                  <a:pt x="3367564" y="0"/>
                </a:lnTo>
                <a:lnTo>
                  <a:pt x="3367564" y="1292303"/>
                </a:lnTo>
                <a:lnTo>
                  <a:pt x="0" y="1292303"/>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506"/>
        <p:cNvGrpSpPr/>
        <p:nvPr/>
      </p:nvGrpSpPr>
      <p:grpSpPr>
        <a:xfrm>
          <a:off x="0" y="0"/>
          <a:ext cx="0" cy="0"/>
          <a:chOff x="0" y="0"/>
          <a:chExt cx="0" cy="0"/>
        </a:xfrm>
      </p:grpSpPr>
      <p:pic>
        <p:nvPicPr>
          <p:cNvPr id="4" name="Picture 3">
            <a:extLst>
              <a:ext uri="{FF2B5EF4-FFF2-40B4-BE49-F238E27FC236}">
                <a16:creationId xmlns:a16="http://schemas.microsoft.com/office/drawing/2014/main" id="{7E2E3566-8F7E-2CC4-F739-23827B72F33B}"/>
              </a:ext>
            </a:extLst>
          </p:cNvPr>
          <p:cNvPicPr>
            <a:picLocks noChangeAspect="1"/>
          </p:cNvPicPr>
          <p:nvPr/>
        </p:nvPicPr>
        <p:blipFill>
          <a:blip r:embed="rId3"/>
          <a:srcRect/>
          <a:stretch/>
        </p:blipFill>
        <p:spPr>
          <a:xfrm>
            <a:off x="-8" y="-8946"/>
            <a:ext cx="4572000" cy="3040381"/>
          </a:xfrm>
          <a:prstGeom prst="rect">
            <a:avLst/>
          </a:prstGeom>
        </p:spPr>
      </p:pic>
      <p:pic>
        <p:nvPicPr>
          <p:cNvPr id="5" name="Picture 4">
            <a:extLst>
              <a:ext uri="{FF2B5EF4-FFF2-40B4-BE49-F238E27FC236}">
                <a16:creationId xmlns:a16="http://schemas.microsoft.com/office/drawing/2014/main" id="{05A6E202-0C1E-D4D9-0E26-8DDD1A3FC669}"/>
              </a:ext>
            </a:extLst>
          </p:cNvPr>
          <p:cNvPicPr>
            <a:picLocks noChangeAspect="1"/>
          </p:cNvPicPr>
          <p:nvPr/>
        </p:nvPicPr>
        <p:blipFill>
          <a:blip r:embed="rId4"/>
          <a:srcRect/>
          <a:stretch/>
        </p:blipFill>
        <p:spPr>
          <a:xfrm>
            <a:off x="0" y="2228429"/>
            <a:ext cx="4571984" cy="2915070"/>
          </a:xfrm>
          <a:prstGeom prst="rect">
            <a:avLst/>
          </a:prstGeom>
        </p:spPr>
      </p:pic>
      <p:pic>
        <p:nvPicPr>
          <p:cNvPr id="6" name="Picture 5">
            <a:extLst>
              <a:ext uri="{FF2B5EF4-FFF2-40B4-BE49-F238E27FC236}">
                <a16:creationId xmlns:a16="http://schemas.microsoft.com/office/drawing/2014/main" id="{2AC2108A-74B0-58A5-EAFE-78C87E8C0078}"/>
              </a:ext>
            </a:extLst>
          </p:cNvPr>
          <p:cNvPicPr>
            <a:picLocks noChangeAspect="1"/>
          </p:cNvPicPr>
          <p:nvPr/>
        </p:nvPicPr>
        <p:blipFill>
          <a:blip r:embed="rId5"/>
          <a:srcRect/>
          <a:stretch/>
        </p:blipFill>
        <p:spPr>
          <a:xfrm>
            <a:off x="4571992" y="-8946"/>
            <a:ext cx="4572000" cy="3413113"/>
          </a:xfrm>
          <a:prstGeom prst="rect">
            <a:avLst/>
          </a:prstGeom>
        </p:spPr>
      </p:pic>
      <p:pic>
        <p:nvPicPr>
          <p:cNvPr id="7" name="Picture 6">
            <a:extLst>
              <a:ext uri="{FF2B5EF4-FFF2-40B4-BE49-F238E27FC236}">
                <a16:creationId xmlns:a16="http://schemas.microsoft.com/office/drawing/2014/main" id="{724CC09C-4233-4D05-CB4D-EB7BDCAB5B7D}"/>
              </a:ext>
            </a:extLst>
          </p:cNvPr>
          <p:cNvPicPr>
            <a:picLocks noChangeAspect="1"/>
          </p:cNvPicPr>
          <p:nvPr/>
        </p:nvPicPr>
        <p:blipFill rotWithShape="1">
          <a:blip r:embed="rId6"/>
          <a:srcRect t="3014" b="11962"/>
          <a:stretch/>
        </p:blipFill>
        <p:spPr>
          <a:xfrm>
            <a:off x="4571984" y="2550659"/>
            <a:ext cx="4572000" cy="2592840"/>
          </a:xfrm>
          <a:prstGeom prst="rect">
            <a:avLst/>
          </a:prstGeom>
        </p:spPr>
      </p:pic>
      <p:grpSp>
        <p:nvGrpSpPr>
          <p:cNvPr id="8" name="Group 7">
            <a:extLst>
              <a:ext uri="{FF2B5EF4-FFF2-40B4-BE49-F238E27FC236}">
                <a16:creationId xmlns:a16="http://schemas.microsoft.com/office/drawing/2014/main" id="{C884C821-467E-C7A1-7F95-5F65067CE04C}"/>
              </a:ext>
            </a:extLst>
          </p:cNvPr>
          <p:cNvGrpSpPr/>
          <p:nvPr/>
        </p:nvGrpSpPr>
        <p:grpSpPr>
          <a:xfrm>
            <a:off x="2137698" y="1183347"/>
            <a:ext cx="4868556" cy="2776805"/>
            <a:chOff x="2137698" y="1183347"/>
            <a:chExt cx="4868556" cy="2776805"/>
          </a:xfrm>
        </p:grpSpPr>
        <p:pic>
          <p:nvPicPr>
            <p:cNvPr id="9" name="Picture 5">
              <a:extLst>
                <a:ext uri="{FF2B5EF4-FFF2-40B4-BE49-F238E27FC236}">
                  <a16:creationId xmlns:a16="http://schemas.microsoft.com/office/drawing/2014/main" id="{A6B1C2D8-E6F5-F3E0-C75F-44B6DC9F39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37698" y="1183347"/>
              <a:ext cx="4868556" cy="2776805"/>
            </a:xfrm>
            <a:prstGeom prst="rect">
              <a:avLst/>
            </a:prstGeom>
          </p:spPr>
        </p:pic>
        <p:sp>
          <p:nvSpPr>
            <p:cNvPr id="10" name="TextBox 9">
              <a:extLst>
                <a:ext uri="{FF2B5EF4-FFF2-40B4-BE49-F238E27FC236}">
                  <a16:creationId xmlns:a16="http://schemas.microsoft.com/office/drawing/2014/main" id="{A755E89F-3A81-524C-1B95-CE459D2A1169}"/>
                </a:ext>
              </a:extLst>
            </p:cNvPr>
            <p:cNvSpPr txBox="1"/>
            <p:nvPr/>
          </p:nvSpPr>
          <p:spPr>
            <a:xfrm>
              <a:off x="3148128" y="1740412"/>
              <a:ext cx="2847696" cy="1420325"/>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Sinh viên ra trường thừa số lượng nhưng rất khó để tuyển dụng.</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6"/>
        <p:cNvGrpSpPr/>
        <p:nvPr/>
      </p:nvGrpSpPr>
      <p:grpSpPr>
        <a:xfrm>
          <a:off x="0" y="0"/>
          <a:ext cx="0" cy="0"/>
          <a:chOff x="0" y="0"/>
          <a:chExt cx="0" cy="0"/>
        </a:xfrm>
      </p:grpSpPr>
      <p:sp>
        <p:nvSpPr>
          <p:cNvPr id="6" name="TextBox 5">
            <a:extLst>
              <a:ext uri="{FF2B5EF4-FFF2-40B4-BE49-F238E27FC236}">
                <a16:creationId xmlns:a16="http://schemas.microsoft.com/office/drawing/2014/main" id="{8FCF8575-52FA-AF7A-7BBC-1413EC525263}"/>
              </a:ext>
            </a:extLst>
          </p:cNvPr>
          <p:cNvSpPr txBox="1"/>
          <p:nvPr/>
        </p:nvSpPr>
        <p:spPr>
          <a:xfrm>
            <a:off x="399446" y="322251"/>
            <a:ext cx="8104474" cy="2751715"/>
          </a:xfrm>
          <a:prstGeom prst="rect">
            <a:avLst/>
          </a:prstGeom>
          <a:noFill/>
        </p:spPr>
        <p:txBody>
          <a:bodyPr wrap="square">
            <a:spAutoFit/>
          </a:bodyPr>
          <a:lstStyle/>
          <a:p>
            <a:pPr algn="ctr">
              <a:lnSpc>
                <a:spcPct val="150000"/>
              </a:lnSpc>
            </a:pPr>
            <a:r>
              <a:rPr lang="en-US" sz="4000" b="1"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vi-VN" sz="40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4000" b="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ài</a:t>
            </a:r>
            <a:r>
              <a:rPr lang="vi-VN" sz="40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40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THỰC HÀNH: </a:t>
            </a:r>
            <a:endParaRPr lang="en-US" sz="40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vi-VN" sz="40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PHÂN TÍCH VẤN ĐỀ VIỆC LÀM </a:t>
            </a:r>
            <a:endParaRPr lang="en-US" sz="40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vi-VN" sz="40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ĐỊA PHƯƠNG</a:t>
            </a:r>
            <a:endParaRPr lang="en-US" sz="40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22"/>
        <p:cNvGrpSpPr/>
        <p:nvPr/>
      </p:nvGrpSpPr>
      <p:grpSpPr>
        <a:xfrm>
          <a:off x="0" y="0"/>
          <a:ext cx="0" cy="0"/>
          <a:chOff x="0" y="0"/>
          <a:chExt cx="0" cy="0"/>
        </a:xfrm>
      </p:grpSpPr>
      <p:grpSp>
        <p:nvGrpSpPr>
          <p:cNvPr id="825" name="Google Shape;825;p46"/>
          <p:cNvGrpSpPr/>
          <p:nvPr/>
        </p:nvGrpSpPr>
        <p:grpSpPr>
          <a:xfrm>
            <a:off x="5659176" y="1094140"/>
            <a:ext cx="2711051" cy="3422458"/>
            <a:chOff x="5659176" y="1094140"/>
            <a:chExt cx="2711051" cy="3422458"/>
          </a:xfrm>
        </p:grpSpPr>
        <p:grpSp>
          <p:nvGrpSpPr>
            <p:cNvPr id="826" name="Google Shape;826;p46"/>
            <p:cNvGrpSpPr/>
            <p:nvPr/>
          </p:nvGrpSpPr>
          <p:grpSpPr>
            <a:xfrm>
              <a:off x="6383080" y="1448099"/>
              <a:ext cx="1987147" cy="2468446"/>
              <a:chOff x="8842663" y="4493883"/>
              <a:chExt cx="1499281" cy="1862416"/>
            </a:xfrm>
          </p:grpSpPr>
          <p:sp>
            <p:nvSpPr>
              <p:cNvPr id="827" name="Google Shape;827;p46"/>
              <p:cNvSpPr/>
              <p:nvPr/>
            </p:nvSpPr>
            <p:spPr>
              <a:xfrm>
                <a:off x="8842729" y="4614244"/>
                <a:ext cx="1499139" cy="1742054"/>
              </a:xfrm>
              <a:custGeom>
                <a:avLst/>
                <a:gdLst/>
                <a:ahLst/>
                <a:cxnLst/>
                <a:rect l="l" t="t" r="r" b="b"/>
                <a:pathLst>
                  <a:path w="21131" h="24555" extrusionOk="0">
                    <a:moveTo>
                      <a:pt x="6403" y="1"/>
                    </a:moveTo>
                    <a:lnTo>
                      <a:pt x="0" y="19787"/>
                    </a:lnTo>
                    <a:lnTo>
                      <a:pt x="14728" y="24554"/>
                    </a:lnTo>
                    <a:lnTo>
                      <a:pt x="21131" y="4766"/>
                    </a:lnTo>
                    <a:lnTo>
                      <a:pt x="6403" y="1"/>
                    </a:lnTo>
                    <a:close/>
                  </a:path>
                </a:pathLst>
              </a:custGeom>
              <a:solidFill>
                <a:schemeClr val="l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6"/>
              <p:cNvSpPr/>
              <p:nvPr/>
            </p:nvSpPr>
            <p:spPr>
              <a:xfrm>
                <a:off x="8842663" y="4493883"/>
                <a:ext cx="1499281" cy="1742054"/>
              </a:xfrm>
              <a:custGeom>
                <a:avLst/>
                <a:gdLst/>
                <a:ahLst/>
                <a:cxnLst/>
                <a:rect l="l" t="t" r="r" b="b"/>
                <a:pathLst>
                  <a:path w="21133" h="24555" extrusionOk="0">
                    <a:moveTo>
                      <a:pt x="6403" y="1"/>
                    </a:moveTo>
                    <a:lnTo>
                      <a:pt x="0" y="19789"/>
                    </a:lnTo>
                    <a:lnTo>
                      <a:pt x="14729" y="24554"/>
                    </a:lnTo>
                    <a:lnTo>
                      <a:pt x="21132" y="4766"/>
                    </a:lnTo>
                    <a:lnTo>
                      <a:pt x="6403" y="1"/>
                    </a:lnTo>
                    <a:close/>
                  </a:path>
                </a:pathLst>
              </a:custGeom>
              <a:solidFill>
                <a:schemeClr val="l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6"/>
              <p:cNvGrpSpPr/>
              <p:nvPr/>
            </p:nvGrpSpPr>
            <p:grpSpPr>
              <a:xfrm>
                <a:off x="8954397" y="5597083"/>
                <a:ext cx="943912" cy="513354"/>
                <a:chOff x="7400336" y="2747845"/>
                <a:chExt cx="1105413" cy="601188"/>
              </a:xfrm>
            </p:grpSpPr>
            <p:sp>
              <p:nvSpPr>
                <p:cNvPr id="830" name="Google Shape;830;p46"/>
                <p:cNvSpPr/>
                <p:nvPr/>
              </p:nvSpPr>
              <p:spPr>
                <a:xfrm>
                  <a:off x="7755347" y="2779167"/>
                  <a:ext cx="750401" cy="261544"/>
                </a:xfrm>
                <a:custGeom>
                  <a:avLst/>
                  <a:gdLst/>
                  <a:ahLst/>
                  <a:cxnLst/>
                  <a:rect l="l" t="t" r="r" b="b"/>
                  <a:pathLst>
                    <a:path w="9032" h="3148" extrusionOk="0">
                      <a:moveTo>
                        <a:pt x="83" y="0"/>
                      </a:moveTo>
                      <a:lnTo>
                        <a:pt x="0" y="252"/>
                      </a:lnTo>
                      <a:lnTo>
                        <a:pt x="8949" y="3148"/>
                      </a:lnTo>
                      <a:lnTo>
                        <a:pt x="9032" y="2896"/>
                      </a:lnTo>
                      <a:lnTo>
                        <a:pt x="83" y="0"/>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7483418" y="2747845"/>
                  <a:ext cx="1005714" cy="344294"/>
                </a:xfrm>
                <a:custGeom>
                  <a:avLst/>
                  <a:gdLst/>
                  <a:ahLst/>
                  <a:cxnLst/>
                  <a:rect l="l" t="t" r="r" b="b"/>
                  <a:pathLst>
                    <a:path w="12105" h="4144" extrusionOk="0">
                      <a:moveTo>
                        <a:pt x="83" y="0"/>
                      </a:moveTo>
                      <a:lnTo>
                        <a:pt x="1" y="254"/>
                      </a:lnTo>
                      <a:lnTo>
                        <a:pt x="12023" y="4144"/>
                      </a:lnTo>
                      <a:lnTo>
                        <a:pt x="12105" y="3890"/>
                      </a:lnTo>
                      <a:lnTo>
                        <a:pt x="83" y="0"/>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6"/>
                <p:cNvSpPr/>
                <p:nvPr/>
              </p:nvSpPr>
              <p:spPr>
                <a:xfrm>
                  <a:off x="7466885" y="2799273"/>
                  <a:ext cx="596782" cy="211943"/>
                </a:xfrm>
                <a:custGeom>
                  <a:avLst/>
                  <a:gdLst/>
                  <a:ahLst/>
                  <a:cxnLst/>
                  <a:rect l="l" t="t" r="r" b="b"/>
                  <a:pathLst>
                    <a:path w="7183" h="2551" extrusionOk="0">
                      <a:moveTo>
                        <a:pt x="81" y="0"/>
                      </a:moveTo>
                      <a:lnTo>
                        <a:pt x="0" y="253"/>
                      </a:lnTo>
                      <a:lnTo>
                        <a:pt x="7100" y="2550"/>
                      </a:lnTo>
                      <a:lnTo>
                        <a:pt x="7183" y="2298"/>
                      </a:lnTo>
                      <a:lnTo>
                        <a:pt x="81" y="0"/>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7450185" y="2850618"/>
                  <a:ext cx="1005631" cy="344294"/>
                </a:xfrm>
                <a:custGeom>
                  <a:avLst/>
                  <a:gdLst/>
                  <a:ahLst/>
                  <a:cxnLst/>
                  <a:rect l="l" t="t" r="r" b="b"/>
                  <a:pathLst>
                    <a:path w="12104" h="4144" extrusionOk="0">
                      <a:moveTo>
                        <a:pt x="82" y="0"/>
                      </a:moveTo>
                      <a:lnTo>
                        <a:pt x="0" y="254"/>
                      </a:lnTo>
                      <a:lnTo>
                        <a:pt x="12022" y="4144"/>
                      </a:lnTo>
                      <a:lnTo>
                        <a:pt x="12104" y="3890"/>
                      </a:lnTo>
                      <a:lnTo>
                        <a:pt x="82" y="0"/>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7986151" y="3080841"/>
                  <a:ext cx="453132" cy="165417"/>
                </a:xfrm>
                <a:custGeom>
                  <a:avLst/>
                  <a:gdLst/>
                  <a:ahLst/>
                  <a:cxnLst/>
                  <a:rect l="l" t="t" r="r" b="b"/>
                  <a:pathLst>
                    <a:path w="5454" h="1991" extrusionOk="0">
                      <a:moveTo>
                        <a:pt x="83" y="0"/>
                      </a:moveTo>
                      <a:lnTo>
                        <a:pt x="0" y="254"/>
                      </a:lnTo>
                      <a:lnTo>
                        <a:pt x="5371" y="1990"/>
                      </a:lnTo>
                      <a:lnTo>
                        <a:pt x="5453" y="1738"/>
                      </a:lnTo>
                      <a:lnTo>
                        <a:pt x="83" y="0"/>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7416952" y="2953309"/>
                  <a:ext cx="1005714" cy="344377"/>
                </a:xfrm>
                <a:custGeom>
                  <a:avLst/>
                  <a:gdLst/>
                  <a:ahLst/>
                  <a:cxnLst/>
                  <a:rect l="l" t="t" r="r" b="b"/>
                  <a:pathLst>
                    <a:path w="12105" h="4145" extrusionOk="0">
                      <a:moveTo>
                        <a:pt x="83" y="1"/>
                      </a:moveTo>
                      <a:lnTo>
                        <a:pt x="1" y="254"/>
                      </a:lnTo>
                      <a:lnTo>
                        <a:pt x="12022" y="4144"/>
                      </a:lnTo>
                      <a:lnTo>
                        <a:pt x="12104" y="3891"/>
                      </a:lnTo>
                      <a:lnTo>
                        <a:pt x="83" y="1"/>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p:nvPr/>
              </p:nvSpPr>
              <p:spPr>
                <a:xfrm>
                  <a:off x="7400336" y="3004737"/>
                  <a:ext cx="733120" cy="256143"/>
                </a:xfrm>
                <a:custGeom>
                  <a:avLst/>
                  <a:gdLst/>
                  <a:ahLst/>
                  <a:cxnLst/>
                  <a:rect l="l" t="t" r="r" b="b"/>
                  <a:pathLst>
                    <a:path w="8824" h="3083" extrusionOk="0">
                      <a:moveTo>
                        <a:pt x="82" y="1"/>
                      </a:moveTo>
                      <a:lnTo>
                        <a:pt x="1" y="253"/>
                      </a:lnTo>
                      <a:lnTo>
                        <a:pt x="8742" y="3082"/>
                      </a:lnTo>
                      <a:lnTo>
                        <a:pt x="8824" y="2828"/>
                      </a:lnTo>
                      <a:lnTo>
                        <a:pt x="82" y="1"/>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6"/>
                <p:cNvSpPr/>
                <p:nvPr/>
              </p:nvSpPr>
              <p:spPr>
                <a:xfrm>
                  <a:off x="8170926" y="3254069"/>
                  <a:ext cx="235123" cy="94963"/>
                </a:xfrm>
                <a:custGeom>
                  <a:avLst/>
                  <a:gdLst/>
                  <a:ahLst/>
                  <a:cxnLst/>
                  <a:rect l="l" t="t" r="r" b="b"/>
                  <a:pathLst>
                    <a:path w="2830" h="1143" extrusionOk="0">
                      <a:moveTo>
                        <a:pt x="81" y="0"/>
                      </a:moveTo>
                      <a:lnTo>
                        <a:pt x="1" y="254"/>
                      </a:lnTo>
                      <a:lnTo>
                        <a:pt x="2747" y="1142"/>
                      </a:lnTo>
                      <a:lnTo>
                        <a:pt x="2830" y="890"/>
                      </a:lnTo>
                      <a:lnTo>
                        <a:pt x="81" y="0"/>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6"/>
                <p:cNvSpPr/>
                <p:nvPr/>
              </p:nvSpPr>
              <p:spPr>
                <a:xfrm>
                  <a:off x="7433569" y="2902047"/>
                  <a:ext cx="484786" cy="175636"/>
                </a:xfrm>
                <a:custGeom>
                  <a:avLst/>
                  <a:gdLst/>
                  <a:ahLst/>
                  <a:cxnLst/>
                  <a:rect l="l" t="t" r="r" b="b"/>
                  <a:pathLst>
                    <a:path w="5835" h="2114" extrusionOk="0">
                      <a:moveTo>
                        <a:pt x="82" y="0"/>
                      </a:moveTo>
                      <a:lnTo>
                        <a:pt x="0" y="252"/>
                      </a:lnTo>
                      <a:lnTo>
                        <a:pt x="5753" y="2114"/>
                      </a:lnTo>
                      <a:lnTo>
                        <a:pt x="5834" y="1862"/>
                      </a:lnTo>
                      <a:lnTo>
                        <a:pt x="82" y="0"/>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6"/>
                <p:cNvSpPr/>
                <p:nvPr/>
              </p:nvSpPr>
              <p:spPr>
                <a:xfrm>
                  <a:off x="8101137" y="3004571"/>
                  <a:ext cx="371462" cy="138914"/>
                </a:xfrm>
                <a:custGeom>
                  <a:avLst/>
                  <a:gdLst/>
                  <a:ahLst/>
                  <a:cxnLst/>
                  <a:rect l="l" t="t" r="r" b="b"/>
                  <a:pathLst>
                    <a:path w="4471" h="1672" extrusionOk="0">
                      <a:moveTo>
                        <a:pt x="83" y="0"/>
                      </a:moveTo>
                      <a:lnTo>
                        <a:pt x="1" y="252"/>
                      </a:lnTo>
                      <a:lnTo>
                        <a:pt x="4388" y="1672"/>
                      </a:lnTo>
                      <a:lnTo>
                        <a:pt x="4470" y="1420"/>
                      </a:lnTo>
                      <a:lnTo>
                        <a:pt x="83" y="0"/>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0" name="Google Shape;840;p46"/>
              <p:cNvSpPr/>
              <p:nvPr/>
            </p:nvSpPr>
            <p:spPr>
              <a:xfrm>
                <a:off x="9612349" y="4940176"/>
                <a:ext cx="159626" cy="75840"/>
              </a:xfrm>
              <a:custGeom>
                <a:avLst/>
                <a:gdLst/>
                <a:ahLst/>
                <a:cxnLst/>
                <a:rect l="l" t="t" r="r" b="b"/>
                <a:pathLst>
                  <a:path w="2250" h="1069" extrusionOk="0">
                    <a:moveTo>
                      <a:pt x="123" y="0"/>
                    </a:moveTo>
                    <a:lnTo>
                      <a:pt x="1" y="380"/>
                    </a:lnTo>
                    <a:lnTo>
                      <a:pt x="2127" y="1068"/>
                    </a:lnTo>
                    <a:lnTo>
                      <a:pt x="2249" y="689"/>
                    </a:lnTo>
                    <a:lnTo>
                      <a:pt x="123" y="0"/>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46"/>
              <p:cNvGrpSpPr/>
              <p:nvPr/>
            </p:nvGrpSpPr>
            <p:grpSpPr>
              <a:xfrm>
                <a:off x="9595890" y="4782396"/>
                <a:ext cx="634312" cy="421978"/>
                <a:chOff x="8106787" y="1782255"/>
                <a:chExt cx="742841" cy="494177"/>
              </a:xfrm>
            </p:grpSpPr>
            <p:sp>
              <p:nvSpPr>
                <p:cNvPr id="842" name="Google Shape;842;p46"/>
                <p:cNvSpPr/>
                <p:nvPr/>
              </p:nvSpPr>
              <p:spPr>
                <a:xfrm>
                  <a:off x="8185881" y="1782255"/>
                  <a:ext cx="528654" cy="199315"/>
                </a:xfrm>
                <a:custGeom>
                  <a:avLst/>
                  <a:gdLst/>
                  <a:ahLst/>
                  <a:cxnLst/>
                  <a:rect l="l" t="t" r="r" b="b"/>
                  <a:pathLst>
                    <a:path w="6363" h="2399" extrusionOk="0">
                      <a:moveTo>
                        <a:pt x="122" y="0"/>
                      </a:moveTo>
                      <a:lnTo>
                        <a:pt x="1" y="380"/>
                      </a:lnTo>
                      <a:lnTo>
                        <a:pt x="6239" y="2398"/>
                      </a:lnTo>
                      <a:lnTo>
                        <a:pt x="6363" y="2019"/>
                      </a:lnTo>
                      <a:lnTo>
                        <a:pt x="122" y="0"/>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6"/>
                <p:cNvSpPr/>
                <p:nvPr/>
              </p:nvSpPr>
              <p:spPr>
                <a:xfrm>
                  <a:off x="8145254" y="1907544"/>
                  <a:ext cx="649290" cy="238447"/>
                </a:xfrm>
                <a:custGeom>
                  <a:avLst/>
                  <a:gdLst/>
                  <a:ahLst/>
                  <a:cxnLst/>
                  <a:rect l="l" t="t" r="r" b="b"/>
                  <a:pathLst>
                    <a:path w="7815" h="2870" extrusionOk="0">
                      <a:moveTo>
                        <a:pt x="124" y="1"/>
                      </a:moveTo>
                      <a:lnTo>
                        <a:pt x="1" y="380"/>
                      </a:lnTo>
                      <a:lnTo>
                        <a:pt x="7693" y="2870"/>
                      </a:lnTo>
                      <a:lnTo>
                        <a:pt x="7815" y="2490"/>
                      </a:lnTo>
                      <a:lnTo>
                        <a:pt x="124" y="1"/>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6"/>
                <p:cNvSpPr/>
                <p:nvPr/>
              </p:nvSpPr>
              <p:spPr>
                <a:xfrm>
                  <a:off x="8164446" y="1848222"/>
                  <a:ext cx="328508" cy="134511"/>
                </a:xfrm>
                <a:custGeom>
                  <a:avLst/>
                  <a:gdLst/>
                  <a:ahLst/>
                  <a:cxnLst/>
                  <a:rect l="l" t="t" r="r" b="b"/>
                  <a:pathLst>
                    <a:path w="3954" h="1619" extrusionOk="0">
                      <a:moveTo>
                        <a:pt x="124" y="1"/>
                      </a:moveTo>
                      <a:lnTo>
                        <a:pt x="1" y="379"/>
                      </a:lnTo>
                      <a:lnTo>
                        <a:pt x="3830" y="1619"/>
                      </a:lnTo>
                      <a:lnTo>
                        <a:pt x="3953" y="1239"/>
                      </a:lnTo>
                      <a:lnTo>
                        <a:pt x="124" y="1"/>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6"/>
                <p:cNvSpPr/>
                <p:nvPr/>
              </p:nvSpPr>
              <p:spPr>
                <a:xfrm>
                  <a:off x="8521202" y="1963625"/>
                  <a:ext cx="328425" cy="134594"/>
                </a:xfrm>
                <a:custGeom>
                  <a:avLst/>
                  <a:gdLst/>
                  <a:ahLst/>
                  <a:cxnLst/>
                  <a:rect l="l" t="t" r="r" b="b"/>
                  <a:pathLst>
                    <a:path w="3953" h="1620" extrusionOk="0">
                      <a:moveTo>
                        <a:pt x="124" y="0"/>
                      </a:moveTo>
                      <a:lnTo>
                        <a:pt x="1" y="380"/>
                      </a:lnTo>
                      <a:lnTo>
                        <a:pt x="3830" y="1619"/>
                      </a:lnTo>
                      <a:lnTo>
                        <a:pt x="3953" y="1240"/>
                      </a:lnTo>
                      <a:lnTo>
                        <a:pt x="124" y="0"/>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6"/>
                <p:cNvSpPr/>
                <p:nvPr/>
              </p:nvSpPr>
              <p:spPr>
                <a:xfrm>
                  <a:off x="8605032" y="2187699"/>
                  <a:ext cx="186936" cy="88732"/>
                </a:xfrm>
                <a:custGeom>
                  <a:avLst/>
                  <a:gdLst/>
                  <a:ahLst/>
                  <a:cxnLst/>
                  <a:rect l="l" t="t" r="r" b="b"/>
                  <a:pathLst>
                    <a:path w="2250" h="1068" extrusionOk="0">
                      <a:moveTo>
                        <a:pt x="122" y="0"/>
                      </a:moveTo>
                      <a:lnTo>
                        <a:pt x="0" y="379"/>
                      </a:lnTo>
                      <a:lnTo>
                        <a:pt x="2127" y="1067"/>
                      </a:lnTo>
                      <a:lnTo>
                        <a:pt x="2250" y="688"/>
                      </a:lnTo>
                      <a:lnTo>
                        <a:pt x="122" y="0"/>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6"/>
                <p:cNvSpPr/>
                <p:nvPr/>
              </p:nvSpPr>
              <p:spPr>
                <a:xfrm>
                  <a:off x="8106787" y="2026435"/>
                  <a:ext cx="454046" cy="175221"/>
                </a:xfrm>
                <a:custGeom>
                  <a:avLst/>
                  <a:gdLst/>
                  <a:ahLst/>
                  <a:cxnLst/>
                  <a:rect l="l" t="t" r="r" b="b"/>
                  <a:pathLst>
                    <a:path w="5465" h="2109" extrusionOk="0">
                      <a:moveTo>
                        <a:pt x="124" y="1"/>
                      </a:moveTo>
                      <a:lnTo>
                        <a:pt x="1" y="380"/>
                      </a:lnTo>
                      <a:lnTo>
                        <a:pt x="5341" y="2109"/>
                      </a:lnTo>
                      <a:lnTo>
                        <a:pt x="5465" y="1729"/>
                      </a:lnTo>
                      <a:lnTo>
                        <a:pt x="124" y="1"/>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6"/>
                <p:cNvSpPr/>
                <p:nvPr/>
              </p:nvSpPr>
              <p:spPr>
                <a:xfrm>
                  <a:off x="8338504" y="2035741"/>
                  <a:ext cx="472656" cy="181203"/>
                </a:xfrm>
                <a:custGeom>
                  <a:avLst/>
                  <a:gdLst/>
                  <a:ahLst/>
                  <a:cxnLst/>
                  <a:rect l="l" t="t" r="r" b="b"/>
                  <a:pathLst>
                    <a:path w="5689" h="2181" extrusionOk="0">
                      <a:moveTo>
                        <a:pt x="124" y="1"/>
                      </a:moveTo>
                      <a:lnTo>
                        <a:pt x="1" y="380"/>
                      </a:lnTo>
                      <a:lnTo>
                        <a:pt x="5566" y="2181"/>
                      </a:lnTo>
                      <a:lnTo>
                        <a:pt x="5689" y="1803"/>
                      </a:lnTo>
                      <a:lnTo>
                        <a:pt x="124" y="1"/>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9" name="Google Shape;849;p46"/>
              <p:cNvSpPr/>
              <p:nvPr/>
            </p:nvSpPr>
            <p:spPr>
              <a:xfrm>
                <a:off x="9225845" y="5061563"/>
                <a:ext cx="114151" cy="101735"/>
              </a:xfrm>
              <a:custGeom>
                <a:avLst/>
                <a:gdLst/>
                <a:ahLst/>
                <a:cxnLst/>
                <a:rect l="l" t="t" r="r" b="b"/>
                <a:pathLst>
                  <a:path w="1609" h="1434" extrusionOk="0">
                    <a:moveTo>
                      <a:pt x="804" y="166"/>
                    </a:moveTo>
                    <a:cubicBezTo>
                      <a:pt x="860" y="166"/>
                      <a:pt x="917" y="175"/>
                      <a:pt x="974" y="193"/>
                    </a:cubicBezTo>
                    <a:cubicBezTo>
                      <a:pt x="1263" y="287"/>
                      <a:pt x="1423" y="598"/>
                      <a:pt x="1329" y="887"/>
                    </a:cubicBezTo>
                    <a:cubicBezTo>
                      <a:pt x="1253" y="1120"/>
                      <a:pt x="1037" y="1268"/>
                      <a:pt x="804" y="1268"/>
                    </a:cubicBezTo>
                    <a:cubicBezTo>
                      <a:pt x="748" y="1268"/>
                      <a:pt x="691" y="1260"/>
                      <a:pt x="635" y="1242"/>
                    </a:cubicBezTo>
                    <a:cubicBezTo>
                      <a:pt x="346" y="1148"/>
                      <a:pt x="186" y="836"/>
                      <a:pt x="279" y="547"/>
                    </a:cubicBezTo>
                    <a:cubicBezTo>
                      <a:pt x="355" y="315"/>
                      <a:pt x="572" y="166"/>
                      <a:pt x="804" y="166"/>
                    </a:cubicBezTo>
                    <a:close/>
                    <a:moveTo>
                      <a:pt x="804" y="1"/>
                    </a:moveTo>
                    <a:cubicBezTo>
                      <a:pt x="502" y="1"/>
                      <a:pt x="220" y="194"/>
                      <a:pt x="122" y="496"/>
                    </a:cubicBezTo>
                    <a:cubicBezTo>
                      <a:pt x="0" y="873"/>
                      <a:pt x="207" y="1278"/>
                      <a:pt x="584" y="1399"/>
                    </a:cubicBezTo>
                    <a:cubicBezTo>
                      <a:pt x="657" y="1422"/>
                      <a:pt x="731" y="1434"/>
                      <a:pt x="804" y="1434"/>
                    </a:cubicBezTo>
                    <a:cubicBezTo>
                      <a:pt x="1106" y="1434"/>
                      <a:pt x="1388" y="1241"/>
                      <a:pt x="1486" y="938"/>
                    </a:cubicBezTo>
                    <a:cubicBezTo>
                      <a:pt x="1608" y="562"/>
                      <a:pt x="1401" y="158"/>
                      <a:pt x="1025" y="36"/>
                    </a:cubicBezTo>
                    <a:cubicBezTo>
                      <a:pt x="952" y="12"/>
                      <a:pt x="877" y="1"/>
                      <a:pt x="804" y="1"/>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6"/>
              <p:cNvSpPr/>
              <p:nvPr/>
            </p:nvSpPr>
            <p:spPr>
              <a:xfrm>
                <a:off x="9257912" y="5088380"/>
                <a:ext cx="99678" cy="41574"/>
              </a:xfrm>
              <a:custGeom>
                <a:avLst/>
                <a:gdLst/>
                <a:ahLst/>
                <a:cxnLst/>
                <a:rect l="l" t="t" r="r" b="b"/>
                <a:pathLst>
                  <a:path w="1405" h="586" extrusionOk="0">
                    <a:moveTo>
                      <a:pt x="1309" y="0"/>
                    </a:moveTo>
                    <a:cubicBezTo>
                      <a:pt x="1299" y="0"/>
                      <a:pt x="1288" y="2"/>
                      <a:pt x="1278" y="6"/>
                    </a:cubicBezTo>
                    <a:lnTo>
                      <a:pt x="339" y="397"/>
                    </a:lnTo>
                    <a:lnTo>
                      <a:pt x="169" y="59"/>
                    </a:lnTo>
                    <a:cubicBezTo>
                      <a:pt x="155" y="30"/>
                      <a:pt x="126" y="13"/>
                      <a:pt x="96" y="13"/>
                    </a:cubicBezTo>
                    <a:cubicBezTo>
                      <a:pt x="83" y="13"/>
                      <a:pt x="70" y="16"/>
                      <a:pt x="58" y="22"/>
                    </a:cubicBezTo>
                    <a:cubicBezTo>
                      <a:pt x="17" y="42"/>
                      <a:pt x="0" y="91"/>
                      <a:pt x="22" y="133"/>
                    </a:cubicBezTo>
                    <a:lnTo>
                      <a:pt x="226" y="541"/>
                    </a:lnTo>
                    <a:cubicBezTo>
                      <a:pt x="235" y="560"/>
                      <a:pt x="254" y="575"/>
                      <a:pt x="274" y="582"/>
                    </a:cubicBezTo>
                    <a:cubicBezTo>
                      <a:pt x="282" y="584"/>
                      <a:pt x="291" y="586"/>
                      <a:pt x="299" y="586"/>
                    </a:cubicBezTo>
                    <a:cubicBezTo>
                      <a:pt x="310" y="586"/>
                      <a:pt x="321" y="583"/>
                      <a:pt x="332" y="579"/>
                    </a:cubicBezTo>
                    <a:lnTo>
                      <a:pt x="1342" y="159"/>
                    </a:lnTo>
                    <a:cubicBezTo>
                      <a:pt x="1384" y="142"/>
                      <a:pt x="1404" y="93"/>
                      <a:pt x="1386" y="52"/>
                    </a:cubicBezTo>
                    <a:cubicBezTo>
                      <a:pt x="1373" y="20"/>
                      <a:pt x="1342" y="0"/>
                      <a:pt x="1309"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46"/>
              <p:cNvGrpSpPr/>
              <p:nvPr/>
            </p:nvGrpSpPr>
            <p:grpSpPr>
              <a:xfrm>
                <a:off x="9115598" y="5109592"/>
                <a:ext cx="983853" cy="641196"/>
                <a:chOff x="7544318" y="2165433"/>
                <a:chExt cx="1152188" cy="750903"/>
              </a:xfrm>
            </p:grpSpPr>
            <p:sp>
              <p:nvSpPr>
                <p:cNvPr id="852" name="Google Shape;852;p46"/>
                <p:cNvSpPr/>
                <p:nvPr/>
              </p:nvSpPr>
              <p:spPr>
                <a:xfrm>
                  <a:off x="7608956" y="2308751"/>
                  <a:ext cx="133514" cy="119140"/>
                </a:xfrm>
                <a:custGeom>
                  <a:avLst/>
                  <a:gdLst/>
                  <a:ahLst/>
                  <a:cxnLst/>
                  <a:rect l="l" t="t" r="r" b="b"/>
                  <a:pathLst>
                    <a:path w="1607" h="1434" extrusionOk="0">
                      <a:moveTo>
                        <a:pt x="804" y="166"/>
                      </a:moveTo>
                      <a:cubicBezTo>
                        <a:pt x="860" y="166"/>
                        <a:pt x="917" y="174"/>
                        <a:pt x="973" y="192"/>
                      </a:cubicBezTo>
                      <a:cubicBezTo>
                        <a:pt x="1262" y="286"/>
                        <a:pt x="1421" y="598"/>
                        <a:pt x="1327" y="887"/>
                      </a:cubicBezTo>
                      <a:cubicBezTo>
                        <a:pt x="1252" y="1119"/>
                        <a:pt x="1035" y="1268"/>
                        <a:pt x="803" y="1268"/>
                      </a:cubicBezTo>
                      <a:cubicBezTo>
                        <a:pt x="747" y="1268"/>
                        <a:pt x="690" y="1259"/>
                        <a:pt x="633" y="1241"/>
                      </a:cubicBezTo>
                      <a:cubicBezTo>
                        <a:pt x="344" y="1147"/>
                        <a:pt x="186" y="837"/>
                        <a:pt x="279" y="548"/>
                      </a:cubicBezTo>
                      <a:cubicBezTo>
                        <a:pt x="354" y="314"/>
                        <a:pt x="571" y="166"/>
                        <a:pt x="804" y="166"/>
                      </a:cubicBezTo>
                      <a:close/>
                      <a:moveTo>
                        <a:pt x="804" y="0"/>
                      </a:moveTo>
                      <a:cubicBezTo>
                        <a:pt x="501" y="0"/>
                        <a:pt x="219" y="193"/>
                        <a:pt x="122" y="497"/>
                      </a:cubicBezTo>
                      <a:cubicBezTo>
                        <a:pt x="0" y="872"/>
                        <a:pt x="207" y="1278"/>
                        <a:pt x="582" y="1399"/>
                      </a:cubicBezTo>
                      <a:cubicBezTo>
                        <a:pt x="655" y="1423"/>
                        <a:pt x="729" y="1434"/>
                        <a:pt x="801" y="1434"/>
                      </a:cubicBezTo>
                      <a:cubicBezTo>
                        <a:pt x="1105" y="1434"/>
                        <a:pt x="1386" y="1241"/>
                        <a:pt x="1485" y="938"/>
                      </a:cubicBezTo>
                      <a:cubicBezTo>
                        <a:pt x="1607" y="562"/>
                        <a:pt x="1400" y="157"/>
                        <a:pt x="1024" y="35"/>
                      </a:cubicBezTo>
                      <a:cubicBezTo>
                        <a:pt x="951" y="11"/>
                        <a:pt x="877" y="0"/>
                        <a:pt x="804" y="0"/>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6"/>
                <p:cNvSpPr/>
                <p:nvPr/>
              </p:nvSpPr>
              <p:spPr>
                <a:xfrm>
                  <a:off x="7544318" y="2508233"/>
                  <a:ext cx="133514" cy="119223"/>
                </a:xfrm>
                <a:custGeom>
                  <a:avLst/>
                  <a:gdLst/>
                  <a:ahLst/>
                  <a:cxnLst/>
                  <a:rect l="l" t="t" r="r" b="b"/>
                  <a:pathLst>
                    <a:path w="1607" h="1435" extrusionOk="0">
                      <a:moveTo>
                        <a:pt x="805" y="166"/>
                      </a:moveTo>
                      <a:cubicBezTo>
                        <a:pt x="861" y="166"/>
                        <a:pt x="918" y="175"/>
                        <a:pt x="974" y="193"/>
                      </a:cubicBezTo>
                      <a:cubicBezTo>
                        <a:pt x="1263" y="286"/>
                        <a:pt x="1421" y="598"/>
                        <a:pt x="1328" y="887"/>
                      </a:cubicBezTo>
                      <a:cubicBezTo>
                        <a:pt x="1252" y="1120"/>
                        <a:pt x="1036" y="1269"/>
                        <a:pt x="803" y="1269"/>
                      </a:cubicBezTo>
                      <a:cubicBezTo>
                        <a:pt x="748" y="1269"/>
                        <a:pt x="691" y="1260"/>
                        <a:pt x="635" y="1242"/>
                      </a:cubicBezTo>
                      <a:cubicBezTo>
                        <a:pt x="345" y="1149"/>
                        <a:pt x="186" y="837"/>
                        <a:pt x="279" y="548"/>
                      </a:cubicBezTo>
                      <a:cubicBezTo>
                        <a:pt x="355" y="315"/>
                        <a:pt x="572" y="166"/>
                        <a:pt x="805" y="166"/>
                      </a:cubicBezTo>
                      <a:close/>
                      <a:moveTo>
                        <a:pt x="804" y="0"/>
                      </a:moveTo>
                      <a:cubicBezTo>
                        <a:pt x="502" y="0"/>
                        <a:pt x="220" y="194"/>
                        <a:pt x="122" y="497"/>
                      </a:cubicBezTo>
                      <a:cubicBezTo>
                        <a:pt x="0" y="873"/>
                        <a:pt x="207" y="1278"/>
                        <a:pt x="584" y="1400"/>
                      </a:cubicBezTo>
                      <a:cubicBezTo>
                        <a:pt x="657" y="1423"/>
                        <a:pt x="731" y="1435"/>
                        <a:pt x="804" y="1435"/>
                      </a:cubicBezTo>
                      <a:cubicBezTo>
                        <a:pt x="1106" y="1435"/>
                        <a:pt x="1388" y="1241"/>
                        <a:pt x="1486" y="938"/>
                      </a:cubicBezTo>
                      <a:cubicBezTo>
                        <a:pt x="1607" y="562"/>
                        <a:pt x="1400" y="157"/>
                        <a:pt x="1025" y="35"/>
                      </a:cubicBezTo>
                      <a:cubicBezTo>
                        <a:pt x="952" y="12"/>
                        <a:pt x="877" y="0"/>
                        <a:pt x="804" y="0"/>
                      </a:cubicBezTo>
                      <a:close/>
                    </a:path>
                  </a:pathLst>
                </a:custGeom>
                <a:solidFill>
                  <a:schemeClr val="l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46"/>
                <p:cNvGrpSpPr/>
                <p:nvPr/>
              </p:nvGrpSpPr>
              <p:grpSpPr>
                <a:xfrm>
                  <a:off x="7581871" y="2165433"/>
                  <a:ext cx="1114635" cy="750903"/>
                  <a:chOff x="7581871" y="2165433"/>
                  <a:chExt cx="1114635" cy="750903"/>
                </a:xfrm>
              </p:grpSpPr>
              <p:sp>
                <p:nvSpPr>
                  <p:cNvPr id="855" name="Google Shape;855;p46"/>
                  <p:cNvSpPr/>
                  <p:nvPr/>
                </p:nvSpPr>
                <p:spPr>
                  <a:xfrm>
                    <a:off x="7873242" y="2165433"/>
                    <a:ext cx="823264" cy="281733"/>
                  </a:xfrm>
                  <a:custGeom>
                    <a:avLst/>
                    <a:gdLst/>
                    <a:ahLst/>
                    <a:cxnLst/>
                    <a:rect l="l" t="t" r="r" b="b"/>
                    <a:pathLst>
                      <a:path w="9909" h="3391" extrusionOk="0">
                        <a:moveTo>
                          <a:pt x="67" y="1"/>
                        </a:moveTo>
                        <a:lnTo>
                          <a:pt x="1" y="205"/>
                        </a:lnTo>
                        <a:lnTo>
                          <a:pt x="9842" y="3391"/>
                        </a:lnTo>
                        <a:lnTo>
                          <a:pt x="9909" y="3185"/>
                        </a:lnTo>
                        <a:lnTo>
                          <a:pt x="67" y="1"/>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6"/>
                  <p:cNvSpPr/>
                  <p:nvPr/>
                </p:nvSpPr>
                <p:spPr>
                  <a:xfrm>
                    <a:off x="8123818" y="2285239"/>
                    <a:ext cx="561388" cy="196989"/>
                  </a:xfrm>
                  <a:custGeom>
                    <a:avLst/>
                    <a:gdLst/>
                    <a:ahLst/>
                    <a:cxnLst/>
                    <a:rect l="l" t="t" r="r" b="b"/>
                    <a:pathLst>
                      <a:path w="6757" h="2371" extrusionOk="0">
                        <a:moveTo>
                          <a:pt x="68" y="1"/>
                        </a:moveTo>
                        <a:lnTo>
                          <a:pt x="1" y="206"/>
                        </a:lnTo>
                        <a:lnTo>
                          <a:pt x="6690" y="2371"/>
                        </a:lnTo>
                        <a:lnTo>
                          <a:pt x="6757" y="2165"/>
                        </a:lnTo>
                        <a:lnTo>
                          <a:pt x="68" y="1"/>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6"/>
                  <p:cNvSpPr/>
                  <p:nvPr/>
                </p:nvSpPr>
                <p:spPr>
                  <a:xfrm>
                    <a:off x="7850560" y="2235638"/>
                    <a:ext cx="510043" cy="180206"/>
                  </a:xfrm>
                  <a:custGeom>
                    <a:avLst/>
                    <a:gdLst/>
                    <a:ahLst/>
                    <a:cxnLst/>
                    <a:rect l="l" t="t" r="r" b="b"/>
                    <a:pathLst>
                      <a:path w="6139" h="2169" extrusionOk="0">
                        <a:moveTo>
                          <a:pt x="67" y="0"/>
                        </a:moveTo>
                        <a:lnTo>
                          <a:pt x="0" y="204"/>
                        </a:lnTo>
                        <a:lnTo>
                          <a:pt x="6072" y="2169"/>
                        </a:lnTo>
                        <a:lnTo>
                          <a:pt x="6139" y="1965"/>
                        </a:lnTo>
                        <a:lnTo>
                          <a:pt x="67" y="0"/>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6"/>
                  <p:cNvSpPr/>
                  <p:nvPr/>
                </p:nvSpPr>
                <p:spPr>
                  <a:xfrm>
                    <a:off x="8379879" y="2406872"/>
                    <a:ext cx="293946" cy="110500"/>
                  </a:xfrm>
                  <a:custGeom>
                    <a:avLst/>
                    <a:gdLst/>
                    <a:ahLst/>
                    <a:cxnLst/>
                    <a:rect l="l" t="t" r="r" b="b"/>
                    <a:pathLst>
                      <a:path w="3538" h="1330" extrusionOk="0">
                        <a:moveTo>
                          <a:pt x="67" y="0"/>
                        </a:moveTo>
                        <a:lnTo>
                          <a:pt x="0" y="206"/>
                        </a:lnTo>
                        <a:lnTo>
                          <a:pt x="3472" y="1329"/>
                        </a:lnTo>
                        <a:lnTo>
                          <a:pt x="3538" y="1124"/>
                        </a:lnTo>
                        <a:lnTo>
                          <a:pt x="67" y="0"/>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6"/>
                  <p:cNvSpPr/>
                  <p:nvPr/>
                </p:nvSpPr>
                <p:spPr>
                  <a:xfrm>
                    <a:off x="7646509" y="2340074"/>
                    <a:ext cx="116565" cy="48686"/>
                  </a:xfrm>
                  <a:custGeom>
                    <a:avLst/>
                    <a:gdLst/>
                    <a:ahLst/>
                    <a:cxnLst/>
                    <a:rect l="l" t="t" r="r" b="b"/>
                    <a:pathLst>
                      <a:path w="1403" h="586" extrusionOk="0">
                        <a:moveTo>
                          <a:pt x="1308" y="1"/>
                        </a:moveTo>
                        <a:cubicBezTo>
                          <a:pt x="1297" y="1"/>
                          <a:pt x="1287" y="3"/>
                          <a:pt x="1276" y="7"/>
                        </a:cubicBezTo>
                        <a:lnTo>
                          <a:pt x="337" y="398"/>
                        </a:lnTo>
                        <a:lnTo>
                          <a:pt x="169" y="59"/>
                        </a:lnTo>
                        <a:cubicBezTo>
                          <a:pt x="154" y="30"/>
                          <a:pt x="124" y="13"/>
                          <a:pt x="94" y="13"/>
                        </a:cubicBezTo>
                        <a:cubicBezTo>
                          <a:pt x="82" y="13"/>
                          <a:pt x="69" y="16"/>
                          <a:pt x="57" y="22"/>
                        </a:cubicBezTo>
                        <a:cubicBezTo>
                          <a:pt x="17" y="42"/>
                          <a:pt x="0" y="92"/>
                          <a:pt x="20" y="133"/>
                        </a:cubicBezTo>
                        <a:lnTo>
                          <a:pt x="224" y="541"/>
                        </a:lnTo>
                        <a:cubicBezTo>
                          <a:pt x="235" y="561"/>
                          <a:pt x="252" y="576"/>
                          <a:pt x="273" y="582"/>
                        </a:cubicBezTo>
                        <a:cubicBezTo>
                          <a:pt x="281" y="585"/>
                          <a:pt x="290" y="586"/>
                          <a:pt x="300" y="586"/>
                        </a:cubicBezTo>
                        <a:cubicBezTo>
                          <a:pt x="310" y="586"/>
                          <a:pt x="320" y="584"/>
                          <a:pt x="330" y="580"/>
                        </a:cubicBezTo>
                        <a:lnTo>
                          <a:pt x="1340" y="160"/>
                        </a:lnTo>
                        <a:cubicBezTo>
                          <a:pt x="1383" y="143"/>
                          <a:pt x="1402" y="95"/>
                          <a:pt x="1385" y="52"/>
                        </a:cubicBezTo>
                        <a:cubicBezTo>
                          <a:pt x="1372" y="20"/>
                          <a:pt x="1340" y="1"/>
                          <a:pt x="1308" y="1"/>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6"/>
                  <p:cNvSpPr/>
                  <p:nvPr/>
                </p:nvSpPr>
                <p:spPr>
                  <a:xfrm>
                    <a:off x="7808686" y="2364915"/>
                    <a:ext cx="823348" cy="281733"/>
                  </a:xfrm>
                  <a:custGeom>
                    <a:avLst/>
                    <a:gdLst/>
                    <a:ahLst/>
                    <a:cxnLst/>
                    <a:rect l="l" t="t" r="r" b="b"/>
                    <a:pathLst>
                      <a:path w="9910" h="3391" extrusionOk="0">
                        <a:moveTo>
                          <a:pt x="67" y="1"/>
                        </a:moveTo>
                        <a:lnTo>
                          <a:pt x="0" y="206"/>
                        </a:lnTo>
                        <a:lnTo>
                          <a:pt x="9843" y="3391"/>
                        </a:lnTo>
                        <a:lnTo>
                          <a:pt x="9910" y="3187"/>
                        </a:lnTo>
                        <a:lnTo>
                          <a:pt x="67" y="1"/>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6"/>
                  <p:cNvSpPr/>
                  <p:nvPr/>
                </p:nvSpPr>
                <p:spPr>
                  <a:xfrm>
                    <a:off x="8059263" y="2484804"/>
                    <a:ext cx="561388" cy="196989"/>
                  </a:xfrm>
                  <a:custGeom>
                    <a:avLst/>
                    <a:gdLst/>
                    <a:ahLst/>
                    <a:cxnLst/>
                    <a:rect l="l" t="t" r="r" b="b"/>
                    <a:pathLst>
                      <a:path w="6757" h="2371" extrusionOk="0">
                        <a:moveTo>
                          <a:pt x="67" y="0"/>
                        </a:moveTo>
                        <a:lnTo>
                          <a:pt x="0" y="205"/>
                        </a:lnTo>
                        <a:lnTo>
                          <a:pt x="6690" y="2370"/>
                        </a:lnTo>
                        <a:lnTo>
                          <a:pt x="6756" y="2165"/>
                        </a:lnTo>
                        <a:lnTo>
                          <a:pt x="67" y="0"/>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6"/>
                  <p:cNvSpPr/>
                  <p:nvPr/>
                </p:nvSpPr>
                <p:spPr>
                  <a:xfrm>
                    <a:off x="7786088" y="2435120"/>
                    <a:ext cx="510043" cy="180372"/>
                  </a:xfrm>
                  <a:custGeom>
                    <a:avLst/>
                    <a:gdLst/>
                    <a:ahLst/>
                    <a:cxnLst/>
                    <a:rect l="l" t="t" r="r" b="b"/>
                    <a:pathLst>
                      <a:path w="6139" h="2171" extrusionOk="0">
                        <a:moveTo>
                          <a:pt x="65" y="0"/>
                        </a:moveTo>
                        <a:lnTo>
                          <a:pt x="0" y="206"/>
                        </a:lnTo>
                        <a:lnTo>
                          <a:pt x="6072" y="2171"/>
                        </a:lnTo>
                        <a:lnTo>
                          <a:pt x="6138" y="1965"/>
                        </a:lnTo>
                        <a:lnTo>
                          <a:pt x="65" y="0"/>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6"/>
                  <p:cNvSpPr/>
                  <p:nvPr/>
                </p:nvSpPr>
                <p:spPr>
                  <a:xfrm>
                    <a:off x="7797387" y="2400059"/>
                    <a:ext cx="237117" cy="91972"/>
                  </a:xfrm>
                  <a:custGeom>
                    <a:avLst/>
                    <a:gdLst/>
                    <a:ahLst/>
                    <a:cxnLst/>
                    <a:rect l="l" t="t" r="r" b="b"/>
                    <a:pathLst>
                      <a:path w="2854" h="1107" extrusionOk="0">
                        <a:moveTo>
                          <a:pt x="67" y="0"/>
                        </a:moveTo>
                        <a:lnTo>
                          <a:pt x="0" y="206"/>
                        </a:lnTo>
                        <a:lnTo>
                          <a:pt x="2787" y="1106"/>
                        </a:lnTo>
                        <a:lnTo>
                          <a:pt x="2853" y="902"/>
                        </a:lnTo>
                        <a:lnTo>
                          <a:pt x="67" y="0"/>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6"/>
                  <p:cNvSpPr/>
                  <p:nvPr/>
                </p:nvSpPr>
                <p:spPr>
                  <a:xfrm>
                    <a:off x="8315324" y="2606438"/>
                    <a:ext cx="294029" cy="110417"/>
                  </a:xfrm>
                  <a:custGeom>
                    <a:avLst/>
                    <a:gdLst/>
                    <a:ahLst/>
                    <a:cxnLst/>
                    <a:rect l="l" t="t" r="r" b="b"/>
                    <a:pathLst>
                      <a:path w="3539" h="1329" extrusionOk="0">
                        <a:moveTo>
                          <a:pt x="66" y="1"/>
                        </a:moveTo>
                        <a:lnTo>
                          <a:pt x="1" y="205"/>
                        </a:lnTo>
                        <a:lnTo>
                          <a:pt x="3472" y="1328"/>
                        </a:lnTo>
                        <a:lnTo>
                          <a:pt x="3538" y="1123"/>
                        </a:lnTo>
                        <a:lnTo>
                          <a:pt x="66" y="1"/>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6"/>
                  <p:cNvSpPr/>
                  <p:nvPr/>
                </p:nvSpPr>
                <p:spPr>
                  <a:xfrm>
                    <a:off x="7581871" y="2539556"/>
                    <a:ext cx="116565" cy="48769"/>
                  </a:xfrm>
                  <a:custGeom>
                    <a:avLst/>
                    <a:gdLst/>
                    <a:ahLst/>
                    <a:cxnLst/>
                    <a:rect l="l" t="t" r="r" b="b"/>
                    <a:pathLst>
                      <a:path w="1403" h="587" extrusionOk="0">
                        <a:moveTo>
                          <a:pt x="1309" y="1"/>
                        </a:moveTo>
                        <a:cubicBezTo>
                          <a:pt x="1299" y="1"/>
                          <a:pt x="1288" y="3"/>
                          <a:pt x="1278" y="7"/>
                        </a:cubicBezTo>
                        <a:lnTo>
                          <a:pt x="339" y="398"/>
                        </a:lnTo>
                        <a:lnTo>
                          <a:pt x="169" y="59"/>
                        </a:lnTo>
                        <a:cubicBezTo>
                          <a:pt x="155" y="30"/>
                          <a:pt x="126" y="14"/>
                          <a:pt x="96" y="14"/>
                        </a:cubicBezTo>
                        <a:cubicBezTo>
                          <a:pt x="83" y="14"/>
                          <a:pt x="70" y="17"/>
                          <a:pt x="58" y="22"/>
                        </a:cubicBezTo>
                        <a:cubicBezTo>
                          <a:pt x="17" y="42"/>
                          <a:pt x="0" y="92"/>
                          <a:pt x="22" y="133"/>
                        </a:cubicBezTo>
                        <a:lnTo>
                          <a:pt x="226" y="541"/>
                        </a:lnTo>
                        <a:cubicBezTo>
                          <a:pt x="235" y="561"/>
                          <a:pt x="254" y="576"/>
                          <a:pt x="274" y="582"/>
                        </a:cubicBezTo>
                        <a:cubicBezTo>
                          <a:pt x="282" y="585"/>
                          <a:pt x="291" y="587"/>
                          <a:pt x="299" y="587"/>
                        </a:cubicBezTo>
                        <a:cubicBezTo>
                          <a:pt x="310" y="587"/>
                          <a:pt x="320" y="585"/>
                          <a:pt x="330" y="581"/>
                        </a:cubicBezTo>
                        <a:lnTo>
                          <a:pt x="1342" y="160"/>
                        </a:lnTo>
                        <a:cubicBezTo>
                          <a:pt x="1383" y="143"/>
                          <a:pt x="1403" y="95"/>
                          <a:pt x="1386" y="52"/>
                        </a:cubicBezTo>
                        <a:cubicBezTo>
                          <a:pt x="1373" y="20"/>
                          <a:pt x="1342" y="1"/>
                          <a:pt x="1309" y="1"/>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6"/>
                  <p:cNvSpPr/>
                  <p:nvPr/>
                </p:nvSpPr>
                <p:spPr>
                  <a:xfrm>
                    <a:off x="7744131" y="2564564"/>
                    <a:ext cx="823264" cy="281650"/>
                  </a:xfrm>
                  <a:custGeom>
                    <a:avLst/>
                    <a:gdLst/>
                    <a:ahLst/>
                    <a:cxnLst/>
                    <a:rect l="l" t="t" r="r" b="b"/>
                    <a:pathLst>
                      <a:path w="9909" h="3390" extrusionOk="0">
                        <a:moveTo>
                          <a:pt x="67" y="1"/>
                        </a:moveTo>
                        <a:lnTo>
                          <a:pt x="1" y="205"/>
                        </a:lnTo>
                        <a:lnTo>
                          <a:pt x="9842" y="3389"/>
                        </a:lnTo>
                        <a:lnTo>
                          <a:pt x="9909" y="3185"/>
                        </a:lnTo>
                        <a:lnTo>
                          <a:pt x="67" y="1"/>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6"/>
                  <p:cNvSpPr/>
                  <p:nvPr/>
                </p:nvSpPr>
                <p:spPr>
                  <a:xfrm>
                    <a:off x="7994708" y="2684369"/>
                    <a:ext cx="561388" cy="196906"/>
                  </a:xfrm>
                  <a:custGeom>
                    <a:avLst/>
                    <a:gdLst/>
                    <a:ahLst/>
                    <a:cxnLst/>
                    <a:rect l="l" t="t" r="r" b="b"/>
                    <a:pathLst>
                      <a:path w="6757" h="2370" extrusionOk="0">
                        <a:moveTo>
                          <a:pt x="67" y="1"/>
                        </a:moveTo>
                        <a:lnTo>
                          <a:pt x="1" y="205"/>
                        </a:lnTo>
                        <a:lnTo>
                          <a:pt x="6690" y="2369"/>
                        </a:lnTo>
                        <a:lnTo>
                          <a:pt x="6757" y="2165"/>
                        </a:lnTo>
                        <a:lnTo>
                          <a:pt x="67" y="1"/>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6"/>
                  <p:cNvSpPr/>
                  <p:nvPr/>
                </p:nvSpPr>
                <p:spPr>
                  <a:xfrm>
                    <a:off x="7721450" y="2634686"/>
                    <a:ext cx="510043" cy="180289"/>
                  </a:xfrm>
                  <a:custGeom>
                    <a:avLst/>
                    <a:gdLst/>
                    <a:ahLst/>
                    <a:cxnLst/>
                    <a:rect l="l" t="t" r="r" b="b"/>
                    <a:pathLst>
                      <a:path w="6139" h="2170" extrusionOk="0">
                        <a:moveTo>
                          <a:pt x="67" y="1"/>
                        </a:moveTo>
                        <a:lnTo>
                          <a:pt x="0" y="205"/>
                        </a:lnTo>
                        <a:lnTo>
                          <a:pt x="6072" y="2170"/>
                        </a:lnTo>
                        <a:lnTo>
                          <a:pt x="6139" y="1966"/>
                        </a:lnTo>
                        <a:lnTo>
                          <a:pt x="67" y="1"/>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6"/>
                  <p:cNvSpPr/>
                  <p:nvPr/>
                </p:nvSpPr>
                <p:spPr>
                  <a:xfrm>
                    <a:off x="7732749" y="2599625"/>
                    <a:ext cx="237201" cy="91889"/>
                  </a:xfrm>
                  <a:custGeom>
                    <a:avLst/>
                    <a:gdLst/>
                    <a:ahLst/>
                    <a:cxnLst/>
                    <a:rect l="l" t="t" r="r" b="b"/>
                    <a:pathLst>
                      <a:path w="2855" h="1106" extrusionOk="0">
                        <a:moveTo>
                          <a:pt x="67" y="1"/>
                        </a:moveTo>
                        <a:lnTo>
                          <a:pt x="0" y="205"/>
                        </a:lnTo>
                        <a:lnTo>
                          <a:pt x="2788" y="1106"/>
                        </a:lnTo>
                        <a:lnTo>
                          <a:pt x="2855" y="902"/>
                        </a:lnTo>
                        <a:lnTo>
                          <a:pt x="67" y="1"/>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6"/>
                  <p:cNvSpPr/>
                  <p:nvPr/>
                </p:nvSpPr>
                <p:spPr>
                  <a:xfrm>
                    <a:off x="8250769" y="2806003"/>
                    <a:ext cx="293946" cy="110334"/>
                  </a:xfrm>
                  <a:custGeom>
                    <a:avLst/>
                    <a:gdLst/>
                    <a:ahLst/>
                    <a:cxnLst/>
                    <a:rect l="l" t="t" r="r" b="b"/>
                    <a:pathLst>
                      <a:path w="3538" h="1328" extrusionOk="0">
                        <a:moveTo>
                          <a:pt x="67" y="0"/>
                        </a:moveTo>
                        <a:lnTo>
                          <a:pt x="0" y="204"/>
                        </a:lnTo>
                        <a:lnTo>
                          <a:pt x="3471" y="1328"/>
                        </a:lnTo>
                        <a:lnTo>
                          <a:pt x="3537" y="1124"/>
                        </a:lnTo>
                        <a:lnTo>
                          <a:pt x="67" y="0"/>
                        </a:ln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1" name="Google Shape;871;p46"/>
              <p:cNvSpPr/>
              <p:nvPr/>
            </p:nvSpPr>
            <p:spPr>
              <a:xfrm>
                <a:off x="9645125" y="4978061"/>
                <a:ext cx="213" cy="6669"/>
              </a:xfrm>
              <a:custGeom>
                <a:avLst/>
                <a:gdLst/>
                <a:ahLst/>
                <a:cxnLst/>
                <a:rect l="l" t="t" r="r" b="b"/>
                <a:pathLst>
                  <a:path w="3" h="94" extrusionOk="0">
                    <a:moveTo>
                      <a:pt x="1" y="0"/>
                    </a:moveTo>
                    <a:cubicBezTo>
                      <a:pt x="1" y="57"/>
                      <a:pt x="1" y="94"/>
                      <a:pt x="1" y="94"/>
                    </a:cubicBezTo>
                    <a:cubicBezTo>
                      <a:pt x="1" y="94"/>
                      <a:pt x="2" y="57"/>
                      <a:pt x="1" y="0"/>
                    </a:cubicBezTo>
                    <a:close/>
                  </a:path>
                </a:pathLst>
              </a:custGeom>
              <a:solidFill>
                <a:srgbClr val="FFFFF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6"/>
              <p:cNvSpPr/>
              <p:nvPr/>
            </p:nvSpPr>
            <p:spPr>
              <a:xfrm>
                <a:off x="9719968" y="5587621"/>
                <a:ext cx="3689" cy="71"/>
              </a:xfrm>
              <a:custGeom>
                <a:avLst/>
                <a:gdLst/>
                <a:ahLst/>
                <a:cxnLst/>
                <a:rect l="l" t="t" r="r" b="b"/>
                <a:pathLst>
                  <a:path w="52" h="1" extrusionOk="0">
                    <a:moveTo>
                      <a:pt x="0" y="0"/>
                    </a:moveTo>
                    <a:cubicBezTo>
                      <a:pt x="0" y="0"/>
                      <a:pt x="20" y="0"/>
                      <a:pt x="51" y="0"/>
                    </a:cubicBezTo>
                    <a:cubicBezTo>
                      <a:pt x="20" y="0"/>
                      <a:pt x="0" y="0"/>
                      <a:pt x="0" y="0"/>
                    </a:cubicBezTo>
                    <a:close/>
                  </a:path>
                </a:pathLst>
              </a:custGeom>
              <a:solidFill>
                <a:srgbClr val="FFFFF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6"/>
              <p:cNvSpPr/>
              <p:nvPr/>
            </p:nvSpPr>
            <p:spPr>
              <a:xfrm>
                <a:off x="9765443" y="5629549"/>
                <a:ext cx="71" cy="3689"/>
              </a:xfrm>
              <a:custGeom>
                <a:avLst/>
                <a:gdLst/>
                <a:ahLst/>
                <a:cxnLst/>
                <a:rect l="l" t="t" r="r" b="b"/>
                <a:pathLst>
                  <a:path w="1" h="52" extrusionOk="0">
                    <a:moveTo>
                      <a:pt x="1" y="51"/>
                    </a:moveTo>
                    <a:cubicBezTo>
                      <a:pt x="1" y="51"/>
                      <a:pt x="1" y="31"/>
                      <a:pt x="1" y="0"/>
                    </a:cubicBezTo>
                    <a:cubicBezTo>
                      <a:pt x="1" y="31"/>
                      <a:pt x="1" y="51"/>
                      <a:pt x="1" y="51"/>
                    </a:cubicBezTo>
                    <a:close/>
                  </a:path>
                </a:pathLst>
              </a:custGeom>
              <a:solidFill>
                <a:srgbClr val="FFFFF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4" name="Google Shape;874;p46"/>
              <p:cNvGrpSpPr/>
              <p:nvPr/>
            </p:nvGrpSpPr>
            <p:grpSpPr>
              <a:xfrm>
                <a:off x="9246419" y="4619365"/>
                <a:ext cx="380691" cy="433900"/>
                <a:chOff x="9246419" y="4619365"/>
                <a:chExt cx="380691" cy="433900"/>
              </a:xfrm>
            </p:grpSpPr>
            <p:sp>
              <p:nvSpPr>
                <p:cNvPr id="875" name="Google Shape;875;p46"/>
                <p:cNvSpPr/>
                <p:nvPr/>
              </p:nvSpPr>
              <p:spPr>
                <a:xfrm>
                  <a:off x="9246419" y="4619365"/>
                  <a:ext cx="380691" cy="433900"/>
                </a:xfrm>
                <a:custGeom>
                  <a:avLst/>
                  <a:gdLst/>
                  <a:ahLst/>
                  <a:cxnLst/>
                  <a:rect l="l" t="t" r="r" b="b"/>
                  <a:pathLst>
                    <a:path w="5366" h="6116" extrusionOk="0">
                      <a:moveTo>
                        <a:pt x="1583" y="0"/>
                      </a:moveTo>
                      <a:lnTo>
                        <a:pt x="1" y="4891"/>
                      </a:lnTo>
                      <a:lnTo>
                        <a:pt x="3783" y="6116"/>
                      </a:lnTo>
                      <a:lnTo>
                        <a:pt x="5366" y="1224"/>
                      </a:lnTo>
                      <a:lnTo>
                        <a:pt x="1583" y="0"/>
                      </a:ln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6"/>
                <p:cNvSpPr/>
                <p:nvPr/>
              </p:nvSpPr>
              <p:spPr>
                <a:xfrm>
                  <a:off x="9289340" y="4688252"/>
                  <a:ext cx="265831" cy="275196"/>
                </a:xfrm>
                <a:custGeom>
                  <a:avLst/>
                  <a:gdLst/>
                  <a:ahLst/>
                  <a:cxnLst/>
                  <a:rect l="l" t="t" r="r" b="b"/>
                  <a:pathLst>
                    <a:path w="3747" h="3879" extrusionOk="0">
                      <a:moveTo>
                        <a:pt x="2383" y="1"/>
                      </a:moveTo>
                      <a:cubicBezTo>
                        <a:pt x="2316" y="1"/>
                        <a:pt x="2249" y="7"/>
                        <a:pt x="2182" y="20"/>
                      </a:cubicBezTo>
                      <a:cubicBezTo>
                        <a:pt x="1858" y="82"/>
                        <a:pt x="1568" y="280"/>
                        <a:pt x="1402" y="555"/>
                      </a:cubicBezTo>
                      <a:cubicBezTo>
                        <a:pt x="1172" y="935"/>
                        <a:pt x="1181" y="1432"/>
                        <a:pt x="909" y="1785"/>
                      </a:cubicBezTo>
                      <a:cubicBezTo>
                        <a:pt x="797" y="1929"/>
                        <a:pt x="647" y="2038"/>
                        <a:pt x="501" y="2150"/>
                      </a:cubicBezTo>
                      <a:cubicBezTo>
                        <a:pt x="356" y="2263"/>
                        <a:pt x="212" y="2384"/>
                        <a:pt x="121" y="2541"/>
                      </a:cubicBezTo>
                      <a:cubicBezTo>
                        <a:pt x="30" y="2698"/>
                        <a:pt x="1" y="2901"/>
                        <a:pt x="91" y="3062"/>
                      </a:cubicBezTo>
                      <a:cubicBezTo>
                        <a:pt x="171" y="3208"/>
                        <a:pt x="329" y="3295"/>
                        <a:pt x="482" y="3368"/>
                      </a:cubicBezTo>
                      <a:cubicBezTo>
                        <a:pt x="995" y="3609"/>
                        <a:pt x="1543" y="3774"/>
                        <a:pt x="2104" y="3853"/>
                      </a:cubicBezTo>
                      <a:cubicBezTo>
                        <a:pt x="2204" y="3867"/>
                        <a:pt x="2305" y="3878"/>
                        <a:pt x="2405" y="3878"/>
                      </a:cubicBezTo>
                      <a:cubicBezTo>
                        <a:pt x="2508" y="3878"/>
                        <a:pt x="2610" y="3866"/>
                        <a:pt x="2707" y="3833"/>
                      </a:cubicBezTo>
                      <a:cubicBezTo>
                        <a:pt x="2960" y="3747"/>
                        <a:pt x="3143" y="3524"/>
                        <a:pt x="3238" y="3281"/>
                      </a:cubicBezTo>
                      <a:cubicBezTo>
                        <a:pt x="3331" y="3037"/>
                        <a:pt x="3348" y="2771"/>
                        <a:pt x="3357" y="2509"/>
                      </a:cubicBezTo>
                      <a:cubicBezTo>
                        <a:pt x="3367" y="2246"/>
                        <a:pt x="3370" y="1982"/>
                        <a:pt x="3438" y="1729"/>
                      </a:cubicBezTo>
                      <a:cubicBezTo>
                        <a:pt x="3481" y="1566"/>
                        <a:pt x="3545" y="1405"/>
                        <a:pt x="3609" y="1249"/>
                      </a:cubicBezTo>
                      <a:cubicBezTo>
                        <a:pt x="3667" y="1107"/>
                        <a:pt x="3727" y="974"/>
                        <a:pt x="3736" y="817"/>
                      </a:cubicBezTo>
                      <a:cubicBezTo>
                        <a:pt x="3746" y="680"/>
                        <a:pt x="3718" y="537"/>
                        <a:pt x="3639" y="420"/>
                      </a:cubicBezTo>
                      <a:cubicBezTo>
                        <a:pt x="3562" y="313"/>
                        <a:pt x="3445" y="235"/>
                        <a:pt x="3317" y="192"/>
                      </a:cubicBezTo>
                      <a:cubicBezTo>
                        <a:pt x="3209" y="157"/>
                        <a:pt x="3103" y="160"/>
                        <a:pt x="2994" y="143"/>
                      </a:cubicBezTo>
                      <a:cubicBezTo>
                        <a:pt x="2920" y="130"/>
                        <a:pt x="2852" y="83"/>
                        <a:pt x="2780" y="62"/>
                      </a:cubicBezTo>
                      <a:cubicBezTo>
                        <a:pt x="2650" y="24"/>
                        <a:pt x="2516" y="1"/>
                        <a:pt x="2383" y="1"/>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6"/>
                <p:cNvSpPr/>
                <p:nvPr/>
              </p:nvSpPr>
              <p:spPr>
                <a:xfrm rot="1063614">
                  <a:off x="9297701" y="4901107"/>
                  <a:ext cx="184248" cy="107685"/>
                </a:xfrm>
                <a:prstGeom prst="round2SameRect">
                  <a:avLst>
                    <a:gd name="adj1" fmla="val 16667"/>
                    <a:gd name="adj2" fmla="val 0"/>
                  </a:avLst>
                </a:pr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6"/>
                <p:cNvSpPr/>
                <p:nvPr/>
              </p:nvSpPr>
              <p:spPr>
                <a:xfrm>
                  <a:off x="9359291" y="4890090"/>
                  <a:ext cx="90951" cy="57678"/>
                </a:xfrm>
                <a:custGeom>
                  <a:avLst/>
                  <a:gdLst/>
                  <a:ahLst/>
                  <a:cxnLst/>
                  <a:rect l="l" t="t" r="r" b="b"/>
                  <a:pathLst>
                    <a:path w="1282" h="813" extrusionOk="0">
                      <a:moveTo>
                        <a:pt x="370" y="1"/>
                      </a:moveTo>
                      <a:lnTo>
                        <a:pt x="321" y="2"/>
                      </a:lnTo>
                      <a:lnTo>
                        <a:pt x="124" y="2"/>
                      </a:lnTo>
                      <a:lnTo>
                        <a:pt x="67" y="4"/>
                      </a:lnTo>
                      <a:cubicBezTo>
                        <a:pt x="66" y="6"/>
                        <a:pt x="66" y="11"/>
                        <a:pt x="66" y="13"/>
                      </a:cubicBezTo>
                      <a:cubicBezTo>
                        <a:pt x="66" y="56"/>
                        <a:pt x="91" y="100"/>
                        <a:pt x="131" y="113"/>
                      </a:cubicBezTo>
                      <a:cubicBezTo>
                        <a:pt x="35" y="171"/>
                        <a:pt x="1" y="305"/>
                        <a:pt x="33" y="413"/>
                      </a:cubicBezTo>
                      <a:cubicBezTo>
                        <a:pt x="64" y="519"/>
                        <a:pt x="159" y="601"/>
                        <a:pt x="266" y="638"/>
                      </a:cubicBezTo>
                      <a:cubicBezTo>
                        <a:pt x="303" y="652"/>
                        <a:pt x="342" y="660"/>
                        <a:pt x="382" y="660"/>
                      </a:cubicBezTo>
                      <a:cubicBezTo>
                        <a:pt x="393" y="660"/>
                        <a:pt x="404" y="659"/>
                        <a:pt x="414" y="658"/>
                      </a:cubicBezTo>
                      <a:cubicBezTo>
                        <a:pt x="464" y="651"/>
                        <a:pt x="514" y="628"/>
                        <a:pt x="548" y="593"/>
                      </a:cubicBezTo>
                      <a:cubicBezTo>
                        <a:pt x="555" y="642"/>
                        <a:pt x="580" y="689"/>
                        <a:pt x="618" y="723"/>
                      </a:cubicBezTo>
                      <a:cubicBezTo>
                        <a:pt x="655" y="759"/>
                        <a:pt x="701" y="780"/>
                        <a:pt x="750" y="795"/>
                      </a:cubicBezTo>
                      <a:cubicBezTo>
                        <a:pt x="787" y="807"/>
                        <a:pt x="826" y="813"/>
                        <a:pt x="865" y="813"/>
                      </a:cubicBezTo>
                      <a:cubicBezTo>
                        <a:pt x="938" y="813"/>
                        <a:pt x="1011" y="792"/>
                        <a:pt x="1070" y="749"/>
                      </a:cubicBezTo>
                      <a:cubicBezTo>
                        <a:pt x="1160" y="681"/>
                        <a:pt x="1211" y="550"/>
                        <a:pt x="1167" y="448"/>
                      </a:cubicBezTo>
                      <a:lnTo>
                        <a:pt x="1167" y="448"/>
                      </a:lnTo>
                      <a:cubicBezTo>
                        <a:pt x="1175" y="451"/>
                        <a:pt x="1183" y="452"/>
                        <a:pt x="1191" y="452"/>
                      </a:cubicBezTo>
                      <a:cubicBezTo>
                        <a:pt x="1224" y="452"/>
                        <a:pt x="1258" y="433"/>
                        <a:pt x="1277" y="406"/>
                      </a:cubicBezTo>
                      <a:cubicBezTo>
                        <a:pt x="1279" y="404"/>
                        <a:pt x="1280" y="402"/>
                        <a:pt x="1281" y="400"/>
                      </a:cubicBezTo>
                      <a:lnTo>
                        <a:pt x="1243" y="372"/>
                      </a:lnTo>
                      <a:lnTo>
                        <a:pt x="1137" y="295"/>
                      </a:lnTo>
                      <a:lnTo>
                        <a:pt x="1118" y="283"/>
                      </a:lnTo>
                      <a:lnTo>
                        <a:pt x="1022" y="212"/>
                      </a:lnTo>
                      <a:lnTo>
                        <a:pt x="370" y="1"/>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6"/>
                <p:cNvSpPr/>
                <p:nvPr/>
              </p:nvSpPr>
              <p:spPr>
                <a:xfrm>
                  <a:off x="9382703" y="4718475"/>
                  <a:ext cx="150403" cy="201768"/>
                </a:xfrm>
                <a:custGeom>
                  <a:avLst/>
                  <a:gdLst/>
                  <a:ahLst/>
                  <a:cxnLst/>
                  <a:rect l="l" t="t" r="r" b="b"/>
                  <a:pathLst>
                    <a:path w="2120" h="2844" extrusionOk="0">
                      <a:moveTo>
                        <a:pt x="1128" y="0"/>
                      </a:moveTo>
                      <a:cubicBezTo>
                        <a:pt x="954" y="0"/>
                        <a:pt x="787" y="51"/>
                        <a:pt x="658" y="173"/>
                      </a:cubicBezTo>
                      <a:cubicBezTo>
                        <a:pt x="528" y="298"/>
                        <a:pt x="355" y="713"/>
                        <a:pt x="252" y="980"/>
                      </a:cubicBezTo>
                      <a:cubicBezTo>
                        <a:pt x="246" y="995"/>
                        <a:pt x="240" y="1009"/>
                        <a:pt x="236" y="1023"/>
                      </a:cubicBezTo>
                      <a:cubicBezTo>
                        <a:pt x="192" y="1138"/>
                        <a:pt x="165" y="1216"/>
                        <a:pt x="165" y="1216"/>
                      </a:cubicBezTo>
                      <a:cubicBezTo>
                        <a:pt x="165" y="1216"/>
                        <a:pt x="165" y="1218"/>
                        <a:pt x="165" y="1224"/>
                      </a:cubicBezTo>
                      <a:cubicBezTo>
                        <a:pt x="167" y="1241"/>
                        <a:pt x="171" y="1285"/>
                        <a:pt x="172" y="1352"/>
                      </a:cubicBezTo>
                      <a:cubicBezTo>
                        <a:pt x="179" y="1564"/>
                        <a:pt x="167" y="2009"/>
                        <a:pt x="1" y="2496"/>
                      </a:cubicBezTo>
                      <a:cubicBezTo>
                        <a:pt x="23" y="2721"/>
                        <a:pt x="204" y="2844"/>
                        <a:pt x="384" y="2844"/>
                      </a:cubicBezTo>
                      <a:cubicBezTo>
                        <a:pt x="489" y="2844"/>
                        <a:pt x="595" y="2802"/>
                        <a:pt x="668" y="2713"/>
                      </a:cubicBezTo>
                      <a:cubicBezTo>
                        <a:pt x="788" y="2342"/>
                        <a:pt x="915" y="2284"/>
                        <a:pt x="1111" y="2224"/>
                      </a:cubicBezTo>
                      <a:cubicBezTo>
                        <a:pt x="1191" y="2200"/>
                        <a:pt x="1280" y="2177"/>
                        <a:pt x="1386" y="2134"/>
                      </a:cubicBezTo>
                      <a:cubicBezTo>
                        <a:pt x="1558" y="2063"/>
                        <a:pt x="1708" y="1935"/>
                        <a:pt x="1830" y="1684"/>
                      </a:cubicBezTo>
                      <a:cubicBezTo>
                        <a:pt x="1936" y="1468"/>
                        <a:pt x="2020" y="1159"/>
                        <a:pt x="2076" y="715"/>
                      </a:cubicBezTo>
                      <a:cubicBezTo>
                        <a:pt x="2120" y="375"/>
                        <a:pt x="1599" y="0"/>
                        <a:pt x="1128" y="0"/>
                      </a:cubicBezTo>
                      <a:close/>
                    </a:path>
                  </a:pathLst>
                </a:custGeom>
                <a:solidFill>
                  <a:srgbClr val="FFA48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6"/>
                <p:cNvSpPr/>
                <p:nvPr/>
              </p:nvSpPr>
              <p:spPr>
                <a:xfrm>
                  <a:off x="9393983" y="4700810"/>
                  <a:ext cx="146076" cy="89249"/>
                </a:xfrm>
                <a:custGeom>
                  <a:avLst/>
                  <a:gdLst/>
                  <a:ahLst/>
                  <a:cxnLst/>
                  <a:rect l="l" t="t" r="r" b="b"/>
                  <a:pathLst>
                    <a:path w="2059" h="1258" extrusionOk="0">
                      <a:moveTo>
                        <a:pt x="942" y="0"/>
                      </a:moveTo>
                      <a:cubicBezTo>
                        <a:pt x="882" y="0"/>
                        <a:pt x="822" y="6"/>
                        <a:pt x="764" y="20"/>
                      </a:cubicBezTo>
                      <a:cubicBezTo>
                        <a:pt x="510" y="78"/>
                        <a:pt x="308" y="276"/>
                        <a:pt x="183" y="505"/>
                      </a:cubicBezTo>
                      <a:cubicBezTo>
                        <a:pt x="59" y="734"/>
                        <a:pt x="49" y="997"/>
                        <a:pt x="0" y="1253"/>
                      </a:cubicBezTo>
                      <a:cubicBezTo>
                        <a:pt x="28" y="1256"/>
                        <a:pt x="55" y="1258"/>
                        <a:pt x="83" y="1258"/>
                      </a:cubicBezTo>
                      <a:cubicBezTo>
                        <a:pt x="200" y="1258"/>
                        <a:pt x="317" y="1231"/>
                        <a:pt x="423" y="1180"/>
                      </a:cubicBezTo>
                      <a:cubicBezTo>
                        <a:pt x="554" y="1117"/>
                        <a:pt x="666" y="1023"/>
                        <a:pt x="743" y="899"/>
                      </a:cubicBezTo>
                      <a:cubicBezTo>
                        <a:pt x="762" y="900"/>
                        <a:pt x="780" y="901"/>
                        <a:pt x="799" y="901"/>
                      </a:cubicBezTo>
                      <a:cubicBezTo>
                        <a:pt x="1014" y="901"/>
                        <a:pt x="1229" y="841"/>
                        <a:pt x="1414" y="731"/>
                      </a:cubicBezTo>
                      <a:cubicBezTo>
                        <a:pt x="1474" y="695"/>
                        <a:pt x="1533" y="653"/>
                        <a:pt x="1560" y="590"/>
                      </a:cubicBezTo>
                      <a:cubicBezTo>
                        <a:pt x="1596" y="836"/>
                        <a:pt x="1720" y="1066"/>
                        <a:pt x="1904" y="1231"/>
                      </a:cubicBezTo>
                      <a:cubicBezTo>
                        <a:pt x="2059" y="1006"/>
                        <a:pt x="2039" y="691"/>
                        <a:pt x="1886" y="464"/>
                      </a:cubicBezTo>
                      <a:cubicBezTo>
                        <a:pt x="1733" y="238"/>
                        <a:pt x="1477" y="97"/>
                        <a:pt x="1210" y="34"/>
                      </a:cubicBezTo>
                      <a:cubicBezTo>
                        <a:pt x="1123" y="13"/>
                        <a:pt x="1032" y="0"/>
                        <a:pt x="942" y="0"/>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6"/>
                <p:cNvSpPr/>
                <p:nvPr/>
              </p:nvSpPr>
              <p:spPr>
                <a:xfrm>
                  <a:off x="9493801" y="4797365"/>
                  <a:ext cx="22277" cy="12770"/>
                </a:xfrm>
                <a:custGeom>
                  <a:avLst/>
                  <a:gdLst/>
                  <a:ahLst/>
                  <a:cxnLst/>
                  <a:rect l="l" t="t" r="r" b="b"/>
                  <a:pathLst>
                    <a:path w="314" h="180" extrusionOk="0">
                      <a:moveTo>
                        <a:pt x="103" y="0"/>
                      </a:moveTo>
                      <a:cubicBezTo>
                        <a:pt x="79" y="0"/>
                        <a:pt x="54" y="4"/>
                        <a:pt x="30" y="11"/>
                      </a:cubicBezTo>
                      <a:cubicBezTo>
                        <a:pt x="10" y="17"/>
                        <a:pt x="0" y="45"/>
                        <a:pt x="6" y="65"/>
                      </a:cubicBezTo>
                      <a:cubicBezTo>
                        <a:pt x="7" y="71"/>
                        <a:pt x="10" y="75"/>
                        <a:pt x="13" y="79"/>
                      </a:cubicBezTo>
                      <a:cubicBezTo>
                        <a:pt x="20" y="87"/>
                        <a:pt x="29" y="90"/>
                        <a:pt x="38" y="90"/>
                      </a:cubicBezTo>
                      <a:cubicBezTo>
                        <a:pt x="48" y="90"/>
                        <a:pt x="59" y="87"/>
                        <a:pt x="70" y="85"/>
                      </a:cubicBezTo>
                      <a:cubicBezTo>
                        <a:pt x="79" y="83"/>
                        <a:pt x="87" y="83"/>
                        <a:pt x="96" y="83"/>
                      </a:cubicBezTo>
                      <a:cubicBezTo>
                        <a:pt x="109" y="83"/>
                        <a:pt x="122" y="85"/>
                        <a:pt x="135" y="88"/>
                      </a:cubicBezTo>
                      <a:cubicBezTo>
                        <a:pt x="177" y="98"/>
                        <a:pt x="216" y="125"/>
                        <a:pt x="238" y="163"/>
                      </a:cubicBezTo>
                      <a:cubicBezTo>
                        <a:pt x="245" y="174"/>
                        <a:pt x="256" y="180"/>
                        <a:pt x="267" y="180"/>
                      </a:cubicBezTo>
                      <a:cubicBezTo>
                        <a:pt x="275" y="180"/>
                        <a:pt x="283" y="177"/>
                        <a:pt x="291" y="172"/>
                      </a:cubicBezTo>
                      <a:cubicBezTo>
                        <a:pt x="308" y="159"/>
                        <a:pt x="313" y="132"/>
                        <a:pt x="302" y="113"/>
                      </a:cubicBezTo>
                      <a:cubicBezTo>
                        <a:pt x="257" y="41"/>
                        <a:pt x="183" y="0"/>
                        <a:pt x="103" y="0"/>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6"/>
                <p:cNvSpPr/>
                <p:nvPr/>
              </p:nvSpPr>
              <p:spPr>
                <a:xfrm>
                  <a:off x="9451944" y="4784595"/>
                  <a:ext cx="26321" cy="12132"/>
                </a:xfrm>
                <a:custGeom>
                  <a:avLst/>
                  <a:gdLst/>
                  <a:ahLst/>
                  <a:cxnLst/>
                  <a:rect l="l" t="t" r="r" b="b"/>
                  <a:pathLst>
                    <a:path w="371" h="171" extrusionOk="0">
                      <a:moveTo>
                        <a:pt x="127" y="0"/>
                      </a:moveTo>
                      <a:cubicBezTo>
                        <a:pt x="96" y="0"/>
                        <a:pt x="64" y="5"/>
                        <a:pt x="33" y="16"/>
                      </a:cubicBezTo>
                      <a:cubicBezTo>
                        <a:pt x="12" y="24"/>
                        <a:pt x="1" y="48"/>
                        <a:pt x="8" y="70"/>
                      </a:cubicBezTo>
                      <a:cubicBezTo>
                        <a:pt x="15" y="87"/>
                        <a:pt x="31" y="97"/>
                        <a:pt x="48" y="97"/>
                      </a:cubicBezTo>
                      <a:cubicBezTo>
                        <a:pt x="53" y="97"/>
                        <a:pt x="57" y="97"/>
                        <a:pt x="62" y="95"/>
                      </a:cubicBezTo>
                      <a:cubicBezTo>
                        <a:pt x="83" y="88"/>
                        <a:pt x="105" y="85"/>
                        <a:pt x="126" y="85"/>
                      </a:cubicBezTo>
                      <a:cubicBezTo>
                        <a:pt x="154" y="85"/>
                        <a:pt x="181" y="90"/>
                        <a:pt x="208" y="101"/>
                      </a:cubicBezTo>
                      <a:cubicBezTo>
                        <a:pt x="230" y="109"/>
                        <a:pt x="253" y="123"/>
                        <a:pt x="271" y="139"/>
                      </a:cubicBezTo>
                      <a:cubicBezTo>
                        <a:pt x="287" y="152"/>
                        <a:pt x="300" y="171"/>
                        <a:pt x="322" y="171"/>
                      </a:cubicBezTo>
                      <a:cubicBezTo>
                        <a:pt x="324" y="171"/>
                        <a:pt x="326" y="171"/>
                        <a:pt x="328" y="170"/>
                      </a:cubicBezTo>
                      <a:cubicBezTo>
                        <a:pt x="334" y="170"/>
                        <a:pt x="339" y="167"/>
                        <a:pt x="344" y="163"/>
                      </a:cubicBezTo>
                      <a:cubicBezTo>
                        <a:pt x="362" y="152"/>
                        <a:pt x="371" y="122"/>
                        <a:pt x="355" y="105"/>
                      </a:cubicBezTo>
                      <a:cubicBezTo>
                        <a:pt x="298" y="39"/>
                        <a:pt x="213" y="0"/>
                        <a:pt x="127" y="0"/>
                      </a:cubicBezTo>
                      <a:close/>
                    </a:path>
                  </a:pathLst>
                </a:custGeom>
                <a:solidFill>
                  <a:srgbClr val="17061F"/>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6"/>
                <p:cNvSpPr/>
                <p:nvPr/>
              </p:nvSpPr>
              <p:spPr>
                <a:xfrm>
                  <a:off x="9475144" y="4837173"/>
                  <a:ext cx="8155" cy="5313"/>
                </a:xfrm>
                <a:custGeom>
                  <a:avLst/>
                  <a:gdLst/>
                  <a:ahLst/>
                  <a:cxnLst/>
                  <a:rect l="l" t="t" r="r" b="b"/>
                  <a:pathLst>
                    <a:path w="330" h="215" extrusionOk="0">
                      <a:moveTo>
                        <a:pt x="43" y="1"/>
                      </a:moveTo>
                      <a:cubicBezTo>
                        <a:pt x="39" y="1"/>
                        <a:pt x="35" y="1"/>
                        <a:pt x="31" y="3"/>
                      </a:cubicBezTo>
                      <a:cubicBezTo>
                        <a:pt x="11" y="8"/>
                        <a:pt x="1" y="30"/>
                        <a:pt x="6" y="49"/>
                      </a:cubicBezTo>
                      <a:cubicBezTo>
                        <a:pt x="26" y="106"/>
                        <a:pt x="89" y="174"/>
                        <a:pt x="174" y="202"/>
                      </a:cubicBezTo>
                      <a:cubicBezTo>
                        <a:pt x="199" y="210"/>
                        <a:pt x="226" y="214"/>
                        <a:pt x="253" y="214"/>
                      </a:cubicBezTo>
                      <a:cubicBezTo>
                        <a:pt x="267" y="214"/>
                        <a:pt x="281" y="213"/>
                        <a:pt x="295" y="211"/>
                      </a:cubicBezTo>
                      <a:cubicBezTo>
                        <a:pt x="317" y="207"/>
                        <a:pt x="329" y="188"/>
                        <a:pt x="327" y="168"/>
                      </a:cubicBezTo>
                      <a:cubicBezTo>
                        <a:pt x="323" y="149"/>
                        <a:pt x="307" y="137"/>
                        <a:pt x="289" y="137"/>
                      </a:cubicBezTo>
                      <a:cubicBezTo>
                        <a:pt x="287" y="137"/>
                        <a:pt x="285" y="137"/>
                        <a:pt x="283" y="137"/>
                      </a:cubicBezTo>
                      <a:cubicBezTo>
                        <a:pt x="272" y="139"/>
                        <a:pt x="262" y="140"/>
                        <a:pt x="252" y="140"/>
                      </a:cubicBezTo>
                      <a:cubicBezTo>
                        <a:pt x="162" y="140"/>
                        <a:pt x="93" y="70"/>
                        <a:pt x="77" y="25"/>
                      </a:cubicBezTo>
                      <a:cubicBezTo>
                        <a:pt x="73" y="11"/>
                        <a:pt x="58" y="1"/>
                        <a:pt x="43" y="1"/>
                      </a:cubicBezTo>
                      <a:close/>
                    </a:path>
                  </a:pathLst>
                </a:custGeom>
                <a:solidFill>
                  <a:srgbClr val="DA6B5A"/>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6"/>
                <p:cNvSpPr/>
                <p:nvPr/>
              </p:nvSpPr>
              <p:spPr>
                <a:xfrm>
                  <a:off x="9477981" y="4821557"/>
                  <a:ext cx="8159" cy="7662"/>
                </a:xfrm>
                <a:custGeom>
                  <a:avLst/>
                  <a:gdLst/>
                  <a:ahLst/>
                  <a:cxnLst/>
                  <a:rect l="l" t="t" r="r" b="b"/>
                  <a:pathLst>
                    <a:path w="115" h="108" extrusionOk="0">
                      <a:moveTo>
                        <a:pt x="43" y="1"/>
                      </a:moveTo>
                      <a:cubicBezTo>
                        <a:pt x="32" y="1"/>
                        <a:pt x="21" y="2"/>
                        <a:pt x="8" y="5"/>
                      </a:cubicBezTo>
                      <a:cubicBezTo>
                        <a:pt x="4" y="6"/>
                        <a:pt x="1" y="12"/>
                        <a:pt x="2" y="16"/>
                      </a:cubicBezTo>
                      <a:cubicBezTo>
                        <a:pt x="3" y="21"/>
                        <a:pt x="6" y="24"/>
                        <a:pt x="11" y="24"/>
                      </a:cubicBezTo>
                      <a:cubicBezTo>
                        <a:pt x="12" y="24"/>
                        <a:pt x="13" y="23"/>
                        <a:pt x="14" y="23"/>
                      </a:cubicBezTo>
                      <a:cubicBezTo>
                        <a:pt x="24" y="20"/>
                        <a:pt x="34" y="19"/>
                        <a:pt x="43" y="19"/>
                      </a:cubicBezTo>
                      <a:cubicBezTo>
                        <a:pt x="55" y="19"/>
                        <a:pt x="66" y="22"/>
                        <a:pt x="73" y="27"/>
                      </a:cubicBezTo>
                      <a:cubicBezTo>
                        <a:pt x="89" y="39"/>
                        <a:pt x="86" y="61"/>
                        <a:pt x="63" y="93"/>
                      </a:cubicBezTo>
                      <a:cubicBezTo>
                        <a:pt x="60" y="97"/>
                        <a:pt x="62" y="103"/>
                        <a:pt x="66" y="107"/>
                      </a:cubicBezTo>
                      <a:lnTo>
                        <a:pt x="69" y="107"/>
                      </a:lnTo>
                      <a:cubicBezTo>
                        <a:pt x="70" y="107"/>
                        <a:pt x="71" y="107"/>
                        <a:pt x="72" y="107"/>
                      </a:cubicBezTo>
                      <a:cubicBezTo>
                        <a:pt x="74" y="107"/>
                        <a:pt x="78" y="106"/>
                        <a:pt x="79" y="104"/>
                      </a:cubicBezTo>
                      <a:cubicBezTo>
                        <a:pt x="114" y="52"/>
                        <a:pt x="101" y="25"/>
                        <a:pt x="84" y="12"/>
                      </a:cubicBezTo>
                      <a:cubicBezTo>
                        <a:pt x="73" y="4"/>
                        <a:pt x="59" y="1"/>
                        <a:pt x="43" y="1"/>
                      </a:cubicBezTo>
                      <a:close/>
                    </a:path>
                  </a:pathLst>
                </a:custGeom>
                <a:solidFill>
                  <a:srgbClr val="DA6B5A"/>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6"/>
                <p:cNvSpPr/>
                <p:nvPr/>
              </p:nvSpPr>
              <p:spPr>
                <a:xfrm>
                  <a:off x="9456698" y="4801054"/>
                  <a:ext cx="10926" cy="9719"/>
                </a:xfrm>
                <a:custGeom>
                  <a:avLst/>
                  <a:gdLst/>
                  <a:ahLst/>
                  <a:cxnLst/>
                  <a:rect l="l" t="t" r="r" b="b"/>
                  <a:pathLst>
                    <a:path w="154" h="137" extrusionOk="0">
                      <a:moveTo>
                        <a:pt x="75" y="1"/>
                      </a:moveTo>
                      <a:cubicBezTo>
                        <a:pt x="47" y="1"/>
                        <a:pt x="21" y="19"/>
                        <a:pt x="12" y="47"/>
                      </a:cubicBezTo>
                      <a:cubicBezTo>
                        <a:pt x="0" y="84"/>
                        <a:pt x="20" y="122"/>
                        <a:pt x="56" y="134"/>
                      </a:cubicBezTo>
                      <a:cubicBezTo>
                        <a:pt x="62" y="136"/>
                        <a:pt x="69" y="137"/>
                        <a:pt x="76" y="137"/>
                      </a:cubicBezTo>
                      <a:cubicBezTo>
                        <a:pt x="105" y="137"/>
                        <a:pt x="132" y="118"/>
                        <a:pt x="141" y="90"/>
                      </a:cubicBezTo>
                      <a:cubicBezTo>
                        <a:pt x="153" y="54"/>
                        <a:pt x="134" y="16"/>
                        <a:pt x="97" y="5"/>
                      </a:cubicBezTo>
                      <a:cubicBezTo>
                        <a:pt x="89" y="2"/>
                        <a:pt x="82" y="1"/>
                        <a:pt x="75" y="1"/>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6"/>
                <p:cNvSpPr/>
                <p:nvPr/>
              </p:nvSpPr>
              <p:spPr>
                <a:xfrm>
                  <a:off x="9492170" y="4812618"/>
                  <a:ext cx="10926" cy="9719"/>
                </a:xfrm>
                <a:custGeom>
                  <a:avLst/>
                  <a:gdLst/>
                  <a:ahLst/>
                  <a:cxnLst/>
                  <a:rect l="l" t="t" r="r" b="b"/>
                  <a:pathLst>
                    <a:path w="154" h="137" extrusionOk="0">
                      <a:moveTo>
                        <a:pt x="78" y="0"/>
                      </a:moveTo>
                      <a:cubicBezTo>
                        <a:pt x="49" y="0"/>
                        <a:pt x="22" y="19"/>
                        <a:pt x="13" y="47"/>
                      </a:cubicBezTo>
                      <a:cubicBezTo>
                        <a:pt x="1" y="83"/>
                        <a:pt x="20" y="121"/>
                        <a:pt x="56" y="132"/>
                      </a:cubicBezTo>
                      <a:cubicBezTo>
                        <a:pt x="63" y="135"/>
                        <a:pt x="71" y="136"/>
                        <a:pt x="78" y="136"/>
                      </a:cubicBezTo>
                      <a:cubicBezTo>
                        <a:pt x="107" y="136"/>
                        <a:pt x="133" y="118"/>
                        <a:pt x="142" y="88"/>
                      </a:cubicBezTo>
                      <a:cubicBezTo>
                        <a:pt x="154" y="53"/>
                        <a:pt x="134" y="15"/>
                        <a:pt x="98" y="3"/>
                      </a:cubicBezTo>
                      <a:cubicBezTo>
                        <a:pt x="92" y="1"/>
                        <a:pt x="85" y="0"/>
                        <a:pt x="78" y="0"/>
                      </a:cubicBezTo>
                      <a:close/>
                    </a:path>
                  </a:pathLst>
                </a:custGeom>
                <a:solidFill>
                  <a:schemeClr val="dk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6"/>
                <p:cNvSpPr/>
                <p:nvPr/>
              </p:nvSpPr>
              <p:spPr>
                <a:xfrm>
                  <a:off x="9497703" y="4814959"/>
                  <a:ext cx="4115" cy="3547"/>
                </a:xfrm>
                <a:custGeom>
                  <a:avLst/>
                  <a:gdLst/>
                  <a:ahLst/>
                  <a:cxnLst/>
                  <a:rect l="l" t="t" r="r" b="b"/>
                  <a:pathLst>
                    <a:path w="58" h="50" extrusionOk="0">
                      <a:moveTo>
                        <a:pt x="28" y="0"/>
                      </a:moveTo>
                      <a:cubicBezTo>
                        <a:pt x="18" y="0"/>
                        <a:pt x="8" y="7"/>
                        <a:pt x="5" y="17"/>
                      </a:cubicBezTo>
                      <a:cubicBezTo>
                        <a:pt x="0" y="30"/>
                        <a:pt x="8" y="44"/>
                        <a:pt x="22" y="48"/>
                      </a:cubicBezTo>
                      <a:cubicBezTo>
                        <a:pt x="24" y="49"/>
                        <a:pt x="27" y="49"/>
                        <a:pt x="29" y="49"/>
                      </a:cubicBezTo>
                      <a:cubicBezTo>
                        <a:pt x="40" y="49"/>
                        <a:pt x="49" y="43"/>
                        <a:pt x="53" y="33"/>
                      </a:cubicBezTo>
                      <a:cubicBezTo>
                        <a:pt x="57" y="20"/>
                        <a:pt x="50" y="6"/>
                        <a:pt x="36" y="1"/>
                      </a:cubicBezTo>
                      <a:cubicBezTo>
                        <a:pt x="33" y="1"/>
                        <a:pt x="31" y="0"/>
                        <a:pt x="28" y="0"/>
                      </a:cubicBez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6"/>
                <p:cNvSpPr/>
                <p:nvPr/>
              </p:nvSpPr>
              <p:spPr>
                <a:xfrm>
                  <a:off x="9373480" y="4776507"/>
                  <a:ext cx="36040" cy="37175"/>
                </a:xfrm>
                <a:custGeom>
                  <a:avLst/>
                  <a:gdLst/>
                  <a:ahLst/>
                  <a:cxnLst/>
                  <a:rect l="l" t="t" r="r" b="b"/>
                  <a:pathLst>
                    <a:path w="508" h="524" extrusionOk="0">
                      <a:moveTo>
                        <a:pt x="219" y="1"/>
                      </a:moveTo>
                      <a:cubicBezTo>
                        <a:pt x="197" y="1"/>
                        <a:pt x="175" y="5"/>
                        <a:pt x="153" y="14"/>
                      </a:cubicBezTo>
                      <a:cubicBezTo>
                        <a:pt x="44" y="58"/>
                        <a:pt x="0" y="205"/>
                        <a:pt x="56" y="342"/>
                      </a:cubicBezTo>
                      <a:cubicBezTo>
                        <a:pt x="101" y="453"/>
                        <a:pt x="196" y="524"/>
                        <a:pt x="289" y="524"/>
                      </a:cubicBezTo>
                      <a:cubicBezTo>
                        <a:pt x="311" y="524"/>
                        <a:pt x="333" y="520"/>
                        <a:pt x="355" y="511"/>
                      </a:cubicBezTo>
                      <a:cubicBezTo>
                        <a:pt x="464" y="467"/>
                        <a:pt x="508" y="320"/>
                        <a:pt x="452" y="182"/>
                      </a:cubicBezTo>
                      <a:cubicBezTo>
                        <a:pt x="407" y="72"/>
                        <a:pt x="312" y="1"/>
                        <a:pt x="219" y="1"/>
                      </a:cubicBezTo>
                      <a:close/>
                    </a:path>
                  </a:pathLst>
                </a:custGeom>
                <a:solidFill>
                  <a:srgbClr val="FFA48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6"/>
                <p:cNvSpPr/>
                <p:nvPr/>
              </p:nvSpPr>
              <p:spPr>
                <a:xfrm>
                  <a:off x="9380291" y="4782325"/>
                  <a:ext cx="20219" cy="24476"/>
                </a:xfrm>
                <a:custGeom>
                  <a:avLst/>
                  <a:gdLst/>
                  <a:ahLst/>
                  <a:cxnLst/>
                  <a:rect l="l" t="t" r="r" b="b"/>
                  <a:pathLst>
                    <a:path w="285" h="345" extrusionOk="0">
                      <a:moveTo>
                        <a:pt x="119" y="1"/>
                      </a:moveTo>
                      <a:cubicBezTo>
                        <a:pt x="112" y="1"/>
                        <a:pt x="105" y="1"/>
                        <a:pt x="99" y="2"/>
                      </a:cubicBezTo>
                      <a:cubicBezTo>
                        <a:pt x="43" y="12"/>
                        <a:pt x="1" y="65"/>
                        <a:pt x="6" y="117"/>
                      </a:cubicBezTo>
                      <a:cubicBezTo>
                        <a:pt x="8" y="126"/>
                        <a:pt x="16" y="133"/>
                        <a:pt x="25" y="133"/>
                      </a:cubicBezTo>
                      <a:cubicBezTo>
                        <a:pt x="26" y="133"/>
                        <a:pt x="27" y="133"/>
                        <a:pt x="28" y="133"/>
                      </a:cubicBezTo>
                      <a:cubicBezTo>
                        <a:pt x="38" y="131"/>
                        <a:pt x="45" y="123"/>
                        <a:pt x="45" y="112"/>
                      </a:cubicBezTo>
                      <a:cubicBezTo>
                        <a:pt x="40" y="76"/>
                        <a:pt x="73" y="45"/>
                        <a:pt x="106" y="39"/>
                      </a:cubicBezTo>
                      <a:cubicBezTo>
                        <a:pt x="110" y="39"/>
                        <a:pt x="115" y="38"/>
                        <a:pt x="120" y="38"/>
                      </a:cubicBezTo>
                      <a:cubicBezTo>
                        <a:pt x="142" y="38"/>
                        <a:pt x="166" y="46"/>
                        <a:pt x="188" y="61"/>
                      </a:cubicBezTo>
                      <a:cubicBezTo>
                        <a:pt x="176" y="62"/>
                        <a:pt x="165" y="65"/>
                        <a:pt x="155" y="70"/>
                      </a:cubicBezTo>
                      <a:cubicBezTo>
                        <a:pt x="128" y="86"/>
                        <a:pt x="110" y="113"/>
                        <a:pt x="106" y="144"/>
                      </a:cubicBezTo>
                      <a:cubicBezTo>
                        <a:pt x="104" y="153"/>
                        <a:pt x="108" y="161"/>
                        <a:pt x="118" y="164"/>
                      </a:cubicBezTo>
                      <a:cubicBezTo>
                        <a:pt x="118" y="164"/>
                        <a:pt x="120" y="165"/>
                        <a:pt x="121" y="165"/>
                      </a:cubicBezTo>
                      <a:cubicBezTo>
                        <a:pt x="122" y="166"/>
                        <a:pt x="123" y="166"/>
                        <a:pt x="124" y="166"/>
                      </a:cubicBezTo>
                      <a:cubicBezTo>
                        <a:pt x="133" y="166"/>
                        <a:pt x="141" y="159"/>
                        <a:pt x="142" y="150"/>
                      </a:cubicBezTo>
                      <a:cubicBezTo>
                        <a:pt x="145" y="130"/>
                        <a:pt x="157" y="112"/>
                        <a:pt x="174" y="103"/>
                      </a:cubicBezTo>
                      <a:cubicBezTo>
                        <a:pt x="181" y="99"/>
                        <a:pt x="191" y="97"/>
                        <a:pt x="201" y="97"/>
                      </a:cubicBezTo>
                      <a:cubicBezTo>
                        <a:pt x="212" y="97"/>
                        <a:pt x="222" y="99"/>
                        <a:pt x="230" y="102"/>
                      </a:cubicBezTo>
                      <a:cubicBezTo>
                        <a:pt x="235" y="107"/>
                        <a:pt x="237" y="113"/>
                        <a:pt x="240" y="120"/>
                      </a:cubicBezTo>
                      <a:cubicBezTo>
                        <a:pt x="244" y="134"/>
                        <a:pt x="242" y="150"/>
                        <a:pt x="235" y="160"/>
                      </a:cubicBezTo>
                      <a:cubicBezTo>
                        <a:pt x="226" y="170"/>
                        <a:pt x="212" y="175"/>
                        <a:pt x="198" y="181"/>
                      </a:cubicBezTo>
                      <a:cubicBezTo>
                        <a:pt x="182" y="187"/>
                        <a:pt x="167" y="194"/>
                        <a:pt x="152" y="205"/>
                      </a:cubicBezTo>
                      <a:cubicBezTo>
                        <a:pt x="127" y="228"/>
                        <a:pt x="120" y="266"/>
                        <a:pt x="133" y="297"/>
                      </a:cubicBezTo>
                      <a:cubicBezTo>
                        <a:pt x="142" y="318"/>
                        <a:pt x="161" y="333"/>
                        <a:pt x="182" y="340"/>
                      </a:cubicBezTo>
                      <a:cubicBezTo>
                        <a:pt x="190" y="343"/>
                        <a:pt x="198" y="344"/>
                        <a:pt x="206" y="344"/>
                      </a:cubicBezTo>
                      <a:cubicBezTo>
                        <a:pt x="209" y="344"/>
                        <a:pt x="212" y="344"/>
                        <a:pt x="215" y="344"/>
                      </a:cubicBezTo>
                      <a:cubicBezTo>
                        <a:pt x="225" y="342"/>
                        <a:pt x="232" y="333"/>
                        <a:pt x="232" y="323"/>
                      </a:cubicBezTo>
                      <a:cubicBezTo>
                        <a:pt x="230" y="313"/>
                        <a:pt x="220" y="306"/>
                        <a:pt x="210" y="306"/>
                      </a:cubicBezTo>
                      <a:cubicBezTo>
                        <a:pt x="209" y="306"/>
                        <a:pt x="207" y="306"/>
                        <a:pt x="205" y="306"/>
                      </a:cubicBezTo>
                      <a:cubicBezTo>
                        <a:pt x="189" y="306"/>
                        <a:pt x="174" y="297"/>
                        <a:pt x="167" y="282"/>
                      </a:cubicBezTo>
                      <a:cubicBezTo>
                        <a:pt x="159" y="266"/>
                        <a:pt x="164" y="245"/>
                        <a:pt x="178" y="233"/>
                      </a:cubicBezTo>
                      <a:cubicBezTo>
                        <a:pt x="186" y="226"/>
                        <a:pt x="198" y="221"/>
                        <a:pt x="210" y="216"/>
                      </a:cubicBezTo>
                      <a:cubicBezTo>
                        <a:pt x="229" y="209"/>
                        <a:pt x="249" y="201"/>
                        <a:pt x="263" y="184"/>
                      </a:cubicBezTo>
                      <a:cubicBezTo>
                        <a:pt x="278" y="164"/>
                        <a:pt x="284" y="136"/>
                        <a:pt x="276" y="109"/>
                      </a:cubicBezTo>
                      <a:cubicBezTo>
                        <a:pt x="269" y="87"/>
                        <a:pt x="256" y="69"/>
                        <a:pt x="236" y="51"/>
                      </a:cubicBezTo>
                      <a:cubicBezTo>
                        <a:pt x="201" y="18"/>
                        <a:pt x="159" y="1"/>
                        <a:pt x="119" y="1"/>
                      </a:cubicBezTo>
                      <a:close/>
                    </a:path>
                  </a:pathLst>
                </a:custGeom>
                <a:solidFill>
                  <a:srgbClr val="DA6B5A"/>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6"/>
                <p:cNvSpPr/>
                <p:nvPr/>
              </p:nvSpPr>
              <p:spPr>
                <a:xfrm>
                  <a:off x="9463131" y="4804095"/>
                  <a:ext cx="3973" cy="3618"/>
                </a:xfrm>
                <a:custGeom>
                  <a:avLst/>
                  <a:gdLst/>
                  <a:ahLst/>
                  <a:cxnLst/>
                  <a:rect l="l" t="t" r="r" b="b"/>
                  <a:pathLst>
                    <a:path w="56" h="51" extrusionOk="0">
                      <a:moveTo>
                        <a:pt x="29" y="0"/>
                      </a:moveTo>
                      <a:cubicBezTo>
                        <a:pt x="18" y="0"/>
                        <a:pt x="8" y="8"/>
                        <a:pt x="5" y="19"/>
                      </a:cubicBezTo>
                      <a:cubicBezTo>
                        <a:pt x="0" y="31"/>
                        <a:pt x="7" y="45"/>
                        <a:pt x="20" y="50"/>
                      </a:cubicBezTo>
                      <a:cubicBezTo>
                        <a:pt x="23" y="51"/>
                        <a:pt x="25" y="51"/>
                        <a:pt x="28" y="51"/>
                      </a:cubicBezTo>
                      <a:cubicBezTo>
                        <a:pt x="38" y="51"/>
                        <a:pt x="48" y="44"/>
                        <a:pt x="51" y="34"/>
                      </a:cubicBezTo>
                      <a:cubicBezTo>
                        <a:pt x="56" y="20"/>
                        <a:pt x="49" y="6"/>
                        <a:pt x="36" y="2"/>
                      </a:cubicBezTo>
                      <a:cubicBezTo>
                        <a:pt x="34" y="1"/>
                        <a:pt x="31" y="0"/>
                        <a:pt x="29" y="0"/>
                      </a:cubicBez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1" name="Google Shape;891;p46"/>
            <p:cNvGrpSpPr/>
            <p:nvPr/>
          </p:nvGrpSpPr>
          <p:grpSpPr>
            <a:xfrm rot="2081187">
              <a:off x="6124312" y="1307452"/>
              <a:ext cx="1295949" cy="1749256"/>
              <a:chOff x="2649286" y="2341899"/>
              <a:chExt cx="1295915" cy="1749210"/>
            </a:xfrm>
          </p:grpSpPr>
          <p:grpSp>
            <p:nvGrpSpPr>
              <p:cNvPr id="892" name="Google Shape;892;p46"/>
              <p:cNvGrpSpPr/>
              <p:nvPr/>
            </p:nvGrpSpPr>
            <p:grpSpPr>
              <a:xfrm>
                <a:off x="2649286" y="2420856"/>
                <a:ext cx="1295915" cy="1670254"/>
                <a:chOff x="-2554153" y="3253304"/>
                <a:chExt cx="1896276" cy="2444035"/>
              </a:xfrm>
            </p:grpSpPr>
            <p:sp>
              <p:nvSpPr>
                <p:cNvPr id="893" name="Google Shape;893;p46"/>
                <p:cNvSpPr/>
                <p:nvPr/>
              </p:nvSpPr>
              <p:spPr>
                <a:xfrm>
                  <a:off x="-2083266" y="4447323"/>
                  <a:ext cx="389872" cy="494206"/>
                </a:xfrm>
                <a:custGeom>
                  <a:avLst/>
                  <a:gdLst/>
                  <a:ahLst/>
                  <a:cxnLst/>
                  <a:rect l="l" t="t" r="r" b="b"/>
                  <a:pathLst>
                    <a:path w="2541" h="3221" extrusionOk="0">
                      <a:moveTo>
                        <a:pt x="1556" y="0"/>
                      </a:moveTo>
                      <a:lnTo>
                        <a:pt x="0" y="2641"/>
                      </a:lnTo>
                      <a:lnTo>
                        <a:pt x="983" y="3220"/>
                      </a:lnTo>
                      <a:lnTo>
                        <a:pt x="2540" y="580"/>
                      </a:lnTo>
                      <a:lnTo>
                        <a:pt x="1556" y="0"/>
                      </a:ln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6"/>
                <p:cNvSpPr/>
                <p:nvPr/>
              </p:nvSpPr>
              <p:spPr>
                <a:xfrm>
                  <a:off x="-2554153" y="4700949"/>
                  <a:ext cx="736629" cy="996391"/>
                </a:xfrm>
                <a:custGeom>
                  <a:avLst/>
                  <a:gdLst/>
                  <a:ahLst/>
                  <a:cxnLst/>
                  <a:rect l="l" t="t" r="r" b="b"/>
                  <a:pathLst>
                    <a:path w="4801" h="6494" extrusionOk="0">
                      <a:moveTo>
                        <a:pt x="3414" y="0"/>
                      </a:moveTo>
                      <a:cubicBezTo>
                        <a:pt x="3348" y="0"/>
                        <a:pt x="3285" y="33"/>
                        <a:pt x="3250" y="93"/>
                      </a:cubicBezTo>
                      <a:lnTo>
                        <a:pt x="53" y="5517"/>
                      </a:lnTo>
                      <a:cubicBezTo>
                        <a:pt x="1" y="5608"/>
                        <a:pt x="30" y="5724"/>
                        <a:pt x="120" y="5776"/>
                      </a:cubicBezTo>
                      <a:lnTo>
                        <a:pt x="1291" y="6467"/>
                      </a:lnTo>
                      <a:cubicBezTo>
                        <a:pt x="1321" y="6485"/>
                        <a:pt x="1354" y="6493"/>
                        <a:pt x="1387" y="6493"/>
                      </a:cubicBezTo>
                      <a:cubicBezTo>
                        <a:pt x="1452" y="6493"/>
                        <a:pt x="1516" y="6460"/>
                        <a:pt x="1550" y="6399"/>
                      </a:cubicBezTo>
                      <a:lnTo>
                        <a:pt x="4748" y="975"/>
                      </a:lnTo>
                      <a:cubicBezTo>
                        <a:pt x="4800" y="886"/>
                        <a:pt x="4770" y="770"/>
                        <a:pt x="4680" y="716"/>
                      </a:cubicBezTo>
                      <a:lnTo>
                        <a:pt x="3510" y="26"/>
                      </a:lnTo>
                      <a:cubicBezTo>
                        <a:pt x="3479" y="8"/>
                        <a:pt x="3446" y="0"/>
                        <a:pt x="3414" y="0"/>
                      </a:cubicBez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6"/>
                <p:cNvSpPr/>
                <p:nvPr/>
              </p:nvSpPr>
              <p:spPr>
                <a:xfrm>
                  <a:off x="-2038923" y="3800141"/>
                  <a:ext cx="1381046" cy="644417"/>
                </a:xfrm>
                <a:custGeom>
                  <a:avLst/>
                  <a:gdLst/>
                  <a:ahLst/>
                  <a:cxnLst/>
                  <a:rect l="l" t="t" r="r" b="b"/>
                  <a:pathLst>
                    <a:path w="9001" h="4200" extrusionOk="0">
                      <a:moveTo>
                        <a:pt x="8949" y="1"/>
                      </a:moveTo>
                      <a:lnTo>
                        <a:pt x="8127" y="318"/>
                      </a:lnTo>
                      <a:lnTo>
                        <a:pt x="820" y="3130"/>
                      </a:lnTo>
                      <a:lnTo>
                        <a:pt x="0" y="3446"/>
                      </a:lnTo>
                      <a:cubicBezTo>
                        <a:pt x="189" y="3718"/>
                        <a:pt x="407" y="3972"/>
                        <a:pt x="649" y="4200"/>
                      </a:cubicBezTo>
                      <a:lnTo>
                        <a:pt x="1546" y="3854"/>
                      </a:lnTo>
                      <a:lnTo>
                        <a:pt x="8076" y="1340"/>
                      </a:lnTo>
                      <a:lnTo>
                        <a:pt x="8976" y="994"/>
                      </a:lnTo>
                      <a:cubicBezTo>
                        <a:pt x="9000" y="664"/>
                        <a:pt x="8992" y="332"/>
                        <a:pt x="8949" y="1"/>
                      </a:cubicBezTo>
                      <a:close/>
                    </a:path>
                  </a:pathLst>
                </a:custGeom>
                <a:solidFill>
                  <a:srgbClr val="FFFFFF">
                    <a:alpha val="1698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6"/>
                <p:cNvSpPr/>
                <p:nvPr/>
              </p:nvSpPr>
              <p:spPr>
                <a:xfrm>
                  <a:off x="-2184992" y="3253304"/>
                  <a:ext cx="1490136" cy="957265"/>
                </a:xfrm>
                <a:custGeom>
                  <a:avLst/>
                  <a:gdLst/>
                  <a:ahLst/>
                  <a:cxnLst/>
                  <a:rect l="l" t="t" r="r" b="b"/>
                  <a:pathLst>
                    <a:path w="9712" h="6239" extrusionOk="0">
                      <a:moveTo>
                        <a:pt x="7625" y="1"/>
                      </a:moveTo>
                      <a:lnTo>
                        <a:pt x="6571" y="406"/>
                      </a:lnTo>
                      <a:lnTo>
                        <a:pt x="1306" y="2433"/>
                      </a:lnTo>
                      <a:lnTo>
                        <a:pt x="251" y="2841"/>
                      </a:lnTo>
                      <a:cubicBezTo>
                        <a:pt x="13" y="3674"/>
                        <a:pt x="0" y="4558"/>
                        <a:pt x="223" y="5418"/>
                      </a:cubicBezTo>
                      <a:cubicBezTo>
                        <a:pt x="296" y="5703"/>
                        <a:pt x="393" y="5977"/>
                        <a:pt x="512" y="6238"/>
                      </a:cubicBezTo>
                      <a:lnTo>
                        <a:pt x="1305" y="5933"/>
                      </a:lnTo>
                      <a:lnTo>
                        <a:pt x="8916" y="3002"/>
                      </a:lnTo>
                      <a:lnTo>
                        <a:pt x="9711" y="2698"/>
                      </a:lnTo>
                      <a:cubicBezTo>
                        <a:pt x="9358" y="1574"/>
                        <a:pt x="8628" y="628"/>
                        <a:pt x="7625" y="1"/>
                      </a:cubicBezTo>
                      <a:close/>
                    </a:path>
                  </a:pathLst>
                </a:custGeom>
                <a:solidFill>
                  <a:srgbClr val="FFFFFF">
                    <a:alpha val="1698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46"/>
              <p:cNvSpPr/>
              <p:nvPr/>
            </p:nvSpPr>
            <p:spPr>
              <a:xfrm>
                <a:off x="2901571" y="2341899"/>
                <a:ext cx="1043622" cy="1035233"/>
              </a:xfrm>
              <a:custGeom>
                <a:avLst/>
                <a:gdLst/>
                <a:ahLst/>
                <a:cxnLst/>
                <a:rect l="l" t="t" r="r" b="b"/>
                <a:pathLst>
                  <a:path w="9953" h="9873" extrusionOk="0">
                    <a:moveTo>
                      <a:pt x="5009" y="847"/>
                    </a:moveTo>
                    <a:cubicBezTo>
                      <a:pt x="5535" y="847"/>
                      <a:pt x="6065" y="949"/>
                      <a:pt x="6571" y="1159"/>
                    </a:cubicBezTo>
                    <a:cubicBezTo>
                      <a:pt x="6743" y="1231"/>
                      <a:pt x="6913" y="1316"/>
                      <a:pt x="7079" y="1414"/>
                    </a:cubicBezTo>
                    <a:cubicBezTo>
                      <a:pt x="8000" y="1956"/>
                      <a:pt x="8630" y="2805"/>
                      <a:pt x="8916" y="3755"/>
                    </a:cubicBezTo>
                    <a:cubicBezTo>
                      <a:pt x="9003" y="4042"/>
                      <a:pt x="9058" y="4336"/>
                      <a:pt x="9079" y="4635"/>
                    </a:cubicBezTo>
                    <a:cubicBezTo>
                      <a:pt x="9105" y="4974"/>
                      <a:pt x="9089" y="5317"/>
                      <a:pt x="9028" y="5657"/>
                    </a:cubicBezTo>
                    <a:cubicBezTo>
                      <a:pt x="8946" y="6123"/>
                      <a:pt x="8780" y="6582"/>
                      <a:pt x="8526" y="7014"/>
                    </a:cubicBezTo>
                    <a:cubicBezTo>
                      <a:pt x="7764" y="8306"/>
                      <a:pt x="6397" y="9025"/>
                      <a:pt x="4996" y="9025"/>
                    </a:cubicBezTo>
                    <a:cubicBezTo>
                      <a:pt x="4291" y="9025"/>
                      <a:pt x="3577" y="8843"/>
                      <a:pt x="2927" y="8460"/>
                    </a:cubicBezTo>
                    <a:cubicBezTo>
                      <a:pt x="2777" y="8372"/>
                      <a:pt x="2634" y="8275"/>
                      <a:pt x="2498" y="8171"/>
                    </a:cubicBezTo>
                    <a:cubicBezTo>
                      <a:pt x="2224" y="7960"/>
                      <a:pt x="1981" y="7716"/>
                      <a:pt x="1772" y="7447"/>
                    </a:cubicBezTo>
                    <a:cubicBezTo>
                      <a:pt x="1588" y="7212"/>
                      <a:pt x="1432" y="6957"/>
                      <a:pt x="1305" y="6686"/>
                    </a:cubicBezTo>
                    <a:cubicBezTo>
                      <a:pt x="1196" y="6454"/>
                      <a:pt x="1108" y="6212"/>
                      <a:pt x="1043" y="5960"/>
                    </a:cubicBezTo>
                    <a:cubicBezTo>
                      <a:pt x="801" y="5022"/>
                      <a:pt x="894" y="4051"/>
                      <a:pt x="1306" y="3186"/>
                    </a:cubicBezTo>
                    <a:cubicBezTo>
                      <a:pt x="1359" y="3075"/>
                      <a:pt x="1417" y="2966"/>
                      <a:pt x="1479" y="2860"/>
                    </a:cubicBezTo>
                    <a:cubicBezTo>
                      <a:pt x="2241" y="1568"/>
                      <a:pt x="3608" y="847"/>
                      <a:pt x="5009" y="847"/>
                    </a:cubicBezTo>
                    <a:close/>
                    <a:moveTo>
                      <a:pt x="5012" y="0"/>
                    </a:moveTo>
                    <a:cubicBezTo>
                      <a:pt x="3320" y="0"/>
                      <a:pt x="1669" y="869"/>
                      <a:pt x="750" y="2429"/>
                    </a:cubicBezTo>
                    <a:cubicBezTo>
                      <a:pt x="531" y="2799"/>
                      <a:pt x="364" y="3190"/>
                      <a:pt x="251" y="3594"/>
                    </a:cubicBezTo>
                    <a:cubicBezTo>
                      <a:pt x="13" y="4427"/>
                      <a:pt x="0" y="5311"/>
                      <a:pt x="223" y="6171"/>
                    </a:cubicBezTo>
                    <a:cubicBezTo>
                      <a:pt x="296" y="6456"/>
                      <a:pt x="393" y="6730"/>
                      <a:pt x="512" y="6991"/>
                    </a:cubicBezTo>
                    <a:cubicBezTo>
                      <a:pt x="636" y="7263"/>
                      <a:pt x="782" y="7521"/>
                      <a:pt x="952" y="7763"/>
                    </a:cubicBezTo>
                    <a:cubicBezTo>
                      <a:pt x="1141" y="8035"/>
                      <a:pt x="1359" y="8289"/>
                      <a:pt x="1601" y="8517"/>
                    </a:cubicBezTo>
                    <a:cubicBezTo>
                      <a:pt x="1869" y="8772"/>
                      <a:pt x="2169" y="8997"/>
                      <a:pt x="2496" y="9190"/>
                    </a:cubicBezTo>
                    <a:cubicBezTo>
                      <a:pt x="3281" y="9653"/>
                      <a:pt x="4142" y="9873"/>
                      <a:pt x="4994" y="9873"/>
                    </a:cubicBezTo>
                    <a:cubicBezTo>
                      <a:pt x="6687" y="9873"/>
                      <a:pt x="8337" y="9004"/>
                      <a:pt x="9256" y="7443"/>
                    </a:cubicBezTo>
                    <a:cubicBezTo>
                      <a:pt x="9646" y="6783"/>
                      <a:pt x="9873" y="6056"/>
                      <a:pt x="9928" y="5311"/>
                    </a:cubicBezTo>
                    <a:cubicBezTo>
                      <a:pt x="9952" y="4981"/>
                      <a:pt x="9944" y="4649"/>
                      <a:pt x="9901" y="4318"/>
                    </a:cubicBezTo>
                    <a:cubicBezTo>
                      <a:pt x="9876" y="4111"/>
                      <a:pt x="9836" y="3906"/>
                      <a:pt x="9783" y="3702"/>
                    </a:cubicBezTo>
                    <a:cubicBezTo>
                      <a:pt x="9761" y="3617"/>
                      <a:pt x="9738" y="3534"/>
                      <a:pt x="9711" y="3451"/>
                    </a:cubicBezTo>
                    <a:cubicBezTo>
                      <a:pt x="9358" y="2327"/>
                      <a:pt x="8628" y="1381"/>
                      <a:pt x="7625" y="754"/>
                    </a:cubicBezTo>
                    <a:cubicBezTo>
                      <a:pt x="7588" y="729"/>
                      <a:pt x="7548" y="705"/>
                      <a:pt x="7510" y="683"/>
                    </a:cubicBezTo>
                    <a:cubicBezTo>
                      <a:pt x="6725" y="220"/>
                      <a:pt x="5863" y="0"/>
                      <a:pt x="5012"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46"/>
            <p:cNvGrpSpPr/>
            <p:nvPr/>
          </p:nvGrpSpPr>
          <p:grpSpPr>
            <a:xfrm>
              <a:off x="5741726" y="3346264"/>
              <a:ext cx="752440" cy="1094125"/>
              <a:chOff x="-1744638" y="4982345"/>
              <a:chExt cx="900802" cy="1309859"/>
            </a:xfrm>
          </p:grpSpPr>
          <p:sp>
            <p:nvSpPr>
              <p:cNvPr id="899" name="Google Shape;899;p46"/>
              <p:cNvSpPr/>
              <p:nvPr/>
            </p:nvSpPr>
            <p:spPr>
              <a:xfrm>
                <a:off x="-1744638" y="4982345"/>
                <a:ext cx="900802" cy="938700"/>
              </a:xfrm>
              <a:custGeom>
                <a:avLst/>
                <a:gdLst/>
                <a:ahLst/>
                <a:cxnLst/>
                <a:rect l="l" t="t" r="r" b="b"/>
                <a:pathLst>
                  <a:path w="5871" h="6118" extrusionOk="0">
                    <a:moveTo>
                      <a:pt x="2817" y="0"/>
                    </a:moveTo>
                    <a:cubicBezTo>
                      <a:pt x="2609" y="0"/>
                      <a:pt x="2376" y="116"/>
                      <a:pt x="2248" y="291"/>
                    </a:cubicBezTo>
                    <a:cubicBezTo>
                      <a:pt x="2095" y="500"/>
                      <a:pt x="2033" y="782"/>
                      <a:pt x="2040" y="1055"/>
                    </a:cubicBezTo>
                    <a:cubicBezTo>
                      <a:pt x="2046" y="1327"/>
                      <a:pt x="2117" y="1592"/>
                      <a:pt x="2206" y="1845"/>
                    </a:cubicBezTo>
                    <a:cubicBezTo>
                      <a:pt x="2234" y="1925"/>
                      <a:pt x="2265" y="2010"/>
                      <a:pt x="2251" y="2095"/>
                    </a:cubicBezTo>
                    <a:cubicBezTo>
                      <a:pt x="2239" y="2163"/>
                      <a:pt x="2181" y="2224"/>
                      <a:pt x="2125" y="2224"/>
                    </a:cubicBezTo>
                    <a:cubicBezTo>
                      <a:pt x="2111" y="2224"/>
                      <a:pt x="2097" y="2220"/>
                      <a:pt x="2084" y="2212"/>
                    </a:cubicBezTo>
                    <a:cubicBezTo>
                      <a:pt x="2060" y="2197"/>
                      <a:pt x="2042" y="2170"/>
                      <a:pt x="2026" y="2143"/>
                    </a:cubicBezTo>
                    <a:cubicBezTo>
                      <a:pt x="1938" y="2000"/>
                      <a:pt x="1850" y="1857"/>
                      <a:pt x="1763" y="1714"/>
                    </a:cubicBezTo>
                    <a:cubicBezTo>
                      <a:pt x="1612" y="1470"/>
                      <a:pt x="1457" y="1219"/>
                      <a:pt x="1237" y="1061"/>
                    </a:cubicBezTo>
                    <a:cubicBezTo>
                      <a:pt x="1113" y="972"/>
                      <a:pt x="964" y="918"/>
                      <a:pt x="820" y="918"/>
                    </a:cubicBezTo>
                    <a:cubicBezTo>
                      <a:pt x="706" y="918"/>
                      <a:pt x="594" y="952"/>
                      <a:pt x="500" y="1028"/>
                    </a:cubicBezTo>
                    <a:cubicBezTo>
                      <a:pt x="279" y="1209"/>
                      <a:pt x="227" y="1581"/>
                      <a:pt x="325" y="1871"/>
                    </a:cubicBezTo>
                    <a:cubicBezTo>
                      <a:pt x="422" y="2161"/>
                      <a:pt x="638" y="2380"/>
                      <a:pt x="870" y="2542"/>
                    </a:cubicBezTo>
                    <a:cubicBezTo>
                      <a:pt x="1101" y="2705"/>
                      <a:pt x="1355" y="2826"/>
                      <a:pt x="1584" y="2992"/>
                    </a:cubicBezTo>
                    <a:cubicBezTo>
                      <a:pt x="1814" y="3157"/>
                      <a:pt x="2026" y="3383"/>
                      <a:pt x="2115" y="3677"/>
                    </a:cubicBezTo>
                    <a:cubicBezTo>
                      <a:pt x="2135" y="3742"/>
                      <a:pt x="2145" y="3825"/>
                      <a:pt x="2101" y="3874"/>
                    </a:cubicBezTo>
                    <a:cubicBezTo>
                      <a:pt x="2081" y="3897"/>
                      <a:pt x="2057" y="3906"/>
                      <a:pt x="2031" y="3906"/>
                    </a:cubicBezTo>
                    <a:cubicBezTo>
                      <a:pt x="1974" y="3906"/>
                      <a:pt x="1909" y="3861"/>
                      <a:pt x="1860" y="3817"/>
                    </a:cubicBezTo>
                    <a:cubicBezTo>
                      <a:pt x="1506" y="3500"/>
                      <a:pt x="1107" y="3251"/>
                      <a:pt x="683" y="3081"/>
                    </a:cubicBezTo>
                    <a:cubicBezTo>
                      <a:pt x="585" y="3042"/>
                      <a:pt x="475" y="3009"/>
                      <a:pt x="371" y="3009"/>
                    </a:cubicBezTo>
                    <a:cubicBezTo>
                      <a:pt x="276" y="3009"/>
                      <a:pt x="186" y="3037"/>
                      <a:pt x="116" y="3111"/>
                    </a:cubicBezTo>
                    <a:cubicBezTo>
                      <a:pt x="33" y="3198"/>
                      <a:pt x="0" y="3340"/>
                      <a:pt x="16" y="3469"/>
                    </a:cubicBezTo>
                    <a:cubicBezTo>
                      <a:pt x="30" y="3599"/>
                      <a:pt x="88" y="3718"/>
                      <a:pt x="159" y="3820"/>
                    </a:cubicBezTo>
                    <a:cubicBezTo>
                      <a:pt x="376" y="4133"/>
                      <a:pt x="716" y="4299"/>
                      <a:pt x="1051" y="4407"/>
                    </a:cubicBezTo>
                    <a:cubicBezTo>
                      <a:pt x="1387" y="4516"/>
                      <a:pt x="1737" y="4581"/>
                      <a:pt x="2054" y="4750"/>
                    </a:cubicBezTo>
                    <a:cubicBezTo>
                      <a:pt x="2370" y="4918"/>
                      <a:pt x="2659" y="5219"/>
                      <a:pt x="2724" y="5611"/>
                    </a:cubicBezTo>
                    <a:cubicBezTo>
                      <a:pt x="2744" y="5730"/>
                      <a:pt x="2743" y="5853"/>
                      <a:pt x="2763" y="5972"/>
                    </a:cubicBezTo>
                    <a:cubicBezTo>
                      <a:pt x="2780" y="6069"/>
                      <a:pt x="2858" y="6118"/>
                      <a:pt x="2936" y="6118"/>
                    </a:cubicBezTo>
                    <a:cubicBezTo>
                      <a:pt x="3014" y="6118"/>
                      <a:pt x="3092" y="6069"/>
                      <a:pt x="3108" y="5972"/>
                    </a:cubicBezTo>
                    <a:cubicBezTo>
                      <a:pt x="3130" y="5853"/>
                      <a:pt x="3128" y="5730"/>
                      <a:pt x="3148" y="5611"/>
                    </a:cubicBezTo>
                    <a:cubicBezTo>
                      <a:pt x="3212" y="5219"/>
                      <a:pt x="3501" y="4918"/>
                      <a:pt x="3818" y="4750"/>
                    </a:cubicBezTo>
                    <a:cubicBezTo>
                      <a:pt x="4134" y="4581"/>
                      <a:pt x="4484" y="4516"/>
                      <a:pt x="4820" y="4407"/>
                    </a:cubicBezTo>
                    <a:cubicBezTo>
                      <a:pt x="5155" y="4299"/>
                      <a:pt x="5495" y="4133"/>
                      <a:pt x="5712" y="3820"/>
                    </a:cubicBezTo>
                    <a:cubicBezTo>
                      <a:pt x="5784" y="3718"/>
                      <a:pt x="5841" y="3599"/>
                      <a:pt x="5857" y="3469"/>
                    </a:cubicBezTo>
                    <a:cubicBezTo>
                      <a:pt x="5871" y="3340"/>
                      <a:pt x="5838" y="3198"/>
                      <a:pt x="5755" y="3111"/>
                    </a:cubicBezTo>
                    <a:cubicBezTo>
                      <a:pt x="5685" y="3037"/>
                      <a:pt x="5595" y="3009"/>
                      <a:pt x="5500" y="3009"/>
                    </a:cubicBezTo>
                    <a:cubicBezTo>
                      <a:pt x="5397" y="3009"/>
                      <a:pt x="5287" y="3042"/>
                      <a:pt x="5189" y="3081"/>
                    </a:cubicBezTo>
                    <a:cubicBezTo>
                      <a:pt x="4764" y="3251"/>
                      <a:pt x="4365" y="3500"/>
                      <a:pt x="4011" y="3817"/>
                    </a:cubicBezTo>
                    <a:cubicBezTo>
                      <a:pt x="3962" y="3861"/>
                      <a:pt x="3897" y="3906"/>
                      <a:pt x="3840" y="3906"/>
                    </a:cubicBezTo>
                    <a:cubicBezTo>
                      <a:pt x="3814" y="3906"/>
                      <a:pt x="3790" y="3897"/>
                      <a:pt x="3770" y="3874"/>
                    </a:cubicBezTo>
                    <a:cubicBezTo>
                      <a:pt x="3727" y="3825"/>
                      <a:pt x="3737" y="3742"/>
                      <a:pt x="3757" y="3677"/>
                    </a:cubicBezTo>
                    <a:cubicBezTo>
                      <a:pt x="3845" y="3383"/>
                      <a:pt x="4058" y="3157"/>
                      <a:pt x="4287" y="2992"/>
                    </a:cubicBezTo>
                    <a:cubicBezTo>
                      <a:pt x="4517" y="2826"/>
                      <a:pt x="4770" y="2705"/>
                      <a:pt x="5002" y="2542"/>
                    </a:cubicBezTo>
                    <a:cubicBezTo>
                      <a:pt x="5233" y="2380"/>
                      <a:pt x="5450" y="2161"/>
                      <a:pt x="5548" y="1871"/>
                    </a:cubicBezTo>
                    <a:cubicBezTo>
                      <a:pt x="5644" y="1581"/>
                      <a:pt x="5592" y="1209"/>
                      <a:pt x="5371" y="1028"/>
                    </a:cubicBezTo>
                    <a:cubicBezTo>
                      <a:pt x="5278" y="952"/>
                      <a:pt x="5166" y="918"/>
                      <a:pt x="5052" y="918"/>
                    </a:cubicBezTo>
                    <a:cubicBezTo>
                      <a:pt x="4907" y="918"/>
                      <a:pt x="4758" y="972"/>
                      <a:pt x="4636" y="1061"/>
                    </a:cubicBezTo>
                    <a:cubicBezTo>
                      <a:pt x="4415" y="1219"/>
                      <a:pt x="4259" y="1470"/>
                      <a:pt x="4109" y="1714"/>
                    </a:cubicBezTo>
                    <a:cubicBezTo>
                      <a:pt x="4021" y="1857"/>
                      <a:pt x="3933" y="2000"/>
                      <a:pt x="3845" y="2143"/>
                    </a:cubicBezTo>
                    <a:cubicBezTo>
                      <a:pt x="3829" y="2170"/>
                      <a:pt x="3812" y="2197"/>
                      <a:pt x="3787" y="2212"/>
                    </a:cubicBezTo>
                    <a:cubicBezTo>
                      <a:pt x="3774" y="2220"/>
                      <a:pt x="3760" y="2224"/>
                      <a:pt x="3746" y="2224"/>
                    </a:cubicBezTo>
                    <a:cubicBezTo>
                      <a:pt x="3690" y="2224"/>
                      <a:pt x="3633" y="2163"/>
                      <a:pt x="3621" y="2095"/>
                    </a:cubicBezTo>
                    <a:cubicBezTo>
                      <a:pt x="3606" y="2010"/>
                      <a:pt x="3637" y="1925"/>
                      <a:pt x="3665" y="1845"/>
                    </a:cubicBezTo>
                    <a:cubicBezTo>
                      <a:pt x="3754" y="1592"/>
                      <a:pt x="3825" y="1327"/>
                      <a:pt x="3831" y="1055"/>
                    </a:cubicBezTo>
                    <a:cubicBezTo>
                      <a:pt x="3838" y="782"/>
                      <a:pt x="3776" y="500"/>
                      <a:pt x="3623" y="291"/>
                    </a:cubicBezTo>
                    <a:cubicBezTo>
                      <a:pt x="3495" y="116"/>
                      <a:pt x="3263" y="0"/>
                      <a:pt x="3054" y="0"/>
                    </a:cubicBezTo>
                    <a:cubicBezTo>
                      <a:pt x="3014" y="0"/>
                      <a:pt x="2974" y="4"/>
                      <a:pt x="2936" y="14"/>
                    </a:cubicBezTo>
                    <a:cubicBezTo>
                      <a:pt x="2898" y="4"/>
                      <a:pt x="2858" y="0"/>
                      <a:pt x="2817" y="0"/>
                    </a:cubicBez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6"/>
              <p:cNvSpPr/>
              <p:nvPr/>
            </p:nvSpPr>
            <p:spPr>
              <a:xfrm>
                <a:off x="-1682344" y="5028529"/>
                <a:ext cx="776368" cy="892210"/>
              </a:xfrm>
              <a:custGeom>
                <a:avLst/>
                <a:gdLst/>
                <a:ahLst/>
                <a:cxnLst/>
                <a:rect l="l" t="t" r="r" b="b"/>
                <a:pathLst>
                  <a:path w="5060" h="5815" extrusionOk="0">
                    <a:moveTo>
                      <a:pt x="2530" y="0"/>
                    </a:moveTo>
                    <a:cubicBezTo>
                      <a:pt x="2497" y="0"/>
                      <a:pt x="2470" y="27"/>
                      <a:pt x="2470" y="60"/>
                    </a:cubicBezTo>
                    <a:lnTo>
                      <a:pt x="2470" y="2975"/>
                    </a:lnTo>
                    <a:cubicBezTo>
                      <a:pt x="1189" y="2298"/>
                      <a:pt x="403" y="1139"/>
                      <a:pt x="396" y="1128"/>
                    </a:cubicBezTo>
                    <a:cubicBezTo>
                      <a:pt x="385" y="1110"/>
                      <a:pt x="366" y="1101"/>
                      <a:pt x="347" y="1101"/>
                    </a:cubicBezTo>
                    <a:cubicBezTo>
                      <a:pt x="335" y="1101"/>
                      <a:pt x="324" y="1104"/>
                      <a:pt x="314" y="1111"/>
                    </a:cubicBezTo>
                    <a:cubicBezTo>
                      <a:pt x="287" y="1129"/>
                      <a:pt x="280" y="1166"/>
                      <a:pt x="297" y="1193"/>
                    </a:cubicBezTo>
                    <a:cubicBezTo>
                      <a:pt x="305" y="1206"/>
                      <a:pt x="1128" y="2421"/>
                      <a:pt x="2470" y="3108"/>
                    </a:cubicBezTo>
                    <a:lnTo>
                      <a:pt x="2470" y="4167"/>
                    </a:lnTo>
                    <a:cubicBezTo>
                      <a:pt x="1422" y="4130"/>
                      <a:pt x="117" y="3110"/>
                      <a:pt x="103" y="3099"/>
                    </a:cubicBezTo>
                    <a:cubicBezTo>
                      <a:pt x="92" y="3090"/>
                      <a:pt x="79" y="3086"/>
                      <a:pt x="67" y="3086"/>
                    </a:cubicBezTo>
                    <a:cubicBezTo>
                      <a:pt x="49" y="3086"/>
                      <a:pt x="32" y="3094"/>
                      <a:pt x="21" y="3108"/>
                    </a:cubicBezTo>
                    <a:cubicBezTo>
                      <a:pt x="1" y="3134"/>
                      <a:pt x="5" y="3171"/>
                      <a:pt x="31" y="3192"/>
                    </a:cubicBezTo>
                    <a:cubicBezTo>
                      <a:pt x="86" y="3236"/>
                      <a:pt x="1383" y="4249"/>
                      <a:pt x="2470" y="4286"/>
                    </a:cubicBezTo>
                    <a:lnTo>
                      <a:pt x="2470" y="5755"/>
                    </a:lnTo>
                    <a:cubicBezTo>
                      <a:pt x="2470" y="5787"/>
                      <a:pt x="2497" y="5814"/>
                      <a:pt x="2530" y="5814"/>
                    </a:cubicBezTo>
                    <a:cubicBezTo>
                      <a:pt x="2562" y="5814"/>
                      <a:pt x="2589" y="5787"/>
                      <a:pt x="2589" y="5755"/>
                    </a:cubicBezTo>
                    <a:lnTo>
                      <a:pt x="2589" y="4286"/>
                    </a:lnTo>
                    <a:cubicBezTo>
                      <a:pt x="3677" y="4249"/>
                      <a:pt x="4973" y="3236"/>
                      <a:pt x="5030" y="3192"/>
                    </a:cubicBezTo>
                    <a:cubicBezTo>
                      <a:pt x="5055" y="3171"/>
                      <a:pt x="5060" y="3134"/>
                      <a:pt x="5038" y="3108"/>
                    </a:cubicBezTo>
                    <a:cubicBezTo>
                      <a:pt x="5027" y="3094"/>
                      <a:pt x="5010" y="3086"/>
                      <a:pt x="4992" y="3086"/>
                    </a:cubicBezTo>
                    <a:cubicBezTo>
                      <a:pt x="4980" y="3086"/>
                      <a:pt x="4967" y="3090"/>
                      <a:pt x="4956" y="3099"/>
                    </a:cubicBezTo>
                    <a:cubicBezTo>
                      <a:pt x="4942" y="3110"/>
                      <a:pt x="3637" y="4130"/>
                      <a:pt x="2589" y="4167"/>
                    </a:cubicBezTo>
                    <a:lnTo>
                      <a:pt x="2589" y="3108"/>
                    </a:lnTo>
                    <a:cubicBezTo>
                      <a:pt x="3931" y="2421"/>
                      <a:pt x="4754" y="1206"/>
                      <a:pt x="4762" y="1193"/>
                    </a:cubicBezTo>
                    <a:cubicBezTo>
                      <a:pt x="4781" y="1166"/>
                      <a:pt x="4774" y="1129"/>
                      <a:pt x="4745" y="1111"/>
                    </a:cubicBezTo>
                    <a:cubicBezTo>
                      <a:pt x="4735" y="1104"/>
                      <a:pt x="4724" y="1101"/>
                      <a:pt x="4713" y="1101"/>
                    </a:cubicBezTo>
                    <a:cubicBezTo>
                      <a:pt x="4694" y="1101"/>
                      <a:pt x="4675" y="1111"/>
                      <a:pt x="4664" y="1128"/>
                    </a:cubicBezTo>
                    <a:cubicBezTo>
                      <a:pt x="4656" y="1139"/>
                      <a:pt x="3871" y="2298"/>
                      <a:pt x="2589" y="2975"/>
                    </a:cubicBezTo>
                    <a:lnTo>
                      <a:pt x="2589" y="60"/>
                    </a:lnTo>
                    <a:cubicBezTo>
                      <a:pt x="2589" y="27"/>
                      <a:pt x="2562" y="0"/>
                      <a:pt x="2530" y="0"/>
                    </a:cubicBez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6"/>
              <p:cNvSpPr/>
              <p:nvPr/>
            </p:nvSpPr>
            <p:spPr>
              <a:xfrm>
                <a:off x="-1552692" y="5854921"/>
                <a:ext cx="516914" cy="437283"/>
              </a:xfrm>
              <a:custGeom>
                <a:avLst/>
                <a:gdLst/>
                <a:ahLst/>
                <a:cxnLst/>
                <a:rect l="l" t="t" r="r" b="b"/>
                <a:pathLst>
                  <a:path w="3369" h="2850" extrusionOk="0">
                    <a:moveTo>
                      <a:pt x="0" y="0"/>
                    </a:moveTo>
                    <a:lnTo>
                      <a:pt x="68" y="353"/>
                    </a:lnTo>
                    <a:lnTo>
                      <a:pt x="96" y="508"/>
                    </a:lnTo>
                    <a:lnTo>
                      <a:pt x="160" y="852"/>
                    </a:lnTo>
                    <a:lnTo>
                      <a:pt x="190" y="1005"/>
                    </a:lnTo>
                    <a:lnTo>
                      <a:pt x="254" y="1349"/>
                    </a:lnTo>
                    <a:lnTo>
                      <a:pt x="283" y="1502"/>
                    </a:lnTo>
                    <a:lnTo>
                      <a:pt x="349" y="1846"/>
                    </a:lnTo>
                    <a:lnTo>
                      <a:pt x="377" y="1999"/>
                    </a:lnTo>
                    <a:lnTo>
                      <a:pt x="442" y="2344"/>
                    </a:lnTo>
                    <a:lnTo>
                      <a:pt x="470" y="2497"/>
                    </a:lnTo>
                    <a:lnTo>
                      <a:pt x="537" y="2849"/>
                    </a:lnTo>
                    <a:lnTo>
                      <a:pt x="2832" y="2849"/>
                    </a:lnTo>
                    <a:lnTo>
                      <a:pt x="2899" y="2497"/>
                    </a:lnTo>
                    <a:lnTo>
                      <a:pt x="2927" y="2344"/>
                    </a:lnTo>
                    <a:lnTo>
                      <a:pt x="2992" y="1999"/>
                    </a:lnTo>
                    <a:lnTo>
                      <a:pt x="3020" y="1846"/>
                    </a:lnTo>
                    <a:lnTo>
                      <a:pt x="3086" y="1502"/>
                    </a:lnTo>
                    <a:lnTo>
                      <a:pt x="3115" y="1349"/>
                    </a:lnTo>
                    <a:lnTo>
                      <a:pt x="3179" y="1005"/>
                    </a:lnTo>
                    <a:lnTo>
                      <a:pt x="3209" y="852"/>
                    </a:lnTo>
                    <a:lnTo>
                      <a:pt x="3274" y="508"/>
                    </a:lnTo>
                    <a:lnTo>
                      <a:pt x="3302" y="353"/>
                    </a:lnTo>
                    <a:lnTo>
                      <a:pt x="3369" y="0"/>
                    </a:lnTo>
                    <a:close/>
                  </a:path>
                </a:pathLst>
              </a:custGeom>
              <a:solidFill>
                <a:schemeClr val="accent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6"/>
              <p:cNvSpPr/>
              <p:nvPr/>
            </p:nvSpPr>
            <p:spPr>
              <a:xfrm>
                <a:off x="-1542259" y="5909083"/>
                <a:ext cx="496354" cy="23782"/>
              </a:xfrm>
              <a:custGeom>
                <a:avLst/>
                <a:gdLst/>
                <a:ahLst/>
                <a:cxnLst/>
                <a:rect l="l" t="t" r="r" b="b"/>
                <a:pathLst>
                  <a:path w="3235" h="155" extrusionOk="0">
                    <a:moveTo>
                      <a:pt x="0" y="0"/>
                    </a:moveTo>
                    <a:lnTo>
                      <a:pt x="28" y="155"/>
                    </a:lnTo>
                    <a:lnTo>
                      <a:pt x="3206" y="155"/>
                    </a:lnTo>
                    <a:lnTo>
                      <a:pt x="3234" y="0"/>
                    </a:lnTo>
                    <a:close/>
                  </a:path>
                </a:pathLst>
              </a:custGeom>
              <a:solidFill>
                <a:srgbClr val="3A0808">
                  <a:alpha val="4340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6"/>
              <p:cNvSpPr/>
              <p:nvPr/>
            </p:nvSpPr>
            <p:spPr>
              <a:xfrm>
                <a:off x="-1528143" y="5985493"/>
                <a:ext cx="467816" cy="23629"/>
              </a:xfrm>
              <a:custGeom>
                <a:avLst/>
                <a:gdLst/>
                <a:ahLst/>
                <a:cxnLst/>
                <a:rect l="l" t="t" r="r" b="b"/>
                <a:pathLst>
                  <a:path w="3049" h="154" extrusionOk="0">
                    <a:moveTo>
                      <a:pt x="0" y="1"/>
                    </a:moveTo>
                    <a:lnTo>
                      <a:pt x="30" y="154"/>
                    </a:lnTo>
                    <a:lnTo>
                      <a:pt x="3019" y="154"/>
                    </a:lnTo>
                    <a:lnTo>
                      <a:pt x="3049" y="1"/>
                    </a:lnTo>
                    <a:close/>
                  </a:path>
                </a:pathLst>
              </a:custGeom>
              <a:solidFill>
                <a:srgbClr val="3A0808">
                  <a:alpha val="4340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6"/>
              <p:cNvSpPr/>
              <p:nvPr/>
            </p:nvSpPr>
            <p:spPr>
              <a:xfrm>
                <a:off x="-1513874" y="6061903"/>
                <a:ext cx="439277" cy="23629"/>
              </a:xfrm>
              <a:custGeom>
                <a:avLst/>
                <a:gdLst/>
                <a:ahLst/>
                <a:cxnLst/>
                <a:rect l="l" t="t" r="r" b="b"/>
                <a:pathLst>
                  <a:path w="2863" h="154" extrusionOk="0">
                    <a:moveTo>
                      <a:pt x="1" y="0"/>
                    </a:moveTo>
                    <a:lnTo>
                      <a:pt x="30" y="153"/>
                    </a:lnTo>
                    <a:lnTo>
                      <a:pt x="2833" y="153"/>
                    </a:lnTo>
                    <a:lnTo>
                      <a:pt x="2862" y="0"/>
                    </a:lnTo>
                    <a:close/>
                  </a:path>
                </a:pathLst>
              </a:custGeom>
              <a:solidFill>
                <a:srgbClr val="3A0808">
                  <a:alpha val="4340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6"/>
              <p:cNvSpPr/>
              <p:nvPr/>
            </p:nvSpPr>
            <p:spPr>
              <a:xfrm>
                <a:off x="-1499297" y="6138159"/>
                <a:ext cx="410125" cy="23629"/>
              </a:xfrm>
              <a:custGeom>
                <a:avLst/>
                <a:gdLst/>
                <a:ahLst/>
                <a:cxnLst/>
                <a:rect l="l" t="t" r="r" b="b"/>
                <a:pathLst>
                  <a:path w="2673" h="154" extrusionOk="0">
                    <a:moveTo>
                      <a:pt x="1" y="0"/>
                    </a:moveTo>
                    <a:lnTo>
                      <a:pt x="29" y="153"/>
                    </a:lnTo>
                    <a:lnTo>
                      <a:pt x="2644" y="153"/>
                    </a:lnTo>
                    <a:lnTo>
                      <a:pt x="2672" y="0"/>
                    </a:lnTo>
                    <a:close/>
                  </a:path>
                </a:pathLst>
              </a:custGeom>
              <a:solidFill>
                <a:srgbClr val="3A0808">
                  <a:alpha val="4340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6"/>
              <p:cNvSpPr/>
              <p:nvPr/>
            </p:nvSpPr>
            <p:spPr>
              <a:xfrm>
                <a:off x="-1484875" y="6214416"/>
                <a:ext cx="381280" cy="23629"/>
              </a:xfrm>
              <a:custGeom>
                <a:avLst/>
                <a:gdLst/>
                <a:ahLst/>
                <a:cxnLst/>
                <a:rect l="l" t="t" r="r" b="b"/>
                <a:pathLst>
                  <a:path w="2485" h="154" extrusionOk="0">
                    <a:moveTo>
                      <a:pt x="0" y="1"/>
                    </a:moveTo>
                    <a:lnTo>
                      <a:pt x="28" y="154"/>
                    </a:lnTo>
                    <a:lnTo>
                      <a:pt x="2457" y="154"/>
                    </a:lnTo>
                    <a:lnTo>
                      <a:pt x="2485" y="1"/>
                    </a:lnTo>
                    <a:close/>
                  </a:path>
                </a:pathLst>
              </a:custGeom>
              <a:solidFill>
                <a:srgbClr val="3A0808">
                  <a:alpha val="4340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6"/>
            <p:cNvSpPr/>
            <p:nvPr/>
          </p:nvSpPr>
          <p:spPr>
            <a:xfrm>
              <a:off x="5659176" y="4346750"/>
              <a:ext cx="2517228" cy="169848"/>
            </a:xfrm>
            <a:custGeom>
              <a:avLst/>
              <a:gdLst/>
              <a:ahLst/>
              <a:cxnLst/>
              <a:rect l="l" t="t" r="r" b="b"/>
              <a:pathLst>
                <a:path w="42501" h="1868" extrusionOk="0">
                  <a:moveTo>
                    <a:pt x="21251" y="0"/>
                  </a:moveTo>
                  <a:cubicBezTo>
                    <a:pt x="9514" y="0"/>
                    <a:pt x="1" y="418"/>
                    <a:pt x="1" y="934"/>
                  </a:cubicBezTo>
                  <a:cubicBezTo>
                    <a:pt x="1" y="1449"/>
                    <a:pt x="9514" y="1867"/>
                    <a:pt x="21251" y="1867"/>
                  </a:cubicBezTo>
                  <a:cubicBezTo>
                    <a:pt x="32986" y="1867"/>
                    <a:pt x="42500" y="1449"/>
                    <a:pt x="42500" y="934"/>
                  </a:cubicBezTo>
                  <a:cubicBezTo>
                    <a:pt x="42500" y="418"/>
                    <a:pt x="32986" y="0"/>
                    <a:pt x="21251" y="0"/>
                  </a:cubicBezTo>
                  <a:close/>
                </a:path>
              </a:pathLst>
            </a:custGeom>
            <a:solidFill>
              <a:srgbClr val="3A0808">
                <a:alpha val="16350"/>
              </a:srgbClr>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8" name="Google Shape;908;p46"/>
            <p:cNvGrpSpPr/>
            <p:nvPr/>
          </p:nvGrpSpPr>
          <p:grpSpPr>
            <a:xfrm>
              <a:off x="6954559" y="3742322"/>
              <a:ext cx="878944" cy="680636"/>
              <a:chOff x="294309" y="3859210"/>
              <a:chExt cx="878944" cy="680636"/>
            </a:xfrm>
          </p:grpSpPr>
          <p:sp>
            <p:nvSpPr>
              <p:cNvPr id="909" name="Google Shape;909;p46"/>
              <p:cNvSpPr/>
              <p:nvPr/>
            </p:nvSpPr>
            <p:spPr>
              <a:xfrm>
                <a:off x="550190" y="3859210"/>
                <a:ext cx="309638" cy="170621"/>
              </a:xfrm>
              <a:custGeom>
                <a:avLst/>
                <a:gdLst/>
                <a:ahLst/>
                <a:cxnLst/>
                <a:rect l="l" t="t" r="r" b="b"/>
                <a:pathLst>
                  <a:path w="3185" h="1755" extrusionOk="0">
                    <a:moveTo>
                      <a:pt x="1592" y="1"/>
                    </a:moveTo>
                    <a:cubicBezTo>
                      <a:pt x="715" y="1"/>
                      <a:pt x="1" y="715"/>
                      <a:pt x="1" y="1593"/>
                    </a:cubicBezTo>
                    <a:lnTo>
                      <a:pt x="1" y="1754"/>
                    </a:lnTo>
                    <a:lnTo>
                      <a:pt x="422" y="1754"/>
                    </a:lnTo>
                    <a:lnTo>
                      <a:pt x="422" y="1593"/>
                    </a:lnTo>
                    <a:cubicBezTo>
                      <a:pt x="422" y="947"/>
                      <a:pt x="947" y="423"/>
                      <a:pt x="1592" y="423"/>
                    </a:cubicBezTo>
                    <a:cubicBezTo>
                      <a:pt x="2238" y="423"/>
                      <a:pt x="2762" y="947"/>
                      <a:pt x="2762" y="1593"/>
                    </a:cubicBezTo>
                    <a:lnTo>
                      <a:pt x="2762" y="1754"/>
                    </a:lnTo>
                    <a:lnTo>
                      <a:pt x="3184" y="1754"/>
                    </a:lnTo>
                    <a:lnTo>
                      <a:pt x="3184" y="1593"/>
                    </a:lnTo>
                    <a:cubicBezTo>
                      <a:pt x="3184" y="715"/>
                      <a:pt x="2470" y="1"/>
                      <a:pt x="1592" y="1"/>
                    </a:cubicBezTo>
                    <a:close/>
                  </a:path>
                </a:pathLst>
              </a:custGeom>
              <a:solidFill>
                <a:schemeClr val="accent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6"/>
              <p:cNvSpPr/>
              <p:nvPr/>
            </p:nvSpPr>
            <p:spPr>
              <a:xfrm>
                <a:off x="351766" y="4006205"/>
                <a:ext cx="821488" cy="533641"/>
              </a:xfrm>
              <a:custGeom>
                <a:avLst/>
                <a:gdLst/>
                <a:ahLst/>
                <a:cxnLst/>
                <a:rect l="l" t="t" r="r" b="b"/>
                <a:pathLst>
                  <a:path w="8450" h="5489" extrusionOk="0">
                    <a:moveTo>
                      <a:pt x="54" y="0"/>
                    </a:moveTo>
                    <a:cubicBezTo>
                      <a:pt x="25" y="0"/>
                      <a:pt x="0" y="23"/>
                      <a:pt x="0" y="53"/>
                    </a:cubicBezTo>
                    <a:lnTo>
                      <a:pt x="0" y="5436"/>
                    </a:lnTo>
                    <a:cubicBezTo>
                      <a:pt x="0" y="5464"/>
                      <a:pt x="25" y="5488"/>
                      <a:pt x="54" y="5488"/>
                    </a:cubicBezTo>
                    <a:lnTo>
                      <a:pt x="8397" y="5488"/>
                    </a:lnTo>
                    <a:cubicBezTo>
                      <a:pt x="8425" y="5488"/>
                      <a:pt x="8449" y="5464"/>
                      <a:pt x="8449" y="5436"/>
                    </a:cubicBezTo>
                    <a:lnTo>
                      <a:pt x="8449" y="53"/>
                    </a:lnTo>
                    <a:cubicBezTo>
                      <a:pt x="8449" y="23"/>
                      <a:pt x="8425" y="0"/>
                      <a:pt x="8397" y="0"/>
                    </a:cubicBezTo>
                    <a:close/>
                  </a:path>
                </a:pathLst>
              </a:custGeom>
              <a:solidFill>
                <a:schemeClr val="accent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6"/>
              <p:cNvSpPr/>
              <p:nvPr/>
            </p:nvSpPr>
            <p:spPr>
              <a:xfrm>
                <a:off x="294309" y="4006205"/>
                <a:ext cx="821391" cy="533641"/>
              </a:xfrm>
              <a:custGeom>
                <a:avLst/>
                <a:gdLst/>
                <a:ahLst/>
                <a:cxnLst/>
                <a:rect l="l" t="t" r="r" b="b"/>
                <a:pathLst>
                  <a:path w="8449" h="5489" extrusionOk="0">
                    <a:moveTo>
                      <a:pt x="236" y="0"/>
                    </a:moveTo>
                    <a:cubicBezTo>
                      <a:pt x="106" y="0"/>
                      <a:pt x="1" y="105"/>
                      <a:pt x="1" y="235"/>
                    </a:cubicBezTo>
                    <a:lnTo>
                      <a:pt x="1" y="5253"/>
                    </a:lnTo>
                    <a:cubicBezTo>
                      <a:pt x="1" y="5383"/>
                      <a:pt x="106" y="5488"/>
                      <a:pt x="236" y="5488"/>
                    </a:cubicBezTo>
                    <a:lnTo>
                      <a:pt x="8212" y="5488"/>
                    </a:lnTo>
                    <a:cubicBezTo>
                      <a:pt x="8343" y="5488"/>
                      <a:pt x="8448" y="5383"/>
                      <a:pt x="8448" y="5253"/>
                    </a:cubicBezTo>
                    <a:lnTo>
                      <a:pt x="8448" y="235"/>
                    </a:lnTo>
                    <a:cubicBezTo>
                      <a:pt x="8448" y="105"/>
                      <a:pt x="8343" y="0"/>
                      <a:pt x="8212" y="0"/>
                    </a:cubicBezTo>
                    <a:close/>
                  </a:path>
                </a:pathLst>
              </a:custGeom>
              <a:solidFill>
                <a:schemeClr val="accen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6"/>
              <p:cNvSpPr/>
              <p:nvPr/>
            </p:nvSpPr>
            <p:spPr>
              <a:xfrm>
                <a:off x="294309" y="4201420"/>
                <a:ext cx="821391" cy="158371"/>
              </a:xfrm>
              <a:custGeom>
                <a:avLst/>
                <a:gdLst/>
                <a:ahLst/>
                <a:cxnLst/>
                <a:rect l="l" t="t" r="r" b="b"/>
                <a:pathLst>
                  <a:path w="8449" h="1629" extrusionOk="0">
                    <a:moveTo>
                      <a:pt x="1" y="1"/>
                    </a:moveTo>
                    <a:lnTo>
                      <a:pt x="1" y="291"/>
                    </a:lnTo>
                    <a:cubicBezTo>
                      <a:pt x="929" y="1123"/>
                      <a:pt x="2515" y="1629"/>
                      <a:pt x="4224" y="1629"/>
                    </a:cubicBezTo>
                    <a:cubicBezTo>
                      <a:pt x="5934" y="1629"/>
                      <a:pt x="7519" y="1123"/>
                      <a:pt x="8448" y="291"/>
                    </a:cubicBezTo>
                    <a:lnTo>
                      <a:pt x="8448" y="1"/>
                    </a:lnTo>
                    <a:cubicBezTo>
                      <a:pt x="7585" y="876"/>
                      <a:pt x="5975" y="1419"/>
                      <a:pt x="4224" y="1419"/>
                    </a:cubicBezTo>
                    <a:cubicBezTo>
                      <a:pt x="2473" y="1419"/>
                      <a:pt x="862" y="876"/>
                      <a:pt x="1" y="1"/>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6"/>
              <p:cNvSpPr/>
              <p:nvPr/>
            </p:nvSpPr>
            <p:spPr>
              <a:xfrm>
                <a:off x="631659" y="4294750"/>
                <a:ext cx="146604" cy="105581"/>
              </a:xfrm>
              <a:custGeom>
                <a:avLst/>
                <a:gdLst/>
                <a:ahLst/>
                <a:cxnLst/>
                <a:rect l="l" t="t" r="r" b="b"/>
                <a:pathLst>
                  <a:path w="1508" h="1086" extrusionOk="0">
                    <a:moveTo>
                      <a:pt x="754" y="0"/>
                    </a:moveTo>
                    <a:cubicBezTo>
                      <a:pt x="337" y="0"/>
                      <a:pt x="0" y="242"/>
                      <a:pt x="0" y="543"/>
                    </a:cubicBezTo>
                    <a:cubicBezTo>
                      <a:pt x="0" y="843"/>
                      <a:pt x="337" y="1085"/>
                      <a:pt x="754" y="1085"/>
                    </a:cubicBezTo>
                    <a:cubicBezTo>
                      <a:pt x="1170" y="1085"/>
                      <a:pt x="1507" y="843"/>
                      <a:pt x="1507" y="543"/>
                    </a:cubicBezTo>
                    <a:cubicBezTo>
                      <a:pt x="1507" y="242"/>
                      <a:pt x="1170" y="0"/>
                      <a:pt x="754" y="0"/>
                    </a:cubicBezTo>
                    <a:close/>
                  </a:path>
                </a:pathLst>
              </a:custGeom>
              <a:solidFill>
                <a:schemeClr val="accent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4E890F0B-FE96-3661-65C3-0774ED5FBD2E}"/>
              </a:ext>
            </a:extLst>
          </p:cNvPr>
          <p:cNvSpPr txBox="1"/>
          <p:nvPr/>
        </p:nvSpPr>
        <p:spPr>
          <a:xfrm>
            <a:off x="881283" y="1958688"/>
            <a:ext cx="3654192" cy="1953868"/>
          </a:xfrm>
          <a:prstGeom prst="rect">
            <a:avLst/>
          </a:prstGeom>
          <a:noFill/>
        </p:spPr>
        <p:txBody>
          <a:bodyPr wrap="square">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Yên</a:t>
            </a:r>
            <a:r>
              <a:rPr lang="en-US" sz="2800" b="1" dirty="0">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2EDE053E-46B2-F351-D501-C641849591C7}"/>
              </a:ext>
            </a:extLst>
          </p:cNvPr>
          <p:cNvSpPr/>
          <p:nvPr/>
        </p:nvSpPr>
        <p:spPr>
          <a:xfrm>
            <a:off x="1582105" y="968104"/>
            <a:ext cx="2252547" cy="669074"/>
          </a:xfrm>
          <a:prstGeom prst="roundRect">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Nội dung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802"/>
        <p:cNvGrpSpPr/>
        <p:nvPr/>
      </p:nvGrpSpPr>
      <p:grpSpPr>
        <a:xfrm>
          <a:off x="0" y="0"/>
          <a:ext cx="0" cy="0"/>
          <a:chOff x="0" y="0"/>
          <a:chExt cx="0" cy="0"/>
        </a:xfrm>
      </p:grpSpPr>
      <p:sp>
        <p:nvSpPr>
          <p:cNvPr id="8" name="TextBox 7">
            <a:extLst>
              <a:ext uri="{FF2B5EF4-FFF2-40B4-BE49-F238E27FC236}">
                <a16:creationId xmlns:a16="http://schemas.microsoft.com/office/drawing/2014/main" id="{91875494-ED62-F7ED-AE7F-849FAE7411D1}"/>
              </a:ext>
            </a:extLst>
          </p:cNvPr>
          <p:cNvSpPr txBox="1"/>
          <p:nvPr/>
        </p:nvSpPr>
        <p:spPr>
          <a:xfrm>
            <a:off x="1180170" y="435027"/>
            <a:ext cx="6783659" cy="461665"/>
          </a:xfrm>
          <a:prstGeom prst="rect">
            <a:avLst/>
          </a:prstGeom>
          <a:noFill/>
        </p:spPr>
        <p:txBody>
          <a:bodyPr wrap="square">
            <a:spAutoFit/>
          </a:bodyPr>
          <a:lstStyle/>
          <a:p>
            <a:pPr algn="ctr">
              <a:spcBef>
                <a:spcPts val="100"/>
              </a:spcBef>
              <a:spcAft>
                <a:spcPts val="100"/>
              </a:spcAft>
            </a:pPr>
            <a:r>
              <a:rPr lang="en-US" sz="2400" b="1">
                <a:solidFill>
                  <a:srgbClr val="C00000"/>
                </a:solidFill>
                <a:effectLst/>
                <a:latin typeface="+mn-lt"/>
                <a:ea typeface="Times New Roman" panose="02020603050405020304" pitchFamily="18" charset="0"/>
              </a:rPr>
              <a:t>1. </a:t>
            </a:r>
            <a:r>
              <a:rPr lang="vi-VN" sz="2400" b="1">
                <a:solidFill>
                  <a:srgbClr val="C00000"/>
                </a:solidFill>
                <a:effectLst/>
                <a:latin typeface="+mn-lt"/>
                <a:ea typeface="Times New Roman" panose="02020603050405020304" pitchFamily="18" charset="0"/>
              </a:rPr>
              <a:t>Tìm kiếm thông tin</a:t>
            </a:r>
            <a:endParaRPr lang="en-US" sz="2400">
              <a:solidFill>
                <a:srgbClr val="C00000"/>
              </a:solidFill>
              <a:effectLst/>
              <a:latin typeface="+mn-lt"/>
              <a:ea typeface="Times New Roman" panose="02020603050405020304" pitchFamily="18" charset="0"/>
            </a:endParaRPr>
          </a:p>
        </p:txBody>
      </p:sp>
      <p:sp>
        <p:nvSpPr>
          <p:cNvPr id="9" name="Pentagon 10">
            <a:extLst>
              <a:ext uri="{FF2B5EF4-FFF2-40B4-BE49-F238E27FC236}">
                <a16:creationId xmlns:a16="http://schemas.microsoft.com/office/drawing/2014/main" id="{DA491C67-50CC-57DB-69F2-8C9FC68863F3}"/>
              </a:ext>
            </a:extLst>
          </p:cNvPr>
          <p:cNvSpPr/>
          <p:nvPr/>
        </p:nvSpPr>
        <p:spPr>
          <a:xfrm>
            <a:off x="296513" y="1067433"/>
            <a:ext cx="3763818" cy="545976"/>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latin typeface="Arial" panose="020B0604020202020204" pitchFamily="34" charset="0"/>
                <a:cs typeface="Arial" panose="020B0604020202020204" pitchFamily="34" charset="0"/>
              </a:rPr>
              <a:t>a. Tìm kiếm thông tin</a:t>
            </a:r>
            <a:endParaRPr lang="en-US" sz="2200" b="1" dirty="0">
              <a:solidFill>
                <a:srgbClr val="FFFFF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DAB4886-75CD-DC51-BAD7-F25606A87844}"/>
              </a:ext>
            </a:extLst>
          </p:cNvPr>
          <p:cNvSpPr/>
          <p:nvPr/>
        </p:nvSpPr>
        <p:spPr>
          <a:xfrm>
            <a:off x="477508" y="1744160"/>
            <a:ext cx="6117210" cy="2882264"/>
          </a:xfrm>
          <a:prstGeom prst="rect">
            <a:avLst/>
          </a:prstGeom>
        </p:spPr>
        <p:txBody>
          <a:bodyPr wrap="square">
            <a:spAutoFit/>
          </a:bodyPr>
          <a:lstStyle/>
          <a:p>
            <a:pPr marL="285750" lvl="0" indent="-285750" algn="just">
              <a:lnSpc>
                <a:spcPct val="150000"/>
              </a:lnSpc>
              <a:spcBef>
                <a:spcPts val="100"/>
              </a:spcBef>
              <a:spcAft>
                <a:spcPts val="100"/>
              </a:spcAft>
              <a:buFont typeface="Arial" panose="020B0604020202020204" pitchFamily="34" charset="0"/>
              <a:buChar char="•"/>
            </a:pPr>
            <a:r>
              <a:rPr lang="en-US" sz="2000" dirty="0" err="1">
                <a:latin typeface="+mn-lt"/>
                <a:ea typeface="Calibri" panose="020F0502020204030204" pitchFamily="34" charset="0"/>
              </a:rPr>
              <a:t>Mục</a:t>
            </a:r>
            <a:r>
              <a:rPr lang="en-US" sz="2000" dirty="0">
                <a:latin typeface="+mn-lt"/>
                <a:ea typeface="Calibri" panose="020F0502020204030204" pitchFamily="34" charset="0"/>
              </a:rPr>
              <a:t> </a:t>
            </a:r>
            <a:r>
              <a:rPr lang="en-US" sz="2000" dirty="0" err="1">
                <a:latin typeface="+mn-lt"/>
                <a:ea typeface="Calibri" panose="020F0502020204030204" pitchFamily="34" charset="0"/>
              </a:rPr>
              <a:t>số</a:t>
            </a:r>
            <a:r>
              <a:rPr lang="en-US" sz="2000" dirty="0">
                <a:latin typeface="+mn-lt"/>
                <a:ea typeface="Calibri" panose="020F0502020204030204" pitchFamily="34" charset="0"/>
              </a:rPr>
              <a:t> </a:t>
            </a:r>
            <a:r>
              <a:rPr lang="en-US" sz="2000" dirty="0" err="1">
                <a:latin typeface="+mn-lt"/>
                <a:ea typeface="Calibri" panose="020F0502020204030204" pitchFamily="34" charset="0"/>
              </a:rPr>
              <a:t>liệu</a:t>
            </a:r>
            <a:r>
              <a:rPr lang="en-US" sz="2000" dirty="0">
                <a:latin typeface="+mn-lt"/>
                <a:ea typeface="Calibri" panose="020F0502020204030204" pitchFamily="34" charset="0"/>
              </a:rPr>
              <a:t> </a:t>
            </a:r>
            <a:r>
              <a:rPr lang="en-US" sz="2000" dirty="0" err="1">
                <a:latin typeface="+mn-lt"/>
                <a:ea typeface="Calibri" panose="020F0502020204030204" pitchFamily="34" charset="0"/>
              </a:rPr>
              <a:t>việc</a:t>
            </a:r>
            <a:r>
              <a:rPr lang="en-US" sz="2000" dirty="0">
                <a:latin typeface="+mn-lt"/>
                <a:ea typeface="Calibri" panose="020F0502020204030204" pitchFamily="34" charset="0"/>
              </a:rPr>
              <a:t> </a:t>
            </a:r>
            <a:r>
              <a:rPr lang="en-US" sz="2000" dirty="0" err="1">
                <a:latin typeface="+mn-lt"/>
                <a:ea typeface="Calibri" panose="020F0502020204030204" pitchFamily="34" charset="0"/>
              </a:rPr>
              <a:t>làm</a:t>
            </a:r>
            <a:r>
              <a:rPr lang="en-US" sz="2000" dirty="0">
                <a:latin typeface="+mn-lt"/>
                <a:ea typeface="Calibri" panose="020F0502020204030204" pitchFamily="34" charset="0"/>
              </a:rPr>
              <a:t> </a:t>
            </a:r>
            <a:r>
              <a:rPr lang="en-US" sz="2000" dirty="0" err="1">
                <a:latin typeface="+mn-lt"/>
                <a:ea typeface="Calibri" panose="020F0502020204030204" pitchFamily="34" charset="0"/>
              </a:rPr>
              <a:t>của</a:t>
            </a:r>
            <a:r>
              <a:rPr lang="en-US" sz="2000" dirty="0">
                <a:latin typeface="+mn-lt"/>
                <a:ea typeface="Calibri" panose="020F0502020204030204" pitchFamily="34" charset="0"/>
              </a:rPr>
              <a:t> </a:t>
            </a:r>
            <a:r>
              <a:rPr lang="en-US" sz="2000" dirty="0" err="1">
                <a:latin typeface="+mn-lt"/>
                <a:ea typeface="Calibri" panose="020F0502020204030204" pitchFamily="34" charset="0"/>
              </a:rPr>
              <a:t>Tổng</a:t>
            </a:r>
            <a:r>
              <a:rPr lang="en-US" sz="2000" dirty="0">
                <a:latin typeface="+mn-lt"/>
                <a:ea typeface="Calibri" panose="020F0502020204030204" pitchFamily="34" charset="0"/>
              </a:rPr>
              <a:t> </a:t>
            </a:r>
            <a:r>
              <a:rPr lang="en-US" sz="2000" dirty="0" err="1">
                <a:latin typeface="+mn-lt"/>
                <a:ea typeface="Calibri" panose="020F0502020204030204" pitchFamily="34" charset="0"/>
              </a:rPr>
              <a:t>cục</a:t>
            </a:r>
            <a:r>
              <a:rPr lang="en-US" sz="2000" dirty="0">
                <a:latin typeface="+mn-lt"/>
                <a:ea typeface="Calibri" panose="020F0502020204030204" pitchFamily="34" charset="0"/>
              </a:rPr>
              <a:t> </a:t>
            </a:r>
            <a:r>
              <a:rPr lang="en-US" sz="2000" dirty="0" err="1">
                <a:latin typeface="+mn-lt"/>
                <a:ea typeface="Calibri" panose="020F0502020204030204" pitchFamily="34" charset="0"/>
              </a:rPr>
              <a:t>Thống</a:t>
            </a:r>
            <a:r>
              <a:rPr lang="en-US" sz="2000" dirty="0">
                <a:latin typeface="+mn-lt"/>
                <a:ea typeface="Calibri" panose="020F0502020204030204" pitchFamily="34" charset="0"/>
              </a:rPr>
              <a:t> </a:t>
            </a:r>
            <a:r>
              <a:rPr lang="en-US" sz="2000" dirty="0" err="1">
                <a:latin typeface="+mn-lt"/>
                <a:ea typeface="Calibri" panose="020F0502020204030204" pitchFamily="34" charset="0"/>
              </a:rPr>
              <a:t>kê</a:t>
            </a:r>
            <a:r>
              <a:rPr lang="en-US" sz="2000" dirty="0">
                <a:latin typeface="+mn-lt"/>
                <a:ea typeface="Calibri" panose="020F0502020204030204" pitchFamily="34" charset="0"/>
              </a:rPr>
              <a:t> </a:t>
            </a:r>
            <a:r>
              <a:rPr lang="en-US" sz="2000" dirty="0" err="1">
                <a:latin typeface="+mn-lt"/>
                <a:ea typeface="Calibri" panose="020F0502020204030204" pitchFamily="34" charset="0"/>
              </a:rPr>
              <a:t>công</a:t>
            </a:r>
            <a:r>
              <a:rPr lang="en-US" sz="2000" dirty="0">
                <a:latin typeface="+mn-lt"/>
                <a:ea typeface="Calibri" panose="020F0502020204030204" pitchFamily="34" charset="0"/>
              </a:rPr>
              <a:t> </a:t>
            </a:r>
            <a:r>
              <a:rPr lang="en-US" sz="2000" dirty="0" err="1">
                <a:latin typeface="+mn-lt"/>
                <a:ea typeface="Calibri" panose="020F0502020204030204" pitchFamily="34" charset="0"/>
              </a:rPr>
              <a:t>bố</a:t>
            </a:r>
            <a:r>
              <a:rPr lang="en-US" sz="2000" dirty="0">
                <a:latin typeface="+mn-lt"/>
                <a:ea typeface="Calibri" panose="020F0502020204030204" pitchFamily="34" charset="0"/>
              </a:rPr>
              <a:t> </a:t>
            </a:r>
            <a:r>
              <a:rPr lang="en-US" sz="2000" dirty="0" err="1">
                <a:latin typeface="+mn-lt"/>
                <a:ea typeface="Calibri" panose="020F0502020204030204" pitchFamily="34" charset="0"/>
              </a:rPr>
              <a:t>tại</a:t>
            </a:r>
            <a:r>
              <a:rPr lang="en-US" sz="2000" dirty="0">
                <a:latin typeface="+mn-lt"/>
                <a:ea typeface="Calibri" panose="020F0502020204030204" pitchFamily="34" charset="0"/>
              </a:rPr>
              <a:t> </a:t>
            </a:r>
            <a:r>
              <a:rPr lang="en-US" sz="2000" dirty="0" err="1">
                <a:latin typeface="+mn-lt"/>
                <a:ea typeface="Calibri" panose="020F0502020204030204" pitchFamily="34" charset="0"/>
              </a:rPr>
              <a:t>địa</a:t>
            </a:r>
            <a:r>
              <a:rPr lang="en-US" sz="2000" dirty="0">
                <a:latin typeface="+mn-lt"/>
                <a:ea typeface="Calibri" panose="020F0502020204030204" pitchFamily="34" charset="0"/>
              </a:rPr>
              <a:t> </a:t>
            </a:r>
            <a:r>
              <a:rPr lang="en-US" sz="2000" dirty="0" err="1">
                <a:latin typeface="+mn-lt"/>
                <a:ea typeface="Calibri" panose="020F0502020204030204" pitchFamily="34" charset="0"/>
              </a:rPr>
              <a:t>chỉ</a:t>
            </a:r>
            <a:r>
              <a:rPr lang="en-US" sz="2000" dirty="0">
                <a:latin typeface="+mn-lt"/>
                <a:ea typeface="Calibri" panose="020F0502020204030204" pitchFamily="34" charset="0"/>
              </a:rPr>
              <a:t> </a:t>
            </a:r>
            <a:r>
              <a:rPr lang="en-US" sz="2000" dirty="0">
                <a:solidFill>
                  <a:srgbClr val="0070C0"/>
                </a:solidFill>
                <a:latin typeface="+mn-lt"/>
                <a:ea typeface="Calibri" panose="020F0502020204030204" pitchFamily="34" charset="0"/>
                <a:hlinkClick r:id="rId3">
                  <a:extLst>
                    <a:ext uri="{A12FA001-AC4F-418D-AE19-62706E023703}">
                      <ahyp:hlinkClr xmlns:ahyp="http://schemas.microsoft.com/office/drawing/2018/hyperlinkcolor" val="tx"/>
                    </a:ext>
                  </a:extLst>
                </a:hlinkClick>
              </a:rPr>
              <a:t>https://www.gso.gov.vn/lao-dong</a:t>
            </a:r>
            <a:endParaRPr lang="en-US" sz="2000" dirty="0">
              <a:solidFill>
                <a:srgbClr val="0070C0"/>
              </a:solidFill>
              <a:latin typeface="+mn-lt"/>
              <a:ea typeface="Calibri" panose="020F0502020204030204" pitchFamily="34" charset="0"/>
            </a:endParaRPr>
          </a:p>
          <a:p>
            <a:pPr marL="285750" lvl="0" indent="-285750" algn="just">
              <a:lnSpc>
                <a:spcPct val="150000"/>
              </a:lnSpc>
              <a:spcBef>
                <a:spcPts val="100"/>
              </a:spcBef>
              <a:spcAft>
                <a:spcPts val="100"/>
              </a:spcAft>
              <a:buFont typeface="Arial" panose="020B0604020202020204" pitchFamily="34" charset="0"/>
              <a:buChar char="•"/>
            </a:pPr>
            <a:r>
              <a:rPr lang="en-US" sz="2000" dirty="0" err="1">
                <a:latin typeface="+mn-lt"/>
                <a:ea typeface="Calibri" panose="020F0502020204030204" pitchFamily="34" charset="0"/>
              </a:rPr>
              <a:t>Các</a:t>
            </a:r>
            <a:r>
              <a:rPr lang="en-US" sz="2000" dirty="0">
                <a:latin typeface="+mn-lt"/>
                <a:ea typeface="Calibri" panose="020F0502020204030204" pitchFamily="34" charset="0"/>
              </a:rPr>
              <a:t> website </a:t>
            </a:r>
            <a:r>
              <a:rPr lang="en-US" sz="2000" dirty="0" err="1">
                <a:latin typeface="+mn-lt"/>
                <a:ea typeface="Calibri" panose="020F0502020204030204" pitchFamily="34" charset="0"/>
              </a:rPr>
              <a:t>của</a:t>
            </a:r>
            <a:r>
              <a:rPr lang="en-US" sz="2000" dirty="0">
                <a:latin typeface="+mn-lt"/>
                <a:ea typeface="Calibri" panose="020F0502020204030204" pitchFamily="34" charset="0"/>
              </a:rPr>
              <a:t> </a:t>
            </a:r>
            <a:r>
              <a:rPr lang="en-US" sz="2000" dirty="0" err="1">
                <a:latin typeface="+mn-lt"/>
                <a:ea typeface="Calibri" panose="020F0502020204030204" pitchFamily="34" charset="0"/>
              </a:rPr>
              <a:t>tỉnh</a:t>
            </a:r>
            <a:r>
              <a:rPr lang="en-US" sz="2000" dirty="0">
                <a:latin typeface="+mn-lt"/>
                <a:ea typeface="Calibri" panose="020F0502020204030204" pitchFamily="34" charset="0"/>
              </a:rPr>
              <a:t> </a:t>
            </a:r>
            <a:r>
              <a:rPr lang="en-US" sz="2000" dirty="0" err="1">
                <a:latin typeface="+mn-lt"/>
                <a:ea typeface="Calibri" panose="020F0502020204030204" pitchFamily="34" charset="0"/>
              </a:rPr>
              <a:t>thành</a:t>
            </a:r>
            <a:r>
              <a:rPr lang="en-US" sz="2000" dirty="0">
                <a:latin typeface="+mn-lt"/>
                <a:ea typeface="Calibri" panose="020F0502020204030204" pitchFamily="34" charset="0"/>
              </a:rPr>
              <a:t> </a:t>
            </a:r>
            <a:r>
              <a:rPr lang="en-US" sz="2000" dirty="0" err="1">
                <a:latin typeface="+mn-lt"/>
                <a:ea typeface="Calibri" panose="020F0502020204030204" pitchFamily="34" charset="0"/>
              </a:rPr>
              <a:t>phố</a:t>
            </a:r>
            <a:r>
              <a:rPr lang="en-US" sz="2000" dirty="0">
                <a:latin typeface="+mn-lt"/>
                <a:ea typeface="Calibri" panose="020F0502020204030204" pitchFamily="34" charset="0"/>
              </a:rPr>
              <a:t>.</a:t>
            </a:r>
          </a:p>
          <a:p>
            <a:pPr marL="285750" lvl="0" indent="-285750" algn="just">
              <a:lnSpc>
                <a:spcPct val="150000"/>
              </a:lnSpc>
              <a:spcBef>
                <a:spcPts val="100"/>
              </a:spcBef>
              <a:spcAft>
                <a:spcPts val="100"/>
              </a:spcAft>
              <a:buFont typeface="Arial" panose="020B0604020202020204" pitchFamily="34" charset="0"/>
              <a:buChar char="•"/>
            </a:pPr>
            <a:r>
              <a:rPr lang="en-US" sz="2000" dirty="0" err="1">
                <a:latin typeface="+mn-lt"/>
                <a:ea typeface="Calibri" panose="020F0502020204030204" pitchFamily="34" charset="0"/>
              </a:rPr>
              <a:t>Sách</a:t>
            </a:r>
            <a:r>
              <a:rPr lang="en-US" sz="2000" dirty="0">
                <a:latin typeface="+mn-lt"/>
                <a:ea typeface="Calibri" panose="020F0502020204030204" pitchFamily="34" charset="0"/>
              </a:rPr>
              <a:t>, </a:t>
            </a:r>
            <a:r>
              <a:rPr lang="en-US" sz="2000" dirty="0" err="1">
                <a:latin typeface="+mn-lt"/>
                <a:ea typeface="Calibri" panose="020F0502020204030204" pitchFamily="34" charset="0"/>
              </a:rPr>
              <a:t>báo</a:t>
            </a:r>
            <a:r>
              <a:rPr lang="en-US" sz="2000" dirty="0">
                <a:latin typeface="+mn-lt"/>
                <a:ea typeface="Calibri" panose="020F0502020204030204" pitchFamily="34" charset="0"/>
              </a:rPr>
              <a:t>, </a:t>
            </a:r>
            <a:r>
              <a:rPr lang="en-US" sz="2000" dirty="0" err="1">
                <a:latin typeface="+mn-lt"/>
                <a:ea typeface="Calibri" panose="020F0502020204030204" pitchFamily="34" charset="0"/>
              </a:rPr>
              <a:t>tạp</a:t>
            </a:r>
            <a:r>
              <a:rPr lang="en-US" sz="2000" dirty="0">
                <a:latin typeface="+mn-lt"/>
                <a:ea typeface="Calibri" panose="020F0502020204030204" pitchFamily="34" charset="0"/>
              </a:rPr>
              <a:t> </a:t>
            </a:r>
            <a:r>
              <a:rPr lang="en-US" sz="2000" dirty="0" err="1">
                <a:latin typeface="+mn-lt"/>
                <a:ea typeface="Calibri" panose="020F0502020204030204" pitchFamily="34" charset="0"/>
              </a:rPr>
              <a:t>chí</a:t>
            </a:r>
            <a:r>
              <a:rPr lang="en-US" sz="2000" dirty="0">
                <a:latin typeface="+mn-lt"/>
                <a:ea typeface="Calibri" panose="020F0502020204030204" pitchFamily="34" charset="0"/>
              </a:rPr>
              <a:t>,…</a:t>
            </a:r>
            <a:r>
              <a:rPr lang="en-US" sz="2000" dirty="0" err="1">
                <a:latin typeface="+mn-lt"/>
                <a:ea typeface="Calibri" panose="020F0502020204030204" pitchFamily="34" charset="0"/>
              </a:rPr>
              <a:t>của</a:t>
            </a:r>
            <a:r>
              <a:rPr lang="en-US" sz="2000" dirty="0">
                <a:latin typeface="+mn-lt"/>
                <a:ea typeface="Calibri" panose="020F0502020204030204" pitchFamily="34" charset="0"/>
              </a:rPr>
              <a:t> </a:t>
            </a:r>
            <a:r>
              <a:rPr lang="en-US" sz="2000" dirty="0" err="1">
                <a:latin typeface="+mn-lt"/>
                <a:ea typeface="Calibri" panose="020F0502020204030204" pitchFamily="34" charset="0"/>
              </a:rPr>
              <a:t>Tổng</a:t>
            </a:r>
            <a:r>
              <a:rPr lang="en-US" sz="2000" dirty="0">
                <a:latin typeface="+mn-lt"/>
                <a:ea typeface="Calibri" panose="020F0502020204030204" pitchFamily="34" charset="0"/>
              </a:rPr>
              <a:t> </a:t>
            </a:r>
            <a:r>
              <a:rPr lang="en-US" sz="2000" dirty="0" err="1">
                <a:latin typeface="+mn-lt"/>
                <a:ea typeface="Calibri" panose="020F0502020204030204" pitchFamily="34" charset="0"/>
              </a:rPr>
              <a:t>cục</a:t>
            </a:r>
            <a:r>
              <a:rPr lang="en-US" sz="2000" dirty="0">
                <a:latin typeface="+mn-lt"/>
                <a:ea typeface="Calibri" panose="020F0502020204030204" pitchFamily="34" charset="0"/>
              </a:rPr>
              <a:t> </a:t>
            </a:r>
            <a:r>
              <a:rPr lang="en-US" sz="2000" dirty="0" err="1">
                <a:latin typeface="+mn-lt"/>
                <a:ea typeface="Calibri" panose="020F0502020204030204" pitchFamily="34" charset="0"/>
              </a:rPr>
              <a:t>Dân</a:t>
            </a:r>
            <a:r>
              <a:rPr lang="en-US" sz="2000" dirty="0">
                <a:latin typeface="+mn-lt"/>
                <a:ea typeface="Calibri" panose="020F0502020204030204" pitchFamily="34" charset="0"/>
              </a:rPr>
              <a:t> </a:t>
            </a:r>
            <a:r>
              <a:rPr lang="en-US" sz="2000" dirty="0" err="1">
                <a:latin typeface="+mn-lt"/>
                <a:ea typeface="Calibri" panose="020F0502020204030204" pitchFamily="34" charset="0"/>
              </a:rPr>
              <a:t>số</a:t>
            </a:r>
            <a:r>
              <a:rPr lang="en-US" sz="2000" dirty="0">
                <a:latin typeface="+mn-lt"/>
                <a:ea typeface="Calibri" panose="020F0502020204030204" pitchFamily="34" charset="0"/>
              </a:rPr>
              <a:t> - </a:t>
            </a:r>
            <a:r>
              <a:rPr lang="en-US" sz="2000" dirty="0" err="1">
                <a:latin typeface="+mn-lt"/>
                <a:ea typeface="Calibri" panose="020F0502020204030204" pitchFamily="34" charset="0"/>
              </a:rPr>
              <a:t>Kế</a:t>
            </a:r>
            <a:r>
              <a:rPr lang="en-US" sz="2000" dirty="0">
                <a:latin typeface="+mn-lt"/>
                <a:ea typeface="Calibri" panose="020F0502020204030204" pitchFamily="34" charset="0"/>
              </a:rPr>
              <a:t> </a:t>
            </a:r>
            <a:r>
              <a:rPr lang="en-US" sz="2000" dirty="0" err="1">
                <a:latin typeface="+mn-lt"/>
                <a:ea typeface="Calibri" panose="020F0502020204030204" pitchFamily="34" charset="0"/>
              </a:rPr>
              <a:t>hoạch</a:t>
            </a:r>
            <a:r>
              <a:rPr lang="en-US" sz="2000" dirty="0">
                <a:latin typeface="+mn-lt"/>
                <a:ea typeface="Calibri" panose="020F0502020204030204" pitchFamily="34" charset="0"/>
              </a:rPr>
              <a:t> </a:t>
            </a:r>
            <a:r>
              <a:rPr lang="en-US" sz="2000" dirty="0" err="1">
                <a:latin typeface="+mn-lt"/>
                <a:ea typeface="Calibri" panose="020F0502020204030204" pitchFamily="34" charset="0"/>
              </a:rPr>
              <a:t>hóa</a:t>
            </a:r>
            <a:r>
              <a:rPr lang="en-US" sz="2000" dirty="0">
                <a:latin typeface="+mn-lt"/>
                <a:ea typeface="Calibri" panose="020F0502020204030204" pitchFamily="34" charset="0"/>
              </a:rPr>
              <a:t> </a:t>
            </a:r>
            <a:r>
              <a:rPr lang="en-US" sz="2000" dirty="0" err="1">
                <a:latin typeface="+mn-lt"/>
                <a:ea typeface="Calibri" panose="020F0502020204030204" pitchFamily="34" charset="0"/>
              </a:rPr>
              <a:t>gia</a:t>
            </a:r>
            <a:r>
              <a:rPr lang="en-US" sz="2000" dirty="0">
                <a:latin typeface="+mn-lt"/>
                <a:ea typeface="Calibri" panose="020F0502020204030204" pitchFamily="34" charset="0"/>
              </a:rPr>
              <a:t> </a:t>
            </a:r>
            <a:r>
              <a:rPr lang="en-US" sz="2000" dirty="0" err="1">
                <a:latin typeface="+mn-lt"/>
                <a:ea typeface="Calibri" panose="020F0502020204030204" pitchFamily="34" charset="0"/>
              </a:rPr>
              <a:t>đình</a:t>
            </a:r>
            <a:r>
              <a:rPr lang="en-US" sz="2000" dirty="0">
                <a:latin typeface="+mn-lt"/>
                <a:ea typeface="Calibri" panose="020F0502020204030204" pitchFamily="34" charset="0"/>
              </a:rPr>
              <a:t>.</a:t>
            </a:r>
          </a:p>
          <a:p>
            <a:pPr marL="285750" lvl="0" indent="-285750" algn="just">
              <a:lnSpc>
                <a:spcPct val="150000"/>
              </a:lnSpc>
              <a:spcBef>
                <a:spcPts val="100"/>
              </a:spcBef>
              <a:spcAft>
                <a:spcPts val="100"/>
              </a:spcAft>
              <a:buFont typeface="Arial" panose="020B0604020202020204" pitchFamily="34" charset="0"/>
              <a:buChar char="•"/>
            </a:pPr>
            <a:r>
              <a:rPr lang="en-US" sz="2000" dirty="0" err="1">
                <a:latin typeface="+mn-lt"/>
                <a:ea typeface="Calibri" panose="020F0502020204030204" pitchFamily="34" charset="0"/>
              </a:rPr>
              <a:t>Tham</a:t>
            </a:r>
            <a:r>
              <a:rPr lang="en-US" sz="2000" dirty="0">
                <a:latin typeface="+mn-lt"/>
                <a:ea typeface="Calibri" panose="020F0502020204030204" pitchFamily="34" charset="0"/>
              </a:rPr>
              <a:t> </a:t>
            </a:r>
            <a:r>
              <a:rPr lang="en-US" sz="2000" dirty="0" err="1">
                <a:latin typeface="+mn-lt"/>
                <a:ea typeface="Calibri" panose="020F0502020204030204" pitchFamily="34" charset="0"/>
              </a:rPr>
              <a:t>khảo</a:t>
            </a:r>
            <a:r>
              <a:rPr lang="en-US" sz="2000" dirty="0">
                <a:latin typeface="+mn-lt"/>
                <a:ea typeface="Calibri" panose="020F0502020204030204" pitchFamily="34" charset="0"/>
              </a:rPr>
              <a:t> </a:t>
            </a:r>
            <a:r>
              <a:rPr lang="en-US" sz="2000" dirty="0" err="1">
                <a:latin typeface="+mn-lt"/>
                <a:ea typeface="Calibri" panose="020F0502020204030204" pitchFamily="34" charset="0"/>
              </a:rPr>
              <a:t>thông</a:t>
            </a:r>
            <a:r>
              <a:rPr lang="en-US" sz="2000" dirty="0">
                <a:latin typeface="+mn-lt"/>
                <a:ea typeface="Calibri" panose="020F0502020204030204" pitchFamily="34" charset="0"/>
              </a:rPr>
              <a:t> tin ở </a:t>
            </a:r>
            <a:r>
              <a:rPr lang="en-US" sz="2000" dirty="0" err="1">
                <a:latin typeface="+mn-lt"/>
                <a:ea typeface="Calibri" panose="020F0502020204030204" pitchFamily="34" charset="0"/>
              </a:rPr>
              <a:t>phần</a:t>
            </a:r>
            <a:r>
              <a:rPr lang="en-US" sz="2000" dirty="0">
                <a:latin typeface="+mn-lt"/>
                <a:ea typeface="Calibri" panose="020F0502020204030204" pitchFamily="34" charset="0"/>
              </a:rPr>
              <a:t> </a:t>
            </a:r>
            <a:r>
              <a:rPr lang="en-US" sz="2000" dirty="0" err="1">
                <a:latin typeface="+mn-lt"/>
                <a:ea typeface="Calibri" panose="020F0502020204030204" pitchFamily="34" charset="0"/>
              </a:rPr>
              <a:t>Phụ</a:t>
            </a:r>
            <a:r>
              <a:rPr lang="en-US" sz="2000" dirty="0">
                <a:latin typeface="+mn-lt"/>
                <a:ea typeface="Calibri" panose="020F0502020204030204" pitchFamily="34" charset="0"/>
              </a:rPr>
              <a:t> </a:t>
            </a:r>
            <a:r>
              <a:rPr lang="en-US" sz="2000" dirty="0" err="1">
                <a:latin typeface="+mn-lt"/>
                <a:ea typeface="Calibri" panose="020F0502020204030204" pitchFamily="34" charset="0"/>
              </a:rPr>
              <a:t>lục</a:t>
            </a:r>
            <a:r>
              <a:rPr lang="en-US" sz="2000" dirty="0">
                <a:latin typeface="+mn-lt"/>
                <a:ea typeface="Calibri" panose="020F0502020204030204" pitchFamily="34" charset="0"/>
              </a:rPr>
              <a:t> </a:t>
            </a:r>
            <a:r>
              <a:rPr lang="en-US" sz="2000" dirty="0" err="1">
                <a:latin typeface="+mn-lt"/>
                <a:ea typeface="Calibri" panose="020F0502020204030204" pitchFamily="34" charset="0"/>
              </a:rPr>
              <a:t>trong</a:t>
            </a:r>
            <a:r>
              <a:rPr lang="en-US" sz="2000" dirty="0">
                <a:latin typeface="+mn-lt"/>
                <a:ea typeface="Calibri" panose="020F0502020204030204" pitchFamily="34" charset="0"/>
              </a:rPr>
              <a:t> SGK.</a:t>
            </a:r>
          </a:p>
        </p:txBody>
      </p:sp>
      <p:pic>
        <p:nvPicPr>
          <p:cNvPr id="11" name="Picture 10">
            <a:extLst>
              <a:ext uri="{FF2B5EF4-FFF2-40B4-BE49-F238E27FC236}">
                <a16:creationId xmlns:a16="http://schemas.microsoft.com/office/drawing/2014/main" id="{344E95B1-16C6-4AC1-B06D-73920DD9C598}"/>
              </a:ext>
            </a:extLst>
          </p:cNvPr>
          <p:cNvPicPr>
            <a:picLocks noChangeAspect="1"/>
          </p:cNvPicPr>
          <p:nvPr/>
        </p:nvPicPr>
        <p:blipFill>
          <a:blip r:embed="rId4"/>
          <a:stretch>
            <a:fillRect/>
          </a:stretch>
        </p:blipFill>
        <p:spPr>
          <a:xfrm rot="10800000" flipV="1">
            <a:off x="6594718" y="3132044"/>
            <a:ext cx="2226322" cy="17907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2" name="Rectangle 1">
            <a:extLst>
              <a:ext uri="{FF2B5EF4-FFF2-40B4-BE49-F238E27FC236}">
                <a16:creationId xmlns:a16="http://schemas.microsoft.com/office/drawing/2014/main" id="{5AAF5126-456A-4578-9C75-D78791E993DC}"/>
              </a:ext>
            </a:extLst>
          </p:cNvPr>
          <p:cNvSpPr>
            <a:spLocks noChangeArrowheads="1"/>
          </p:cNvSpPr>
          <p:nvPr/>
        </p:nvSpPr>
        <p:spPr bwMode="auto">
          <a:xfrm>
            <a:off x="235902" y="165418"/>
            <a:ext cx="8908098"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t>b. X</a:t>
            </a:r>
            <a:r>
              <a:rPr lang="vi-VN" altLang="en-US" sz="4000" b="1" dirty="0"/>
              <a:t>ử lí thông tin.</a:t>
            </a:r>
            <a:endParaRPr lang="en-US" altLang="en-US" sz="4000" b="1" dirty="0"/>
          </a:p>
          <a:p>
            <a:pPr algn="just">
              <a:lnSpc>
                <a:spcPct val="150000"/>
              </a:lnSpc>
            </a:pPr>
            <a:r>
              <a:rPr lang="en-US" altLang="en-US" sz="4000" b="1" dirty="0"/>
              <a:t>-</a:t>
            </a:r>
            <a:r>
              <a:rPr lang="vi-VN" altLang="en-US" sz="4000" b="1" dirty="0"/>
              <a:t> Chọn lọc </a:t>
            </a:r>
            <a:r>
              <a:rPr lang="en-US" altLang="en-US" sz="4000" b="1" dirty="0" err="1"/>
              <a:t>thông</a:t>
            </a:r>
            <a:r>
              <a:rPr lang="en-US" altLang="en-US" sz="4000" b="1" dirty="0"/>
              <a:t> tin </a:t>
            </a:r>
            <a:r>
              <a:rPr lang="en-US" altLang="en-US" sz="4000" b="1" dirty="0" err="1"/>
              <a:t>từ</a:t>
            </a:r>
            <a:r>
              <a:rPr lang="en-US" altLang="en-US" sz="4000" b="1" dirty="0"/>
              <a:t> </a:t>
            </a:r>
            <a:r>
              <a:rPr lang="en-US" altLang="en-US" sz="4000" b="1" dirty="0" err="1"/>
              <a:t>các</a:t>
            </a:r>
            <a:r>
              <a:rPr lang="en-US" altLang="en-US" sz="4000" b="1" dirty="0"/>
              <a:t> </a:t>
            </a:r>
            <a:r>
              <a:rPr lang="en-US" altLang="en-US" sz="4000" b="1" dirty="0" err="1"/>
              <a:t>nguồn</a:t>
            </a:r>
            <a:r>
              <a:rPr lang="en-US" altLang="en-US" sz="4000" b="1" dirty="0"/>
              <a:t> </a:t>
            </a:r>
            <a:r>
              <a:rPr lang="en-US" altLang="en-US" sz="4000" b="1" dirty="0" err="1"/>
              <a:t>thu</a:t>
            </a:r>
            <a:r>
              <a:rPr lang="en-US" altLang="en-US" sz="4000" b="1" dirty="0"/>
              <a:t> </a:t>
            </a:r>
            <a:r>
              <a:rPr lang="en-US" altLang="en-US" sz="4000" b="1" dirty="0" err="1"/>
              <a:t>thập</a:t>
            </a:r>
            <a:r>
              <a:rPr lang="en-US" altLang="en-US" sz="4000" b="1" dirty="0"/>
              <a:t> </a:t>
            </a:r>
            <a:r>
              <a:rPr lang="en-US" altLang="en-US" sz="4000" b="1" dirty="0" err="1"/>
              <a:t>được</a:t>
            </a:r>
            <a:endParaRPr lang="en-US" altLang="en-US" sz="4000" b="1" dirty="0"/>
          </a:p>
          <a:p>
            <a:pPr algn="just">
              <a:lnSpc>
                <a:spcPct val="150000"/>
              </a:lnSpc>
            </a:pPr>
            <a:r>
              <a:rPr lang="en-US" altLang="en-US" sz="4000" b="1" dirty="0"/>
              <a:t>-</a:t>
            </a:r>
            <a:r>
              <a:rPr lang="vi-VN" altLang="en-US" sz="4000" b="1" dirty="0"/>
              <a:t> Sắp xếp các thông tin</a:t>
            </a:r>
            <a:r>
              <a:rPr lang="en-US" altLang="en-US" sz="4000" b="1" dirty="0"/>
              <a:t> </a:t>
            </a:r>
            <a:r>
              <a:rPr lang="en-US" altLang="en-US" sz="4000" b="1" dirty="0" err="1"/>
              <a:t>vừa</a:t>
            </a:r>
            <a:r>
              <a:rPr lang="en-US" altLang="en-US" sz="4000" b="1" dirty="0"/>
              <a:t> </a:t>
            </a:r>
            <a:r>
              <a:rPr lang="en-US" altLang="en-US" sz="4000" b="1" dirty="0" err="1"/>
              <a:t>tìm</a:t>
            </a:r>
            <a:r>
              <a:rPr lang="en-US" altLang="en-US" sz="4000" b="1" dirty="0"/>
              <a:t> </a:t>
            </a:r>
            <a:r>
              <a:rPr lang="en-US" altLang="en-US" sz="4000" b="1" dirty="0" err="1"/>
              <a:t>kiếm</a:t>
            </a:r>
            <a:r>
              <a:rPr lang="en-US" altLang="en-US" sz="4000" b="1" dirty="0"/>
              <a:t> </a:t>
            </a:r>
            <a:r>
              <a:rPr lang="en-US" altLang="en-US" sz="4000" b="1" dirty="0" err="1"/>
              <a:t>được</a:t>
            </a:r>
            <a:r>
              <a:rPr lang="en-US" altLang="en-US" sz="4000" b="1" dirty="0"/>
              <a:t> </a:t>
            </a:r>
            <a:r>
              <a:rPr lang="en-US" altLang="en-US" sz="4000" b="1" dirty="0" err="1"/>
              <a:t>cho</a:t>
            </a:r>
            <a:r>
              <a:rPr lang="en-US" altLang="en-US" sz="4000" b="1" dirty="0"/>
              <a:t> </a:t>
            </a:r>
            <a:r>
              <a:rPr lang="en-US" altLang="en-US" sz="4000" b="1" dirty="0" err="1"/>
              <a:t>phù</a:t>
            </a:r>
            <a:r>
              <a:rPr lang="en-US" altLang="en-US" sz="4000" b="1" dirty="0"/>
              <a:t> </a:t>
            </a:r>
            <a:r>
              <a:rPr lang="en-US" altLang="en-US" sz="4000" b="1" dirty="0" err="1"/>
              <a:t>hợp</a:t>
            </a:r>
            <a:r>
              <a:rPr lang="en-US" altLang="en-US" sz="4000" b="1" dirty="0"/>
              <a:t> </a:t>
            </a:r>
            <a:r>
              <a:rPr lang="en-US" altLang="en-US" sz="4000" b="1" dirty="0" err="1"/>
              <a:t>với</a:t>
            </a:r>
            <a:r>
              <a:rPr lang="en-US" altLang="en-US" sz="4000" b="1" dirty="0"/>
              <a:t> </a:t>
            </a:r>
            <a:r>
              <a:rPr lang="en-US" altLang="en-US" sz="4000" b="1" dirty="0" err="1"/>
              <a:t>bài</a:t>
            </a:r>
            <a:r>
              <a:rPr lang="en-US" altLang="en-US" sz="4000" b="1" dirty="0"/>
              <a:t> </a:t>
            </a:r>
            <a:r>
              <a:rPr lang="en-US" altLang="en-US" sz="4000" b="1" dirty="0" err="1"/>
              <a:t>phân</a:t>
            </a:r>
            <a:r>
              <a:rPr lang="en-US" altLang="en-US" sz="4000" b="1" dirty="0"/>
              <a:t> </a:t>
            </a:r>
            <a:r>
              <a:rPr lang="en-US" altLang="en-US" sz="4000" b="1" dirty="0" err="1"/>
              <a:t>tích</a:t>
            </a:r>
            <a:r>
              <a:rPr lang="en-US" altLang="en-US" sz="4000" b="1"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917"/>
        <p:cNvGrpSpPr/>
        <p:nvPr/>
      </p:nvGrpSpPr>
      <p:grpSpPr>
        <a:xfrm>
          <a:off x="0" y="0"/>
          <a:ext cx="0" cy="0"/>
          <a:chOff x="0" y="0"/>
          <a:chExt cx="0" cy="0"/>
        </a:xfrm>
      </p:grpSpPr>
      <p:sp>
        <p:nvSpPr>
          <p:cNvPr id="2" name="TextBox 2">
            <a:extLst>
              <a:ext uri="{FF2B5EF4-FFF2-40B4-BE49-F238E27FC236}">
                <a16:creationId xmlns:a16="http://schemas.microsoft.com/office/drawing/2014/main" id="{D00DA476-192B-F159-EB4D-1B1C0DA3BE09}"/>
              </a:ext>
            </a:extLst>
          </p:cNvPr>
          <p:cNvSpPr txBox="1">
            <a:spLocks noChangeArrowheads="1"/>
          </p:cNvSpPr>
          <p:nvPr/>
        </p:nvSpPr>
        <p:spPr bwMode="auto">
          <a:xfrm>
            <a:off x="148590" y="288925"/>
            <a:ext cx="881253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vi-VN" altLang="en-US" sz="2800" b="1" dirty="0">
                <a:solidFill>
                  <a:srgbClr val="0432FF"/>
                </a:solidFill>
                <a:cs typeface="Times New Roman" panose="02020603050405020304" pitchFamily="18" charset="0"/>
              </a:rPr>
              <a:t>- Viết báo cáo.</a:t>
            </a:r>
            <a:endParaRPr lang="en-US" altLang="en-US" sz="2800" b="1" dirty="0">
              <a:solidFill>
                <a:srgbClr val="0432FF"/>
              </a:solidFill>
              <a:cs typeface="Times New Roman" panose="02020603050405020304" pitchFamily="18" charset="0"/>
            </a:endParaRPr>
          </a:p>
          <a:p>
            <a:pPr algn="just"/>
            <a:r>
              <a:rPr lang="vi-VN" altLang="en-US" sz="2800" b="1" dirty="0">
                <a:solidFill>
                  <a:srgbClr val="0432FF"/>
                </a:solidFill>
                <a:cs typeface="Times New Roman" panose="02020603050405020304" pitchFamily="18" charset="0"/>
              </a:rPr>
              <a:t>+ Mở bài: </a:t>
            </a:r>
            <a:r>
              <a:rPr lang="en-US" altLang="en-US" sz="2800" b="1" dirty="0" err="1">
                <a:solidFill>
                  <a:srgbClr val="0432FF"/>
                </a:solidFill>
                <a:cs typeface="Times New Roman" panose="02020603050405020304" pitchFamily="18" charset="0"/>
              </a:rPr>
              <a:t>Khái</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quát</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về</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đặc</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điểm</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lao</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động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tỉnh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Phú</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Yên</a:t>
            </a:r>
            <a:endParaRPr lang="en-US" altLang="en-US" sz="2800" b="1" dirty="0">
              <a:solidFill>
                <a:srgbClr val="0432FF"/>
              </a:solidFill>
              <a:cs typeface="Times New Roman" panose="02020603050405020304" pitchFamily="18" charset="0"/>
            </a:endParaRPr>
          </a:p>
          <a:p>
            <a:pPr algn="just"/>
            <a:r>
              <a:rPr lang="vi-VN" altLang="en-US" sz="2800" b="1" dirty="0">
                <a:solidFill>
                  <a:srgbClr val="0432FF"/>
                </a:solidFill>
                <a:cs typeface="Times New Roman" panose="02020603050405020304" pitchFamily="18" charset="0"/>
              </a:rPr>
              <a:t>+ Nội dung chính:</a:t>
            </a:r>
            <a:endParaRPr lang="en-US" altLang="en-US" sz="2800" b="1" dirty="0">
              <a:solidFill>
                <a:srgbClr val="0432FF"/>
              </a:solidFill>
              <a:cs typeface="Times New Roman" panose="02020603050405020304" pitchFamily="18" charset="0"/>
            </a:endParaRPr>
          </a:p>
          <a:p>
            <a:pPr algn="just"/>
            <a:r>
              <a:rPr lang="en-US" altLang="en-US" sz="2800" b="1" dirty="0" err="1">
                <a:solidFill>
                  <a:srgbClr val="0432FF"/>
                </a:solidFill>
                <a:cs typeface="Times New Roman" panose="02020603050405020304" pitchFamily="18" charset="0"/>
              </a:rPr>
              <a:t>Tỉ</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lệ</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thất</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nghiệp</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của</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lực</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lượng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lao</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động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tỉnh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Phú</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Yên</a:t>
            </a:r>
            <a:endParaRPr lang="en-US" altLang="en-US" sz="2800" b="1" dirty="0">
              <a:solidFill>
                <a:srgbClr val="0432FF"/>
              </a:solidFill>
              <a:cs typeface="Times New Roman" panose="02020603050405020304" pitchFamily="18" charset="0"/>
            </a:endParaRPr>
          </a:p>
          <a:p>
            <a:pPr algn="just"/>
            <a:r>
              <a:rPr lang="en-US" altLang="en-US" sz="2800" b="1" dirty="0" err="1">
                <a:solidFill>
                  <a:srgbClr val="0432FF"/>
                </a:solidFill>
                <a:cs typeface="Times New Roman" panose="02020603050405020304" pitchFamily="18" charset="0"/>
              </a:rPr>
              <a:t>Tỉ</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lệ</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thiếu</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việc</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làm</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của</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lực</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lượng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lao</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động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tỉnh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Phú</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Yên</a:t>
            </a:r>
            <a:endParaRPr lang="en-US" altLang="en-US" sz="2800" b="1" dirty="0">
              <a:solidFill>
                <a:srgbClr val="0432FF"/>
              </a:solidFill>
              <a:cs typeface="Times New Roman" panose="02020603050405020304" pitchFamily="18" charset="0"/>
            </a:endParaRPr>
          </a:p>
          <a:p>
            <a:pPr algn="just"/>
            <a:r>
              <a:rPr lang="vi-VN" altLang="en-US" sz="2800" b="1" dirty="0">
                <a:solidFill>
                  <a:srgbClr val="0432FF"/>
                </a:solidFill>
                <a:cs typeface="Times New Roman" panose="02020603050405020304" pitchFamily="18" charset="0"/>
              </a:rPr>
              <a:t>+ Kết luận: </a:t>
            </a:r>
            <a:r>
              <a:rPr lang="en-US" altLang="en-US" sz="2800" b="1" dirty="0" err="1">
                <a:solidFill>
                  <a:srgbClr val="0432FF"/>
                </a:solidFill>
                <a:cs typeface="Times New Roman" panose="02020603050405020304" pitchFamily="18" charset="0"/>
              </a:rPr>
              <a:t>Đề</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xuất</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giải</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pháp</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giải</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quyết</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tình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trạng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thất</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nghiệp</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và</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thiếu</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việc</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làm</a:t>
            </a:r>
            <a:r>
              <a:rPr lang="en-US" altLang="en-US" sz="2800" b="1" dirty="0">
                <a:solidFill>
                  <a:srgbClr val="0432FF"/>
                </a:solidFill>
                <a:cs typeface="Times New Roman" panose="02020603050405020304" pitchFamily="18" charset="0"/>
              </a:rPr>
              <a:t> ở </a:t>
            </a:r>
            <a:r>
              <a:rPr lang="en-US" altLang="en-US" sz="2800" b="1" dirty="0" err="1">
                <a:solidFill>
                  <a:srgbClr val="0432FF"/>
                </a:solidFill>
                <a:cs typeface="Times New Roman" panose="02020603050405020304" pitchFamily="18" charset="0"/>
              </a:rPr>
              <a:t>tỉnh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Phú</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Yên</a:t>
            </a:r>
            <a:endParaRPr lang="en-US" altLang="en-US" sz="2800" b="1" dirty="0">
              <a:solidFill>
                <a:srgbClr val="0432FF"/>
              </a:solidFill>
              <a:cs typeface="Times New Roman" panose="02020603050405020304" pitchFamily="18" charset="0"/>
            </a:endParaRPr>
          </a:p>
          <a:p>
            <a:pPr algn="just"/>
            <a:r>
              <a:rPr lang="vi-VN" altLang="en-US" sz="2800" b="1" dirty="0">
                <a:solidFill>
                  <a:srgbClr val="0432FF"/>
                </a:solidFill>
                <a:cs typeface="Times New Roman" panose="02020603050405020304" pitchFamily="18" charset="0"/>
              </a:rPr>
              <a:t>- Trình bày báo cáo.</a:t>
            </a:r>
            <a:endParaRPr lang="en-US" altLang="en-US" sz="2800" b="1" dirty="0">
              <a:solidFill>
                <a:srgbClr val="0432FF"/>
              </a:solidFill>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mpetition in the Job Market by Slidesgo">
  <a:themeElements>
    <a:clrScheme name="Simple Light">
      <a:dk1>
        <a:srgbClr val="3A0808"/>
      </a:dk1>
      <a:lt1>
        <a:srgbClr val="FFF9F4"/>
      </a:lt1>
      <a:dk2>
        <a:srgbClr val="FFFFFF"/>
      </a:dk2>
      <a:lt2>
        <a:srgbClr val="F7E6D1"/>
      </a:lt2>
      <a:accent1>
        <a:srgbClr val="FF9400"/>
      </a:accent1>
      <a:accent2>
        <a:srgbClr val="FFC900"/>
      </a:accent2>
      <a:accent3>
        <a:srgbClr val="FA3C37"/>
      </a:accent3>
      <a:accent4>
        <a:srgbClr val="981212"/>
      </a:accent4>
      <a:accent5>
        <a:srgbClr val="135D96"/>
      </a:accent5>
      <a:accent6>
        <a:srgbClr val="C7E0FB"/>
      </a:accent6>
      <a:hlink>
        <a:srgbClr val="3A08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646</TotalTime>
  <Words>1729</Words>
  <Application>Microsoft Office PowerPoint</Application>
  <PresentationFormat>On-screen Show (16:9)</PresentationFormat>
  <Paragraphs>139</Paragraphs>
  <Slides>34</Slides>
  <Notes>24</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Calibri</vt:lpstr>
      <vt:lpstr>Times New Roman</vt:lpstr>
      <vt:lpstr>IBM Plex Serif</vt:lpstr>
      <vt:lpstr>Bahnschrift SemiBold</vt:lpstr>
      <vt:lpstr>Noticia Text</vt:lpstr>
      <vt:lpstr>Raleway</vt:lpstr>
      <vt:lpstr>Arial</vt:lpstr>
      <vt:lpstr>Nunito Light</vt:lpstr>
      <vt:lpstr>Competition in the Job Market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17</cp:revision>
  <dcterms:modified xsi:type="dcterms:W3CDTF">2024-09-17T03:31:04Z</dcterms:modified>
</cp:coreProperties>
</file>