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8"/>
  </p:notesMasterIdLst>
  <p:sldIdLst>
    <p:sldId id="342" r:id="rId2"/>
    <p:sldId id="259" r:id="rId3"/>
    <p:sldId id="369" r:id="rId4"/>
    <p:sldId id="813" r:id="rId5"/>
    <p:sldId id="370" r:id="rId6"/>
    <p:sldId id="264" r:id="rId7"/>
    <p:sldId id="266" r:id="rId8"/>
    <p:sldId id="260" r:id="rId9"/>
    <p:sldId id="263" r:id="rId10"/>
    <p:sldId id="298" r:id="rId11"/>
    <p:sldId id="270" r:id="rId12"/>
    <p:sldId id="330" r:id="rId13"/>
    <p:sldId id="313" r:id="rId14"/>
    <p:sldId id="300" r:id="rId15"/>
    <p:sldId id="329" r:id="rId16"/>
    <p:sldId id="299" r:id="rId17"/>
    <p:sldId id="343" r:id="rId18"/>
    <p:sldId id="262" r:id="rId19"/>
    <p:sldId id="314" r:id="rId20"/>
    <p:sldId id="273" r:id="rId21"/>
    <p:sldId id="814" r:id="rId22"/>
    <p:sldId id="815" r:id="rId23"/>
    <p:sldId id="816" r:id="rId24"/>
    <p:sldId id="344" r:id="rId25"/>
    <p:sldId id="334" r:id="rId26"/>
    <p:sldId id="317" r:id="rId27"/>
    <p:sldId id="269" r:id="rId28"/>
    <p:sldId id="318" r:id="rId29"/>
    <p:sldId id="319" r:id="rId30"/>
    <p:sldId id="320" r:id="rId31"/>
    <p:sldId id="321" r:id="rId32"/>
    <p:sldId id="267" r:id="rId33"/>
    <p:sldId id="326" r:id="rId34"/>
    <p:sldId id="341" r:id="rId35"/>
    <p:sldId id="325" r:id="rId36"/>
    <p:sldId id="268" r:id="rId37"/>
  </p:sldIdLst>
  <p:sldSz cx="12192000" cy="6858000"/>
  <p:notesSz cx="6858000" cy="9144000"/>
  <p:embeddedFontLst>
    <p:embeddedFont>
      <p:font typeface="Nunito" pitchFamily="2" charset="0"/>
      <p:regular r:id="rId39"/>
      <p:bold r:id="rId40"/>
      <p:italic r:id="rId41"/>
      <p:boldItalic r:id="rId42"/>
    </p:embeddedFont>
    <p:embeddedFont>
      <p:font typeface="Rubik ExtraBold" panose="020B0604020202020204" charset="-79"/>
      <p:bold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8A"/>
    <a:srgbClr val="E1001A"/>
    <a:srgbClr val="000000"/>
    <a:srgbClr val="F19300"/>
    <a:srgbClr val="EFF1E3"/>
    <a:srgbClr val="B1C173"/>
    <a:srgbClr val="8CA327"/>
    <a:srgbClr val="41A62A"/>
    <a:srgbClr val="803688"/>
    <a:srgbClr val="0A7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DD405A-3E03-4744-935A-25CDCA64AE87}">
  <a:tblStyle styleId="{77DD405A-3E03-4744-935A-25CDCA64AE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DF0757-5D93-448B-ADF8-EDF13B8BDA4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2acc027774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2acc027774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6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id="{CF3925F2-CC4D-59B2-44E1-D4FCFAD9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>
            <a:extLst>
              <a:ext uri="{FF2B5EF4-FFF2-40B4-BE49-F238E27FC236}">
                <a16:creationId xmlns:a16="http://schemas.microsoft.com/office/drawing/2014/main" id="{8BDA9DB5-B0C8-7158-B95E-DB0A021B8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>
            <a:extLst>
              <a:ext uri="{FF2B5EF4-FFF2-40B4-BE49-F238E27FC236}">
                <a16:creationId xmlns:a16="http://schemas.microsoft.com/office/drawing/2014/main" id="{254FECE6-56EA-2D0C-52BC-C4D981A3FE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6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id="{CF3925F2-CC4D-59B2-44E1-D4FCFAD9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>
            <a:extLst>
              <a:ext uri="{FF2B5EF4-FFF2-40B4-BE49-F238E27FC236}">
                <a16:creationId xmlns:a16="http://schemas.microsoft.com/office/drawing/2014/main" id="{8BDA9DB5-B0C8-7158-B95E-DB0A021B8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>
            <a:extLst>
              <a:ext uri="{FF2B5EF4-FFF2-40B4-BE49-F238E27FC236}">
                <a16:creationId xmlns:a16="http://schemas.microsoft.com/office/drawing/2014/main" id="{254FECE6-56EA-2D0C-52BC-C4D981A3FE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261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2acc027774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2acc027774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7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82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8671E429-EA50-3980-CFBC-EB685AC77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id="{D36C8B86-A4B4-4AFD-B1F3-F675515AE5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id="{3CBAF4C4-9270-B825-D61A-DB8BE3938E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02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6B843F33-757E-B891-E0E9-450FF77C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id="{9B89C7F7-1CE7-0E54-FE07-718F0FEB1E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id="{6906A60A-444F-17C4-AA07-3614F0BBF8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90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8A8B9B1-EC4E-6C7A-9A14-B821645063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B4F1F55-3381-432A-BB98-A5A6C51E77C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77FE9E7-B231-E348-026F-85B756173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49FFDF8-4BB5-251B-073A-6D13712CE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29811F7E-84FA-BB58-D884-8B1C58D00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id="{637D6EA9-44C7-B537-465E-55FE6E284B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id="{01CA8446-7B90-8929-E06C-80A3332455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119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872F1AC2-0809-31F5-10E5-EFBFBD6F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2acc027774b_0_78:notes">
            <a:extLst>
              <a:ext uri="{FF2B5EF4-FFF2-40B4-BE49-F238E27FC236}">
                <a16:creationId xmlns:a16="http://schemas.microsoft.com/office/drawing/2014/main" id="{E809F2B1-2A44-F1AD-CEBC-A82E89C0C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2acc027774b_0_78:notes">
            <a:extLst>
              <a:ext uri="{FF2B5EF4-FFF2-40B4-BE49-F238E27FC236}">
                <a16:creationId xmlns:a16="http://schemas.microsoft.com/office/drawing/2014/main" id="{BDEC5FCF-2ADF-CE89-1210-6ED1733E12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002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2acc027774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2acc027774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2acc027774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2acc027774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4C9DDC0-65AB-2EB6-A3AB-B17022482D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1C8A7AE-9A26-4DEA-AFF7-0CB4C20CB86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4BD29C98-F367-4069-2B9E-C9709145B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2C30BFB-0464-343B-E2FA-E8E61614D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2acc027774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2acc027774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2acc027774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9" name="Google Shape;2279;g2acc027774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acc027774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2acc027774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acc027774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2acc027774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>
          <a:extLst>
            <a:ext uri="{FF2B5EF4-FFF2-40B4-BE49-F238E27FC236}">
              <a16:creationId xmlns:a16="http://schemas.microsoft.com/office/drawing/2014/main" id="{D9D90DAD-B5E6-F10B-7247-0A757DA81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2acc027774b_0_45:notes">
            <a:extLst>
              <a:ext uri="{FF2B5EF4-FFF2-40B4-BE49-F238E27FC236}">
                <a16:creationId xmlns:a16="http://schemas.microsoft.com/office/drawing/2014/main" id="{E2039827-CAF1-6844-808E-4ED38010F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2acc027774b_0_45:notes">
            <a:extLst>
              <a:ext uri="{FF2B5EF4-FFF2-40B4-BE49-F238E27FC236}">
                <a16:creationId xmlns:a16="http://schemas.microsoft.com/office/drawing/2014/main" id="{C8B75E74-BCA8-A51B-4959-874379BB8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86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1ee5bc55a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1ee5bc55a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5003201" y="4631467"/>
            <a:ext cx="62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3739200" y="4631467"/>
            <a:ext cx="1264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 rot="442">
            <a:off x="5003200" y="5627267"/>
            <a:ext cx="6228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 flipH="1">
            <a:off x="3886190" y="-201856"/>
            <a:ext cx="9306613" cy="7261712"/>
            <a:chOff x="4290846" y="3279581"/>
            <a:chExt cx="707082" cy="551718"/>
          </a:xfrm>
        </p:grpSpPr>
        <p:sp>
          <p:nvSpPr>
            <p:cNvPr id="47" name="Google Shape;47;p3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_ONLY_5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18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8"/>
          <p:cNvSpPr/>
          <p:nvPr/>
        </p:nvSpPr>
        <p:spPr>
          <a:xfrm>
            <a:off x="11347162" y="1333821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8"/>
          <p:cNvSpPr/>
          <p:nvPr/>
        </p:nvSpPr>
        <p:spPr>
          <a:xfrm>
            <a:off x="437744" y="5965238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8"/>
          <p:cNvSpPr/>
          <p:nvPr/>
        </p:nvSpPr>
        <p:spPr>
          <a:xfrm flipH="1">
            <a:off x="9502074" y="420239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_AND_TWO_COLUMNS_2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20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0"/>
          <p:cNvSpPr txBox="1">
            <a:spLocks noGrp="1"/>
          </p:cNvSpPr>
          <p:nvPr>
            <p:ph type="subTitle" idx="1"/>
          </p:nvPr>
        </p:nvSpPr>
        <p:spPr>
          <a:xfrm>
            <a:off x="960033" y="1844000"/>
            <a:ext cx="4826000" cy="4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0"/>
          <p:cNvSpPr txBox="1">
            <a:spLocks noGrp="1"/>
          </p:cNvSpPr>
          <p:nvPr>
            <p:ph type="subTitle" idx="2"/>
          </p:nvPr>
        </p:nvSpPr>
        <p:spPr>
          <a:xfrm>
            <a:off x="6406065" y="1844000"/>
            <a:ext cx="4826000" cy="4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0"/>
          <p:cNvSpPr/>
          <p:nvPr/>
        </p:nvSpPr>
        <p:spPr>
          <a:xfrm flipH="1">
            <a:off x="1620025" y="5905409"/>
            <a:ext cx="1315676" cy="635695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0" name="Google Shape;730;p20"/>
          <p:cNvGrpSpPr/>
          <p:nvPr/>
        </p:nvGrpSpPr>
        <p:grpSpPr>
          <a:xfrm>
            <a:off x="2612009" y="5989671"/>
            <a:ext cx="323703" cy="467156"/>
            <a:chOff x="7549830" y="4053710"/>
            <a:chExt cx="50646" cy="73092"/>
          </a:xfrm>
        </p:grpSpPr>
        <p:sp>
          <p:nvSpPr>
            <p:cNvPr id="731" name="Google Shape;731;p20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3" name="Google Shape;733;p20"/>
          <p:cNvSpPr/>
          <p:nvPr/>
        </p:nvSpPr>
        <p:spPr>
          <a:xfrm>
            <a:off x="10721807" y="1040604"/>
            <a:ext cx="1020379" cy="493216"/>
          </a:xfrm>
          <a:custGeom>
            <a:avLst/>
            <a:gdLst/>
            <a:ahLst/>
            <a:cxnLst/>
            <a:rect l="l" t="t" r="r" b="b"/>
            <a:pathLst>
              <a:path w="100961" h="48801" extrusionOk="0">
                <a:moveTo>
                  <a:pt x="97285" y="35649"/>
                </a:moveTo>
                <a:cubicBezTo>
                  <a:pt x="94040" y="32403"/>
                  <a:pt x="88778" y="31283"/>
                  <a:pt x="84469" y="32907"/>
                </a:cubicBezTo>
                <a:cubicBezTo>
                  <a:pt x="84749" y="22888"/>
                  <a:pt x="80383" y="12703"/>
                  <a:pt x="72548" y="6434"/>
                </a:cubicBezTo>
                <a:cubicBezTo>
                  <a:pt x="64713" y="166"/>
                  <a:pt x="53519" y="-1849"/>
                  <a:pt x="44173" y="1845"/>
                </a:cubicBezTo>
                <a:cubicBezTo>
                  <a:pt x="34827" y="5539"/>
                  <a:pt x="27887" y="14885"/>
                  <a:pt x="27607" y="24959"/>
                </a:cubicBezTo>
                <a:cubicBezTo>
                  <a:pt x="24529" y="24120"/>
                  <a:pt x="21059" y="25015"/>
                  <a:pt x="18764" y="27254"/>
                </a:cubicBezTo>
                <a:cubicBezTo>
                  <a:pt x="16470" y="29493"/>
                  <a:pt x="15518" y="32962"/>
                  <a:pt x="16246" y="36041"/>
                </a:cubicBezTo>
                <a:cubicBezTo>
                  <a:pt x="12272" y="34809"/>
                  <a:pt x="7795" y="35481"/>
                  <a:pt x="4549" y="38111"/>
                </a:cubicBezTo>
                <a:cubicBezTo>
                  <a:pt x="1303" y="40742"/>
                  <a:pt x="-376" y="44604"/>
                  <a:pt x="71" y="48801"/>
                </a:cubicBezTo>
                <a:lnTo>
                  <a:pt x="9026" y="48801"/>
                </a:lnTo>
                <a:lnTo>
                  <a:pt x="100308" y="48801"/>
                </a:lnTo>
                <a:cubicBezTo>
                  <a:pt x="101875" y="44436"/>
                  <a:pt x="100531" y="38895"/>
                  <a:pt x="97285" y="35649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4" name="Google Shape;734;p20"/>
          <p:cNvGrpSpPr/>
          <p:nvPr/>
        </p:nvGrpSpPr>
        <p:grpSpPr>
          <a:xfrm>
            <a:off x="11350811" y="898497"/>
            <a:ext cx="244031" cy="352235"/>
            <a:chOff x="7560742" y="4227095"/>
            <a:chExt cx="87017" cy="125589"/>
          </a:xfrm>
        </p:grpSpPr>
        <p:sp>
          <p:nvSpPr>
            <p:cNvPr id="735" name="Google Shape;735;p20"/>
            <p:cNvSpPr/>
            <p:nvPr/>
          </p:nvSpPr>
          <p:spPr>
            <a:xfrm>
              <a:off x="7560742" y="4227095"/>
              <a:ext cx="87017" cy="125589"/>
            </a:xfrm>
            <a:custGeom>
              <a:avLst/>
              <a:gdLst/>
              <a:ahLst/>
              <a:cxnLst/>
              <a:rect l="l" t="t" r="r" b="b"/>
              <a:pathLst>
                <a:path w="87017" h="125589" extrusionOk="0">
                  <a:moveTo>
                    <a:pt x="44503" y="0"/>
                  </a:moveTo>
                  <a:cubicBezTo>
                    <a:pt x="8852" y="280"/>
                    <a:pt x="-3796" y="25801"/>
                    <a:pt x="961" y="56638"/>
                  </a:cubicBezTo>
                  <a:cubicBezTo>
                    <a:pt x="5774" y="87476"/>
                    <a:pt x="41649" y="125589"/>
                    <a:pt x="41649" y="125589"/>
                  </a:cubicBezTo>
                  <a:cubicBezTo>
                    <a:pt x="41649" y="125589"/>
                    <a:pt x="79203" y="89155"/>
                    <a:pt x="85415" y="58541"/>
                  </a:cubicBezTo>
                  <a:cubicBezTo>
                    <a:pt x="91627" y="27928"/>
                    <a:pt x="80154" y="1903"/>
                    <a:pt x="44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7569138" y="4237551"/>
              <a:ext cx="70200" cy="70201"/>
            </a:xfrm>
            <a:custGeom>
              <a:avLst/>
              <a:gdLst/>
              <a:ahLst/>
              <a:cxnLst/>
              <a:rect l="l" t="t" r="r" b="b"/>
              <a:pathLst>
                <a:path w="70200" h="70201" extrusionOk="0">
                  <a:moveTo>
                    <a:pt x="70191" y="35884"/>
                  </a:moveTo>
                  <a:cubicBezTo>
                    <a:pt x="69744" y="55249"/>
                    <a:pt x="53681" y="70639"/>
                    <a:pt x="34317" y="70192"/>
                  </a:cubicBezTo>
                  <a:cubicBezTo>
                    <a:pt x="14953" y="69744"/>
                    <a:pt x="-438" y="53682"/>
                    <a:pt x="10" y="34317"/>
                  </a:cubicBezTo>
                  <a:cubicBezTo>
                    <a:pt x="457" y="14953"/>
                    <a:pt x="16520" y="-438"/>
                    <a:pt x="35884" y="10"/>
                  </a:cubicBezTo>
                  <a:cubicBezTo>
                    <a:pt x="55249" y="401"/>
                    <a:pt x="70640" y="16464"/>
                    <a:pt x="70191" y="358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BLANK_1_1_1_1_1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22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2" name="Google Shape;932;p22"/>
          <p:cNvGrpSpPr/>
          <p:nvPr/>
        </p:nvGrpSpPr>
        <p:grpSpPr>
          <a:xfrm>
            <a:off x="4190917" y="1896175"/>
            <a:ext cx="9093263" cy="7095240"/>
            <a:chOff x="4290846" y="3279581"/>
            <a:chExt cx="707082" cy="551718"/>
          </a:xfrm>
        </p:grpSpPr>
        <p:sp>
          <p:nvSpPr>
            <p:cNvPr id="933" name="Google Shape;933;p22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2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2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2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2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2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2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2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2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2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1" name="Google Shape;95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22"/>
          <p:cNvSpPr txBox="1">
            <a:spLocks noGrp="1"/>
          </p:cNvSpPr>
          <p:nvPr>
            <p:ph type="title" idx="2"/>
          </p:nvPr>
        </p:nvSpPr>
        <p:spPr>
          <a:xfrm>
            <a:off x="1118761" y="1685200"/>
            <a:ext cx="460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3" name="Google Shape;953;p22"/>
          <p:cNvSpPr txBox="1">
            <a:spLocks noGrp="1"/>
          </p:cNvSpPr>
          <p:nvPr>
            <p:ph type="subTitle" idx="1"/>
          </p:nvPr>
        </p:nvSpPr>
        <p:spPr>
          <a:xfrm>
            <a:off x="1118751" y="2267233"/>
            <a:ext cx="4602400" cy="7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2"/>
          <p:cNvSpPr txBox="1">
            <a:spLocks noGrp="1"/>
          </p:cNvSpPr>
          <p:nvPr>
            <p:ph type="title" idx="3"/>
          </p:nvPr>
        </p:nvSpPr>
        <p:spPr>
          <a:xfrm>
            <a:off x="1118751" y="3227351"/>
            <a:ext cx="460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4"/>
          </p:nvPr>
        </p:nvSpPr>
        <p:spPr>
          <a:xfrm>
            <a:off x="1118751" y="3809384"/>
            <a:ext cx="4602400" cy="7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 idx="5"/>
          </p:nvPr>
        </p:nvSpPr>
        <p:spPr>
          <a:xfrm>
            <a:off x="6476853" y="1685217"/>
            <a:ext cx="4596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7" name="Google Shape;957;p22"/>
          <p:cNvSpPr txBox="1">
            <a:spLocks noGrp="1"/>
          </p:cNvSpPr>
          <p:nvPr>
            <p:ph type="subTitle" idx="6"/>
          </p:nvPr>
        </p:nvSpPr>
        <p:spPr>
          <a:xfrm>
            <a:off x="6476851" y="2267251"/>
            <a:ext cx="45964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2"/>
          <p:cNvSpPr txBox="1">
            <a:spLocks noGrp="1"/>
          </p:cNvSpPr>
          <p:nvPr>
            <p:ph type="title" idx="7"/>
          </p:nvPr>
        </p:nvSpPr>
        <p:spPr>
          <a:xfrm>
            <a:off x="6476843" y="3227367"/>
            <a:ext cx="4596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8"/>
          </p:nvPr>
        </p:nvSpPr>
        <p:spPr>
          <a:xfrm>
            <a:off x="6476847" y="3809400"/>
            <a:ext cx="45964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title" idx="9"/>
          </p:nvPr>
        </p:nvSpPr>
        <p:spPr>
          <a:xfrm>
            <a:off x="1118752" y="4775533"/>
            <a:ext cx="460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13"/>
          </p:nvPr>
        </p:nvSpPr>
        <p:spPr>
          <a:xfrm>
            <a:off x="1118751" y="5357567"/>
            <a:ext cx="4602400" cy="7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title" idx="14"/>
          </p:nvPr>
        </p:nvSpPr>
        <p:spPr>
          <a:xfrm>
            <a:off x="6476844" y="4775567"/>
            <a:ext cx="4596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3" name="Google Shape;963;p22"/>
          <p:cNvSpPr txBox="1">
            <a:spLocks noGrp="1"/>
          </p:cNvSpPr>
          <p:nvPr>
            <p:ph type="subTitle" idx="15"/>
          </p:nvPr>
        </p:nvSpPr>
        <p:spPr>
          <a:xfrm>
            <a:off x="6476853" y="5357600"/>
            <a:ext cx="45964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4" name="Google Shape;964;p22"/>
          <p:cNvGrpSpPr/>
          <p:nvPr/>
        </p:nvGrpSpPr>
        <p:grpSpPr>
          <a:xfrm rot="-594185">
            <a:off x="11548886" y="5646459"/>
            <a:ext cx="323697" cy="467156"/>
            <a:chOff x="7549830" y="4053710"/>
            <a:chExt cx="50646" cy="73092"/>
          </a:xfrm>
        </p:grpSpPr>
        <p:sp>
          <p:nvSpPr>
            <p:cNvPr id="965" name="Google Shape;965;p22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BLANK_1_1_1_1_1_1_2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" name="Google Shape;969;p23"/>
          <p:cNvGrpSpPr/>
          <p:nvPr/>
        </p:nvGrpSpPr>
        <p:grpSpPr>
          <a:xfrm>
            <a:off x="-1343377" y="-1123723"/>
            <a:ext cx="9306613" cy="7261712"/>
            <a:chOff x="4290846" y="3279581"/>
            <a:chExt cx="707082" cy="551718"/>
          </a:xfrm>
        </p:grpSpPr>
        <p:sp>
          <p:nvSpPr>
            <p:cNvPr id="970" name="Google Shape;970;p23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8" name="Google Shape;988;p23"/>
          <p:cNvSpPr txBox="1">
            <a:spLocks noGrp="1"/>
          </p:cNvSpPr>
          <p:nvPr>
            <p:ph type="ctrTitle"/>
          </p:nvPr>
        </p:nvSpPr>
        <p:spPr>
          <a:xfrm>
            <a:off x="5898001" y="832451"/>
            <a:ext cx="5334000" cy="1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89" name="Google Shape;989;p23"/>
          <p:cNvSpPr txBox="1">
            <a:spLocks noGrp="1"/>
          </p:cNvSpPr>
          <p:nvPr>
            <p:ph type="subTitle" idx="1"/>
          </p:nvPr>
        </p:nvSpPr>
        <p:spPr>
          <a:xfrm>
            <a:off x="5898001" y="2168900"/>
            <a:ext cx="5334000" cy="1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0" name="Google Shape;990;p23"/>
          <p:cNvSpPr txBox="1">
            <a:spLocks noGrp="1"/>
          </p:cNvSpPr>
          <p:nvPr>
            <p:ph type="subTitle" idx="2"/>
          </p:nvPr>
        </p:nvSpPr>
        <p:spPr>
          <a:xfrm rot="-962">
            <a:off x="6943201" y="5527323"/>
            <a:ext cx="4288800" cy="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1" name="Google Shape;991;p23"/>
          <p:cNvSpPr/>
          <p:nvPr/>
        </p:nvSpPr>
        <p:spPr>
          <a:xfrm>
            <a:off x="1307395" y="925338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23"/>
          <p:cNvSpPr/>
          <p:nvPr/>
        </p:nvSpPr>
        <p:spPr>
          <a:xfrm flipH="1">
            <a:off x="-284360" y="2143889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23"/>
          <p:cNvSpPr txBox="1"/>
          <p:nvPr/>
        </p:nvSpPr>
        <p:spPr>
          <a:xfrm>
            <a:off x="6201601" y="4533533"/>
            <a:ext cx="5030400" cy="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24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24"/>
          <p:cNvSpPr/>
          <p:nvPr/>
        </p:nvSpPr>
        <p:spPr>
          <a:xfrm flipH="1">
            <a:off x="1620025" y="5905409"/>
            <a:ext cx="1315676" cy="635695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7" name="Google Shape;997;p24"/>
          <p:cNvGrpSpPr/>
          <p:nvPr/>
        </p:nvGrpSpPr>
        <p:grpSpPr>
          <a:xfrm>
            <a:off x="2612009" y="5989671"/>
            <a:ext cx="323703" cy="467156"/>
            <a:chOff x="7549830" y="4053710"/>
            <a:chExt cx="50646" cy="73092"/>
          </a:xfrm>
        </p:grpSpPr>
        <p:sp>
          <p:nvSpPr>
            <p:cNvPr id="998" name="Google Shape;998;p24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0" name="Google Shape;1000;p24"/>
          <p:cNvSpPr/>
          <p:nvPr/>
        </p:nvSpPr>
        <p:spPr>
          <a:xfrm>
            <a:off x="10721807" y="1040604"/>
            <a:ext cx="1020379" cy="493216"/>
          </a:xfrm>
          <a:custGeom>
            <a:avLst/>
            <a:gdLst/>
            <a:ahLst/>
            <a:cxnLst/>
            <a:rect l="l" t="t" r="r" b="b"/>
            <a:pathLst>
              <a:path w="100961" h="48801" extrusionOk="0">
                <a:moveTo>
                  <a:pt x="97285" y="35649"/>
                </a:moveTo>
                <a:cubicBezTo>
                  <a:pt x="94040" y="32403"/>
                  <a:pt x="88778" y="31283"/>
                  <a:pt x="84469" y="32907"/>
                </a:cubicBezTo>
                <a:cubicBezTo>
                  <a:pt x="84749" y="22888"/>
                  <a:pt x="80383" y="12703"/>
                  <a:pt x="72548" y="6434"/>
                </a:cubicBezTo>
                <a:cubicBezTo>
                  <a:pt x="64713" y="166"/>
                  <a:pt x="53519" y="-1849"/>
                  <a:pt x="44173" y="1845"/>
                </a:cubicBezTo>
                <a:cubicBezTo>
                  <a:pt x="34827" y="5539"/>
                  <a:pt x="27887" y="14885"/>
                  <a:pt x="27607" y="24959"/>
                </a:cubicBezTo>
                <a:cubicBezTo>
                  <a:pt x="24529" y="24120"/>
                  <a:pt x="21059" y="25015"/>
                  <a:pt x="18764" y="27254"/>
                </a:cubicBezTo>
                <a:cubicBezTo>
                  <a:pt x="16470" y="29493"/>
                  <a:pt x="15518" y="32962"/>
                  <a:pt x="16246" y="36041"/>
                </a:cubicBezTo>
                <a:cubicBezTo>
                  <a:pt x="12272" y="34809"/>
                  <a:pt x="7795" y="35481"/>
                  <a:pt x="4549" y="38111"/>
                </a:cubicBezTo>
                <a:cubicBezTo>
                  <a:pt x="1303" y="40742"/>
                  <a:pt x="-376" y="44604"/>
                  <a:pt x="71" y="48801"/>
                </a:cubicBezTo>
                <a:lnTo>
                  <a:pt x="9026" y="48801"/>
                </a:lnTo>
                <a:lnTo>
                  <a:pt x="100308" y="48801"/>
                </a:lnTo>
                <a:cubicBezTo>
                  <a:pt x="101875" y="44436"/>
                  <a:pt x="100531" y="38895"/>
                  <a:pt x="97285" y="35649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1" name="Google Shape;1001;p24"/>
          <p:cNvGrpSpPr/>
          <p:nvPr/>
        </p:nvGrpSpPr>
        <p:grpSpPr>
          <a:xfrm>
            <a:off x="11350811" y="898497"/>
            <a:ext cx="244031" cy="352235"/>
            <a:chOff x="7560742" y="4227095"/>
            <a:chExt cx="87017" cy="125589"/>
          </a:xfrm>
        </p:grpSpPr>
        <p:sp>
          <p:nvSpPr>
            <p:cNvPr id="1002" name="Google Shape;1002;p24"/>
            <p:cNvSpPr/>
            <p:nvPr/>
          </p:nvSpPr>
          <p:spPr>
            <a:xfrm>
              <a:off x="7560742" y="4227095"/>
              <a:ext cx="87017" cy="125589"/>
            </a:xfrm>
            <a:custGeom>
              <a:avLst/>
              <a:gdLst/>
              <a:ahLst/>
              <a:cxnLst/>
              <a:rect l="l" t="t" r="r" b="b"/>
              <a:pathLst>
                <a:path w="87017" h="125589" extrusionOk="0">
                  <a:moveTo>
                    <a:pt x="44503" y="0"/>
                  </a:moveTo>
                  <a:cubicBezTo>
                    <a:pt x="8852" y="280"/>
                    <a:pt x="-3796" y="25801"/>
                    <a:pt x="961" y="56638"/>
                  </a:cubicBezTo>
                  <a:cubicBezTo>
                    <a:pt x="5774" y="87476"/>
                    <a:pt x="41649" y="125589"/>
                    <a:pt x="41649" y="125589"/>
                  </a:cubicBezTo>
                  <a:cubicBezTo>
                    <a:pt x="41649" y="125589"/>
                    <a:pt x="79203" y="89155"/>
                    <a:pt x="85415" y="58541"/>
                  </a:cubicBezTo>
                  <a:cubicBezTo>
                    <a:pt x="91627" y="27928"/>
                    <a:pt x="80154" y="1903"/>
                    <a:pt x="44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7569138" y="4237551"/>
              <a:ext cx="70200" cy="70201"/>
            </a:xfrm>
            <a:custGeom>
              <a:avLst/>
              <a:gdLst/>
              <a:ahLst/>
              <a:cxnLst/>
              <a:rect l="l" t="t" r="r" b="b"/>
              <a:pathLst>
                <a:path w="70200" h="70201" extrusionOk="0">
                  <a:moveTo>
                    <a:pt x="70191" y="35884"/>
                  </a:moveTo>
                  <a:cubicBezTo>
                    <a:pt x="69744" y="55249"/>
                    <a:pt x="53681" y="70639"/>
                    <a:pt x="34317" y="70192"/>
                  </a:cubicBezTo>
                  <a:cubicBezTo>
                    <a:pt x="14953" y="69744"/>
                    <a:pt x="-438" y="53682"/>
                    <a:pt x="10" y="34317"/>
                  </a:cubicBezTo>
                  <a:cubicBezTo>
                    <a:pt x="457" y="14953"/>
                    <a:pt x="16520" y="-438"/>
                    <a:pt x="35884" y="10"/>
                  </a:cubicBezTo>
                  <a:cubicBezTo>
                    <a:pt x="55249" y="401"/>
                    <a:pt x="70640" y="16464"/>
                    <a:pt x="70191" y="358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2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6" name="Google Shape;1006;p25"/>
          <p:cNvGrpSpPr/>
          <p:nvPr/>
        </p:nvGrpSpPr>
        <p:grpSpPr>
          <a:xfrm>
            <a:off x="5755923" y="-201856"/>
            <a:ext cx="9306613" cy="7261712"/>
            <a:chOff x="4290846" y="3279581"/>
            <a:chExt cx="707082" cy="551718"/>
          </a:xfrm>
        </p:grpSpPr>
        <p:sp>
          <p:nvSpPr>
            <p:cNvPr id="1007" name="Google Shape;1007;p25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5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246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5" name="Google Shape;1025;p25"/>
          <p:cNvGrpSpPr/>
          <p:nvPr/>
        </p:nvGrpSpPr>
        <p:grpSpPr>
          <a:xfrm flipH="1">
            <a:off x="9807580" y="5066910"/>
            <a:ext cx="2386889" cy="2115796"/>
            <a:chOff x="-4" y="3800182"/>
            <a:chExt cx="1790167" cy="1586847"/>
          </a:xfrm>
        </p:grpSpPr>
        <p:sp>
          <p:nvSpPr>
            <p:cNvPr id="1026" name="Google Shape;1026;p2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1" name="Google Shape;1091;p2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1092" name="Google Shape;1092;p2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2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6" name="Google Shape;1096;p2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1097" name="Google Shape;1097;p2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2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1" name="Google Shape;1101;p2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1102" name="Google Shape;1102;p2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2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2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6" name="Google Shape;1106;p2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1107" name="Google Shape;1107;p2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2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2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2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3" name="Google Shape;1113;p2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1114" name="Google Shape;1114;p2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2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2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8" name="Google Shape;1118;p2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1119" name="Google Shape;1119;p2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2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1124" name="Google Shape;1124;p2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8" name="Google Shape;1128;p2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1129" name="Google Shape;1129;p2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2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2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3" name="Google Shape;1133;p2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1134" name="Google Shape;1134;p2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2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2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2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8" name="Google Shape;1138;p2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1139" name="Google Shape;1139;p2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2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2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2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2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1144" name="Google Shape;1144;p2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2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2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2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2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1149" name="Google Shape;1149;p2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2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2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2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3" name="Google Shape;1153;p2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5" name="Google Shape;1185;p25"/>
          <p:cNvSpPr/>
          <p:nvPr/>
        </p:nvSpPr>
        <p:spPr>
          <a:xfrm>
            <a:off x="11234459" y="35414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6" name="Google Shape;1186;p25"/>
          <p:cNvGrpSpPr/>
          <p:nvPr/>
        </p:nvGrpSpPr>
        <p:grpSpPr>
          <a:xfrm flipH="1">
            <a:off x="11152818" y="4900054"/>
            <a:ext cx="323703" cy="467156"/>
            <a:chOff x="7549830" y="4053710"/>
            <a:chExt cx="50646" cy="73092"/>
          </a:xfrm>
        </p:grpSpPr>
        <p:sp>
          <p:nvSpPr>
            <p:cNvPr id="1187" name="Google Shape;1187;p25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9" name="Google Shape;1189;p25"/>
          <p:cNvSpPr/>
          <p:nvPr/>
        </p:nvSpPr>
        <p:spPr>
          <a:xfrm flipH="1">
            <a:off x="8851974" y="5872954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E2791D-D3CD-4E68-692D-80483F42A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EDFDFD-E8C5-276C-24E4-3184CFD7F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458B51-5844-1873-F16B-32CDEF461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DDDEA-8AB2-4BB9-99BD-E839901B57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84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601867" y="3045133"/>
            <a:ext cx="40964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2"/>
          </p:nvPr>
        </p:nvSpPr>
        <p:spPr>
          <a:xfrm>
            <a:off x="6496900" y="3045133"/>
            <a:ext cx="40964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title" idx="3"/>
          </p:nvPr>
        </p:nvSpPr>
        <p:spPr>
          <a:xfrm>
            <a:off x="1598908" y="2455833"/>
            <a:ext cx="410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 idx="4"/>
          </p:nvPr>
        </p:nvSpPr>
        <p:spPr>
          <a:xfrm>
            <a:off x="6503491" y="2455833"/>
            <a:ext cx="408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2297995" y="5872954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5"/>
          <p:cNvGrpSpPr/>
          <p:nvPr/>
        </p:nvGrpSpPr>
        <p:grpSpPr>
          <a:xfrm>
            <a:off x="-5" y="5066910"/>
            <a:ext cx="2386889" cy="2115796"/>
            <a:chOff x="-4" y="3800182"/>
            <a:chExt cx="1790167" cy="1586847"/>
          </a:xfrm>
        </p:grpSpPr>
        <p:sp>
          <p:nvSpPr>
            <p:cNvPr id="100" name="Google Shape;100;p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171" name="Google Shape;171;p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176" name="Google Shape;176;p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p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198" name="Google Shape;198;p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203" name="Google Shape;203;p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208" name="Google Shape;208;p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218" name="Google Shape;218;p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223" name="Google Shape;223;p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>
            <a:off x="9865171" y="4900066"/>
            <a:ext cx="2326816" cy="2255121"/>
            <a:chOff x="1822478" y="3675049"/>
            <a:chExt cx="1745112" cy="1691341"/>
          </a:xfrm>
        </p:grpSpPr>
        <p:sp>
          <p:nvSpPr>
            <p:cNvPr id="260" name="Google Shape;260;p5"/>
            <p:cNvSpPr/>
            <p:nvPr/>
          </p:nvSpPr>
          <p:spPr>
            <a:xfrm>
              <a:off x="2431872" y="4164461"/>
              <a:ext cx="192991" cy="1201655"/>
            </a:xfrm>
            <a:custGeom>
              <a:avLst/>
              <a:gdLst/>
              <a:ahLst/>
              <a:cxnLst/>
              <a:rect l="l" t="t" r="r" b="b"/>
              <a:pathLst>
                <a:path w="39792" h="247764" extrusionOk="0">
                  <a:moveTo>
                    <a:pt x="0" y="0"/>
                  </a:moveTo>
                  <a:lnTo>
                    <a:pt x="39792" y="0"/>
                  </a:lnTo>
                  <a:lnTo>
                    <a:pt x="39792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145501" y="4164461"/>
              <a:ext cx="288808" cy="1201655"/>
            </a:xfrm>
            <a:custGeom>
              <a:avLst/>
              <a:gdLst/>
              <a:ahLst/>
              <a:cxnLst/>
              <a:rect l="l" t="t" r="r" b="b"/>
              <a:pathLst>
                <a:path w="59548" h="247764" extrusionOk="0">
                  <a:moveTo>
                    <a:pt x="0" y="0"/>
                  </a:moveTo>
                  <a:lnTo>
                    <a:pt x="59548" y="0"/>
                  </a:lnTo>
                  <a:lnTo>
                    <a:pt x="59548" y="247764"/>
                  </a:lnTo>
                  <a:lnTo>
                    <a:pt x="0" y="24776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145501" y="421304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145501" y="429692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2145501" y="4380805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145501" y="446495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2145501" y="454882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145501" y="4632706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2145501" y="4716851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2145501" y="4800729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145501" y="4884607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2145501" y="4968752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2145501" y="5052630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145501" y="5136508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145501" y="5220653"/>
              <a:ext cx="479359" cy="14114"/>
            </a:xfrm>
            <a:custGeom>
              <a:avLst/>
              <a:gdLst/>
              <a:ahLst/>
              <a:cxnLst/>
              <a:rect l="l" t="t" r="r" b="b"/>
              <a:pathLst>
                <a:path w="98837" h="2910" extrusionOk="0">
                  <a:moveTo>
                    <a:pt x="0" y="0"/>
                  </a:moveTo>
                  <a:lnTo>
                    <a:pt x="98837" y="0"/>
                  </a:lnTo>
                  <a:lnTo>
                    <a:pt x="98837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434316" y="421304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434316" y="429692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434316" y="4380805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434316" y="446495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2434316" y="454882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434316" y="4632706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434316" y="4716851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2434316" y="4800729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434316" y="4884607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434316" y="4968752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2434316" y="5052630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2434316" y="5136508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434316" y="5220653"/>
              <a:ext cx="190547" cy="14114"/>
            </a:xfrm>
            <a:custGeom>
              <a:avLst/>
              <a:gdLst/>
              <a:ahLst/>
              <a:cxnLst/>
              <a:rect l="l" t="t" r="r" b="b"/>
              <a:pathLst>
                <a:path w="39288" h="2910" extrusionOk="0">
                  <a:moveTo>
                    <a:pt x="0" y="0"/>
                  </a:moveTo>
                  <a:lnTo>
                    <a:pt x="39289" y="0"/>
                  </a:lnTo>
                  <a:lnTo>
                    <a:pt x="39289" y="2910"/>
                  </a:lnTo>
                  <a:lnTo>
                    <a:pt x="0" y="29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2083880" y="4276028"/>
              <a:ext cx="173174" cy="1090362"/>
            </a:xfrm>
            <a:custGeom>
              <a:avLst/>
              <a:gdLst/>
              <a:ahLst/>
              <a:cxnLst/>
              <a:rect l="l" t="t" r="r" b="b"/>
              <a:pathLst>
                <a:path w="35706" h="224817" extrusionOk="0">
                  <a:moveTo>
                    <a:pt x="0" y="0"/>
                  </a:moveTo>
                  <a:lnTo>
                    <a:pt x="35707" y="0"/>
                  </a:lnTo>
                  <a:lnTo>
                    <a:pt x="35707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822478" y="4276028"/>
              <a:ext cx="262206" cy="1090362"/>
            </a:xfrm>
            <a:custGeom>
              <a:avLst/>
              <a:gdLst/>
              <a:ahLst/>
              <a:cxnLst/>
              <a:rect l="l" t="t" r="r" b="b"/>
              <a:pathLst>
                <a:path w="54063" h="224817" extrusionOk="0">
                  <a:moveTo>
                    <a:pt x="0" y="0"/>
                  </a:moveTo>
                  <a:lnTo>
                    <a:pt x="54064" y="0"/>
                  </a:lnTo>
                  <a:lnTo>
                    <a:pt x="54064" y="224818"/>
                  </a:lnTo>
                  <a:lnTo>
                    <a:pt x="0" y="2248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844469" y="431321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106409" y="431321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844469" y="4365062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2106409" y="4365062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844469" y="441717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106409" y="441717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1844469" y="446902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2106409" y="446902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844469" y="452086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2106409" y="452086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1844469" y="457271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2106409" y="457271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1844469" y="462483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2106409" y="462483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844469" y="4676677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2106409" y="4676677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844469" y="472852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06409" y="472852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844469" y="478036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2106409" y="478036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844469" y="483248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106409" y="483248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844469" y="4884335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106409" y="4884335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844469" y="4936178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106409" y="4936178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844469" y="4988026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106409" y="4988026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844469" y="5039874"/>
              <a:ext cx="212260" cy="23615"/>
            </a:xfrm>
            <a:custGeom>
              <a:avLst/>
              <a:gdLst/>
              <a:ahLst/>
              <a:cxnLst/>
              <a:rect l="l" t="t" r="r" b="b"/>
              <a:pathLst>
                <a:path w="43765" h="4869" extrusionOk="0">
                  <a:moveTo>
                    <a:pt x="0" y="0"/>
                  </a:moveTo>
                  <a:lnTo>
                    <a:pt x="43766" y="0"/>
                  </a:lnTo>
                  <a:lnTo>
                    <a:pt x="43766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2106409" y="5039874"/>
              <a:ext cx="134360" cy="23615"/>
            </a:xfrm>
            <a:custGeom>
              <a:avLst/>
              <a:gdLst/>
              <a:ahLst/>
              <a:cxnLst/>
              <a:rect l="l" t="t" r="r" b="b"/>
              <a:pathLst>
                <a:path w="27703" h="4869" extrusionOk="0">
                  <a:moveTo>
                    <a:pt x="0" y="0"/>
                  </a:moveTo>
                  <a:lnTo>
                    <a:pt x="27704" y="0"/>
                  </a:lnTo>
                  <a:lnTo>
                    <a:pt x="27704" y="4869"/>
                  </a:lnTo>
                  <a:lnTo>
                    <a:pt x="0" y="48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571124" y="3675049"/>
              <a:ext cx="470673" cy="1691054"/>
            </a:xfrm>
            <a:custGeom>
              <a:avLst/>
              <a:gdLst/>
              <a:ahLst/>
              <a:cxnLst/>
              <a:rect l="l" t="t" r="r" b="b"/>
              <a:pathLst>
                <a:path w="97046" h="348671" extrusionOk="0">
                  <a:moveTo>
                    <a:pt x="97046" y="348672"/>
                  </a:moveTo>
                  <a:lnTo>
                    <a:pt x="0" y="348672"/>
                  </a:lnTo>
                  <a:lnTo>
                    <a:pt x="0" y="0"/>
                  </a:lnTo>
                  <a:lnTo>
                    <a:pt x="58485" y="0"/>
                  </a:lnTo>
                  <a:lnTo>
                    <a:pt x="97046" y="424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571124" y="3675049"/>
              <a:ext cx="283652" cy="1691054"/>
            </a:xfrm>
            <a:custGeom>
              <a:avLst/>
              <a:gdLst/>
              <a:ahLst/>
              <a:cxnLst/>
              <a:rect l="l" t="t" r="r" b="b"/>
              <a:pathLst>
                <a:path w="58485" h="348671" extrusionOk="0">
                  <a:moveTo>
                    <a:pt x="0" y="0"/>
                  </a:moveTo>
                  <a:lnTo>
                    <a:pt x="58485" y="0"/>
                  </a:lnTo>
                  <a:lnTo>
                    <a:pt x="58485" y="348672"/>
                  </a:lnTo>
                  <a:lnTo>
                    <a:pt x="0" y="348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595282" y="375322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595282" y="3836287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595282" y="391934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2595282" y="400240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2595282" y="408547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2595282" y="4168535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2595282" y="425159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2595282" y="433465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2595282" y="4417720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2595282" y="4500783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2595282" y="4583846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2595282" y="466690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2595282" y="4749968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2595282" y="4833031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595282" y="4916094"/>
              <a:ext cx="229633" cy="37728"/>
            </a:xfrm>
            <a:custGeom>
              <a:avLst/>
              <a:gdLst/>
              <a:ahLst/>
              <a:cxnLst/>
              <a:rect l="l" t="t" r="r" b="b"/>
              <a:pathLst>
                <a:path w="47347" h="7779" extrusionOk="0">
                  <a:moveTo>
                    <a:pt x="0" y="0"/>
                  </a:moveTo>
                  <a:lnTo>
                    <a:pt x="47348" y="0"/>
                  </a:lnTo>
                  <a:lnTo>
                    <a:pt x="47348" y="7779"/>
                  </a:lnTo>
                  <a:lnTo>
                    <a:pt x="0" y="77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326283" y="3790953"/>
              <a:ext cx="241307" cy="1575154"/>
            </a:xfrm>
            <a:custGeom>
              <a:avLst/>
              <a:gdLst/>
              <a:ahLst/>
              <a:cxnLst/>
              <a:rect l="l" t="t" r="r" b="b"/>
              <a:pathLst>
                <a:path w="49754" h="324774" extrusionOk="0">
                  <a:moveTo>
                    <a:pt x="49754" y="324774"/>
                  </a:moveTo>
                  <a:lnTo>
                    <a:pt x="0" y="324774"/>
                  </a:lnTo>
                  <a:lnTo>
                    <a:pt x="0" y="0"/>
                  </a:lnTo>
                  <a:lnTo>
                    <a:pt x="49754" y="395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3026880" y="3790953"/>
              <a:ext cx="299395" cy="1575154"/>
            </a:xfrm>
            <a:custGeom>
              <a:avLst/>
              <a:gdLst/>
              <a:ahLst/>
              <a:cxnLst/>
              <a:rect l="l" t="t" r="r" b="b"/>
              <a:pathLst>
                <a:path w="61731" h="324774" extrusionOk="0">
                  <a:moveTo>
                    <a:pt x="0" y="0"/>
                  </a:moveTo>
                  <a:lnTo>
                    <a:pt x="61731" y="0"/>
                  </a:lnTo>
                  <a:lnTo>
                    <a:pt x="61731" y="324774"/>
                  </a:lnTo>
                  <a:lnTo>
                    <a:pt x="0" y="3247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3049142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3107227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316504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22313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3281226" y="3863700"/>
              <a:ext cx="24158" cy="1113162"/>
            </a:xfrm>
            <a:custGeom>
              <a:avLst/>
              <a:gdLst/>
              <a:ahLst/>
              <a:cxnLst/>
              <a:rect l="l" t="t" r="r" b="b"/>
              <a:pathLst>
                <a:path w="4981" h="229518" extrusionOk="0">
                  <a:moveTo>
                    <a:pt x="0" y="0"/>
                  </a:moveTo>
                  <a:lnTo>
                    <a:pt x="4981" y="0"/>
                  </a:lnTo>
                  <a:lnTo>
                    <a:pt x="4981" y="229519"/>
                  </a:lnTo>
                  <a:lnTo>
                    <a:pt x="0" y="22951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3357775" y="3888673"/>
              <a:ext cx="24153" cy="1088195"/>
            </a:xfrm>
            <a:custGeom>
              <a:avLst/>
              <a:gdLst/>
              <a:ahLst/>
              <a:cxnLst/>
              <a:rect l="l" t="t" r="r" b="b"/>
              <a:pathLst>
                <a:path w="4980" h="224370" extrusionOk="0">
                  <a:moveTo>
                    <a:pt x="4981" y="224370"/>
                  </a:moveTo>
                  <a:lnTo>
                    <a:pt x="4981" y="3918"/>
                  </a:lnTo>
                  <a:lnTo>
                    <a:pt x="0" y="0"/>
                  </a:lnTo>
                  <a:lnTo>
                    <a:pt x="0" y="2243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3409075" y="3929118"/>
              <a:ext cx="24153" cy="1047750"/>
            </a:xfrm>
            <a:custGeom>
              <a:avLst/>
              <a:gdLst/>
              <a:ahLst/>
              <a:cxnLst/>
              <a:rect l="l" t="t" r="r" b="b"/>
              <a:pathLst>
                <a:path w="4980" h="216031" extrusionOk="0">
                  <a:moveTo>
                    <a:pt x="4981" y="216031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1603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3460108" y="3969835"/>
              <a:ext cx="24153" cy="1007035"/>
            </a:xfrm>
            <a:custGeom>
              <a:avLst/>
              <a:gdLst/>
              <a:ahLst/>
              <a:cxnLst/>
              <a:rect l="l" t="t" r="r" b="b"/>
              <a:pathLst>
                <a:path w="4980" h="207636" extrusionOk="0">
                  <a:moveTo>
                    <a:pt x="4981" y="207636"/>
                  </a:moveTo>
                  <a:lnTo>
                    <a:pt x="4981" y="3973"/>
                  </a:lnTo>
                  <a:lnTo>
                    <a:pt x="0" y="0"/>
                  </a:lnTo>
                  <a:lnTo>
                    <a:pt x="0" y="20763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511413" y="4010552"/>
              <a:ext cx="23886" cy="966319"/>
            </a:xfrm>
            <a:custGeom>
              <a:avLst/>
              <a:gdLst/>
              <a:ahLst/>
              <a:cxnLst/>
              <a:rect l="l" t="t" r="r" b="b"/>
              <a:pathLst>
                <a:path w="4925" h="199241" extrusionOk="0">
                  <a:moveTo>
                    <a:pt x="4925" y="199241"/>
                  </a:moveTo>
                  <a:lnTo>
                    <a:pt x="4925" y="3918"/>
                  </a:lnTo>
                  <a:lnTo>
                    <a:pt x="0" y="0"/>
                  </a:lnTo>
                  <a:lnTo>
                    <a:pt x="0" y="19924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5"/>
          <p:cNvSpPr/>
          <p:nvPr/>
        </p:nvSpPr>
        <p:spPr>
          <a:xfrm>
            <a:off x="10721807" y="1472404"/>
            <a:ext cx="1020379" cy="493216"/>
          </a:xfrm>
          <a:custGeom>
            <a:avLst/>
            <a:gdLst/>
            <a:ahLst/>
            <a:cxnLst/>
            <a:rect l="l" t="t" r="r" b="b"/>
            <a:pathLst>
              <a:path w="100961" h="48801" extrusionOk="0">
                <a:moveTo>
                  <a:pt x="97285" y="35649"/>
                </a:moveTo>
                <a:cubicBezTo>
                  <a:pt x="94040" y="32403"/>
                  <a:pt x="88778" y="31283"/>
                  <a:pt x="84469" y="32907"/>
                </a:cubicBezTo>
                <a:cubicBezTo>
                  <a:pt x="84749" y="22888"/>
                  <a:pt x="80383" y="12703"/>
                  <a:pt x="72548" y="6434"/>
                </a:cubicBezTo>
                <a:cubicBezTo>
                  <a:pt x="64713" y="166"/>
                  <a:pt x="53519" y="-1849"/>
                  <a:pt x="44173" y="1845"/>
                </a:cubicBezTo>
                <a:cubicBezTo>
                  <a:pt x="34827" y="5539"/>
                  <a:pt x="27887" y="14885"/>
                  <a:pt x="27607" y="24959"/>
                </a:cubicBezTo>
                <a:cubicBezTo>
                  <a:pt x="24529" y="24120"/>
                  <a:pt x="21059" y="25015"/>
                  <a:pt x="18764" y="27254"/>
                </a:cubicBezTo>
                <a:cubicBezTo>
                  <a:pt x="16470" y="29493"/>
                  <a:pt x="15518" y="32962"/>
                  <a:pt x="16246" y="36041"/>
                </a:cubicBezTo>
                <a:cubicBezTo>
                  <a:pt x="12272" y="34809"/>
                  <a:pt x="7795" y="35481"/>
                  <a:pt x="4549" y="38111"/>
                </a:cubicBezTo>
                <a:cubicBezTo>
                  <a:pt x="1303" y="40742"/>
                  <a:pt x="-376" y="44604"/>
                  <a:pt x="71" y="48801"/>
                </a:cubicBezTo>
                <a:lnTo>
                  <a:pt x="9026" y="48801"/>
                </a:lnTo>
                <a:lnTo>
                  <a:pt x="100308" y="48801"/>
                </a:lnTo>
                <a:cubicBezTo>
                  <a:pt x="101875" y="44436"/>
                  <a:pt x="100531" y="38895"/>
                  <a:pt x="97285" y="35649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9" name="Google Shape;349;p5"/>
          <p:cNvGrpSpPr/>
          <p:nvPr/>
        </p:nvGrpSpPr>
        <p:grpSpPr>
          <a:xfrm>
            <a:off x="717942" y="4900054"/>
            <a:ext cx="323703" cy="467156"/>
            <a:chOff x="7549830" y="4053710"/>
            <a:chExt cx="50646" cy="73092"/>
          </a:xfrm>
        </p:grpSpPr>
        <p:sp>
          <p:nvSpPr>
            <p:cNvPr id="350" name="Google Shape;350;p5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5"/>
          <p:cNvSpPr/>
          <p:nvPr/>
        </p:nvSpPr>
        <p:spPr>
          <a:xfrm flipH="1">
            <a:off x="-543627" y="35414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8"/>
          <p:cNvGrpSpPr/>
          <p:nvPr/>
        </p:nvGrpSpPr>
        <p:grpSpPr>
          <a:xfrm>
            <a:off x="3660423" y="229944"/>
            <a:ext cx="9306613" cy="7261712"/>
            <a:chOff x="4290846" y="3279581"/>
            <a:chExt cx="707082" cy="551718"/>
          </a:xfrm>
        </p:grpSpPr>
        <p:sp>
          <p:nvSpPr>
            <p:cNvPr id="424" name="Google Shape;424;p8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8"/>
          <p:cNvSpPr txBox="1">
            <a:spLocks noGrp="1"/>
          </p:cNvSpPr>
          <p:nvPr>
            <p:ph type="title"/>
          </p:nvPr>
        </p:nvSpPr>
        <p:spPr>
          <a:xfrm>
            <a:off x="2453200" y="1806600"/>
            <a:ext cx="7285600" cy="28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43" name="Google Shape;443;p8"/>
          <p:cNvSpPr/>
          <p:nvPr/>
        </p:nvSpPr>
        <p:spPr>
          <a:xfrm>
            <a:off x="10957459" y="25000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8"/>
          <p:cNvSpPr/>
          <p:nvPr/>
        </p:nvSpPr>
        <p:spPr>
          <a:xfrm flipH="1">
            <a:off x="9735940" y="468138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8"/>
          <p:cNvSpPr/>
          <p:nvPr/>
        </p:nvSpPr>
        <p:spPr>
          <a:xfrm>
            <a:off x="1396295" y="468138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8"/>
          <p:cNvSpPr/>
          <p:nvPr/>
        </p:nvSpPr>
        <p:spPr>
          <a:xfrm flipH="1">
            <a:off x="-284360" y="25000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8"/>
          <p:cNvGrpSpPr/>
          <p:nvPr/>
        </p:nvGrpSpPr>
        <p:grpSpPr>
          <a:xfrm flipH="1">
            <a:off x="11778097" y="5394287"/>
            <a:ext cx="323703" cy="467156"/>
            <a:chOff x="7549830" y="4053710"/>
            <a:chExt cx="50646" cy="73092"/>
          </a:xfrm>
        </p:grpSpPr>
        <p:sp>
          <p:nvSpPr>
            <p:cNvPr id="448" name="Google Shape;448;p8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407275" y="4848187"/>
            <a:ext cx="323703" cy="467156"/>
            <a:chOff x="7549830" y="4053710"/>
            <a:chExt cx="50646" cy="73092"/>
          </a:xfrm>
        </p:grpSpPr>
        <p:sp>
          <p:nvSpPr>
            <p:cNvPr id="451" name="Google Shape;451;p8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9"/>
          <p:cNvSpPr txBox="1">
            <a:spLocks noGrp="1"/>
          </p:cNvSpPr>
          <p:nvPr>
            <p:ph type="title"/>
          </p:nvPr>
        </p:nvSpPr>
        <p:spPr>
          <a:xfrm>
            <a:off x="5681600" y="1726333"/>
            <a:ext cx="555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6" name="Google Shape;456;p9"/>
          <p:cNvSpPr txBox="1">
            <a:spLocks noGrp="1"/>
          </p:cNvSpPr>
          <p:nvPr>
            <p:ph type="subTitle" idx="1"/>
          </p:nvPr>
        </p:nvSpPr>
        <p:spPr>
          <a:xfrm>
            <a:off x="5681467" y="3453233"/>
            <a:ext cx="5550400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9"/>
          <p:cNvSpPr/>
          <p:nvPr/>
        </p:nvSpPr>
        <p:spPr>
          <a:xfrm>
            <a:off x="1396295" y="468138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9"/>
          <p:cNvSpPr/>
          <p:nvPr/>
        </p:nvSpPr>
        <p:spPr>
          <a:xfrm flipH="1">
            <a:off x="-284360" y="25000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11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11"/>
          <p:cNvGrpSpPr/>
          <p:nvPr/>
        </p:nvGrpSpPr>
        <p:grpSpPr>
          <a:xfrm>
            <a:off x="3977923" y="-735256"/>
            <a:ext cx="9306613" cy="7261712"/>
            <a:chOff x="4290846" y="3279581"/>
            <a:chExt cx="707082" cy="551718"/>
          </a:xfrm>
        </p:grpSpPr>
        <p:sp>
          <p:nvSpPr>
            <p:cNvPr id="465" name="Google Shape;465;p11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11"/>
          <p:cNvSpPr txBox="1">
            <a:spLocks noGrp="1"/>
          </p:cNvSpPr>
          <p:nvPr>
            <p:ph type="title" hasCustomPrompt="1"/>
          </p:nvPr>
        </p:nvSpPr>
        <p:spPr>
          <a:xfrm rot="485">
            <a:off x="960000" y="2298817"/>
            <a:ext cx="5669200" cy="1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4" name="Google Shape;484;p11"/>
          <p:cNvSpPr txBox="1">
            <a:spLocks noGrp="1"/>
          </p:cNvSpPr>
          <p:nvPr>
            <p:ph type="subTitle" idx="1"/>
          </p:nvPr>
        </p:nvSpPr>
        <p:spPr>
          <a:xfrm>
            <a:off x="960004" y="3755183"/>
            <a:ext cx="5669200" cy="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_ONLY_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4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14"/>
          <p:cNvGrpSpPr/>
          <p:nvPr/>
        </p:nvGrpSpPr>
        <p:grpSpPr>
          <a:xfrm>
            <a:off x="4190917" y="1896175"/>
            <a:ext cx="9093263" cy="7095240"/>
            <a:chOff x="4290846" y="3279581"/>
            <a:chExt cx="707082" cy="551718"/>
          </a:xfrm>
        </p:grpSpPr>
        <p:sp>
          <p:nvSpPr>
            <p:cNvPr id="507" name="Google Shape;507;p14"/>
            <p:cNvSpPr/>
            <p:nvPr/>
          </p:nvSpPr>
          <p:spPr>
            <a:xfrm>
              <a:off x="4290846" y="3505853"/>
              <a:ext cx="43444" cy="325445"/>
            </a:xfrm>
            <a:custGeom>
              <a:avLst/>
              <a:gdLst/>
              <a:ahLst/>
              <a:cxnLst/>
              <a:rect l="l" t="t" r="r" b="b"/>
              <a:pathLst>
                <a:path w="43444" h="325445" extrusionOk="0">
                  <a:moveTo>
                    <a:pt x="43150" y="325446"/>
                  </a:moveTo>
                  <a:cubicBezTo>
                    <a:pt x="43038" y="325446"/>
                    <a:pt x="42870" y="325334"/>
                    <a:pt x="42870" y="325222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43430" y="325110"/>
                  </a:lnTo>
                  <a:cubicBezTo>
                    <a:pt x="43486" y="325278"/>
                    <a:pt x="43374" y="325446"/>
                    <a:pt x="43150" y="325446"/>
                  </a:cubicBezTo>
                  <a:cubicBezTo>
                    <a:pt x="43206" y="325446"/>
                    <a:pt x="43206" y="325446"/>
                    <a:pt x="43150" y="325446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4297618" y="3741417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4297618" y="3673865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4297618" y="3606313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4297618" y="3538762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699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4297618" y="3471210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4297618" y="3403658"/>
              <a:ext cx="700310" cy="87811"/>
            </a:xfrm>
            <a:custGeom>
              <a:avLst/>
              <a:gdLst/>
              <a:ahLst/>
              <a:cxnLst/>
              <a:rect l="l" t="t" r="r" b="b"/>
              <a:pathLst>
                <a:path w="700310" h="87811" extrusionOk="0">
                  <a:moveTo>
                    <a:pt x="280" y="87812"/>
                  </a:moveTo>
                  <a:cubicBezTo>
                    <a:pt x="168" y="87812"/>
                    <a:pt x="0" y="87700"/>
                    <a:pt x="0" y="87588"/>
                  </a:cubicBezTo>
                  <a:cubicBezTo>
                    <a:pt x="0" y="87420"/>
                    <a:pt x="112" y="87308"/>
                    <a:pt x="224" y="87252"/>
                  </a:cubicBezTo>
                  <a:lnTo>
                    <a:pt x="699975" y="0"/>
                  </a:lnTo>
                  <a:cubicBezTo>
                    <a:pt x="700143" y="0"/>
                    <a:pt x="700254" y="112"/>
                    <a:pt x="700310" y="224"/>
                  </a:cubicBezTo>
                  <a:cubicBezTo>
                    <a:pt x="700310" y="392"/>
                    <a:pt x="700198" y="504"/>
                    <a:pt x="700087" y="560"/>
                  </a:cubicBezTo>
                  <a:lnTo>
                    <a:pt x="280" y="87812"/>
                  </a:lnTo>
                  <a:cubicBezTo>
                    <a:pt x="280" y="87812"/>
                    <a:pt x="280" y="87812"/>
                    <a:pt x="280" y="87812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4297618" y="3350938"/>
              <a:ext cx="581940" cy="72980"/>
            </a:xfrm>
            <a:custGeom>
              <a:avLst/>
              <a:gdLst/>
              <a:ahLst/>
              <a:cxnLst/>
              <a:rect l="l" t="t" r="r" b="b"/>
              <a:pathLst>
                <a:path w="581940" h="72980" extrusionOk="0">
                  <a:moveTo>
                    <a:pt x="280" y="72980"/>
                  </a:moveTo>
                  <a:cubicBezTo>
                    <a:pt x="168" y="72980"/>
                    <a:pt x="0" y="72868"/>
                    <a:pt x="0" y="72757"/>
                  </a:cubicBezTo>
                  <a:cubicBezTo>
                    <a:pt x="0" y="72589"/>
                    <a:pt x="112" y="72477"/>
                    <a:pt x="224" y="72421"/>
                  </a:cubicBezTo>
                  <a:lnTo>
                    <a:pt x="581605" y="0"/>
                  </a:lnTo>
                  <a:cubicBezTo>
                    <a:pt x="581773" y="0"/>
                    <a:pt x="581885" y="112"/>
                    <a:pt x="581941" y="224"/>
                  </a:cubicBezTo>
                  <a:cubicBezTo>
                    <a:pt x="581941" y="392"/>
                    <a:pt x="581829" y="504"/>
                    <a:pt x="581717" y="560"/>
                  </a:cubicBezTo>
                  <a:lnTo>
                    <a:pt x="280" y="72980"/>
                  </a:lnTo>
                  <a:cubicBezTo>
                    <a:pt x="280" y="72980"/>
                    <a:pt x="280" y="72980"/>
                    <a:pt x="280" y="729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4358957" y="3312321"/>
              <a:ext cx="354436" cy="38057"/>
            </a:xfrm>
            <a:custGeom>
              <a:avLst/>
              <a:gdLst/>
              <a:ahLst/>
              <a:cxnLst/>
              <a:rect l="l" t="t" r="r" b="b"/>
              <a:pathLst>
                <a:path w="354436" h="38057" extrusionOk="0">
                  <a:moveTo>
                    <a:pt x="280" y="38057"/>
                  </a:moveTo>
                  <a:cubicBezTo>
                    <a:pt x="112" y="38057"/>
                    <a:pt x="0" y="37945"/>
                    <a:pt x="0" y="37833"/>
                  </a:cubicBezTo>
                  <a:cubicBezTo>
                    <a:pt x="0" y="37665"/>
                    <a:pt x="112" y="37554"/>
                    <a:pt x="224" y="37554"/>
                  </a:cubicBezTo>
                  <a:lnTo>
                    <a:pt x="354101" y="0"/>
                  </a:lnTo>
                  <a:cubicBezTo>
                    <a:pt x="354269" y="0"/>
                    <a:pt x="354381" y="112"/>
                    <a:pt x="354437" y="224"/>
                  </a:cubicBezTo>
                  <a:cubicBezTo>
                    <a:pt x="354437" y="392"/>
                    <a:pt x="354325" y="504"/>
                    <a:pt x="354213" y="504"/>
                  </a:cubicBezTo>
                  <a:lnTo>
                    <a:pt x="280" y="38057"/>
                  </a:lnTo>
                  <a:cubicBezTo>
                    <a:pt x="280" y="38057"/>
                    <a:pt x="280" y="38057"/>
                    <a:pt x="280" y="38057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4357782" y="3461584"/>
              <a:ext cx="35497" cy="273228"/>
            </a:xfrm>
            <a:custGeom>
              <a:avLst/>
              <a:gdLst/>
              <a:ahLst/>
              <a:cxnLst/>
              <a:rect l="l" t="t" r="r" b="b"/>
              <a:pathLst>
                <a:path w="35497" h="273228" extrusionOk="0">
                  <a:moveTo>
                    <a:pt x="35203" y="273229"/>
                  </a:moveTo>
                  <a:cubicBezTo>
                    <a:pt x="35091" y="273229"/>
                    <a:pt x="34923" y="273117"/>
                    <a:pt x="34923" y="27300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35483" y="272893"/>
                  </a:lnTo>
                  <a:cubicBezTo>
                    <a:pt x="35539" y="273061"/>
                    <a:pt x="35427" y="273229"/>
                    <a:pt x="35203" y="273229"/>
                  </a:cubicBezTo>
                  <a:cubicBezTo>
                    <a:pt x="35259" y="273229"/>
                    <a:pt x="35203" y="273229"/>
                    <a:pt x="35203" y="27322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4405577" y="3279581"/>
              <a:ext cx="64921" cy="497039"/>
            </a:xfrm>
            <a:custGeom>
              <a:avLst/>
              <a:gdLst/>
              <a:ahLst/>
              <a:cxnLst/>
              <a:rect l="l" t="t" r="r" b="b"/>
              <a:pathLst>
                <a:path w="64921" h="497039" extrusionOk="0">
                  <a:moveTo>
                    <a:pt x="64641" y="497039"/>
                  </a:moveTo>
                  <a:cubicBezTo>
                    <a:pt x="64529" y="497039"/>
                    <a:pt x="64362" y="496927"/>
                    <a:pt x="64362" y="49681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4921" y="496703"/>
                  </a:lnTo>
                  <a:cubicBezTo>
                    <a:pt x="64921" y="496871"/>
                    <a:pt x="64809" y="497039"/>
                    <a:pt x="64641" y="497039"/>
                  </a:cubicBezTo>
                  <a:cubicBezTo>
                    <a:pt x="64641" y="497039"/>
                    <a:pt x="64641" y="497039"/>
                    <a:pt x="64641" y="49703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4488184" y="3363195"/>
              <a:ext cx="61675" cy="468104"/>
            </a:xfrm>
            <a:custGeom>
              <a:avLst/>
              <a:gdLst/>
              <a:ahLst/>
              <a:cxnLst/>
              <a:rect l="l" t="t" r="r" b="b"/>
              <a:pathLst>
                <a:path w="61675" h="468104" extrusionOk="0">
                  <a:moveTo>
                    <a:pt x="61395" y="468104"/>
                  </a:moveTo>
                  <a:cubicBezTo>
                    <a:pt x="61283" y="468104"/>
                    <a:pt x="61115" y="467993"/>
                    <a:pt x="61115" y="467881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1675" y="467769"/>
                  </a:lnTo>
                  <a:cubicBezTo>
                    <a:pt x="61675" y="467937"/>
                    <a:pt x="61563" y="468104"/>
                    <a:pt x="61395" y="468104"/>
                  </a:cubicBezTo>
                  <a:cubicBezTo>
                    <a:pt x="61395" y="468104"/>
                    <a:pt x="61395" y="468104"/>
                    <a:pt x="61395" y="468104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549243" y="3279581"/>
              <a:ext cx="72435" cy="551718"/>
            </a:xfrm>
            <a:custGeom>
              <a:avLst/>
              <a:gdLst/>
              <a:ahLst/>
              <a:cxnLst/>
              <a:rect l="l" t="t" r="r" b="b"/>
              <a:pathLst>
                <a:path w="72435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77" y="551551"/>
                    <a:pt x="72365" y="551719"/>
                    <a:pt x="72141" y="551719"/>
                  </a:cubicBezTo>
                  <a:cubicBezTo>
                    <a:pt x="72197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4621105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4692966" y="3279581"/>
              <a:ext cx="72420" cy="551718"/>
            </a:xfrm>
            <a:custGeom>
              <a:avLst/>
              <a:gdLst/>
              <a:ahLst/>
              <a:cxnLst/>
              <a:rect l="l" t="t" r="r" b="b"/>
              <a:pathLst>
                <a:path w="72420" h="551718" extrusionOk="0">
                  <a:moveTo>
                    <a:pt x="72141" y="551719"/>
                  </a:moveTo>
                  <a:cubicBezTo>
                    <a:pt x="72029" y="551719"/>
                    <a:pt x="71861" y="551607"/>
                    <a:pt x="71861" y="551495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72421" y="551383"/>
                  </a:lnTo>
                  <a:cubicBezTo>
                    <a:pt x="72421" y="551551"/>
                    <a:pt x="72309" y="551719"/>
                    <a:pt x="72141" y="551719"/>
                  </a:cubicBezTo>
                  <a:cubicBezTo>
                    <a:pt x="72141" y="551719"/>
                    <a:pt x="72141" y="551719"/>
                    <a:pt x="72141" y="551719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770200" y="3323570"/>
              <a:ext cx="62738" cy="473421"/>
            </a:xfrm>
            <a:custGeom>
              <a:avLst/>
              <a:gdLst/>
              <a:ahLst/>
              <a:cxnLst/>
              <a:rect l="l" t="t" r="r" b="b"/>
              <a:pathLst>
                <a:path w="62738" h="473421" extrusionOk="0">
                  <a:moveTo>
                    <a:pt x="62459" y="473421"/>
                  </a:moveTo>
                  <a:cubicBezTo>
                    <a:pt x="62347" y="473421"/>
                    <a:pt x="62179" y="473309"/>
                    <a:pt x="62179" y="473198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62739" y="473085"/>
                  </a:lnTo>
                  <a:cubicBezTo>
                    <a:pt x="62739" y="473253"/>
                    <a:pt x="62627" y="473421"/>
                    <a:pt x="62459" y="473421"/>
                  </a:cubicBezTo>
                  <a:cubicBezTo>
                    <a:pt x="62459" y="473421"/>
                    <a:pt x="62459" y="473421"/>
                    <a:pt x="62459" y="473421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836688" y="3279581"/>
              <a:ext cx="57365" cy="438050"/>
            </a:xfrm>
            <a:custGeom>
              <a:avLst/>
              <a:gdLst/>
              <a:ahLst/>
              <a:cxnLst/>
              <a:rect l="l" t="t" r="r" b="b"/>
              <a:pathLst>
                <a:path w="57365" h="438050" extrusionOk="0">
                  <a:moveTo>
                    <a:pt x="57086" y="438050"/>
                  </a:moveTo>
                  <a:cubicBezTo>
                    <a:pt x="56974" y="438050"/>
                    <a:pt x="56806" y="437939"/>
                    <a:pt x="56806" y="437827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7366" y="437715"/>
                  </a:lnTo>
                  <a:cubicBezTo>
                    <a:pt x="57366" y="437883"/>
                    <a:pt x="57254" y="438050"/>
                    <a:pt x="57086" y="438050"/>
                  </a:cubicBezTo>
                  <a:cubicBezTo>
                    <a:pt x="57086" y="438050"/>
                    <a:pt x="57086" y="438050"/>
                    <a:pt x="57086" y="43805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4908493" y="3279581"/>
              <a:ext cx="52048" cy="395180"/>
            </a:xfrm>
            <a:custGeom>
              <a:avLst/>
              <a:gdLst/>
              <a:ahLst/>
              <a:cxnLst/>
              <a:rect l="l" t="t" r="r" b="b"/>
              <a:pathLst>
                <a:path w="52048" h="395180" extrusionOk="0">
                  <a:moveTo>
                    <a:pt x="51769" y="395180"/>
                  </a:moveTo>
                  <a:cubicBezTo>
                    <a:pt x="51657" y="395180"/>
                    <a:pt x="51489" y="395068"/>
                    <a:pt x="51489" y="394956"/>
                  </a:cubicBezTo>
                  <a:lnTo>
                    <a:pt x="0" y="336"/>
                  </a:lnTo>
                  <a:cubicBezTo>
                    <a:pt x="0" y="168"/>
                    <a:pt x="112" y="56"/>
                    <a:pt x="224" y="0"/>
                  </a:cubicBezTo>
                  <a:cubicBezTo>
                    <a:pt x="392" y="0"/>
                    <a:pt x="504" y="112"/>
                    <a:pt x="560" y="224"/>
                  </a:cubicBezTo>
                  <a:lnTo>
                    <a:pt x="52049" y="394844"/>
                  </a:lnTo>
                  <a:cubicBezTo>
                    <a:pt x="52049" y="395012"/>
                    <a:pt x="51937" y="395180"/>
                    <a:pt x="51769" y="395180"/>
                  </a:cubicBezTo>
                  <a:cubicBezTo>
                    <a:pt x="51769" y="395180"/>
                    <a:pt x="51769" y="395180"/>
                    <a:pt x="51769" y="395180"/>
                  </a:cubicBezTo>
                  <a:close/>
                </a:path>
              </a:pathLst>
            </a:custGeom>
            <a:solidFill>
              <a:srgbClr val="A5DEF9">
                <a:alpha val="46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14"/>
          <p:cNvGrpSpPr/>
          <p:nvPr/>
        </p:nvGrpSpPr>
        <p:grpSpPr>
          <a:xfrm rot="-594185">
            <a:off x="11548886" y="5646459"/>
            <a:ext cx="323697" cy="467156"/>
            <a:chOff x="7549830" y="4053710"/>
            <a:chExt cx="50646" cy="73092"/>
          </a:xfrm>
        </p:grpSpPr>
        <p:sp>
          <p:nvSpPr>
            <p:cNvPr id="527" name="Google Shape;527;p14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_ONLY_2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5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5"/>
          <p:cNvSpPr/>
          <p:nvPr/>
        </p:nvSpPr>
        <p:spPr>
          <a:xfrm flipH="1">
            <a:off x="691362" y="5066921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15"/>
          <p:cNvGrpSpPr/>
          <p:nvPr/>
        </p:nvGrpSpPr>
        <p:grpSpPr>
          <a:xfrm>
            <a:off x="-746838" y="5066927"/>
            <a:ext cx="2386889" cy="2115796"/>
            <a:chOff x="-4" y="3800182"/>
            <a:chExt cx="1790167" cy="1586847"/>
          </a:xfrm>
        </p:grpSpPr>
        <p:sp>
          <p:nvSpPr>
            <p:cNvPr id="534" name="Google Shape;534;p15"/>
            <p:cNvSpPr/>
            <p:nvPr/>
          </p:nvSpPr>
          <p:spPr>
            <a:xfrm>
              <a:off x="-4" y="3800182"/>
              <a:ext cx="449770" cy="1565924"/>
            </a:xfrm>
            <a:custGeom>
              <a:avLst/>
              <a:gdLst/>
              <a:ahLst/>
              <a:cxnLst/>
              <a:rect l="l" t="t" r="r" b="b"/>
              <a:pathLst>
                <a:path w="92736" h="322871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-4" y="3800182"/>
              <a:ext cx="271164" cy="1565924"/>
            </a:xfrm>
            <a:custGeom>
              <a:avLst/>
              <a:gdLst/>
              <a:ahLst/>
              <a:cxnLst/>
              <a:rect l="l" t="t" r="r" b="b"/>
              <a:pathLst>
                <a:path w="55910" h="322871" extrusionOk="0">
                  <a:moveTo>
                    <a:pt x="0" y="0"/>
                  </a:moveTo>
                  <a:lnTo>
                    <a:pt x="55911" y="0"/>
                  </a:lnTo>
                  <a:lnTo>
                    <a:pt x="55911" y="322871"/>
                  </a:lnTo>
                  <a:lnTo>
                    <a:pt x="0" y="3228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-4" y="386315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-4" y="397255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-4" y="408194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-4" y="4191607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-4" y="430099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-4" y="4410391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-4" y="451978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-4" y="462917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-4" y="473857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-4" y="4847959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-4" y="4957626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-4" y="5067015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-4" y="5176410"/>
              <a:ext cx="449770" cy="18454"/>
            </a:xfrm>
            <a:custGeom>
              <a:avLst/>
              <a:gdLst/>
              <a:ahLst/>
              <a:cxnLst/>
              <a:rect l="l" t="t" r="r" b="b"/>
              <a:pathLst>
                <a:path w="92736" h="3805" extrusionOk="0">
                  <a:moveTo>
                    <a:pt x="0" y="0"/>
                  </a:moveTo>
                  <a:lnTo>
                    <a:pt x="92737" y="0"/>
                  </a:lnTo>
                  <a:lnTo>
                    <a:pt x="92737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271171" y="386315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71171" y="397255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271171" y="408194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71171" y="4191607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271171" y="430099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271171" y="4410391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271171" y="451978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71171" y="462917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271171" y="473857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271171" y="4847959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271171" y="4957626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271171" y="5067015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71171" y="5176410"/>
              <a:ext cx="178606" cy="18454"/>
            </a:xfrm>
            <a:custGeom>
              <a:avLst/>
              <a:gdLst/>
              <a:ahLst/>
              <a:cxnLst/>
              <a:rect l="l" t="t" r="r" b="b"/>
              <a:pathLst>
                <a:path w="36826" h="3805" extrusionOk="0">
                  <a:moveTo>
                    <a:pt x="0" y="0"/>
                  </a:moveTo>
                  <a:lnTo>
                    <a:pt x="36826" y="0"/>
                  </a:lnTo>
                  <a:lnTo>
                    <a:pt x="36826" y="3806"/>
                  </a:lnTo>
                  <a:lnTo>
                    <a:pt x="0" y="38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02823" y="4214136"/>
              <a:ext cx="511660" cy="1164466"/>
            </a:xfrm>
            <a:custGeom>
              <a:avLst/>
              <a:gdLst/>
              <a:ahLst/>
              <a:cxnLst/>
              <a:rect l="l" t="t" r="r" b="b"/>
              <a:pathLst>
                <a:path w="105497" h="240096" extrusionOk="0">
                  <a:moveTo>
                    <a:pt x="0" y="0"/>
                  </a:moveTo>
                  <a:lnTo>
                    <a:pt x="105497" y="0"/>
                  </a:lnTo>
                  <a:lnTo>
                    <a:pt x="105497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02823" y="4214136"/>
              <a:ext cx="308353" cy="1164466"/>
            </a:xfrm>
            <a:custGeom>
              <a:avLst/>
              <a:gdLst/>
              <a:ahLst/>
              <a:cxnLst/>
              <a:rect l="l" t="t" r="r" b="b"/>
              <a:pathLst>
                <a:path w="63578" h="240096" extrusionOk="0">
                  <a:moveTo>
                    <a:pt x="0" y="0"/>
                  </a:moveTo>
                  <a:lnTo>
                    <a:pt x="63578" y="0"/>
                  </a:lnTo>
                  <a:lnTo>
                    <a:pt x="63578" y="240097"/>
                  </a:lnTo>
                  <a:lnTo>
                    <a:pt x="0" y="2400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2643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99728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57274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646037" y="426136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2643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99728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57274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646037" y="436885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42643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499728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57274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46037" y="447635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42643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499728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57274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646037" y="4583574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42643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499728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57274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646037" y="4691063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42643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499728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57274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646037" y="4798556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42643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499728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57274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646037" y="4906049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42643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499728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57274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rgbClr val="FD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646037" y="5013271"/>
              <a:ext cx="33111" cy="39086"/>
            </a:xfrm>
            <a:custGeom>
              <a:avLst/>
              <a:gdLst/>
              <a:ahLst/>
              <a:cxnLst/>
              <a:rect l="l" t="t" r="r" b="b"/>
              <a:pathLst>
                <a:path w="6827" h="8059" extrusionOk="0">
                  <a:moveTo>
                    <a:pt x="0" y="0"/>
                  </a:moveTo>
                  <a:lnTo>
                    <a:pt x="6828" y="0"/>
                  </a:lnTo>
                  <a:lnTo>
                    <a:pt x="6828" y="8059"/>
                  </a:lnTo>
                  <a:lnTo>
                    <a:pt x="0" y="80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879750" y="4027110"/>
              <a:ext cx="392224" cy="502974"/>
            </a:xfrm>
            <a:custGeom>
              <a:avLst/>
              <a:gdLst/>
              <a:ahLst/>
              <a:cxnLst/>
              <a:rect l="l" t="t" r="r" b="b"/>
              <a:pathLst>
                <a:path w="80871" h="103706" extrusionOk="0">
                  <a:moveTo>
                    <a:pt x="0" y="0"/>
                  </a:moveTo>
                  <a:lnTo>
                    <a:pt x="80872" y="0"/>
                  </a:lnTo>
                  <a:lnTo>
                    <a:pt x="80872" y="103706"/>
                  </a:lnTo>
                  <a:lnTo>
                    <a:pt x="0" y="1037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862648" y="4065116"/>
              <a:ext cx="426155" cy="546401"/>
            </a:xfrm>
            <a:custGeom>
              <a:avLst/>
              <a:gdLst/>
              <a:ahLst/>
              <a:cxnLst/>
              <a:rect l="l" t="t" r="r" b="b"/>
              <a:pathLst>
                <a:path w="87867" h="112660" extrusionOk="0">
                  <a:moveTo>
                    <a:pt x="0" y="0"/>
                  </a:moveTo>
                  <a:lnTo>
                    <a:pt x="87868" y="0"/>
                  </a:lnTo>
                  <a:lnTo>
                    <a:pt x="87868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62648" y="4065116"/>
              <a:ext cx="256778" cy="546401"/>
            </a:xfrm>
            <a:custGeom>
              <a:avLst/>
              <a:gdLst/>
              <a:ahLst/>
              <a:cxnLst/>
              <a:rect l="l" t="t" r="r" b="b"/>
              <a:pathLst>
                <a:path w="52944" h="112660" extrusionOk="0">
                  <a:moveTo>
                    <a:pt x="0" y="0"/>
                  </a:moveTo>
                  <a:lnTo>
                    <a:pt x="52944" y="0"/>
                  </a:lnTo>
                  <a:lnTo>
                    <a:pt x="52944" y="112661"/>
                  </a:lnTo>
                  <a:lnTo>
                    <a:pt x="0" y="1126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9" name="Google Shape;599;p15"/>
            <p:cNvGrpSpPr/>
            <p:nvPr/>
          </p:nvGrpSpPr>
          <p:grpSpPr>
            <a:xfrm>
              <a:off x="882345" y="4106588"/>
              <a:ext cx="210635" cy="28771"/>
              <a:chOff x="5050145" y="2289811"/>
              <a:chExt cx="43429" cy="5932"/>
            </a:xfrm>
          </p:grpSpPr>
          <p:sp>
            <p:nvSpPr>
              <p:cNvPr id="600" name="Google Shape;600;p15"/>
              <p:cNvSpPr/>
              <p:nvPr/>
            </p:nvSpPr>
            <p:spPr>
              <a:xfrm>
                <a:off x="5050145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5062737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5075274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5087866" y="2289811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15"/>
            <p:cNvGrpSpPr/>
            <p:nvPr/>
          </p:nvGrpSpPr>
          <p:grpSpPr>
            <a:xfrm>
              <a:off x="882345" y="4185310"/>
              <a:ext cx="210635" cy="28771"/>
              <a:chOff x="5050145" y="2306042"/>
              <a:chExt cx="43429" cy="5932"/>
            </a:xfrm>
          </p:grpSpPr>
          <p:sp>
            <p:nvSpPr>
              <p:cNvPr id="605" name="Google Shape;605;p15"/>
              <p:cNvSpPr/>
              <p:nvPr/>
            </p:nvSpPr>
            <p:spPr>
              <a:xfrm>
                <a:off x="5050145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5062737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5075274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5087866" y="2306042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15"/>
            <p:cNvGrpSpPr/>
            <p:nvPr/>
          </p:nvGrpSpPr>
          <p:grpSpPr>
            <a:xfrm>
              <a:off x="882345" y="4264298"/>
              <a:ext cx="210635" cy="28771"/>
              <a:chOff x="5050145" y="2322328"/>
              <a:chExt cx="43429" cy="5932"/>
            </a:xfrm>
          </p:grpSpPr>
          <p:sp>
            <p:nvSpPr>
              <p:cNvPr id="610" name="Google Shape;610;p15"/>
              <p:cNvSpPr/>
              <p:nvPr/>
            </p:nvSpPr>
            <p:spPr>
              <a:xfrm>
                <a:off x="5050145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5062737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5075274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5087866" y="2322328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3"/>
                    </a:lnTo>
                    <a:lnTo>
                      <a:pt x="0" y="59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15"/>
            <p:cNvGrpSpPr/>
            <p:nvPr/>
          </p:nvGrpSpPr>
          <p:grpSpPr>
            <a:xfrm>
              <a:off x="882345" y="4343287"/>
              <a:ext cx="210635" cy="28771"/>
              <a:chOff x="5050145" y="2338614"/>
              <a:chExt cx="43429" cy="5932"/>
            </a:xfrm>
          </p:grpSpPr>
          <p:sp>
            <p:nvSpPr>
              <p:cNvPr id="615" name="Google Shape;615;p15"/>
              <p:cNvSpPr/>
              <p:nvPr/>
            </p:nvSpPr>
            <p:spPr>
              <a:xfrm>
                <a:off x="5050145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5062737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5075274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5087866" y="2338614"/>
                <a:ext cx="5708" cy="5932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5932" extrusionOk="0">
                    <a:moveTo>
                      <a:pt x="0" y="0"/>
                    </a:moveTo>
                    <a:lnTo>
                      <a:pt x="5709" y="0"/>
                    </a:lnTo>
                    <a:lnTo>
                      <a:pt x="5709" y="5932"/>
                    </a:lnTo>
                    <a:lnTo>
                      <a:pt x="0" y="593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9" name="Google Shape;619;p15"/>
            <p:cNvSpPr/>
            <p:nvPr/>
          </p:nvSpPr>
          <p:spPr>
            <a:xfrm>
              <a:off x="842021" y="4427221"/>
              <a:ext cx="467685" cy="938902"/>
            </a:xfrm>
            <a:custGeom>
              <a:avLst/>
              <a:gdLst/>
              <a:ahLst/>
              <a:cxnLst/>
              <a:rect l="l" t="t" r="r" b="b"/>
              <a:pathLst>
                <a:path w="96430" h="193588" extrusionOk="0">
                  <a:moveTo>
                    <a:pt x="0" y="0"/>
                  </a:moveTo>
                  <a:lnTo>
                    <a:pt x="96430" y="0"/>
                  </a:lnTo>
                  <a:lnTo>
                    <a:pt x="96430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842021" y="4427221"/>
              <a:ext cx="282023" cy="938902"/>
            </a:xfrm>
            <a:custGeom>
              <a:avLst/>
              <a:gdLst/>
              <a:ahLst/>
              <a:cxnLst/>
              <a:rect l="l" t="t" r="r" b="b"/>
              <a:pathLst>
                <a:path w="58149" h="193588" extrusionOk="0">
                  <a:moveTo>
                    <a:pt x="0" y="0"/>
                  </a:moveTo>
                  <a:lnTo>
                    <a:pt x="58149" y="0"/>
                  </a:lnTo>
                  <a:lnTo>
                    <a:pt x="58149" y="193588"/>
                  </a:lnTo>
                  <a:lnTo>
                    <a:pt x="0" y="1935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1" name="Google Shape;621;p15"/>
            <p:cNvGrpSpPr/>
            <p:nvPr/>
          </p:nvGrpSpPr>
          <p:grpSpPr>
            <a:xfrm>
              <a:off x="863614" y="4465165"/>
              <a:ext cx="230996" cy="31758"/>
              <a:chOff x="5046283" y="2363743"/>
              <a:chExt cx="47627" cy="6548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5046283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5060051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5073819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5087642" y="236374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6" name="Google Shape;626;p15"/>
            <p:cNvGrpSpPr/>
            <p:nvPr/>
          </p:nvGrpSpPr>
          <p:grpSpPr>
            <a:xfrm>
              <a:off x="863614" y="4551759"/>
              <a:ext cx="230996" cy="31758"/>
              <a:chOff x="5046283" y="2381597"/>
              <a:chExt cx="47627" cy="6548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5046283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5060051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5073819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5087642" y="2381597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15"/>
            <p:cNvGrpSpPr/>
            <p:nvPr/>
          </p:nvGrpSpPr>
          <p:grpSpPr>
            <a:xfrm>
              <a:off x="863614" y="4638348"/>
              <a:ext cx="230996" cy="31758"/>
              <a:chOff x="5046283" y="2399450"/>
              <a:chExt cx="47627" cy="6548"/>
            </a:xfrm>
          </p:grpSpPr>
          <p:sp>
            <p:nvSpPr>
              <p:cNvPr id="632" name="Google Shape;632;p15"/>
              <p:cNvSpPr/>
              <p:nvPr/>
            </p:nvSpPr>
            <p:spPr>
              <a:xfrm>
                <a:off x="5046283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5060051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5073819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5"/>
              <p:cNvSpPr/>
              <p:nvPr/>
            </p:nvSpPr>
            <p:spPr>
              <a:xfrm>
                <a:off x="5087642" y="2399450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15"/>
            <p:cNvGrpSpPr/>
            <p:nvPr/>
          </p:nvGrpSpPr>
          <p:grpSpPr>
            <a:xfrm>
              <a:off x="863614" y="4724937"/>
              <a:ext cx="230996" cy="31758"/>
              <a:chOff x="5046283" y="2417303"/>
              <a:chExt cx="47627" cy="6548"/>
            </a:xfrm>
          </p:grpSpPr>
          <p:sp>
            <p:nvSpPr>
              <p:cNvPr id="637" name="Google Shape;637;p15"/>
              <p:cNvSpPr/>
              <p:nvPr/>
            </p:nvSpPr>
            <p:spPr>
              <a:xfrm>
                <a:off x="5046283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>
                <a:off x="5060051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5073819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5087642" y="241730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1" name="Google Shape;641;p15"/>
            <p:cNvGrpSpPr/>
            <p:nvPr/>
          </p:nvGrpSpPr>
          <p:grpSpPr>
            <a:xfrm>
              <a:off x="863614" y="4811802"/>
              <a:ext cx="230996" cy="31758"/>
              <a:chOff x="5046283" y="2435213"/>
              <a:chExt cx="47627" cy="6548"/>
            </a:xfrm>
          </p:grpSpPr>
          <p:sp>
            <p:nvSpPr>
              <p:cNvPr id="642" name="Google Shape;642;p15"/>
              <p:cNvSpPr/>
              <p:nvPr/>
            </p:nvSpPr>
            <p:spPr>
              <a:xfrm>
                <a:off x="5046283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5060051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5073819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5087642" y="243521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5"/>
            <p:cNvGrpSpPr/>
            <p:nvPr/>
          </p:nvGrpSpPr>
          <p:grpSpPr>
            <a:xfrm>
              <a:off x="863614" y="4898391"/>
              <a:ext cx="230996" cy="31758"/>
              <a:chOff x="5046283" y="2453066"/>
              <a:chExt cx="47627" cy="6548"/>
            </a:xfrm>
          </p:grpSpPr>
          <p:sp>
            <p:nvSpPr>
              <p:cNvPr id="647" name="Google Shape;647;p15"/>
              <p:cNvSpPr/>
              <p:nvPr/>
            </p:nvSpPr>
            <p:spPr>
              <a:xfrm>
                <a:off x="5046283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5060051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5073819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5087642" y="2453066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1" name="Google Shape;651;p15"/>
            <p:cNvGrpSpPr/>
            <p:nvPr/>
          </p:nvGrpSpPr>
          <p:grpSpPr>
            <a:xfrm>
              <a:off x="863614" y="4984980"/>
              <a:ext cx="230996" cy="31758"/>
              <a:chOff x="5046283" y="2470919"/>
              <a:chExt cx="47627" cy="6548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5046283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5060051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5073819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5087642" y="2470919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656;p15"/>
            <p:cNvGrpSpPr/>
            <p:nvPr/>
          </p:nvGrpSpPr>
          <p:grpSpPr>
            <a:xfrm>
              <a:off x="863614" y="5071573"/>
              <a:ext cx="230996" cy="31758"/>
              <a:chOff x="5046283" y="2488773"/>
              <a:chExt cx="47627" cy="6548"/>
            </a:xfrm>
          </p:grpSpPr>
          <p:sp>
            <p:nvSpPr>
              <p:cNvPr id="657" name="Google Shape;657;p15"/>
              <p:cNvSpPr/>
              <p:nvPr/>
            </p:nvSpPr>
            <p:spPr>
              <a:xfrm>
                <a:off x="5046283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5060051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5073819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5087642" y="2488773"/>
                <a:ext cx="6268" cy="6548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6548" extrusionOk="0">
                    <a:moveTo>
                      <a:pt x="0" y="0"/>
                    </a:moveTo>
                    <a:lnTo>
                      <a:pt x="6268" y="0"/>
                    </a:lnTo>
                    <a:lnTo>
                      <a:pt x="6268" y="6548"/>
                    </a:lnTo>
                    <a:lnTo>
                      <a:pt x="0" y="65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1" name="Google Shape;661;p15"/>
            <p:cNvSpPr/>
            <p:nvPr/>
          </p:nvSpPr>
          <p:spPr>
            <a:xfrm>
              <a:off x="1245658" y="4560502"/>
              <a:ext cx="544505" cy="826527"/>
            </a:xfrm>
            <a:custGeom>
              <a:avLst/>
              <a:gdLst/>
              <a:ahLst/>
              <a:cxnLst/>
              <a:rect l="l" t="t" r="r" b="b"/>
              <a:pathLst>
                <a:path w="112269" h="170418" extrusionOk="0">
                  <a:moveTo>
                    <a:pt x="0" y="0"/>
                  </a:moveTo>
                  <a:lnTo>
                    <a:pt x="112269" y="0"/>
                  </a:lnTo>
                  <a:lnTo>
                    <a:pt x="112269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1245658" y="4560502"/>
              <a:ext cx="328166" cy="826527"/>
            </a:xfrm>
            <a:custGeom>
              <a:avLst/>
              <a:gdLst/>
              <a:ahLst/>
              <a:cxnLst/>
              <a:rect l="l" t="t" r="r" b="b"/>
              <a:pathLst>
                <a:path w="67663" h="170418" extrusionOk="0">
                  <a:moveTo>
                    <a:pt x="0" y="0"/>
                  </a:moveTo>
                  <a:lnTo>
                    <a:pt x="67664" y="0"/>
                  </a:lnTo>
                  <a:lnTo>
                    <a:pt x="67664" y="170418"/>
                  </a:lnTo>
                  <a:lnTo>
                    <a:pt x="0" y="17041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1273347" y="458873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1601249" y="458873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1273347" y="462808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1601249" y="462808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1273347" y="4667448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1601249" y="4667448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1273347" y="4706811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1601249" y="4706811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1273347" y="4746170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1601249" y="4746170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1273347" y="4785529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1601249" y="4785529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1273347" y="482488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1601249" y="482488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1273347" y="486424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1601249" y="486424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1273347" y="490360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1601249" y="490360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1273347" y="494296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1601249" y="494296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1273347" y="4982327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1601249" y="4982327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1273347" y="5021686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1601249" y="5021686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1273347" y="5061045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1601249" y="5061045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1273347" y="5100404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601249" y="5100404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1273347" y="5139762"/>
              <a:ext cx="265736" cy="17911"/>
            </a:xfrm>
            <a:custGeom>
              <a:avLst/>
              <a:gdLst/>
              <a:ahLst/>
              <a:cxnLst/>
              <a:rect l="l" t="t" r="r" b="b"/>
              <a:pathLst>
                <a:path w="54791" h="3693" extrusionOk="0">
                  <a:moveTo>
                    <a:pt x="0" y="0"/>
                  </a:moveTo>
                  <a:lnTo>
                    <a:pt x="54791" y="0"/>
                  </a:lnTo>
                  <a:lnTo>
                    <a:pt x="54791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1601249" y="5139762"/>
              <a:ext cx="168290" cy="17911"/>
            </a:xfrm>
            <a:custGeom>
              <a:avLst/>
              <a:gdLst/>
              <a:ahLst/>
              <a:cxnLst/>
              <a:rect l="l" t="t" r="r" b="b"/>
              <a:pathLst>
                <a:path w="34699" h="3693" extrusionOk="0">
                  <a:moveTo>
                    <a:pt x="0" y="0"/>
                  </a:moveTo>
                  <a:lnTo>
                    <a:pt x="34699" y="0"/>
                  </a:lnTo>
                  <a:lnTo>
                    <a:pt x="34699" y="3694"/>
                  </a:lnTo>
                  <a:lnTo>
                    <a:pt x="0" y="369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3" name="Google Shape;693;p15"/>
          <p:cNvSpPr/>
          <p:nvPr/>
        </p:nvSpPr>
        <p:spPr>
          <a:xfrm flipH="1">
            <a:off x="-353039" y="2493241"/>
            <a:ext cx="1044408" cy="504625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_ONLY_3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6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6"/>
          <p:cNvSpPr/>
          <p:nvPr/>
        </p:nvSpPr>
        <p:spPr>
          <a:xfrm>
            <a:off x="10739137" y="5579736"/>
            <a:ext cx="1315915" cy="1457321"/>
          </a:xfrm>
          <a:custGeom>
            <a:avLst/>
            <a:gdLst/>
            <a:ahLst/>
            <a:cxnLst/>
            <a:rect l="l" t="t" r="r" b="b"/>
            <a:pathLst>
              <a:path w="117283" h="129886" extrusionOk="0">
                <a:moveTo>
                  <a:pt x="112675" y="39924"/>
                </a:moveTo>
                <a:cubicBezTo>
                  <a:pt x="112451" y="39532"/>
                  <a:pt x="112003" y="39420"/>
                  <a:pt x="111612" y="39644"/>
                </a:cubicBezTo>
                <a:cubicBezTo>
                  <a:pt x="111052" y="39980"/>
                  <a:pt x="107750" y="39756"/>
                  <a:pt x="106351" y="39420"/>
                </a:cubicBezTo>
                <a:cubicBezTo>
                  <a:pt x="105511" y="39252"/>
                  <a:pt x="104672" y="39028"/>
                  <a:pt x="103832" y="38805"/>
                </a:cubicBezTo>
                <a:cubicBezTo>
                  <a:pt x="101873" y="38301"/>
                  <a:pt x="99915" y="37797"/>
                  <a:pt x="97676" y="37741"/>
                </a:cubicBezTo>
                <a:cubicBezTo>
                  <a:pt x="95549" y="37685"/>
                  <a:pt x="93423" y="38077"/>
                  <a:pt x="91184" y="38805"/>
                </a:cubicBezTo>
                <a:cubicBezTo>
                  <a:pt x="91184" y="38805"/>
                  <a:pt x="91184" y="38805"/>
                  <a:pt x="91184" y="38805"/>
                </a:cubicBezTo>
                <a:cubicBezTo>
                  <a:pt x="89897" y="39252"/>
                  <a:pt x="88721" y="39756"/>
                  <a:pt x="87490" y="40371"/>
                </a:cubicBezTo>
                <a:cubicBezTo>
                  <a:pt x="87826" y="40036"/>
                  <a:pt x="88162" y="39756"/>
                  <a:pt x="88497" y="39420"/>
                </a:cubicBezTo>
                <a:cubicBezTo>
                  <a:pt x="88833" y="39084"/>
                  <a:pt x="89225" y="38748"/>
                  <a:pt x="89561" y="38413"/>
                </a:cubicBezTo>
                <a:cubicBezTo>
                  <a:pt x="89841" y="38581"/>
                  <a:pt x="90233" y="38525"/>
                  <a:pt x="90456" y="38301"/>
                </a:cubicBezTo>
                <a:cubicBezTo>
                  <a:pt x="92024" y="36622"/>
                  <a:pt x="94038" y="35503"/>
                  <a:pt x="96109" y="34327"/>
                </a:cubicBezTo>
                <a:cubicBezTo>
                  <a:pt x="96892" y="33879"/>
                  <a:pt x="97620" y="33488"/>
                  <a:pt x="98348" y="33040"/>
                </a:cubicBezTo>
                <a:cubicBezTo>
                  <a:pt x="104392" y="29346"/>
                  <a:pt x="108758" y="23805"/>
                  <a:pt x="112003" y="15578"/>
                </a:cubicBezTo>
                <a:cubicBezTo>
                  <a:pt x="112787" y="13564"/>
                  <a:pt x="113459" y="11493"/>
                  <a:pt x="114074" y="9534"/>
                </a:cubicBezTo>
                <a:cubicBezTo>
                  <a:pt x="114970" y="6735"/>
                  <a:pt x="115865" y="3825"/>
                  <a:pt x="117209" y="1139"/>
                </a:cubicBezTo>
                <a:cubicBezTo>
                  <a:pt x="117209" y="1139"/>
                  <a:pt x="117209" y="1139"/>
                  <a:pt x="117209" y="1139"/>
                </a:cubicBezTo>
                <a:cubicBezTo>
                  <a:pt x="117376" y="747"/>
                  <a:pt x="117264" y="299"/>
                  <a:pt x="116873" y="76"/>
                </a:cubicBezTo>
                <a:cubicBezTo>
                  <a:pt x="116481" y="-92"/>
                  <a:pt x="116033" y="19"/>
                  <a:pt x="115865" y="411"/>
                </a:cubicBezTo>
                <a:cubicBezTo>
                  <a:pt x="115697" y="691"/>
                  <a:pt x="114634" y="1195"/>
                  <a:pt x="114130" y="1419"/>
                </a:cubicBezTo>
                <a:cubicBezTo>
                  <a:pt x="113738" y="1587"/>
                  <a:pt x="113403" y="1755"/>
                  <a:pt x="113179" y="1923"/>
                </a:cubicBezTo>
                <a:cubicBezTo>
                  <a:pt x="111836" y="2762"/>
                  <a:pt x="110660" y="3546"/>
                  <a:pt x="109597" y="4329"/>
                </a:cubicBezTo>
                <a:cubicBezTo>
                  <a:pt x="107022" y="6176"/>
                  <a:pt x="104896" y="8023"/>
                  <a:pt x="103105" y="9982"/>
                </a:cubicBezTo>
                <a:cubicBezTo>
                  <a:pt x="101818" y="11437"/>
                  <a:pt x="100754" y="13004"/>
                  <a:pt x="99915" y="14851"/>
                </a:cubicBezTo>
                <a:cubicBezTo>
                  <a:pt x="99075" y="16642"/>
                  <a:pt x="98515" y="18601"/>
                  <a:pt x="98012" y="20447"/>
                </a:cubicBezTo>
                <a:cubicBezTo>
                  <a:pt x="97564" y="21902"/>
                  <a:pt x="97116" y="23470"/>
                  <a:pt x="96557" y="24869"/>
                </a:cubicBezTo>
                <a:cubicBezTo>
                  <a:pt x="95493" y="27555"/>
                  <a:pt x="93982" y="29850"/>
                  <a:pt x="92415" y="32256"/>
                </a:cubicBezTo>
                <a:cubicBezTo>
                  <a:pt x="91688" y="33376"/>
                  <a:pt x="90960" y="34551"/>
                  <a:pt x="90233" y="35726"/>
                </a:cubicBezTo>
                <a:cubicBezTo>
                  <a:pt x="89281" y="36622"/>
                  <a:pt x="88330" y="37517"/>
                  <a:pt x="87434" y="38357"/>
                </a:cubicBezTo>
                <a:cubicBezTo>
                  <a:pt x="85475" y="40204"/>
                  <a:pt x="83629" y="41994"/>
                  <a:pt x="81502" y="43729"/>
                </a:cubicBezTo>
                <a:cubicBezTo>
                  <a:pt x="79543" y="44905"/>
                  <a:pt x="77584" y="46136"/>
                  <a:pt x="75681" y="47479"/>
                </a:cubicBezTo>
                <a:cubicBezTo>
                  <a:pt x="77080" y="45632"/>
                  <a:pt x="78480" y="43729"/>
                  <a:pt x="79599" y="41659"/>
                </a:cubicBezTo>
                <a:cubicBezTo>
                  <a:pt x="81838" y="37517"/>
                  <a:pt x="83293" y="33599"/>
                  <a:pt x="83908" y="29738"/>
                </a:cubicBezTo>
                <a:cubicBezTo>
                  <a:pt x="84300" y="27443"/>
                  <a:pt x="84356" y="25093"/>
                  <a:pt x="84468" y="22798"/>
                </a:cubicBezTo>
                <a:cubicBezTo>
                  <a:pt x="84580" y="19720"/>
                  <a:pt x="84748" y="16530"/>
                  <a:pt x="85587" y="13564"/>
                </a:cubicBezTo>
                <a:cubicBezTo>
                  <a:pt x="85699" y="13228"/>
                  <a:pt x="85531" y="12836"/>
                  <a:pt x="85252" y="12668"/>
                </a:cubicBezTo>
                <a:cubicBezTo>
                  <a:pt x="84972" y="12500"/>
                  <a:pt x="84580" y="12556"/>
                  <a:pt x="84300" y="12780"/>
                </a:cubicBezTo>
                <a:cubicBezTo>
                  <a:pt x="80438" y="16698"/>
                  <a:pt x="76073" y="21119"/>
                  <a:pt x="73666" y="26604"/>
                </a:cubicBezTo>
                <a:cubicBezTo>
                  <a:pt x="71987" y="30410"/>
                  <a:pt x="71260" y="34719"/>
                  <a:pt x="71484" y="39140"/>
                </a:cubicBezTo>
                <a:cubicBezTo>
                  <a:pt x="71540" y="40092"/>
                  <a:pt x="71596" y="40987"/>
                  <a:pt x="71707" y="41883"/>
                </a:cubicBezTo>
                <a:cubicBezTo>
                  <a:pt x="71931" y="44793"/>
                  <a:pt x="72155" y="47535"/>
                  <a:pt x="71316" y="50501"/>
                </a:cubicBezTo>
                <a:cubicBezTo>
                  <a:pt x="66391" y="53524"/>
                  <a:pt x="61410" y="56658"/>
                  <a:pt x="56485" y="60016"/>
                </a:cubicBezTo>
                <a:lnTo>
                  <a:pt x="56653" y="59680"/>
                </a:lnTo>
                <a:cubicBezTo>
                  <a:pt x="59003" y="55259"/>
                  <a:pt x="60290" y="50278"/>
                  <a:pt x="60346" y="45297"/>
                </a:cubicBezTo>
                <a:cubicBezTo>
                  <a:pt x="60402" y="41939"/>
                  <a:pt x="59898" y="38581"/>
                  <a:pt x="59395" y="35334"/>
                </a:cubicBezTo>
                <a:lnTo>
                  <a:pt x="57492" y="22294"/>
                </a:lnTo>
                <a:cubicBezTo>
                  <a:pt x="57436" y="21959"/>
                  <a:pt x="57212" y="21679"/>
                  <a:pt x="56876" y="21623"/>
                </a:cubicBezTo>
                <a:cubicBezTo>
                  <a:pt x="56540" y="21567"/>
                  <a:pt x="56205" y="21735"/>
                  <a:pt x="56093" y="22015"/>
                </a:cubicBezTo>
                <a:cubicBezTo>
                  <a:pt x="54022" y="26044"/>
                  <a:pt x="52119" y="30186"/>
                  <a:pt x="50496" y="34383"/>
                </a:cubicBezTo>
                <a:cubicBezTo>
                  <a:pt x="49209" y="37685"/>
                  <a:pt x="48258" y="40484"/>
                  <a:pt x="47978" y="43506"/>
                </a:cubicBezTo>
                <a:cubicBezTo>
                  <a:pt x="47586" y="47423"/>
                  <a:pt x="48370" y="51341"/>
                  <a:pt x="49097" y="54307"/>
                </a:cubicBezTo>
                <a:cubicBezTo>
                  <a:pt x="49657" y="56546"/>
                  <a:pt x="50328" y="58952"/>
                  <a:pt x="51560" y="61135"/>
                </a:cubicBezTo>
                <a:cubicBezTo>
                  <a:pt x="51839" y="61639"/>
                  <a:pt x="52231" y="62198"/>
                  <a:pt x="52735" y="62590"/>
                </a:cubicBezTo>
                <a:cubicBezTo>
                  <a:pt x="46466" y="66956"/>
                  <a:pt x="40366" y="71601"/>
                  <a:pt x="34602" y="76638"/>
                </a:cubicBezTo>
                <a:cubicBezTo>
                  <a:pt x="37176" y="72552"/>
                  <a:pt x="39695" y="68355"/>
                  <a:pt x="40590" y="63430"/>
                </a:cubicBezTo>
                <a:cubicBezTo>
                  <a:pt x="41486" y="58449"/>
                  <a:pt x="41262" y="53468"/>
                  <a:pt x="41038" y="48766"/>
                </a:cubicBezTo>
                <a:cubicBezTo>
                  <a:pt x="40870" y="45744"/>
                  <a:pt x="40534" y="42610"/>
                  <a:pt x="38407" y="40371"/>
                </a:cubicBezTo>
                <a:cubicBezTo>
                  <a:pt x="38240" y="40204"/>
                  <a:pt x="38071" y="40148"/>
                  <a:pt x="37848" y="40148"/>
                </a:cubicBezTo>
                <a:cubicBezTo>
                  <a:pt x="37624" y="40148"/>
                  <a:pt x="37400" y="40260"/>
                  <a:pt x="37288" y="40427"/>
                </a:cubicBezTo>
                <a:cubicBezTo>
                  <a:pt x="32027" y="46528"/>
                  <a:pt x="28837" y="52293"/>
                  <a:pt x="27606" y="58001"/>
                </a:cubicBezTo>
                <a:cubicBezTo>
                  <a:pt x="26543" y="62814"/>
                  <a:pt x="27102" y="67124"/>
                  <a:pt x="28333" y="71265"/>
                </a:cubicBezTo>
                <a:cubicBezTo>
                  <a:pt x="25983" y="70202"/>
                  <a:pt x="23296" y="70258"/>
                  <a:pt x="20946" y="70426"/>
                </a:cubicBezTo>
                <a:cubicBezTo>
                  <a:pt x="15125" y="70929"/>
                  <a:pt x="9361" y="72272"/>
                  <a:pt x="3932" y="74511"/>
                </a:cubicBezTo>
                <a:cubicBezTo>
                  <a:pt x="3652" y="74623"/>
                  <a:pt x="3484" y="74903"/>
                  <a:pt x="3428" y="75183"/>
                </a:cubicBezTo>
                <a:cubicBezTo>
                  <a:pt x="3428" y="75407"/>
                  <a:pt x="3540" y="75686"/>
                  <a:pt x="3708" y="75798"/>
                </a:cubicBezTo>
                <a:cubicBezTo>
                  <a:pt x="3764" y="75798"/>
                  <a:pt x="3764" y="75854"/>
                  <a:pt x="3820" y="75854"/>
                </a:cubicBezTo>
                <a:cubicBezTo>
                  <a:pt x="7850" y="77925"/>
                  <a:pt x="12047" y="80108"/>
                  <a:pt x="16524" y="81451"/>
                </a:cubicBezTo>
                <a:cubicBezTo>
                  <a:pt x="19435" y="82346"/>
                  <a:pt x="21785" y="82626"/>
                  <a:pt x="23968" y="82402"/>
                </a:cubicBezTo>
                <a:cubicBezTo>
                  <a:pt x="26263" y="82123"/>
                  <a:pt x="28445" y="81227"/>
                  <a:pt x="30460" y="80332"/>
                </a:cubicBezTo>
                <a:cubicBezTo>
                  <a:pt x="16413" y="93540"/>
                  <a:pt x="5107" y="109266"/>
                  <a:pt x="14" y="128967"/>
                </a:cubicBezTo>
                <a:cubicBezTo>
                  <a:pt x="-42" y="129247"/>
                  <a:pt x="70" y="129582"/>
                  <a:pt x="294" y="129750"/>
                </a:cubicBezTo>
                <a:cubicBezTo>
                  <a:pt x="350" y="129806"/>
                  <a:pt x="462" y="129862"/>
                  <a:pt x="574" y="129862"/>
                </a:cubicBezTo>
                <a:cubicBezTo>
                  <a:pt x="966" y="129974"/>
                  <a:pt x="1413" y="129694"/>
                  <a:pt x="1525" y="129302"/>
                </a:cubicBezTo>
                <a:cubicBezTo>
                  <a:pt x="5331" y="114415"/>
                  <a:pt x="12831" y="101823"/>
                  <a:pt x="22401" y="90909"/>
                </a:cubicBezTo>
                <a:cubicBezTo>
                  <a:pt x="23129" y="93428"/>
                  <a:pt x="24080" y="96226"/>
                  <a:pt x="25759" y="98969"/>
                </a:cubicBezTo>
                <a:cubicBezTo>
                  <a:pt x="27830" y="102383"/>
                  <a:pt x="30292" y="105573"/>
                  <a:pt x="32979" y="108539"/>
                </a:cubicBezTo>
                <a:cubicBezTo>
                  <a:pt x="33034" y="108595"/>
                  <a:pt x="38240" y="113800"/>
                  <a:pt x="40814" y="115759"/>
                </a:cubicBezTo>
                <a:cubicBezTo>
                  <a:pt x="41429" y="116206"/>
                  <a:pt x="41877" y="116542"/>
                  <a:pt x="42101" y="116486"/>
                </a:cubicBezTo>
                <a:cubicBezTo>
                  <a:pt x="42325" y="116486"/>
                  <a:pt x="42549" y="116318"/>
                  <a:pt x="42717" y="116150"/>
                </a:cubicBezTo>
                <a:cubicBezTo>
                  <a:pt x="45235" y="112345"/>
                  <a:pt x="43836" y="107531"/>
                  <a:pt x="42773" y="105013"/>
                </a:cubicBezTo>
                <a:cubicBezTo>
                  <a:pt x="41150" y="101095"/>
                  <a:pt x="38463" y="97569"/>
                  <a:pt x="35105" y="94827"/>
                </a:cubicBezTo>
                <a:cubicBezTo>
                  <a:pt x="31524" y="91917"/>
                  <a:pt x="28110" y="90014"/>
                  <a:pt x="24416" y="88727"/>
                </a:cubicBezTo>
                <a:cubicBezTo>
                  <a:pt x="26766" y="86152"/>
                  <a:pt x="29229" y="83690"/>
                  <a:pt x="31747" y="81339"/>
                </a:cubicBezTo>
                <a:cubicBezTo>
                  <a:pt x="31859" y="81395"/>
                  <a:pt x="31971" y="81395"/>
                  <a:pt x="32083" y="81395"/>
                </a:cubicBezTo>
                <a:cubicBezTo>
                  <a:pt x="35273" y="81171"/>
                  <a:pt x="37624" y="82067"/>
                  <a:pt x="40310" y="83074"/>
                </a:cubicBezTo>
                <a:cubicBezTo>
                  <a:pt x="41094" y="83354"/>
                  <a:pt x="41877" y="83690"/>
                  <a:pt x="42773" y="83969"/>
                </a:cubicBezTo>
                <a:cubicBezTo>
                  <a:pt x="46411" y="85201"/>
                  <a:pt x="50272" y="85928"/>
                  <a:pt x="54134" y="86096"/>
                </a:cubicBezTo>
                <a:cubicBezTo>
                  <a:pt x="58052" y="86264"/>
                  <a:pt x="61913" y="85928"/>
                  <a:pt x="65663" y="85089"/>
                </a:cubicBezTo>
                <a:cubicBezTo>
                  <a:pt x="67510" y="84641"/>
                  <a:pt x="69301" y="84137"/>
                  <a:pt x="71092" y="83466"/>
                </a:cubicBezTo>
                <a:cubicBezTo>
                  <a:pt x="71372" y="83354"/>
                  <a:pt x="71820" y="83130"/>
                  <a:pt x="72659" y="82682"/>
                </a:cubicBezTo>
                <a:cubicBezTo>
                  <a:pt x="73499" y="82235"/>
                  <a:pt x="75234" y="81283"/>
                  <a:pt x="75737" y="81171"/>
                </a:cubicBezTo>
                <a:cubicBezTo>
                  <a:pt x="76073" y="81227"/>
                  <a:pt x="76409" y="81059"/>
                  <a:pt x="76577" y="80723"/>
                </a:cubicBezTo>
                <a:cubicBezTo>
                  <a:pt x="76744" y="80332"/>
                  <a:pt x="76577" y="79884"/>
                  <a:pt x="76185" y="79716"/>
                </a:cubicBezTo>
                <a:cubicBezTo>
                  <a:pt x="76185" y="79716"/>
                  <a:pt x="76185" y="79716"/>
                  <a:pt x="76185" y="79716"/>
                </a:cubicBezTo>
                <a:cubicBezTo>
                  <a:pt x="69861" y="76974"/>
                  <a:pt x="62529" y="73951"/>
                  <a:pt x="54861" y="73168"/>
                </a:cubicBezTo>
                <a:cubicBezTo>
                  <a:pt x="50664" y="72720"/>
                  <a:pt x="46691" y="73000"/>
                  <a:pt x="42941" y="74007"/>
                </a:cubicBezTo>
                <a:cubicBezTo>
                  <a:pt x="40758" y="74567"/>
                  <a:pt x="38743" y="75630"/>
                  <a:pt x="36784" y="76806"/>
                </a:cubicBezTo>
                <a:cubicBezTo>
                  <a:pt x="41821" y="72440"/>
                  <a:pt x="47194" y="68355"/>
                  <a:pt x="52679" y="64549"/>
                </a:cubicBezTo>
                <a:cubicBezTo>
                  <a:pt x="53351" y="64941"/>
                  <a:pt x="54078" y="65389"/>
                  <a:pt x="54750" y="65836"/>
                </a:cubicBezTo>
                <a:cubicBezTo>
                  <a:pt x="56261" y="66788"/>
                  <a:pt x="57884" y="67739"/>
                  <a:pt x="59507" y="68635"/>
                </a:cubicBezTo>
                <a:cubicBezTo>
                  <a:pt x="65439" y="71657"/>
                  <a:pt x="72267" y="71041"/>
                  <a:pt x="79263" y="70034"/>
                </a:cubicBezTo>
                <a:cubicBezTo>
                  <a:pt x="83964" y="69362"/>
                  <a:pt x="88777" y="68411"/>
                  <a:pt x="91576" y="64773"/>
                </a:cubicBezTo>
                <a:cubicBezTo>
                  <a:pt x="91744" y="64549"/>
                  <a:pt x="91799" y="64213"/>
                  <a:pt x="91688" y="63989"/>
                </a:cubicBezTo>
                <a:cubicBezTo>
                  <a:pt x="91576" y="63710"/>
                  <a:pt x="91296" y="63542"/>
                  <a:pt x="91016" y="63542"/>
                </a:cubicBezTo>
                <a:cubicBezTo>
                  <a:pt x="86818" y="63430"/>
                  <a:pt x="82677" y="62254"/>
                  <a:pt x="78647" y="61135"/>
                </a:cubicBezTo>
                <a:cubicBezTo>
                  <a:pt x="76688" y="60575"/>
                  <a:pt x="74618" y="60016"/>
                  <a:pt x="72547" y="59568"/>
                </a:cubicBezTo>
                <a:cubicBezTo>
                  <a:pt x="68070" y="58617"/>
                  <a:pt x="64208" y="58449"/>
                  <a:pt x="60850" y="59120"/>
                </a:cubicBezTo>
                <a:cubicBezTo>
                  <a:pt x="64656" y="56658"/>
                  <a:pt x="68462" y="54251"/>
                  <a:pt x="72267" y="51901"/>
                </a:cubicBezTo>
                <a:cubicBezTo>
                  <a:pt x="72435" y="51901"/>
                  <a:pt x="72659" y="51789"/>
                  <a:pt x="72771" y="51621"/>
                </a:cubicBezTo>
                <a:cubicBezTo>
                  <a:pt x="72771" y="51621"/>
                  <a:pt x="72771" y="51565"/>
                  <a:pt x="72827" y="51565"/>
                </a:cubicBezTo>
                <a:cubicBezTo>
                  <a:pt x="73666" y="51061"/>
                  <a:pt x="74506" y="50557"/>
                  <a:pt x="75289" y="50054"/>
                </a:cubicBezTo>
                <a:cubicBezTo>
                  <a:pt x="76129" y="49830"/>
                  <a:pt x="77696" y="49830"/>
                  <a:pt x="78592" y="49886"/>
                </a:cubicBezTo>
                <a:cubicBezTo>
                  <a:pt x="79095" y="49886"/>
                  <a:pt x="79543" y="49886"/>
                  <a:pt x="79879" y="49886"/>
                </a:cubicBezTo>
                <a:cubicBezTo>
                  <a:pt x="82341" y="49718"/>
                  <a:pt x="84804" y="49998"/>
                  <a:pt x="87154" y="50166"/>
                </a:cubicBezTo>
                <a:cubicBezTo>
                  <a:pt x="91799" y="50614"/>
                  <a:pt x="96669" y="51061"/>
                  <a:pt x="101538" y="48766"/>
                </a:cubicBezTo>
                <a:cubicBezTo>
                  <a:pt x="104000" y="47647"/>
                  <a:pt x="106071" y="45968"/>
                  <a:pt x="108142" y="44345"/>
                </a:cubicBezTo>
                <a:cubicBezTo>
                  <a:pt x="109597" y="43170"/>
                  <a:pt x="111108" y="41994"/>
                  <a:pt x="112675" y="41043"/>
                </a:cubicBezTo>
                <a:cubicBezTo>
                  <a:pt x="112675" y="41043"/>
                  <a:pt x="112675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cubicBezTo>
                  <a:pt x="112731" y="41043"/>
                  <a:pt x="112731" y="41043"/>
                  <a:pt x="112731" y="41043"/>
                </a:cubicBezTo>
                <a:lnTo>
                  <a:pt x="112731" y="41043"/>
                </a:lnTo>
                <a:cubicBezTo>
                  <a:pt x="112787" y="40763"/>
                  <a:pt x="112899" y="40315"/>
                  <a:pt x="112675" y="39924"/>
                </a:cubicBezTo>
                <a:close/>
                <a:moveTo>
                  <a:pt x="41150" y="105629"/>
                </a:moveTo>
                <a:cubicBezTo>
                  <a:pt x="41877" y="107308"/>
                  <a:pt x="43221" y="111393"/>
                  <a:pt x="41598" y="114639"/>
                </a:cubicBezTo>
                <a:cubicBezTo>
                  <a:pt x="39807" y="113128"/>
                  <a:pt x="34602" y="108259"/>
                  <a:pt x="33930" y="107531"/>
                </a:cubicBezTo>
                <a:cubicBezTo>
                  <a:pt x="31300" y="104677"/>
                  <a:pt x="28949" y="101543"/>
                  <a:pt x="26878" y="98241"/>
                </a:cubicBezTo>
                <a:cubicBezTo>
                  <a:pt x="25479" y="96002"/>
                  <a:pt x="24639" y="93708"/>
                  <a:pt x="23968" y="91581"/>
                </a:cubicBezTo>
                <a:cubicBezTo>
                  <a:pt x="28277" y="94771"/>
                  <a:pt x="31355" y="99416"/>
                  <a:pt x="34322" y="103950"/>
                </a:cubicBezTo>
                <a:cubicBezTo>
                  <a:pt x="35945" y="106356"/>
                  <a:pt x="37568" y="108875"/>
                  <a:pt x="39415" y="111169"/>
                </a:cubicBezTo>
                <a:cubicBezTo>
                  <a:pt x="39471" y="111225"/>
                  <a:pt x="39471" y="111225"/>
                  <a:pt x="39527" y="111281"/>
                </a:cubicBezTo>
                <a:cubicBezTo>
                  <a:pt x="39750" y="111449"/>
                  <a:pt x="40030" y="111449"/>
                  <a:pt x="40254" y="111281"/>
                </a:cubicBezTo>
                <a:cubicBezTo>
                  <a:pt x="40478" y="111057"/>
                  <a:pt x="40534" y="110722"/>
                  <a:pt x="40366" y="110442"/>
                </a:cubicBezTo>
                <a:cubicBezTo>
                  <a:pt x="38575" y="108203"/>
                  <a:pt x="36952" y="105685"/>
                  <a:pt x="35329" y="103278"/>
                </a:cubicBezTo>
                <a:cubicBezTo>
                  <a:pt x="32307" y="98689"/>
                  <a:pt x="29173" y="93932"/>
                  <a:pt x="24696" y="90630"/>
                </a:cubicBezTo>
                <a:cubicBezTo>
                  <a:pt x="27830" y="91805"/>
                  <a:pt x="30852" y="93540"/>
                  <a:pt x="33930" y="96058"/>
                </a:cubicBezTo>
                <a:cubicBezTo>
                  <a:pt x="37120" y="98633"/>
                  <a:pt x="39583" y="101935"/>
                  <a:pt x="41150" y="105629"/>
                </a:cubicBezTo>
                <a:close/>
                <a:moveTo>
                  <a:pt x="99411" y="20895"/>
                </a:moveTo>
                <a:cubicBezTo>
                  <a:pt x="99915" y="19104"/>
                  <a:pt x="100474" y="17257"/>
                  <a:pt x="101258" y="15522"/>
                </a:cubicBezTo>
                <a:cubicBezTo>
                  <a:pt x="102042" y="13843"/>
                  <a:pt x="102993" y="12332"/>
                  <a:pt x="104224" y="11045"/>
                </a:cubicBezTo>
                <a:cubicBezTo>
                  <a:pt x="105903" y="9198"/>
                  <a:pt x="107974" y="7407"/>
                  <a:pt x="110493" y="5616"/>
                </a:cubicBezTo>
                <a:cubicBezTo>
                  <a:pt x="111556" y="4889"/>
                  <a:pt x="112675" y="4105"/>
                  <a:pt x="114018" y="3266"/>
                </a:cubicBezTo>
                <a:cubicBezTo>
                  <a:pt x="114186" y="3154"/>
                  <a:pt x="114466" y="3042"/>
                  <a:pt x="114802" y="2874"/>
                </a:cubicBezTo>
                <a:cubicBezTo>
                  <a:pt x="114802" y="2874"/>
                  <a:pt x="114802" y="2874"/>
                  <a:pt x="114802" y="2874"/>
                </a:cubicBezTo>
                <a:cubicBezTo>
                  <a:pt x="113962" y="4945"/>
                  <a:pt x="113291" y="7071"/>
                  <a:pt x="112675" y="9142"/>
                </a:cubicBezTo>
                <a:cubicBezTo>
                  <a:pt x="112059" y="11101"/>
                  <a:pt x="111444" y="13172"/>
                  <a:pt x="110660" y="15075"/>
                </a:cubicBezTo>
                <a:cubicBezTo>
                  <a:pt x="107526" y="22966"/>
                  <a:pt x="103329" y="28283"/>
                  <a:pt x="97620" y="31809"/>
                </a:cubicBezTo>
                <a:cubicBezTo>
                  <a:pt x="96892" y="32256"/>
                  <a:pt x="96165" y="32648"/>
                  <a:pt x="95382" y="33096"/>
                </a:cubicBezTo>
                <a:cubicBezTo>
                  <a:pt x="95270" y="33152"/>
                  <a:pt x="95102" y="33264"/>
                  <a:pt x="94990" y="33320"/>
                </a:cubicBezTo>
                <a:cubicBezTo>
                  <a:pt x="98292" y="30130"/>
                  <a:pt x="101090" y="26883"/>
                  <a:pt x="103217" y="23525"/>
                </a:cubicBezTo>
                <a:cubicBezTo>
                  <a:pt x="104280" y="21846"/>
                  <a:pt x="104952" y="20000"/>
                  <a:pt x="105623" y="18209"/>
                </a:cubicBezTo>
                <a:cubicBezTo>
                  <a:pt x="106631" y="15466"/>
                  <a:pt x="107582" y="12836"/>
                  <a:pt x="109877" y="10821"/>
                </a:cubicBezTo>
                <a:cubicBezTo>
                  <a:pt x="110101" y="10597"/>
                  <a:pt x="110157" y="10262"/>
                  <a:pt x="109933" y="9982"/>
                </a:cubicBezTo>
                <a:cubicBezTo>
                  <a:pt x="109709" y="9758"/>
                  <a:pt x="109373" y="9702"/>
                  <a:pt x="109093" y="9926"/>
                </a:cubicBezTo>
                <a:cubicBezTo>
                  <a:pt x="106631" y="12108"/>
                  <a:pt x="105567" y="14963"/>
                  <a:pt x="104560" y="17761"/>
                </a:cubicBezTo>
                <a:cubicBezTo>
                  <a:pt x="103944" y="19496"/>
                  <a:pt x="103273" y="21287"/>
                  <a:pt x="102265" y="22854"/>
                </a:cubicBezTo>
                <a:cubicBezTo>
                  <a:pt x="100083" y="26212"/>
                  <a:pt x="97284" y="29514"/>
                  <a:pt x="93926" y="32760"/>
                </a:cubicBezTo>
                <a:cubicBezTo>
                  <a:pt x="95382" y="30521"/>
                  <a:pt x="96892" y="28171"/>
                  <a:pt x="97956" y="25484"/>
                </a:cubicBezTo>
                <a:cubicBezTo>
                  <a:pt x="98515" y="23973"/>
                  <a:pt x="98963" y="22406"/>
                  <a:pt x="99411" y="20895"/>
                </a:cubicBezTo>
                <a:close/>
                <a:moveTo>
                  <a:pt x="72995" y="39028"/>
                </a:moveTo>
                <a:cubicBezTo>
                  <a:pt x="72771" y="34831"/>
                  <a:pt x="73499" y="30745"/>
                  <a:pt x="75065" y="27219"/>
                </a:cubicBezTo>
                <a:cubicBezTo>
                  <a:pt x="76968" y="22854"/>
                  <a:pt x="80271" y="19104"/>
                  <a:pt x="83517" y="15746"/>
                </a:cubicBezTo>
                <a:cubicBezTo>
                  <a:pt x="83125" y="18041"/>
                  <a:pt x="83013" y="20392"/>
                  <a:pt x="82957" y="22686"/>
                </a:cubicBezTo>
                <a:cubicBezTo>
                  <a:pt x="82845" y="24925"/>
                  <a:pt x="82789" y="27219"/>
                  <a:pt x="82397" y="29458"/>
                </a:cubicBezTo>
                <a:cubicBezTo>
                  <a:pt x="81781" y="33152"/>
                  <a:pt x="80438" y="36902"/>
                  <a:pt x="78256" y="40875"/>
                </a:cubicBezTo>
                <a:cubicBezTo>
                  <a:pt x="76968" y="43226"/>
                  <a:pt x="75345" y="45408"/>
                  <a:pt x="73666" y="47535"/>
                </a:cubicBezTo>
                <a:cubicBezTo>
                  <a:pt x="75793" y="42722"/>
                  <a:pt x="77080" y="38469"/>
                  <a:pt x="77640" y="33991"/>
                </a:cubicBezTo>
                <a:cubicBezTo>
                  <a:pt x="78144" y="29906"/>
                  <a:pt x="78815" y="25988"/>
                  <a:pt x="81334" y="23190"/>
                </a:cubicBezTo>
                <a:cubicBezTo>
                  <a:pt x="81558" y="22966"/>
                  <a:pt x="81502" y="22574"/>
                  <a:pt x="81278" y="22350"/>
                </a:cubicBezTo>
                <a:cubicBezTo>
                  <a:pt x="81054" y="22126"/>
                  <a:pt x="80662" y="22182"/>
                  <a:pt x="80438" y="22406"/>
                </a:cubicBezTo>
                <a:cubicBezTo>
                  <a:pt x="77752" y="25484"/>
                  <a:pt x="76968" y="29738"/>
                  <a:pt x="76465" y="33824"/>
                </a:cubicBezTo>
                <a:cubicBezTo>
                  <a:pt x="76017" y="37573"/>
                  <a:pt x="75009" y="41211"/>
                  <a:pt x="73386" y="45185"/>
                </a:cubicBezTo>
                <a:cubicBezTo>
                  <a:pt x="73330" y="44009"/>
                  <a:pt x="73275" y="42890"/>
                  <a:pt x="73163" y="41715"/>
                </a:cubicBezTo>
                <a:cubicBezTo>
                  <a:pt x="73107" y="40875"/>
                  <a:pt x="73051" y="39980"/>
                  <a:pt x="72995" y="39028"/>
                </a:cubicBezTo>
                <a:close/>
                <a:moveTo>
                  <a:pt x="50440" y="53972"/>
                </a:moveTo>
                <a:cubicBezTo>
                  <a:pt x="49769" y="51117"/>
                  <a:pt x="48985" y="47367"/>
                  <a:pt x="49377" y="43673"/>
                </a:cubicBezTo>
                <a:cubicBezTo>
                  <a:pt x="49657" y="40875"/>
                  <a:pt x="50552" y="38133"/>
                  <a:pt x="51783" y="34943"/>
                </a:cubicBezTo>
                <a:cubicBezTo>
                  <a:pt x="53127" y="31529"/>
                  <a:pt x="54638" y="28171"/>
                  <a:pt x="56261" y="24869"/>
                </a:cubicBezTo>
                <a:lnTo>
                  <a:pt x="57828" y="35558"/>
                </a:lnTo>
                <a:cubicBezTo>
                  <a:pt x="58276" y="38748"/>
                  <a:pt x="58779" y="41994"/>
                  <a:pt x="58723" y="45241"/>
                </a:cubicBezTo>
                <a:cubicBezTo>
                  <a:pt x="58667" y="49942"/>
                  <a:pt x="57436" y="54699"/>
                  <a:pt x="55197" y="58952"/>
                </a:cubicBezTo>
                <a:lnTo>
                  <a:pt x="54918" y="59456"/>
                </a:lnTo>
                <a:cubicBezTo>
                  <a:pt x="54750" y="59792"/>
                  <a:pt x="54470" y="60296"/>
                  <a:pt x="54246" y="60687"/>
                </a:cubicBezTo>
                <a:cubicBezTo>
                  <a:pt x="54302" y="59400"/>
                  <a:pt x="54470" y="58057"/>
                  <a:pt x="54582" y="56826"/>
                </a:cubicBezTo>
                <a:cubicBezTo>
                  <a:pt x="54861" y="54419"/>
                  <a:pt x="55086" y="51901"/>
                  <a:pt x="54974" y="49326"/>
                </a:cubicBezTo>
                <a:lnTo>
                  <a:pt x="54861" y="47759"/>
                </a:lnTo>
                <a:cubicBezTo>
                  <a:pt x="54638" y="44401"/>
                  <a:pt x="54470" y="40875"/>
                  <a:pt x="55589" y="37685"/>
                </a:cubicBezTo>
                <a:cubicBezTo>
                  <a:pt x="55701" y="37405"/>
                  <a:pt x="55533" y="37069"/>
                  <a:pt x="55253" y="36957"/>
                </a:cubicBezTo>
                <a:cubicBezTo>
                  <a:pt x="54974" y="36846"/>
                  <a:pt x="54638" y="37013"/>
                  <a:pt x="54526" y="37293"/>
                </a:cubicBezTo>
                <a:cubicBezTo>
                  <a:pt x="53295" y="40707"/>
                  <a:pt x="53518" y="44289"/>
                  <a:pt x="53742" y="47815"/>
                </a:cubicBezTo>
                <a:lnTo>
                  <a:pt x="53854" y="49382"/>
                </a:lnTo>
                <a:cubicBezTo>
                  <a:pt x="53966" y="51845"/>
                  <a:pt x="53742" y="54307"/>
                  <a:pt x="53462" y="56658"/>
                </a:cubicBezTo>
                <a:cubicBezTo>
                  <a:pt x="53295" y="58057"/>
                  <a:pt x="53182" y="59456"/>
                  <a:pt x="53127" y="60855"/>
                </a:cubicBezTo>
                <a:cubicBezTo>
                  <a:pt x="53015" y="60687"/>
                  <a:pt x="52903" y="60575"/>
                  <a:pt x="52791" y="60352"/>
                </a:cubicBezTo>
                <a:cubicBezTo>
                  <a:pt x="51560" y="58393"/>
                  <a:pt x="50944" y="56098"/>
                  <a:pt x="50440" y="53972"/>
                </a:cubicBezTo>
                <a:close/>
                <a:moveTo>
                  <a:pt x="28893" y="58337"/>
                </a:moveTo>
                <a:cubicBezTo>
                  <a:pt x="30012" y="53076"/>
                  <a:pt x="32923" y="47759"/>
                  <a:pt x="37624" y="42106"/>
                </a:cubicBezTo>
                <a:cubicBezTo>
                  <a:pt x="38855" y="43898"/>
                  <a:pt x="39135" y="46416"/>
                  <a:pt x="39247" y="48822"/>
                </a:cubicBezTo>
                <a:cubicBezTo>
                  <a:pt x="39527" y="53412"/>
                  <a:pt x="39695" y="58337"/>
                  <a:pt x="38855" y="63094"/>
                </a:cubicBezTo>
                <a:cubicBezTo>
                  <a:pt x="37960" y="67963"/>
                  <a:pt x="35441" y="71993"/>
                  <a:pt x="32755" y="76246"/>
                </a:cubicBezTo>
                <a:cubicBezTo>
                  <a:pt x="32699" y="76358"/>
                  <a:pt x="32643" y="76414"/>
                  <a:pt x="32587" y="76526"/>
                </a:cubicBezTo>
                <a:cubicBezTo>
                  <a:pt x="33203" y="69250"/>
                  <a:pt x="34322" y="61975"/>
                  <a:pt x="36113" y="54923"/>
                </a:cubicBezTo>
                <a:cubicBezTo>
                  <a:pt x="36169" y="54587"/>
                  <a:pt x="36001" y="54307"/>
                  <a:pt x="35665" y="54195"/>
                </a:cubicBezTo>
                <a:cubicBezTo>
                  <a:pt x="35329" y="54139"/>
                  <a:pt x="35049" y="54307"/>
                  <a:pt x="34993" y="54643"/>
                </a:cubicBezTo>
                <a:cubicBezTo>
                  <a:pt x="33259" y="61751"/>
                  <a:pt x="32083" y="69026"/>
                  <a:pt x="31468" y="76302"/>
                </a:cubicBezTo>
                <a:cubicBezTo>
                  <a:pt x="29229" y="70537"/>
                  <a:pt x="27494" y="64885"/>
                  <a:pt x="28893" y="58337"/>
                </a:cubicBezTo>
                <a:close/>
                <a:moveTo>
                  <a:pt x="23632" y="80947"/>
                </a:moveTo>
                <a:cubicBezTo>
                  <a:pt x="21673" y="81171"/>
                  <a:pt x="19547" y="80891"/>
                  <a:pt x="16804" y="80052"/>
                </a:cubicBezTo>
                <a:cubicBezTo>
                  <a:pt x="12999" y="78932"/>
                  <a:pt x="9417" y="77142"/>
                  <a:pt x="5891" y="75351"/>
                </a:cubicBezTo>
                <a:cubicBezTo>
                  <a:pt x="10704" y="73560"/>
                  <a:pt x="15741" y="72440"/>
                  <a:pt x="20834" y="71993"/>
                </a:cubicBezTo>
                <a:cubicBezTo>
                  <a:pt x="23240" y="71769"/>
                  <a:pt x="26039" y="71769"/>
                  <a:pt x="28166" y="73056"/>
                </a:cubicBezTo>
                <a:cubicBezTo>
                  <a:pt x="28389" y="73168"/>
                  <a:pt x="28445" y="73280"/>
                  <a:pt x="28501" y="73336"/>
                </a:cubicBezTo>
                <a:cubicBezTo>
                  <a:pt x="28501" y="73616"/>
                  <a:pt x="28725" y="73895"/>
                  <a:pt x="28949" y="74007"/>
                </a:cubicBezTo>
                <a:cubicBezTo>
                  <a:pt x="29341" y="75127"/>
                  <a:pt x="29733" y="76246"/>
                  <a:pt x="30180" y="77309"/>
                </a:cubicBezTo>
                <a:cubicBezTo>
                  <a:pt x="25423" y="75351"/>
                  <a:pt x="20274" y="74455"/>
                  <a:pt x="15181" y="74735"/>
                </a:cubicBezTo>
                <a:cubicBezTo>
                  <a:pt x="14845" y="74735"/>
                  <a:pt x="14622" y="75015"/>
                  <a:pt x="14622" y="75351"/>
                </a:cubicBezTo>
                <a:cubicBezTo>
                  <a:pt x="14622" y="75519"/>
                  <a:pt x="14734" y="75686"/>
                  <a:pt x="14845" y="75798"/>
                </a:cubicBezTo>
                <a:cubicBezTo>
                  <a:pt x="14957" y="75854"/>
                  <a:pt x="15069" y="75910"/>
                  <a:pt x="15237" y="75910"/>
                </a:cubicBezTo>
                <a:cubicBezTo>
                  <a:pt x="20442" y="75630"/>
                  <a:pt x="25647" y="76582"/>
                  <a:pt x="30404" y="78653"/>
                </a:cubicBezTo>
                <a:cubicBezTo>
                  <a:pt x="28222" y="79660"/>
                  <a:pt x="25983" y="80667"/>
                  <a:pt x="23632" y="80947"/>
                </a:cubicBezTo>
                <a:close/>
                <a:moveTo>
                  <a:pt x="43108" y="75574"/>
                </a:moveTo>
                <a:cubicBezTo>
                  <a:pt x="46635" y="74623"/>
                  <a:pt x="50496" y="74399"/>
                  <a:pt x="54470" y="74791"/>
                </a:cubicBezTo>
                <a:cubicBezTo>
                  <a:pt x="61242" y="75463"/>
                  <a:pt x="67790" y="77981"/>
                  <a:pt x="73555" y="80444"/>
                </a:cubicBezTo>
                <a:cubicBezTo>
                  <a:pt x="73051" y="80667"/>
                  <a:pt x="72435" y="81003"/>
                  <a:pt x="71707" y="81395"/>
                </a:cubicBezTo>
                <a:cubicBezTo>
                  <a:pt x="71148" y="81731"/>
                  <a:pt x="70532" y="82011"/>
                  <a:pt x="70308" y="82123"/>
                </a:cubicBezTo>
                <a:cubicBezTo>
                  <a:pt x="68629" y="82738"/>
                  <a:pt x="66894" y="83298"/>
                  <a:pt x="65104" y="83690"/>
                </a:cubicBezTo>
                <a:cubicBezTo>
                  <a:pt x="61466" y="84529"/>
                  <a:pt x="57716" y="84865"/>
                  <a:pt x="53966" y="84641"/>
                </a:cubicBezTo>
                <a:cubicBezTo>
                  <a:pt x="50216" y="84473"/>
                  <a:pt x="46523" y="83746"/>
                  <a:pt x="42997" y="82570"/>
                </a:cubicBezTo>
                <a:cubicBezTo>
                  <a:pt x="42157" y="82290"/>
                  <a:pt x="41374" y="82011"/>
                  <a:pt x="40590" y="81675"/>
                </a:cubicBezTo>
                <a:cubicBezTo>
                  <a:pt x="38967" y="81059"/>
                  <a:pt x="37344" y="80500"/>
                  <a:pt x="35609" y="80164"/>
                </a:cubicBezTo>
                <a:cubicBezTo>
                  <a:pt x="43277" y="78988"/>
                  <a:pt x="51224" y="79212"/>
                  <a:pt x="58779" y="80947"/>
                </a:cubicBezTo>
                <a:cubicBezTo>
                  <a:pt x="59115" y="81003"/>
                  <a:pt x="59395" y="80835"/>
                  <a:pt x="59451" y="80500"/>
                </a:cubicBezTo>
                <a:cubicBezTo>
                  <a:pt x="59507" y="80164"/>
                  <a:pt x="59339" y="79884"/>
                  <a:pt x="59003" y="79828"/>
                </a:cubicBezTo>
                <a:cubicBezTo>
                  <a:pt x="51560" y="78093"/>
                  <a:pt x="43668" y="77813"/>
                  <a:pt x="36113" y="78877"/>
                </a:cubicBezTo>
                <a:cubicBezTo>
                  <a:pt x="38351" y="77533"/>
                  <a:pt x="40646" y="76190"/>
                  <a:pt x="43108" y="75574"/>
                </a:cubicBezTo>
                <a:close/>
                <a:moveTo>
                  <a:pt x="71931" y="61023"/>
                </a:moveTo>
                <a:cubicBezTo>
                  <a:pt x="71931" y="61023"/>
                  <a:pt x="71931" y="61023"/>
                  <a:pt x="71931" y="61023"/>
                </a:cubicBezTo>
                <a:cubicBezTo>
                  <a:pt x="73946" y="61471"/>
                  <a:pt x="75961" y="62031"/>
                  <a:pt x="77920" y="62590"/>
                </a:cubicBezTo>
                <a:cubicBezTo>
                  <a:pt x="81502" y="63598"/>
                  <a:pt x="85196" y="64605"/>
                  <a:pt x="89001" y="64941"/>
                </a:cubicBezTo>
                <a:cubicBezTo>
                  <a:pt x="86427" y="67235"/>
                  <a:pt x="82565" y="67963"/>
                  <a:pt x="78759" y="68523"/>
                </a:cubicBezTo>
                <a:cubicBezTo>
                  <a:pt x="71987" y="69474"/>
                  <a:pt x="65439" y="70090"/>
                  <a:pt x="59898" y="67291"/>
                </a:cubicBezTo>
                <a:cubicBezTo>
                  <a:pt x="58332" y="66452"/>
                  <a:pt x="56765" y="65500"/>
                  <a:pt x="55253" y="64605"/>
                </a:cubicBezTo>
                <a:cubicBezTo>
                  <a:pt x="54806" y="64325"/>
                  <a:pt x="54414" y="64101"/>
                  <a:pt x="53966" y="63821"/>
                </a:cubicBezTo>
                <a:cubicBezTo>
                  <a:pt x="55869" y="63206"/>
                  <a:pt x="57996" y="63542"/>
                  <a:pt x="59843" y="63933"/>
                </a:cubicBezTo>
                <a:cubicBezTo>
                  <a:pt x="61354" y="64269"/>
                  <a:pt x="62865" y="64661"/>
                  <a:pt x="64376" y="65053"/>
                </a:cubicBezTo>
                <a:cubicBezTo>
                  <a:pt x="69469" y="66340"/>
                  <a:pt x="74786" y="67683"/>
                  <a:pt x="80102" y="66956"/>
                </a:cubicBezTo>
                <a:cubicBezTo>
                  <a:pt x="80438" y="66900"/>
                  <a:pt x="80662" y="66620"/>
                  <a:pt x="80606" y="66284"/>
                </a:cubicBezTo>
                <a:cubicBezTo>
                  <a:pt x="80550" y="65948"/>
                  <a:pt x="80271" y="65724"/>
                  <a:pt x="79935" y="65780"/>
                </a:cubicBezTo>
                <a:cubicBezTo>
                  <a:pt x="74842" y="66452"/>
                  <a:pt x="69637" y="65165"/>
                  <a:pt x="64656" y="63877"/>
                </a:cubicBezTo>
                <a:cubicBezTo>
                  <a:pt x="63145" y="63486"/>
                  <a:pt x="61633" y="63094"/>
                  <a:pt x="60067" y="62758"/>
                </a:cubicBezTo>
                <a:cubicBezTo>
                  <a:pt x="58835" y="62478"/>
                  <a:pt x="57492" y="62254"/>
                  <a:pt x="56261" y="62254"/>
                </a:cubicBezTo>
                <a:cubicBezTo>
                  <a:pt x="57156" y="61751"/>
                  <a:pt x="57996" y="61303"/>
                  <a:pt x="58947" y="61023"/>
                </a:cubicBezTo>
                <a:cubicBezTo>
                  <a:pt x="62585" y="59904"/>
                  <a:pt x="66839" y="59904"/>
                  <a:pt x="71931" y="61023"/>
                </a:cubicBezTo>
                <a:close/>
                <a:moveTo>
                  <a:pt x="106910" y="43114"/>
                </a:moveTo>
                <a:cubicBezTo>
                  <a:pt x="104840" y="44737"/>
                  <a:pt x="102937" y="46304"/>
                  <a:pt x="100642" y="47367"/>
                </a:cubicBezTo>
                <a:cubicBezTo>
                  <a:pt x="96165" y="49438"/>
                  <a:pt x="91744" y="49046"/>
                  <a:pt x="87042" y="48599"/>
                </a:cubicBezTo>
                <a:cubicBezTo>
                  <a:pt x="84580" y="48375"/>
                  <a:pt x="82061" y="48151"/>
                  <a:pt x="79543" y="48263"/>
                </a:cubicBezTo>
                <a:cubicBezTo>
                  <a:pt x="79375" y="48263"/>
                  <a:pt x="79207" y="48263"/>
                  <a:pt x="79039" y="48263"/>
                </a:cubicBezTo>
                <a:cubicBezTo>
                  <a:pt x="80830" y="47703"/>
                  <a:pt x="82789" y="47423"/>
                  <a:pt x="84692" y="47199"/>
                </a:cubicBezTo>
                <a:lnTo>
                  <a:pt x="85363" y="47143"/>
                </a:lnTo>
                <a:cubicBezTo>
                  <a:pt x="90680" y="46472"/>
                  <a:pt x="95997" y="45352"/>
                  <a:pt x="101202" y="43953"/>
                </a:cubicBezTo>
                <a:cubicBezTo>
                  <a:pt x="101482" y="43841"/>
                  <a:pt x="101706" y="43562"/>
                  <a:pt x="101594" y="43226"/>
                </a:cubicBezTo>
                <a:cubicBezTo>
                  <a:pt x="101482" y="42946"/>
                  <a:pt x="101202" y="42722"/>
                  <a:pt x="100866" y="42834"/>
                </a:cubicBezTo>
                <a:cubicBezTo>
                  <a:pt x="95773" y="44233"/>
                  <a:pt x="90456" y="45352"/>
                  <a:pt x="85196" y="46024"/>
                </a:cubicBezTo>
                <a:lnTo>
                  <a:pt x="84524" y="46080"/>
                </a:lnTo>
                <a:cubicBezTo>
                  <a:pt x="83069" y="46248"/>
                  <a:pt x="81558" y="46472"/>
                  <a:pt x="80102" y="46808"/>
                </a:cubicBezTo>
                <a:cubicBezTo>
                  <a:pt x="80886" y="46248"/>
                  <a:pt x="81614" y="45688"/>
                  <a:pt x="82341" y="45129"/>
                </a:cubicBezTo>
                <a:cubicBezTo>
                  <a:pt x="82901" y="44793"/>
                  <a:pt x="83460" y="44457"/>
                  <a:pt x="84020" y="44121"/>
                </a:cubicBezTo>
                <a:cubicBezTo>
                  <a:pt x="86818" y="42554"/>
                  <a:pt x="89169" y="41267"/>
                  <a:pt x="91688" y="40427"/>
                </a:cubicBezTo>
                <a:cubicBezTo>
                  <a:pt x="93758" y="39756"/>
                  <a:pt x="95717" y="39420"/>
                  <a:pt x="97676" y="39420"/>
                </a:cubicBezTo>
                <a:cubicBezTo>
                  <a:pt x="99691" y="39476"/>
                  <a:pt x="101538" y="39924"/>
                  <a:pt x="103441" y="40427"/>
                </a:cubicBezTo>
                <a:cubicBezTo>
                  <a:pt x="104280" y="40651"/>
                  <a:pt x="105120" y="40875"/>
                  <a:pt x="106015" y="41043"/>
                </a:cubicBezTo>
                <a:cubicBezTo>
                  <a:pt x="106295" y="41099"/>
                  <a:pt x="107694" y="41323"/>
                  <a:pt x="109149" y="41379"/>
                </a:cubicBezTo>
                <a:cubicBezTo>
                  <a:pt x="108366" y="41939"/>
                  <a:pt x="107638" y="42498"/>
                  <a:pt x="106910" y="43114"/>
                </a:cubicBezTo>
                <a:close/>
              </a:path>
            </a:pathLst>
          </a:custGeom>
          <a:solidFill>
            <a:srgbClr val="7AA2C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6"/>
          <p:cNvSpPr/>
          <p:nvPr/>
        </p:nvSpPr>
        <p:spPr>
          <a:xfrm rot="5400000" flipH="1">
            <a:off x="11504333" y="4928358"/>
            <a:ext cx="292963" cy="220060"/>
          </a:xfrm>
          <a:custGeom>
            <a:avLst/>
            <a:gdLst/>
            <a:ahLst/>
            <a:cxnLst/>
            <a:rect l="l" t="t" r="r" b="b"/>
            <a:pathLst>
              <a:path w="36605" h="27496" extrusionOk="0">
                <a:moveTo>
                  <a:pt x="4788" y="17256"/>
                </a:moveTo>
                <a:cubicBezTo>
                  <a:pt x="2157" y="13171"/>
                  <a:pt x="-305" y="9197"/>
                  <a:pt x="31" y="9085"/>
                </a:cubicBezTo>
                <a:cubicBezTo>
                  <a:pt x="3836" y="7742"/>
                  <a:pt x="7530" y="5895"/>
                  <a:pt x="11056" y="3936"/>
                </a:cubicBezTo>
                <a:cubicBezTo>
                  <a:pt x="14302" y="2145"/>
                  <a:pt x="17380" y="-765"/>
                  <a:pt x="21410" y="186"/>
                </a:cubicBezTo>
                <a:cubicBezTo>
                  <a:pt x="21970" y="354"/>
                  <a:pt x="22585" y="578"/>
                  <a:pt x="22921" y="1082"/>
                </a:cubicBezTo>
                <a:cubicBezTo>
                  <a:pt x="23369" y="1698"/>
                  <a:pt x="23369" y="2649"/>
                  <a:pt x="22977" y="3377"/>
                </a:cubicBezTo>
                <a:cubicBezTo>
                  <a:pt x="22641" y="4104"/>
                  <a:pt x="21970" y="4608"/>
                  <a:pt x="21354" y="5112"/>
                </a:cubicBezTo>
                <a:cubicBezTo>
                  <a:pt x="19787" y="6287"/>
                  <a:pt x="17996" y="7126"/>
                  <a:pt x="16093" y="7630"/>
                </a:cubicBezTo>
                <a:cubicBezTo>
                  <a:pt x="18835" y="7070"/>
                  <a:pt x="21634" y="6567"/>
                  <a:pt x="24432" y="6231"/>
                </a:cubicBezTo>
                <a:cubicBezTo>
                  <a:pt x="25663" y="6119"/>
                  <a:pt x="26951" y="6007"/>
                  <a:pt x="28126" y="6399"/>
                </a:cubicBezTo>
                <a:cubicBezTo>
                  <a:pt x="29133" y="6735"/>
                  <a:pt x="30141" y="7630"/>
                  <a:pt x="29973" y="8693"/>
                </a:cubicBezTo>
                <a:cubicBezTo>
                  <a:pt x="29805" y="9589"/>
                  <a:pt x="28965" y="10093"/>
                  <a:pt x="28182" y="10484"/>
                </a:cubicBezTo>
                <a:cubicBezTo>
                  <a:pt x="26167" y="11436"/>
                  <a:pt x="24040" y="12163"/>
                  <a:pt x="21858" y="12611"/>
                </a:cubicBezTo>
                <a:cubicBezTo>
                  <a:pt x="25496" y="11995"/>
                  <a:pt x="29301" y="12443"/>
                  <a:pt x="32715" y="13898"/>
                </a:cubicBezTo>
                <a:cubicBezTo>
                  <a:pt x="34002" y="14458"/>
                  <a:pt x="35290" y="15186"/>
                  <a:pt x="36017" y="16417"/>
                </a:cubicBezTo>
                <a:cubicBezTo>
                  <a:pt x="36745" y="17648"/>
                  <a:pt x="36969" y="19383"/>
                  <a:pt x="35681" y="20334"/>
                </a:cubicBezTo>
                <a:cubicBezTo>
                  <a:pt x="34506" y="21230"/>
                  <a:pt x="32212" y="20950"/>
                  <a:pt x="30868" y="20894"/>
                </a:cubicBezTo>
                <a:cubicBezTo>
                  <a:pt x="26951" y="20614"/>
                  <a:pt x="23201" y="19159"/>
                  <a:pt x="19843" y="17088"/>
                </a:cubicBezTo>
                <a:cubicBezTo>
                  <a:pt x="21074" y="18544"/>
                  <a:pt x="22082" y="20167"/>
                  <a:pt x="22921" y="21902"/>
                </a:cubicBezTo>
                <a:cubicBezTo>
                  <a:pt x="23425" y="22965"/>
                  <a:pt x="23817" y="24420"/>
                  <a:pt x="22865" y="25204"/>
                </a:cubicBezTo>
                <a:cubicBezTo>
                  <a:pt x="22305" y="25651"/>
                  <a:pt x="21466" y="25651"/>
                  <a:pt x="20850" y="25371"/>
                </a:cubicBezTo>
                <a:cubicBezTo>
                  <a:pt x="20179" y="25092"/>
                  <a:pt x="19675" y="24588"/>
                  <a:pt x="19171" y="24028"/>
                </a:cubicBezTo>
                <a:cubicBezTo>
                  <a:pt x="17492" y="22293"/>
                  <a:pt x="15925" y="20390"/>
                  <a:pt x="14582" y="18376"/>
                </a:cubicBezTo>
                <a:cubicBezTo>
                  <a:pt x="15198" y="19719"/>
                  <a:pt x="15813" y="21062"/>
                  <a:pt x="15981" y="22517"/>
                </a:cubicBezTo>
                <a:cubicBezTo>
                  <a:pt x="16205" y="23972"/>
                  <a:pt x="15925" y="25539"/>
                  <a:pt x="14974" y="26659"/>
                </a:cubicBezTo>
                <a:cubicBezTo>
                  <a:pt x="14638" y="26994"/>
                  <a:pt x="14246" y="27330"/>
                  <a:pt x="13798" y="27442"/>
                </a:cubicBezTo>
                <a:cubicBezTo>
                  <a:pt x="12679" y="27722"/>
                  <a:pt x="11560" y="26883"/>
                  <a:pt x="10832" y="25987"/>
                </a:cubicBezTo>
                <a:cubicBezTo>
                  <a:pt x="10161" y="25371"/>
                  <a:pt x="7362" y="21286"/>
                  <a:pt x="4788" y="1725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_ONLY_4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17"/>
          <p:cNvPicPr preferRelativeResize="0"/>
          <p:nvPr/>
        </p:nvPicPr>
        <p:blipFill rotWithShape="1">
          <a:blip r:embed="rId2">
            <a:alphaModFix/>
          </a:blip>
          <a:srcRect l="18019" b="1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/>
          <p:nvPr/>
        </p:nvSpPr>
        <p:spPr>
          <a:xfrm>
            <a:off x="361534" y="2684867"/>
            <a:ext cx="1044493" cy="503727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7"/>
          <p:cNvSpPr/>
          <p:nvPr/>
        </p:nvSpPr>
        <p:spPr>
          <a:xfrm flipH="1">
            <a:off x="-543627" y="3580206"/>
            <a:ext cx="1503629" cy="726508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FFFFFF">
              <a:alpha val="6899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7"/>
          <p:cNvSpPr/>
          <p:nvPr/>
        </p:nvSpPr>
        <p:spPr>
          <a:xfrm>
            <a:off x="11345899" y="1302168"/>
            <a:ext cx="1241784" cy="599992"/>
          </a:xfrm>
          <a:custGeom>
            <a:avLst/>
            <a:gdLst/>
            <a:ahLst/>
            <a:cxnLst/>
            <a:rect l="l" t="t" r="r" b="b"/>
            <a:pathLst>
              <a:path w="148776" h="71884" extrusionOk="0">
                <a:moveTo>
                  <a:pt x="143382" y="52576"/>
                </a:moveTo>
                <a:cubicBezTo>
                  <a:pt x="138568" y="47763"/>
                  <a:pt x="130845" y="46140"/>
                  <a:pt x="124465" y="48546"/>
                </a:cubicBezTo>
                <a:cubicBezTo>
                  <a:pt x="124913" y="33771"/>
                  <a:pt x="118420" y="18716"/>
                  <a:pt x="106891" y="9481"/>
                </a:cubicBezTo>
                <a:cubicBezTo>
                  <a:pt x="95363" y="247"/>
                  <a:pt x="78852" y="-2719"/>
                  <a:pt x="65029" y="2710"/>
                </a:cubicBezTo>
                <a:cubicBezTo>
                  <a:pt x="51260" y="8082"/>
                  <a:pt x="41019" y="21962"/>
                  <a:pt x="40627" y="36737"/>
                </a:cubicBezTo>
                <a:cubicBezTo>
                  <a:pt x="36094" y="35506"/>
                  <a:pt x="30945" y="36849"/>
                  <a:pt x="27643" y="40151"/>
                </a:cubicBezTo>
                <a:cubicBezTo>
                  <a:pt x="24285" y="43453"/>
                  <a:pt x="22829" y="48546"/>
                  <a:pt x="23949" y="53080"/>
                </a:cubicBezTo>
                <a:cubicBezTo>
                  <a:pt x="18072" y="51233"/>
                  <a:pt x="11468" y="52240"/>
                  <a:pt x="6711" y="56158"/>
                </a:cubicBezTo>
                <a:cubicBezTo>
                  <a:pt x="1954" y="60076"/>
                  <a:pt x="-564" y="65784"/>
                  <a:pt x="107" y="71884"/>
                </a:cubicBezTo>
                <a:lnTo>
                  <a:pt x="13259" y="71884"/>
                </a:lnTo>
                <a:lnTo>
                  <a:pt x="147747" y="71884"/>
                </a:lnTo>
                <a:cubicBezTo>
                  <a:pt x="150154" y="65560"/>
                  <a:pt x="148195" y="57389"/>
                  <a:pt x="143382" y="52576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7"/>
          <p:cNvSpPr/>
          <p:nvPr/>
        </p:nvSpPr>
        <p:spPr>
          <a:xfrm flipH="1">
            <a:off x="10790697" y="2303065"/>
            <a:ext cx="791639" cy="381783"/>
          </a:xfrm>
          <a:custGeom>
            <a:avLst/>
            <a:gdLst/>
            <a:ahLst/>
            <a:cxnLst/>
            <a:rect l="l" t="t" r="r" b="b"/>
            <a:pathLst>
              <a:path w="103347" h="49841" extrusionOk="0">
                <a:moveTo>
                  <a:pt x="99578" y="36522"/>
                </a:moveTo>
                <a:cubicBezTo>
                  <a:pt x="96220" y="33164"/>
                  <a:pt x="90848" y="32044"/>
                  <a:pt x="86426" y="33723"/>
                </a:cubicBezTo>
                <a:cubicBezTo>
                  <a:pt x="86706" y="23426"/>
                  <a:pt x="82228" y="13016"/>
                  <a:pt x="74225" y="6580"/>
                </a:cubicBezTo>
                <a:cubicBezTo>
                  <a:pt x="66222" y="143"/>
                  <a:pt x="54749" y="-1871"/>
                  <a:pt x="45178" y="1878"/>
                </a:cubicBezTo>
                <a:cubicBezTo>
                  <a:pt x="35608" y="5628"/>
                  <a:pt x="28500" y="15254"/>
                  <a:pt x="28221" y="25497"/>
                </a:cubicBezTo>
                <a:cubicBezTo>
                  <a:pt x="25087" y="24657"/>
                  <a:pt x="21505" y="25552"/>
                  <a:pt x="19210" y="27847"/>
                </a:cubicBezTo>
                <a:cubicBezTo>
                  <a:pt x="16860" y="30142"/>
                  <a:pt x="15852" y="33667"/>
                  <a:pt x="16635" y="36802"/>
                </a:cubicBezTo>
                <a:cubicBezTo>
                  <a:pt x="12550" y="35514"/>
                  <a:pt x="7961" y="36186"/>
                  <a:pt x="4659" y="38928"/>
                </a:cubicBezTo>
                <a:cubicBezTo>
                  <a:pt x="1357" y="41671"/>
                  <a:pt x="-378" y="45588"/>
                  <a:pt x="70" y="49842"/>
                </a:cubicBezTo>
                <a:lnTo>
                  <a:pt x="9192" y="49842"/>
                </a:lnTo>
                <a:lnTo>
                  <a:pt x="102601" y="49842"/>
                </a:lnTo>
                <a:cubicBezTo>
                  <a:pt x="104335" y="45532"/>
                  <a:pt x="102936" y="39880"/>
                  <a:pt x="99578" y="36522"/>
                </a:cubicBezTo>
                <a:close/>
              </a:path>
            </a:pathLst>
          </a:custGeom>
          <a:solidFill>
            <a:srgbClr val="D4F0FD">
              <a:alpha val="4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75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Rubik ExtraBold"/>
              <a:buNone/>
              <a:defRPr sz="31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7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" userDrawn="1">
          <p15:clr>
            <a:srgbClr val="EA4335"/>
          </p15:clr>
        </p15:guide>
        <p15:guide id="2" pos="605" userDrawn="1">
          <p15:clr>
            <a:srgbClr val="EA4335"/>
          </p15:clr>
        </p15:guide>
        <p15:guide id="3" orient="horz" pos="3867" userDrawn="1">
          <p15:clr>
            <a:srgbClr val="EA4335"/>
          </p15:clr>
        </p15:guide>
        <p15:guide id="4" pos="7075" userDrawn="1">
          <p15:clr>
            <a:srgbClr val="EA4335"/>
          </p15:clr>
        </p15:guide>
        <p15:guide id="5" orient="horz" pos="2160" userDrawn="1">
          <p15:clr>
            <a:srgbClr val="EA4335"/>
          </p15:clr>
        </p15:guide>
        <p15:guide id="6" pos="3840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44.png"/><Relationship Id="rId18" Type="http://schemas.openxmlformats.org/officeDocument/2006/relationships/slide" Target="slide30.xml"/><Relationship Id="rId3" Type="http://schemas.openxmlformats.org/officeDocument/2006/relationships/image" Target="../media/image39.sv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slide" Target="slide31.xml"/><Relationship Id="rId17" Type="http://schemas.openxmlformats.org/officeDocument/2006/relationships/image" Target="../media/image46.png"/><Relationship Id="rId2" Type="http://schemas.openxmlformats.org/officeDocument/2006/relationships/image" Target="../media/image38.png"/><Relationship Id="rId16" Type="http://schemas.openxmlformats.org/officeDocument/2006/relationships/slide" Target="slide34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7.xml"/><Relationship Id="rId11" Type="http://schemas.openxmlformats.org/officeDocument/2006/relationships/image" Target="../media/image43.png"/><Relationship Id="rId5" Type="http://schemas.openxmlformats.org/officeDocument/2006/relationships/slide" Target="slide32.xml"/><Relationship Id="rId15" Type="http://schemas.openxmlformats.org/officeDocument/2006/relationships/image" Target="../media/image45.png"/><Relationship Id="rId10" Type="http://schemas.openxmlformats.org/officeDocument/2006/relationships/slide" Target="slide29.xml"/><Relationship Id="rId19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https://img.canhdep.net/image/2016/12/dong-bang-song-cuu-long-vao-top-11-diem-den-nam-2015.jpg" TargetMode="External"/><Relationship Id="rId13" Type="http://schemas.openxmlformats.org/officeDocument/2006/relationships/image" Target="../media/image9.jpeg"/><Relationship Id="rId18" Type="http://schemas.openxmlformats.org/officeDocument/2006/relationships/image" Target="https://cafefcdn.com/2019/12/25/dji0190-15772499565291975010642.jpg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https://kienviet.net/wp-content/uploads/2012/03/MG_0072.jpg" TargetMode="External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6" Type="http://schemas.openxmlformats.org/officeDocument/2006/relationships/image" Target="https://ttdn.vn/Uploads/Images/2023/11/25/17/ruong-bac-thang-dong-luc-phat-trien-vung-dan-toc-thieu-so-phia-bac-20231117232048.jpg" TargetMode="External"/><Relationship Id="rId20" Type="http://schemas.openxmlformats.org/officeDocument/2006/relationships/image" Target="https://baoxaydung.com.vn/stores/news_dataimages/vananh/112022/08/15/in_article/3704_image001.jpg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https://bcp.cdnchinhphu.vn/Uploaded/nguyenthikimhue/2016_12_20/376361_0.jpg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jpeg"/><Relationship Id="rId10" Type="http://schemas.openxmlformats.org/officeDocument/2006/relationships/image" Target="https://baothainguyen.vn/file/oldimage/baothainguyen/UserFiles/image/quehuong6.jpg" TargetMode="External"/><Relationship Id="rId19" Type="http://schemas.openxmlformats.org/officeDocument/2006/relationships/image" Target="../media/image12.jpeg"/><Relationship Id="rId4" Type="http://schemas.openxmlformats.org/officeDocument/2006/relationships/image" Target="https://file1.dangcongsan.vn/DATA/Upload/News/2012/8/d%C3%A0o%20t%E1%BB%8Da%20m%C3%B4mng.jpg" TargetMode="External"/><Relationship Id="rId9" Type="http://schemas.openxmlformats.org/officeDocument/2006/relationships/image" Target="../media/image7.jpeg"/><Relationship Id="rId14" Type="http://schemas.openxmlformats.org/officeDocument/2006/relationships/image" Target="https://moc.gov.vn/Images/editor/images/MOC/2022/Thang%2011/18_11_3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slide" Target="slide26.xml"/><Relationship Id="rId4" Type="http://schemas.openxmlformats.org/officeDocument/2006/relationships/image" Target="../media/image5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https://img.canhdep.net/image/2016/12/dong-bang-song-cuu-long-vao-top-11-diem-den-nam-2015.jpg" TargetMode="External"/><Relationship Id="rId13" Type="http://schemas.openxmlformats.org/officeDocument/2006/relationships/image" Target="../media/image9.jpeg"/><Relationship Id="rId18" Type="http://schemas.openxmlformats.org/officeDocument/2006/relationships/image" Target="https://cafefcdn.com/2019/12/25/dji0190-15772499565291975010642.jpg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https://kienviet.net/wp-content/uploads/2012/03/MG_0072.jpg" TargetMode="External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6" Type="http://schemas.openxmlformats.org/officeDocument/2006/relationships/image" Target="https://ttdn.vn/Uploads/Images/2023/11/25/17/ruong-bac-thang-dong-luc-phat-trien-vung-dan-toc-thieu-so-phia-bac-20231117232048.jpg" TargetMode="External"/><Relationship Id="rId20" Type="http://schemas.openxmlformats.org/officeDocument/2006/relationships/image" Target="https://baoxaydung.com.vn/stores/news_dataimages/vananh/112022/08/15/in_article/3704_image001.jpg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https://bcp.cdnchinhphu.vn/Uploaded/nguyenthikimhue/2016_12_20/376361_0.jpg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jpeg"/><Relationship Id="rId10" Type="http://schemas.openxmlformats.org/officeDocument/2006/relationships/image" Target="https://baothainguyen.vn/file/oldimage/baothainguyen/UserFiles/image/quehuong6.jpg" TargetMode="External"/><Relationship Id="rId19" Type="http://schemas.openxmlformats.org/officeDocument/2006/relationships/image" Target="../media/image12.jpeg"/><Relationship Id="rId4" Type="http://schemas.openxmlformats.org/officeDocument/2006/relationships/image" Target="https://file1.dangcongsan.vn/DATA/Upload/News/2012/8/d%C3%A0o%20t%E1%BB%8Da%20m%C3%B4mng.jpg" TargetMode="External"/><Relationship Id="rId9" Type="http://schemas.openxmlformats.org/officeDocument/2006/relationships/image" Target="../media/image7.jpeg"/><Relationship Id="rId14" Type="http://schemas.openxmlformats.org/officeDocument/2006/relationships/image" Target="https://moc.gov.vn/Images/editor/images/MOC/2022/Thang%2011/18_11_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8619450-9DFC-2478-E26D-69E91951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6B2D86BF-AFDC-477B-8458-C6B5CF7E4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533" y="5968744"/>
            <a:ext cx="3071812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200" b="1" i="1" dirty="0" err="1">
                <a:solidFill>
                  <a:srgbClr val="FF0000"/>
                </a:solidFill>
              </a:rPr>
              <a:t>Năm</a:t>
            </a:r>
            <a:r>
              <a:rPr lang="en-US" altLang="en-US" sz="2200" b="1" i="1" dirty="0">
                <a:solidFill>
                  <a:srgbClr val="FF0000"/>
                </a:solidFill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</a:rPr>
              <a:t>học</a:t>
            </a:r>
            <a:r>
              <a:rPr lang="en-US" altLang="en-US" sz="2200" b="1" i="1" dirty="0">
                <a:solidFill>
                  <a:srgbClr val="FF0000"/>
                </a:solidFill>
              </a:rPr>
              <a:t>: 2024 - 2025</a:t>
            </a:r>
            <a:endParaRPr lang="vi-VN" altLang="en-US" sz="2200" b="1" i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96B40-613B-A888-C083-5E782C24C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971" y="3385161"/>
            <a:ext cx="5055959" cy="685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5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</a:rPr>
              <a:t>PHÂN MÔN: ĐỊA LÍ 9</a:t>
            </a:r>
          </a:p>
        </p:txBody>
      </p:sp>
      <p:pic>
        <p:nvPicPr>
          <p:cNvPr id="9" name="Picture 2" descr="https://f24-zpc.zdn.vn/8197994795186770826/7f60c86c355fe201bb4e.jpg">
            <a:extLst>
              <a:ext uri="{FF2B5EF4-FFF2-40B4-BE49-F238E27FC236}">
                <a16:creationId xmlns:a16="http://schemas.microsoft.com/office/drawing/2014/main" id="{7DD0045D-659A-5661-D068-6012E092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0"/>
            <a:ext cx="1219200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7823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1">
          <a:extLst>
            <a:ext uri="{FF2B5EF4-FFF2-40B4-BE49-F238E27FC236}">
              <a16:creationId xmlns:a16="http://schemas.microsoft.com/office/drawing/2014/main" id="{DF49CF25-F2D5-300F-6DB4-3597FFF6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42114AF-E97F-852C-FF96-8199E15EC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241169"/>
              </p:ext>
            </p:extLst>
          </p:nvPr>
        </p:nvGraphicFramePr>
        <p:xfrm>
          <a:off x="560039" y="233680"/>
          <a:ext cx="11071922" cy="2905761"/>
        </p:xfrm>
        <a:graphic>
          <a:graphicData uri="http://schemas.openxmlformats.org/drawingml/2006/table">
            <a:tbl>
              <a:tblPr firstRow="1" firstCol="1" bandRow="1">
                <a:tableStyleId>{77DD405A-3E03-4744-935A-25CDCA64AE87}</a:tableStyleId>
              </a:tblPr>
              <a:tblGrid>
                <a:gridCol w="2406141">
                  <a:extLst>
                    <a:ext uri="{9D8B030D-6E8A-4147-A177-3AD203B41FA5}">
                      <a16:colId xmlns:a16="http://schemas.microsoft.com/office/drawing/2014/main" val="20197988"/>
                    </a:ext>
                  </a:extLst>
                </a:gridCol>
                <a:gridCol w="2127676">
                  <a:extLst>
                    <a:ext uri="{9D8B030D-6E8A-4147-A177-3AD203B41FA5}">
                      <a16:colId xmlns:a16="http://schemas.microsoft.com/office/drawing/2014/main" val="2486190299"/>
                    </a:ext>
                  </a:extLst>
                </a:gridCol>
                <a:gridCol w="2109335">
                  <a:extLst>
                    <a:ext uri="{9D8B030D-6E8A-4147-A177-3AD203B41FA5}">
                      <a16:colId xmlns:a16="http://schemas.microsoft.com/office/drawing/2014/main" val="1362836678"/>
                    </a:ext>
                  </a:extLst>
                </a:gridCol>
                <a:gridCol w="2214385">
                  <a:extLst>
                    <a:ext uri="{9D8B030D-6E8A-4147-A177-3AD203B41FA5}">
                      <a16:colId xmlns:a16="http://schemas.microsoft.com/office/drawing/2014/main" val="201645995"/>
                    </a:ext>
                  </a:extLst>
                </a:gridCol>
                <a:gridCol w="2214385">
                  <a:extLst>
                    <a:ext uri="{9D8B030D-6E8A-4147-A177-3AD203B41FA5}">
                      <a16:colId xmlns:a16="http://schemas.microsoft.com/office/drawing/2014/main" val="4027916340"/>
                    </a:ext>
                  </a:extLst>
                </a:gridCol>
              </a:tblGrid>
              <a:tr h="480907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i="0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Bảng 2.1. Tỉ lệ dân thành thị và nông thôn nước ta, giai đoạn 1990 – 2021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32898"/>
                  </a:ext>
                </a:extLst>
              </a:tr>
              <a:tr h="480907">
                <a:tc gridSpan="5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(Đơn vị: %</a:t>
                      </a:r>
                      <a:r>
                        <a:rPr lang="en-US" sz="24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07061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Năm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1990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2021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9535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Thành thị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19,5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24,1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30,4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37,1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47543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Nông thôn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80,5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75,9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69,6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effectLst/>
                        </a:rPr>
                        <a:t>62,9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34223"/>
                  </a:ext>
                </a:extLst>
              </a:tr>
              <a:tr h="480907">
                <a:tc gridSpan="5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400" b="0" i="1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(Nguồn: Tổng cục Thống kê, năm 1991, 2001, 2011 và 2022)</a:t>
                      </a:r>
                      <a:endParaRPr lang="en-US" sz="2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A3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73794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DB2C97C-5D4D-A7EB-3C30-58DA16674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84692"/>
              </p:ext>
            </p:extLst>
          </p:nvPr>
        </p:nvGraphicFramePr>
        <p:xfrm>
          <a:off x="560038" y="3429000"/>
          <a:ext cx="11071923" cy="30480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077241">
                  <a:extLst>
                    <a:ext uri="{9D8B030D-6E8A-4147-A177-3AD203B41FA5}">
                      <a16:colId xmlns:a16="http://schemas.microsoft.com/office/drawing/2014/main" val="2559364286"/>
                    </a:ext>
                  </a:extLst>
                </a:gridCol>
                <a:gridCol w="3997341">
                  <a:extLst>
                    <a:ext uri="{9D8B030D-6E8A-4147-A177-3AD203B41FA5}">
                      <a16:colId xmlns:a16="http://schemas.microsoft.com/office/drawing/2014/main" val="326710315"/>
                    </a:ext>
                  </a:extLst>
                </a:gridCol>
                <a:gridCol w="3997341">
                  <a:extLst>
                    <a:ext uri="{9D8B030D-6E8A-4147-A177-3AD203B41FA5}">
                      <a16:colId xmlns:a16="http://schemas.microsoft.com/office/drawing/2014/main" val="4022243770"/>
                    </a:ext>
                  </a:extLst>
                </a:gridCol>
              </a:tblGrid>
              <a:tr h="609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PHIẾU HỌC TẬP SỐ 1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2543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bằng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 núi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6384802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khác biệt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3916272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thị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 thôn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52057554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khác biệt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7606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2748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D1CBB-9ECA-768C-1AC7-635A1F0F529C}"/>
              </a:ext>
            </a:extLst>
          </p:cNvPr>
          <p:cNvCxnSpPr>
            <a:cxnSpLocks/>
          </p:cNvCxnSpPr>
          <p:nvPr/>
        </p:nvCxnSpPr>
        <p:spPr>
          <a:xfrm>
            <a:off x="6096000" y="1473192"/>
            <a:ext cx="0" cy="4602171"/>
          </a:xfrm>
          <a:prstGeom prst="line">
            <a:avLst/>
          </a:prstGeom>
          <a:ln w="28575">
            <a:solidFill>
              <a:srgbClr val="FD524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837ADD-57B9-B4EC-2A2A-C3B816D1AFC1}"/>
              </a:ext>
            </a:extLst>
          </p:cNvPr>
          <p:cNvSpPr/>
          <p:nvPr/>
        </p:nvSpPr>
        <p:spPr>
          <a:xfrm>
            <a:off x="1279671" y="1473192"/>
            <a:ext cx="3498012" cy="7386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Đ</a:t>
            </a:r>
            <a:r>
              <a:rPr lang="vi-VN" sz="2667">
                <a:solidFill>
                  <a:srgbClr val="000000"/>
                </a:solidFill>
                <a:ea typeface="Times New Roman" panose="02020603050405020304" pitchFamily="18" charset="0"/>
              </a:rPr>
              <a:t>ồng bằng</a:t>
            </a: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EF0098-8649-B925-85EE-AF3E105A1757}"/>
              </a:ext>
            </a:extLst>
          </p:cNvPr>
          <p:cNvSpPr/>
          <p:nvPr/>
        </p:nvSpPr>
        <p:spPr>
          <a:xfrm>
            <a:off x="7322385" y="1473192"/>
            <a:ext cx="3498012" cy="7386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Miền núi</a:t>
            </a: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99BB4CBF-3629-ACC9-AA67-836075475823}"/>
              </a:ext>
            </a:extLst>
          </p:cNvPr>
          <p:cNvSpPr/>
          <p:nvPr/>
        </p:nvSpPr>
        <p:spPr>
          <a:xfrm>
            <a:off x="0" y="308747"/>
            <a:ext cx="8727440" cy="7620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r>
              <a:rPr lang="vi-VN" sz="2933" b="1" kern="1200">
                <a:solidFill>
                  <a:prstClr val="white"/>
                </a:solidFill>
                <a:cs typeface="Arial" panose="020B0604020202020204" pitchFamily="34" charset="0"/>
              </a:rPr>
              <a:t>Phân bố dân cư khác nhau giữa các khu vực</a:t>
            </a:r>
            <a:endParaRPr lang="en-US" sz="2933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32B4B0-DD3E-6F58-3B70-453A63079186}"/>
              </a:ext>
            </a:extLst>
          </p:cNvPr>
          <p:cNvGrpSpPr/>
          <p:nvPr/>
        </p:nvGrpSpPr>
        <p:grpSpPr>
          <a:xfrm>
            <a:off x="301619" y="2451677"/>
            <a:ext cx="5682619" cy="1364412"/>
            <a:chOff x="119534" y="1658892"/>
            <a:chExt cx="4261964" cy="10233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23EF6C-1363-4356-6042-E3E56FB5ACF0}"/>
                </a:ext>
              </a:extLst>
            </p:cNvPr>
            <p:cNvSpPr txBox="1"/>
            <p:nvPr/>
          </p:nvSpPr>
          <p:spPr>
            <a:xfrm>
              <a:off x="119534" y="1829154"/>
              <a:ext cx="1680437" cy="55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0990" indent="-3809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/>
                <a:t>S</a:t>
              </a:r>
              <a:r>
                <a:rPr lang="en-US" sz="3200" baseline="-25000"/>
                <a:t>đồng</a:t>
              </a:r>
              <a:r>
                <a:rPr lang="en-US" sz="3200"/>
                <a:t> </a:t>
              </a:r>
              <a:r>
                <a:rPr lang="en-US" sz="3200" baseline="-25000"/>
                <a:t>bằng</a:t>
              </a:r>
              <a:endParaRPr lang="en-US" sz="3200"/>
            </a:p>
          </p:txBody>
        </p:sp>
        <p:sp>
          <p:nvSpPr>
            <p:cNvPr id="2" name="Equals 1">
              <a:extLst>
                <a:ext uri="{FF2B5EF4-FFF2-40B4-BE49-F238E27FC236}">
                  <a16:creationId xmlns:a16="http://schemas.microsoft.com/office/drawing/2014/main" id="{69F35AB0-5079-1415-EF38-256A04466FDF}"/>
                </a:ext>
              </a:extLst>
            </p:cNvPr>
            <p:cNvSpPr/>
            <p:nvPr/>
          </p:nvSpPr>
          <p:spPr>
            <a:xfrm>
              <a:off x="1799971" y="1995524"/>
              <a:ext cx="579117" cy="411480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solidFill>
                  <a:schemeClr val="tx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1BDDC2-3671-BE95-8A20-5B81D4D34495}"/>
                </a:ext>
              </a:extLst>
            </p:cNvPr>
            <p:cNvGrpSpPr/>
            <p:nvPr/>
          </p:nvGrpSpPr>
          <p:grpSpPr>
            <a:xfrm>
              <a:off x="2475178" y="1658892"/>
              <a:ext cx="504034" cy="1023309"/>
              <a:chOff x="2019834" y="2735574"/>
              <a:chExt cx="504034" cy="10233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865137A-E13C-3F18-2DFA-288B356AA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834" y="3258794"/>
                <a:ext cx="504034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A232A-C80D-0F10-C255-55EED68C1521}"/>
                  </a:ext>
                </a:extLst>
              </p:cNvPr>
              <p:cNvSpPr txBox="1"/>
              <p:nvPr/>
            </p:nvSpPr>
            <p:spPr>
              <a:xfrm>
                <a:off x="2027453" y="273557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0370AC-B008-AA57-EC27-30129A08E6BE}"/>
                  </a:ext>
                </a:extLst>
              </p:cNvPr>
              <p:cNvSpPr txBox="1"/>
              <p:nvPr/>
            </p:nvSpPr>
            <p:spPr>
              <a:xfrm>
                <a:off x="2027453" y="325879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060CE5-E410-EEDF-1AB2-D587E80F4A67}"/>
                </a:ext>
              </a:extLst>
            </p:cNvPr>
            <p:cNvSpPr txBox="1"/>
            <p:nvPr/>
          </p:nvSpPr>
          <p:spPr>
            <a:xfrm>
              <a:off x="3061914" y="1829154"/>
              <a:ext cx="1319584" cy="55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/>
                <a:t>S</a:t>
              </a:r>
              <a:r>
                <a:rPr lang="en-US" sz="3200" baseline="-25000"/>
                <a:t>cả</a:t>
              </a:r>
              <a:r>
                <a:rPr lang="en-US" sz="3200"/>
                <a:t> </a:t>
              </a:r>
              <a:r>
                <a:rPr lang="en-US" sz="3200" baseline="-25000"/>
                <a:t>nước</a:t>
              </a:r>
              <a:endParaRPr lang="en-US" sz="3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10AD37-0538-77DE-4A42-E7D6B94A38FB}"/>
              </a:ext>
            </a:extLst>
          </p:cNvPr>
          <p:cNvGrpSpPr/>
          <p:nvPr/>
        </p:nvGrpSpPr>
        <p:grpSpPr>
          <a:xfrm>
            <a:off x="273610" y="4042071"/>
            <a:ext cx="5710628" cy="1506728"/>
            <a:chOff x="119534" y="1552155"/>
            <a:chExt cx="4282971" cy="11300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51A3DB-6987-BF15-AD31-94D3028F28A3}"/>
                </a:ext>
              </a:extLst>
            </p:cNvPr>
            <p:cNvSpPr txBox="1"/>
            <p:nvPr/>
          </p:nvSpPr>
          <p:spPr>
            <a:xfrm>
              <a:off x="119534" y="1829154"/>
              <a:ext cx="1680434" cy="554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0990" indent="-3809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/>
                <a:t>Số dân</a:t>
              </a:r>
            </a:p>
          </p:txBody>
        </p:sp>
        <p:sp>
          <p:nvSpPr>
            <p:cNvPr id="22" name="Equals 21">
              <a:extLst>
                <a:ext uri="{FF2B5EF4-FFF2-40B4-BE49-F238E27FC236}">
                  <a16:creationId xmlns:a16="http://schemas.microsoft.com/office/drawing/2014/main" id="{2E1066B3-D028-0AF5-2573-9E2A37000E2F}"/>
                </a:ext>
              </a:extLst>
            </p:cNvPr>
            <p:cNvSpPr/>
            <p:nvPr/>
          </p:nvSpPr>
          <p:spPr>
            <a:xfrm>
              <a:off x="1799971" y="1995524"/>
              <a:ext cx="579117" cy="411480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57C3DB8-8B62-8A06-64D2-901EFEFE3E6F}"/>
                </a:ext>
              </a:extLst>
            </p:cNvPr>
            <p:cNvGrpSpPr/>
            <p:nvPr/>
          </p:nvGrpSpPr>
          <p:grpSpPr>
            <a:xfrm>
              <a:off x="2475178" y="1658892"/>
              <a:ext cx="504034" cy="1023309"/>
              <a:chOff x="2019834" y="2735574"/>
              <a:chExt cx="504034" cy="102330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082A73-F381-6FA3-92E7-0305BEF65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834" y="3258794"/>
                <a:ext cx="504034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EFE950-2F9B-839A-5240-51E6467E6E8C}"/>
                  </a:ext>
                </a:extLst>
              </p:cNvPr>
              <p:cNvSpPr txBox="1"/>
              <p:nvPr/>
            </p:nvSpPr>
            <p:spPr>
              <a:xfrm>
                <a:off x="2027453" y="273557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6518EBB-8D6B-2A4A-6246-247F153C3244}"/>
                  </a:ext>
                </a:extLst>
              </p:cNvPr>
              <p:cNvSpPr txBox="1"/>
              <p:nvPr/>
            </p:nvSpPr>
            <p:spPr>
              <a:xfrm>
                <a:off x="2027453" y="325879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ACD7B6-2DDB-36A8-4FFF-4A06E4A9ED38}"/>
                </a:ext>
              </a:extLst>
            </p:cNvPr>
            <p:cNvSpPr txBox="1"/>
            <p:nvPr/>
          </p:nvSpPr>
          <p:spPr>
            <a:xfrm>
              <a:off x="3082921" y="1552155"/>
              <a:ext cx="1319584" cy="1108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/>
                <a:t>Số dân cả nước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A503C0-8331-72FF-1C02-42CEA8168862}"/>
              </a:ext>
            </a:extLst>
          </p:cNvPr>
          <p:cNvGrpSpPr/>
          <p:nvPr/>
        </p:nvGrpSpPr>
        <p:grpSpPr>
          <a:xfrm>
            <a:off x="6235772" y="2451677"/>
            <a:ext cx="5682619" cy="1364412"/>
            <a:chOff x="119534" y="1658892"/>
            <a:chExt cx="4261964" cy="1023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F9990D-43BD-BF03-07A6-5245A17699DD}"/>
                </a:ext>
              </a:extLst>
            </p:cNvPr>
            <p:cNvSpPr txBox="1"/>
            <p:nvPr/>
          </p:nvSpPr>
          <p:spPr>
            <a:xfrm>
              <a:off x="119534" y="1829154"/>
              <a:ext cx="1680437" cy="55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0990" indent="-3809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/>
                <a:t>S</a:t>
              </a:r>
              <a:r>
                <a:rPr lang="en-US" sz="3200" baseline="-25000"/>
                <a:t>miền</a:t>
              </a:r>
              <a:r>
                <a:rPr lang="en-US" sz="3200"/>
                <a:t> </a:t>
              </a:r>
              <a:r>
                <a:rPr lang="en-US" sz="3200" baseline="-25000"/>
                <a:t>núi</a:t>
              </a:r>
              <a:endParaRPr lang="en-US" sz="3200"/>
            </a:p>
          </p:txBody>
        </p:sp>
        <p:sp>
          <p:nvSpPr>
            <p:cNvPr id="31" name="Equals 30">
              <a:extLst>
                <a:ext uri="{FF2B5EF4-FFF2-40B4-BE49-F238E27FC236}">
                  <a16:creationId xmlns:a16="http://schemas.microsoft.com/office/drawing/2014/main" id="{0243AEF0-5C84-289D-A914-46D97E33D4A3}"/>
                </a:ext>
              </a:extLst>
            </p:cNvPr>
            <p:cNvSpPr/>
            <p:nvPr/>
          </p:nvSpPr>
          <p:spPr>
            <a:xfrm>
              <a:off x="1799971" y="1995524"/>
              <a:ext cx="579117" cy="411480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CA60268-994C-9809-ACF8-D4755E70D5BA}"/>
                </a:ext>
              </a:extLst>
            </p:cNvPr>
            <p:cNvGrpSpPr/>
            <p:nvPr/>
          </p:nvGrpSpPr>
          <p:grpSpPr>
            <a:xfrm>
              <a:off x="2475178" y="1658892"/>
              <a:ext cx="504034" cy="1023309"/>
              <a:chOff x="2019834" y="2735574"/>
              <a:chExt cx="504034" cy="1023309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2778132-CAAF-FF7C-4B07-5E4523107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834" y="3258794"/>
                <a:ext cx="504034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FB7AE9-6899-4556-9F17-8661D0CF0185}"/>
                  </a:ext>
                </a:extLst>
              </p:cNvPr>
              <p:cNvSpPr txBox="1"/>
              <p:nvPr/>
            </p:nvSpPr>
            <p:spPr>
              <a:xfrm>
                <a:off x="2027453" y="273557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CE55B8-3CBA-8BFE-EEC4-764648C2A71E}"/>
                  </a:ext>
                </a:extLst>
              </p:cNvPr>
              <p:cNvSpPr txBox="1"/>
              <p:nvPr/>
            </p:nvSpPr>
            <p:spPr>
              <a:xfrm>
                <a:off x="2027453" y="325879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5CA62B-A040-F587-4EB5-69CA407B29D4}"/>
                </a:ext>
              </a:extLst>
            </p:cNvPr>
            <p:cNvSpPr txBox="1"/>
            <p:nvPr/>
          </p:nvSpPr>
          <p:spPr>
            <a:xfrm>
              <a:off x="3061914" y="1829154"/>
              <a:ext cx="1319584" cy="554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/>
                <a:t>S</a:t>
              </a:r>
              <a:r>
                <a:rPr lang="en-US" sz="3200" baseline="-25000"/>
                <a:t>cả</a:t>
              </a:r>
              <a:r>
                <a:rPr lang="en-US" sz="3200"/>
                <a:t> </a:t>
              </a:r>
              <a:r>
                <a:rPr lang="en-US" sz="3200" baseline="-25000"/>
                <a:t>nước</a:t>
              </a:r>
              <a:endParaRPr lang="en-US" sz="32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A0557B-7626-D21B-B12E-8BEC5EE3D103}"/>
              </a:ext>
            </a:extLst>
          </p:cNvPr>
          <p:cNvGrpSpPr/>
          <p:nvPr/>
        </p:nvGrpSpPr>
        <p:grpSpPr>
          <a:xfrm>
            <a:off x="6207763" y="4042071"/>
            <a:ext cx="5710628" cy="1506728"/>
            <a:chOff x="119534" y="1552155"/>
            <a:chExt cx="4282971" cy="113004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2005D-AD5D-A040-CFB0-8A4A1031E75B}"/>
                </a:ext>
              </a:extLst>
            </p:cNvPr>
            <p:cNvSpPr txBox="1"/>
            <p:nvPr/>
          </p:nvSpPr>
          <p:spPr>
            <a:xfrm>
              <a:off x="119534" y="1829154"/>
              <a:ext cx="1680434" cy="554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0990" indent="-38099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/>
                <a:t>Số dân</a:t>
              </a:r>
            </a:p>
          </p:txBody>
        </p:sp>
        <p:sp>
          <p:nvSpPr>
            <p:cNvPr id="39" name="Equals 38">
              <a:extLst>
                <a:ext uri="{FF2B5EF4-FFF2-40B4-BE49-F238E27FC236}">
                  <a16:creationId xmlns:a16="http://schemas.microsoft.com/office/drawing/2014/main" id="{BC0C5E03-8386-1E66-8ADA-28DE813E1AFF}"/>
                </a:ext>
              </a:extLst>
            </p:cNvPr>
            <p:cNvSpPr/>
            <p:nvPr/>
          </p:nvSpPr>
          <p:spPr>
            <a:xfrm>
              <a:off x="1799971" y="1995524"/>
              <a:ext cx="579117" cy="411480"/>
            </a:xfrm>
            <a:prstGeom prst="mathEqual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B0EDE64-D5CD-C049-7ED5-B91D80C6A551}"/>
                </a:ext>
              </a:extLst>
            </p:cNvPr>
            <p:cNvGrpSpPr/>
            <p:nvPr/>
          </p:nvGrpSpPr>
          <p:grpSpPr>
            <a:xfrm>
              <a:off x="2475178" y="1658892"/>
              <a:ext cx="504034" cy="1023309"/>
              <a:chOff x="2019834" y="2735574"/>
              <a:chExt cx="504034" cy="102330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3D4816A-DD28-4D0B-D656-9F7BAB49EB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834" y="3258794"/>
                <a:ext cx="504034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44F76C7-44F8-0EED-D8A5-062F2F3A6145}"/>
                  </a:ext>
                </a:extLst>
              </p:cNvPr>
              <p:cNvSpPr txBox="1"/>
              <p:nvPr/>
            </p:nvSpPr>
            <p:spPr>
              <a:xfrm>
                <a:off x="2027453" y="273557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ADB353-B1DB-B091-2894-0D3F5F2F6BB7}"/>
                  </a:ext>
                </a:extLst>
              </p:cNvPr>
              <p:cNvSpPr txBox="1"/>
              <p:nvPr/>
            </p:nvSpPr>
            <p:spPr>
              <a:xfrm>
                <a:off x="2027453" y="3258794"/>
                <a:ext cx="432689" cy="500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b="1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A69519-B164-5A7B-F5FE-9C8CCD73FB00}"/>
                </a:ext>
              </a:extLst>
            </p:cNvPr>
            <p:cNvSpPr txBox="1"/>
            <p:nvPr/>
          </p:nvSpPr>
          <p:spPr>
            <a:xfrm>
              <a:off x="3082921" y="1552155"/>
              <a:ext cx="1319584" cy="1108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/>
                <a:t>Số dân cả nước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D1CBB-9ECA-768C-1AC7-635A1F0F529C}"/>
              </a:ext>
            </a:extLst>
          </p:cNvPr>
          <p:cNvCxnSpPr>
            <a:cxnSpLocks/>
          </p:cNvCxnSpPr>
          <p:nvPr/>
        </p:nvCxnSpPr>
        <p:spPr>
          <a:xfrm>
            <a:off x="6079472" y="294032"/>
            <a:ext cx="99179" cy="6106769"/>
          </a:xfrm>
          <a:prstGeom prst="line">
            <a:avLst/>
          </a:prstGeom>
          <a:ln w="28575">
            <a:solidFill>
              <a:srgbClr val="FD524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837ADD-57B9-B4EC-2A2A-C3B816D1AFC1}"/>
              </a:ext>
            </a:extLst>
          </p:cNvPr>
          <p:cNvSpPr/>
          <p:nvPr/>
        </p:nvSpPr>
        <p:spPr>
          <a:xfrm>
            <a:off x="1320311" y="294031"/>
            <a:ext cx="3498012" cy="7386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Đ</a:t>
            </a:r>
            <a:r>
              <a:rPr lang="vi-VN" sz="2667">
                <a:solidFill>
                  <a:srgbClr val="000000"/>
                </a:solidFill>
                <a:ea typeface="Times New Roman" panose="02020603050405020304" pitchFamily="18" charset="0"/>
              </a:rPr>
              <a:t>ồng bằng</a:t>
            </a: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EF0098-8649-B925-85EE-AF3E105A1757}"/>
              </a:ext>
            </a:extLst>
          </p:cNvPr>
          <p:cNvSpPr/>
          <p:nvPr/>
        </p:nvSpPr>
        <p:spPr>
          <a:xfrm>
            <a:off x="7363025" y="294031"/>
            <a:ext cx="3498012" cy="7386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Miền núi</a:t>
            </a:r>
            <a:endParaRPr lang="en-US" sz="2133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14E917-50F4-7851-5696-01411C0B3DC4}"/>
              </a:ext>
            </a:extLst>
          </p:cNvPr>
          <p:cNvGrpSpPr/>
          <p:nvPr/>
        </p:nvGrpSpPr>
        <p:grpSpPr>
          <a:xfrm>
            <a:off x="223044" y="1212089"/>
            <a:ext cx="2846273" cy="3567822"/>
            <a:chOff x="950955" y="2425241"/>
            <a:chExt cx="2134705" cy="26758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2735AD-B66A-5023-D760-A52B7CFE3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986649" y="2425241"/>
              <a:ext cx="2099011" cy="207454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A985FF-EDCD-9865-2B67-4ED56060E3D1}"/>
                </a:ext>
              </a:extLst>
            </p:cNvPr>
            <p:cNvSpPr/>
            <p:nvPr/>
          </p:nvSpPr>
          <p:spPr>
            <a:xfrm>
              <a:off x="950955" y="4431164"/>
              <a:ext cx="1880052" cy="669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tx2">
                      <a:lumMod val="25000"/>
                    </a:schemeClr>
                  </a:solidFill>
                </a:rPr>
                <a:t>Đông Nam Bộ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+mn-lt"/>
                  <a:ea typeface="Times New Roman" panose="02020603050405020304" pitchFamily="18" charset="0"/>
                </a:rPr>
                <a:t>778 người/km</a:t>
              </a:r>
              <a:r>
                <a:rPr lang="vi-VN" sz="2133" b="1" i="1" baseline="30000">
                  <a:latin typeface="+mn-lt"/>
                  <a:ea typeface="Times New Roman" panose="02020603050405020304" pitchFamily="18" charset="0"/>
                </a:rPr>
                <a:t>2</a:t>
              </a:r>
              <a:endParaRPr lang="en-US" sz="2133" b="1" i="1">
                <a:solidFill>
                  <a:schemeClr val="tx2">
                    <a:lumMod val="2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D7623D-4F47-B314-4C21-9038A5C90768}"/>
              </a:ext>
            </a:extLst>
          </p:cNvPr>
          <p:cNvGrpSpPr/>
          <p:nvPr/>
        </p:nvGrpSpPr>
        <p:grpSpPr>
          <a:xfrm>
            <a:off x="2724697" y="1650199"/>
            <a:ext cx="3437524" cy="3122925"/>
            <a:chOff x="2034772" y="2177130"/>
            <a:chExt cx="2578143" cy="23421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884D5D-1F2E-48D9-F47A-D2569DD4A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62" t="11792" r="7362" b="15994"/>
            <a:stretch/>
          </p:blipFill>
          <p:spPr>
            <a:xfrm>
              <a:off x="2505770" y="2177130"/>
              <a:ext cx="1906935" cy="16536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1D5D76-E1AB-3557-125A-DFD9348FF0B8}"/>
                </a:ext>
              </a:extLst>
            </p:cNvPr>
            <p:cNvSpPr/>
            <p:nvPr/>
          </p:nvSpPr>
          <p:spPr>
            <a:xfrm>
              <a:off x="2034772" y="3849380"/>
              <a:ext cx="2578143" cy="669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tx2">
                      <a:lumMod val="25000"/>
                    </a:schemeClr>
                  </a:solidFill>
                </a:rPr>
                <a:t>Đồng bằng sông Hồng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1091 người/km</a:t>
              </a:r>
              <a:r>
                <a:rPr lang="vi-VN" sz="2133" b="1" i="1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33" b="1" i="1">
                  <a:solidFill>
                    <a:schemeClr val="tx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CC3E77-F5AF-DA65-0B5E-0FD6CC96D317}"/>
              </a:ext>
            </a:extLst>
          </p:cNvPr>
          <p:cNvGrpSpPr/>
          <p:nvPr/>
        </p:nvGrpSpPr>
        <p:grpSpPr>
          <a:xfrm>
            <a:off x="1196124" y="5183092"/>
            <a:ext cx="3746384" cy="1219200"/>
            <a:chOff x="4853495" y="4060778"/>
            <a:chExt cx="2809788" cy="9144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6DEC0A8-73E0-3459-0E04-772B26562F3D}"/>
                </a:ext>
              </a:extLst>
            </p:cNvPr>
            <p:cNvSpPr/>
            <p:nvPr/>
          </p:nvSpPr>
          <p:spPr>
            <a:xfrm>
              <a:off x="5085140" y="4060778"/>
              <a:ext cx="2578143" cy="9144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ó mật độ dân số cao nhất cả nước</a:t>
              </a:r>
              <a:endParaRPr lang="en-US" sz="21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F33E0A-C054-9728-D7E6-C5C2F374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3495" y="4165132"/>
              <a:ext cx="463289" cy="7179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86CFDF-7197-9AEE-3851-6C764E3FDFEF}"/>
              </a:ext>
            </a:extLst>
          </p:cNvPr>
          <p:cNvGrpSpPr/>
          <p:nvPr/>
        </p:nvGrpSpPr>
        <p:grpSpPr>
          <a:xfrm>
            <a:off x="6162221" y="1606029"/>
            <a:ext cx="3832087" cy="3047927"/>
            <a:chOff x="864609" y="2814543"/>
            <a:chExt cx="2874065" cy="228594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447BAFE-51C1-2C55-299C-5A1023801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113853" y="2814543"/>
              <a:ext cx="2068878" cy="15150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DEF0E7-45F3-BFBD-2BFC-9A6CCE1C84CA}"/>
                </a:ext>
              </a:extLst>
            </p:cNvPr>
            <p:cNvSpPr/>
            <p:nvPr/>
          </p:nvSpPr>
          <p:spPr>
            <a:xfrm>
              <a:off x="864609" y="4430545"/>
              <a:ext cx="2874065" cy="669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tx2">
                      <a:lumMod val="25000"/>
                    </a:schemeClr>
                  </a:solidFill>
                </a:rPr>
                <a:t>Trung du miền núi Bắc Bộ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+mn-lt"/>
                  <a:ea typeface="Times New Roman" panose="02020603050405020304" pitchFamily="18" charset="0"/>
                </a:rPr>
                <a:t>136 người/km</a:t>
              </a:r>
              <a:r>
                <a:rPr lang="vi-VN" sz="2133" b="1" i="1" baseline="30000">
                  <a:latin typeface="+mn-lt"/>
                  <a:ea typeface="Times New Roman" panose="02020603050405020304" pitchFamily="18" charset="0"/>
                </a:rPr>
                <a:t>2</a:t>
              </a:r>
              <a:endParaRPr lang="en-US" sz="2489" b="1" i="1">
                <a:solidFill>
                  <a:schemeClr val="tx2">
                    <a:lumMod val="2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7AA937-518F-29DD-8145-0F4B36F1BA44}"/>
              </a:ext>
            </a:extLst>
          </p:cNvPr>
          <p:cNvGrpSpPr/>
          <p:nvPr/>
        </p:nvGrpSpPr>
        <p:grpSpPr>
          <a:xfrm>
            <a:off x="9896959" y="1244210"/>
            <a:ext cx="2238260" cy="3399883"/>
            <a:chOff x="2785551" y="1962013"/>
            <a:chExt cx="1678695" cy="254991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99B111B-B0D3-34BC-5931-B0EC5F06C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>
            <a:xfrm>
              <a:off x="3235275" y="1962013"/>
              <a:ext cx="779249" cy="182880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9BCF561-2594-53D5-1592-92D34B979135}"/>
                </a:ext>
              </a:extLst>
            </p:cNvPr>
            <p:cNvSpPr/>
            <p:nvPr/>
          </p:nvSpPr>
          <p:spPr>
            <a:xfrm>
              <a:off x="2785551" y="3841982"/>
              <a:ext cx="1678695" cy="669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tx2">
                      <a:lumMod val="25000"/>
                    </a:schemeClr>
                  </a:solidFill>
                </a:rPr>
                <a:t>Tây Nguyên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+mn-lt"/>
                  <a:ea typeface="Times New Roman" panose="02020603050405020304" pitchFamily="18" charset="0"/>
                </a:rPr>
                <a:t>111 người/km</a:t>
              </a:r>
              <a:r>
                <a:rPr lang="vi-VN" sz="2133" b="1" i="1" baseline="30000">
                  <a:latin typeface="+mn-lt"/>
                  <a:ea typeface="Times New Roman" panose="02020603050405020304" pitchFamily="18" charset="0"/>
                </a:rPr>
                <a:t>2</a:t>
              </a:r>
              <a:endParaRPr lang="en-US" sz="2489" b="1" i="1">
                <a:solidFill>
                  <a:schemeClr val="tx2">
                    <a:lumMod val="2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D5095F-C569-9B97-6DB2-4F28931FDAAE}"/>
              </a:ext>
            </a:extLst>
          </p:cNvPr>
          <p:cNvGrpSpPr/>
          <p:nvPr/>
        </p:nvGrpSpPr>
        <p:grpSpPr>
          <a:xfrm>
            <a:off x="7221665" y="5183092"/>
            <a:ext cx="3746384" cy="1219200"/>
            <a:chOff x="4853495" y="4060778"/>
            <a:chExt cx="2809788" cy="91440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D2A1857-B0E7-00CA-7461-7072D1D8990E}"/>
                </a:ext>
              </a:extLst>
            </p:cNvPr>
            <p:cNvSpPr/>
            <p:nvPr/>
          </p:nvSpPr>
          <p:spPr>
            <a:xfrm>
              <a:off x="5085140" y="4060778"/>
              <a:ext cx="2578143" cy="91440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ó mật độ dân số </a:t>
              </a:r>
              <a:r>
                <a:rPr lang="en-US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thấp</a:t>
              </a:r>
              <a:r>
                <a:rPr lang="vi-VN" sz="2667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nhất cả nước</a:t>
              </a:r>
              <a:endParaRPr lang="en-US" sz="21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F26EBEE-8AF0-D15B-2F66-8FAD69987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3495" y="4165132"/>
              <a:ext cx="463289" cy="717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8339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4F38A4-F222-0E53-C29C-F14073C01D57}"/>
              </a:ext>
            </a:extLst>
          </p:cNvPr>
          <p:cNvSpPr txBox="1"/>
          <p:nvPr/>
        </p:nvSpPr>
        <p:spPr>
          <a:xfrm>
            <a:off x="1021232" y="202885"/>
            <a:ext cx="10149536" cy="63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FF0000"/>
                </a:solidFill>
              </a:rPr>
              <a:t>BẢNG MẬT ĐỘ DÂN SỐ CÁC VÙNG NĂM 2022 (người/km</a:t>
            </a:r>
            <a:r>
              <a:rPr lang="en-US" sz="2667" b="1" baseline="30000">
                <a:solidFill>
                  <a:srgbClr val="FF0000"/>
                </a:solidFill>
              </a:rPr>
              <a:t>2</a:t>
            </a:r>
            <a:r>
              <a:rPr lang="en-US" sz="2667" b="1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222A16-31E9-C895-5FA4-113B2099A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95094"/>
              </p:ext>
            </p:extLst>
          </p:nvPr>
        </p:nvGraphicFramePr>
        <p:xfrm>
          <a:off x="809978" y="985277"/>
          <a:ext cx="10572044" cy="54726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426913">
                  <a:extLst>
                    <a:ext uri="{9D8B030D-6E8A-4147-A177-3AD203B41FA5}">
                      <a16:colId xmlns:a16="http://schemas.microsoft.com/office/drawing/2014/main" val="1228563809"/>
                    </a:ext>
                  </a:extLst>
                </a:gridCol>
                <a:gridCol w="4145131">
                  <a:extLst>
                    <a:ext uri="{9D8B030D-6E8A-4147-A177-3AD203B41FA5}">
                      <a16:colId xmlns:a16="http://schemas.microsoft.com/office/drawing/2014/main" val="1291866828"/>
                    </a:ext>
                  </a:extLst>
                </a:gridCol>
              </a:tblGrid>
              <a:tr h="547260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CÁC VÙNG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MẬT ĐỘ DÂN SỐ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148479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Cả nước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300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959776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Trung du và miền núi Bắc Bộ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137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11252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Đồng bằng sông Hồng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1102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67939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Bắc Trung Bộ và Duyên hải miền Trung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216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754782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Tây Nguyên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112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70344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Đông Nam Bộ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799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230227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Đồng bằng sông Cửu Long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426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587086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Hà Nội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2511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707741"/>
                  </a:ext>
                </a:extLst>
              </a:tr>
              <a:tr h="547260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TP. Hồ Chí Minh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000000"/>
                          </a:solidFill>
                        </a:rPr>
                        <a:t>4481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1576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3FF0CB-A4AC-7F80-D236-A7BBF71E65FC}"/>
              </a:ext>
            </a:extLst>
          </p:cNvPr>
          <p:cNvSpPr txBox="1"/>
          <p:nvPr/>
        </p:nvSpPr>
        <p:spPr>
          <a:xfrm>
            <a:off x="8195733" y="6488669"/>
            <a:ext cx="3996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>
                <a:solidFill>
                  <a:schemeClr val="accent3">
                    <a:lumMod val="75000"/>
                  </a:schemeClr>
                </a:solidFill>
              </a:rPr>
              <a:t>(Theo Niên giám thống kê 2022)</a:t>
            </a:r>
          </a:p>
        </p:txBody>
      </p:sp>
    </p:spTree>
    <p:extLst>
      <p:ext uri="{BB962C8B-B14F-4D97-AF65-F5344CB8AC3E}">
        <p14:creationId xmlns:p14="http://schemas.microsoft.com/office/powerpoint/2010/main" val="36676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5">
          <a:extLst>
            <a:ext uri="{FF2B5EF4-FFF2-40B4-BE49-F238E27FC236}">
              <a16:creationId xmlns:a16="http://schemas.microsoft.com/office/drawing/2014/main" id="{4747829D-6697-67D2-3325-A3F5FC7C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63CA4FD-F52A-E978-FEFD-658E15C922AB}"/>
              </a:ext>
            </a:extLst>
          </p:cNvPr>
          <p:cNvSpPr/>
          <p:nvPr/>
        </p:nvSpPr>
        <p:spPr>
          <a:xfrm>
            <a:off x="0" y="308747"/>
            <a:ext cx="8727440" cy="7620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r>
              <a:rPr lang="vi-VN" sz="2933" b="1" kern="1200">
                <a:solidFill>
                  <a:prstClr val="white"/>
                </a:solidFill>
                <a:cs typeface="Arial" panose="020B0604020202020204" pitchFamily="34" charset="0"/>
              </a:rPr>
              <a:t>Phân bố dân cư khác nhau giữa các khu vực</a:t>
            </a:r>
            <a:endParaRPr lang="en-US" sz="2933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DFDC8B-27AD-0480-8202-EC134DD8CF31}"/>
              </a:ext>
            </a:extLst>
          </p:cNvPr>
          <p:cNvSpPr/>
          <p:nvPr/>
        </p:nvSpPr>
        <p:spPr>
          <a:xfrm>
            <a:off x="1937771" y="1421267"/>
            <a:ext cx="2299136" cy="7386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Thành thị</a:t>
            </a: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1122CD-0AAF-8206-CCB5-4D49A62CF61B}"/>
              </a:ext>
            </a:extLst>
          </p:cNvPr>
          <p:cNvSpPr/>
          <p:nvPr/>
        </p:nvSpPr>
        <p:spPr>
          <a:xfrm>
            <a:off x="7955095" y="1421267"/>
            <a:ext cx="2299136" cy="7386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  <a:ea typeface="Times New Roman" panose="02020603050405020304" pitchFamily="18" charset="0"/>
              </a:rPr>
              <a:t>Nông thôn</a:t>
            </a:r>
            <a:endParaRPr lang="en-US" sz="2133">
              <a:solidFill>
                <a:srgbClr val="0000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9225CDA-0076-A3B8-FCD6-265FA5E32053}"/>
              </a:ext>
            </a:extLst>
          </p:cNvPr>
          <p:cNvCxnSpPr>
            <a:cxnSpLocks/>
          </p:cNvCxnSpPr>
          <p:nvPr/>
        </p:nvCxnSpPr>
        <p:spPr>
          <a:xfrm>
            <a:off x="6197604" y="1254760"/>
            <a:ext cx="0" cy="5294493"/>
          </a:xfrm>
          <a:prstGeom prst="line">
            <a:avLst/>
          </a:prstGeom>
          <a:ln w="28575">
            <a:solidFill>
              <a:srgbClr val="F19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78D2AE-F941-45E4-9387-F5A207D0FA82}"/>
              </a:ext>
            </a:extLst>
          </p:cNvPr>
          <p:cNvSpPr txBox="1"/>
          <p:nvPr/>
        </p:nvSpPr>
        <p:spPr>
          <a:xfrm>
            <a:off x="342509" y="2262456"/>
            <a:ext cx="5753484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67"/>
              <a:t>Tỉ lệ</a:t>
            </a:r>
            <a:r>
              <a:rPr lang="en-US" sz="2667"/>
              <a:t>:</a:t>
            </a:r>
            <a:r>
              <a:rPr lang="vi-VN" sz="2667"/>
              <a:t> thấp</a:t>
            </a:r>
            <a:r>
              <a:rPr lang="en-US" sz="2667"/>
              <a:t>, xu hướng</a:t>
            </a:r>
            <a:r>
              <a:rPr lang="vi-VN" sz="2667"/>
              <a:t> tăng nhanh. </a:t>
            </a:r>
            <a:endParaRPr lang="en-US" sz="2667"/>
          </a:p>
          <a:p>
            <a:pPr marL="380990" indent="-380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/>
              <a:t>T</a:t>
            </a:r>
            <a:r>
              <a:rPr lang="vi-VN" sz="2667"/>
              <a:t>hành phố có mật độ dân số cao</a:t>
            </a:r>
            <a:r>
              <a:rPr lang="en-US" sz="2667"/>
              <a:t>:</a:t>
            </a:r>
            <a:endParaRPr lang="vi-VN" sz="26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EE381-2FCB-E470-F821-E85DA359BA27}"/>
              </a:ext>
            </a:extLst>
          </p:cNvPr>
          <p:cNvSpPr txBox="1"/>
          <p:nvPr/>
        </p:nvSpPr>
        <p:spPr>
          <a:xfrm>
            <a:off x="6514204" y="2262457"/>
            <a:ext cx="541362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67"/>
              <a:t>Tỉ lệ</a:t>
            </a:r>
            <a:r>
              <a:rPr lang="en-US" sz="2667"/>
              <a:t>: </a:t>
            </a:r>
            <a:r>
              <a:rPr lang="vi-VN" sz="2667"/>
              <a:t>cao</a:t>
            </a:r>
            <a:r>
              <a:rPr lang="en-US" sz="2667"/>
              <a:t>,</a:t>
            </a:r>
            <a:r>
              <a:rPr lang="vi-VN" sz="2667"/>
              <a:t> xu hướng giảm dần</a:t>
            </a:r>
            <a:r>
              <a:rPr lang="en-US" sz="2667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346B86-6985-6C16-977E-634F60079A52}"/>
              </a:ext>
            </a:extLst>
          </p:cNvPr>
          <p:cNvGrpSpPr/>
          <p:nvPr/>
        </p:nvGrpSpPr>
        <p:grpSpPr>
          <a:xfrm>
            <a:off x="6444459" y="3226388"/>
            <a:ext cx="2085315" cy="1494944"/>
            <a:chOff x="3008014" y="2919690"/>
            <a:chExt cx="1563986" cy="11212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AC92726-FD62-FF4E-FA96-788DB82D4915}"/>
                </a:ext>
              </a:extLst>
            </p:cNvPr>
            <p:cNvSpPr/>
            <p:nvPr/>
          </p:nvSpPr>
          <p:spPr>
            <a:xfrm>
              <a:off x="3066694" y="3561685"/>
              <a:ext cx="1446626" cy="47921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>
                  <a:solidFill>
                    <a:srgbClr val="000000"/>
                  </a:solidFill>
                </a:rPr>
                <a:t>Năm 1990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588C0A-63EC-2DD0-923B-45946E51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8014" y="2919690"/>
              <a:ext cx="1563986" cy="71794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6E9E4EF-2401-38B3-081E-D49C5D91E1F1}"/>
              </a:ext>
            </a:extLst>
          </p:cNvPr>
          <p:cNvSpPr txBox="1"/>
          <p:nvPr/>
        </p:nvSpPr>
        <p:spPr>
          <a:xfrm>
            <a:off x="6340751" y="4824531"/>
            <a:ext cx="2438400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80,5%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F82684C-2F48-D8AD-418E-5F02DB372395}"/>
              </a:ext>
            </a:extLst>
          </p:cNvPr>
          <p:cNvSpPr/>
          <p:nvPr/>
        </p:nvSpPr>
        <p:spPr>
          <a:xfrm>
            <a:off x="8683023" y="4146490"/>
            <a:ext cx="843280" cy="5107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6D13E-007B-D9EE-88D9-BD848959F824}"/>
              </a:ext>
            </a:extLst>
          </p:cNvPr>
          <p:cNvGrpSpPr/>
          <p:nvPr/>
        </p:nvGrpSpPr>
        <p:grpSpPr>
          <a:xfrm>
            <a:off x="9679552" y="3226388"/>
            <a:ext cx="2085315" cy="1494944"/>
            <a:chOff x="3008014" y="2919690"/>
            <a:chExt cx="1563986" cy="112120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BEB126-B4FC-1034-4C60-81AE351C0D91}"/>
                </a:ext>
              </a:extLst>
            </p:cNvPr>
            <p:cNvSpPr/>
            <p:nvPr/>
          </p:nvSpPr>
          <p:spPr>
            <a:xfrm>
              <a:off x="3066694" y="3561685"/>
              <a:ext cx="1446626" cy="479213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>
                  <a:solidFill>
                    <a:srgbClr val="000000"/>
                  </a:solidFill>
                </a:rPr>
                <a:t>Năm 2021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C263481-128A-2340-F04E-9F7B8CBCF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8014" y="2919690"/>
              <a:ext cx="1563986" cy="71794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0AADD8-AD18-EC9C-93D6-471BF8083684}"/>
              </a:ext>
            </a:extLst>
          </p:cNvPr>
          <p:cNvSpPr txBox="1"/>
          <p:nvPr/>
        </p:nvSpPr>
        <p:spPr>
          <a:xfrm>
            <a:off x="9575844" y="4824531"/>
            <a:ext cx="2438400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67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62,9%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DBEBC9-9D19-305A-2367-ADC48CE76611}"/>
              </a:ext>
            </a:extLst>
          </p:cNvPr>
          <p:cNvGrpSpPr/>
          <p:nvPr/>
        </p:nvGrpSpPr>
        <p:grpSpPr>
          <a:xfrm>
            <a:off x="283479" y="3654625"/>
            <a:ext cx="2686552" cy="2716467"/>
            <a:chOff x="4970087" y="1870458"/>
            <a:chExt cx="2014914" cy="2037350"/>
          </a:xfrm>
        </p:grpSpPr>
        <p:pic>
          <p:nvPicPr>
            <p:cNvPr id="24" name="Picture 23" descr="A tower on a small island in a body of water&#10;&#10;Description automatically generated">
              <a:extLst>
                <a:ext uri="{FF2B5EF4-FFF2-40B4-BE49-F238E27FC236}">
                  <a16:creationId xmlns:a16="http://schemas.microsoft.com/office/drawing/2014/main" id="{0BE6768F-80CA-3D22-3ACD-4DFF5C7FF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087" y="1870458"/>
              <a:ext cx="2014914" cy="1340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16E015-BA97-9667-4F98-4D2A670A53E3}"/>
                </a:ext>
              </a:extLst>
            </p:cNvPr>
            <p:cNvSpPr txBox="1"/>
            <p:nvPr/>
          </p:nvSpPr>
          <p:spPr>
            <a:xfrm>
              <a:off x="5158422" y="3207039"/>
              <a:ext cx="1710839" cy="70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/>
                <a:t>Hà Nội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2480 người/km</a:t>
              </a:r>
              <a:r>
                <a:rPr lang="vi-VN" sz="2133" b="1" i="1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2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2C34CC-CE63-8F5C-88D7-EA0399DBA945}"/>
              </a:ext>
            </a:extLst>
          </p:cNvPr>
          <p:cNvGrpSpPr/>
          <p:nvPr/>
        </p:nvGrpSpPr>
        <p:grpSpPr>
          <a:xfrm>
            <a:off x="3071643" y="3796367"/>
            <a:ext cx="2820419" cy="2722195"/>
            <a:chOff x="4866481" y="1870458"/>
            <a:chExt cx="2115314" cy="204164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2115AD-1A41-F7BB-D35B-EEBEA647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973292" y="1870458"/>
              <a:ext cx="2008503" cy="1340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780622-32F0-DB5A-EE08-87F0EED2CFD3}"/>
                </a:ext>
              </a:extLst>
            </p:cNvPr>
            <p:cNvSpPr txBox="1"/>
            <p:nvPr/>
          </p:nvSpPr>
          <p:spPr>
            <a:xfrm>
              <a:off x="4866481" y="3211335"/>
              <a:ext cx="2115314" cy="70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>
                  <a:latin typeface="Arial" panose="020B0604020202020204" pitchFamily="34" charset="0"/>
                  <a:cs typeface="Arial" panose="020B0604020202020204" pitchFamily="34" charset="0"/>
                </a:rPr>
                <a:t>TP. Hồ Chí Minh</a:t>
              </a:r>
            </a:p>
            <a:p>
              <a:pPr algn="ctr">
                <a:lnSpc>
                  <a:spcPct val="150000"/>
                </a:lnSpc>
              </a:pPr>
              <a:r>
                <a:rPr lang="vi-VN" sz="2133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4375 người/km</a:t>
              </a:r>
              <a:r>
                <a:rPr lang="vi-VN" sz="2133" b="1" i="1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2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37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/>
      <p:bldP spid="6" grpId="0"/>
      <p:bldP spid="12" grpId="0"/>
      <p:bldP spid="13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5">
          <a:extLst>
            <a:ext uri="{FF2B5EF4-FFF2-40B4-BE49-F238E27FC236}">
              <a16:creationId xmlns:a16="http://schemas.microsoft.com/office/drawing/2014/main" id="{4747829D-6697-67D2-3325-A3F5FC7C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D793A-AE01-FC10-9D75-571885B31995}"/>
              </a:ext>
            </a:extLst>
          </p:cNvPr>
          <p:cNvGrpSpPr/>
          <p:nvPr/>
        </p:nvGrpSpPr>
        <p:grpSpPr>
          <a:xfrm>
            <a:off x="508001" y="990600"/>
            <a:ext cx="5489913" cy="5556306"/>
            <a:chOff x="381000" y="742950"/>
            <a:chExt cx="4117435" cy="4167230"/>
          </a:xfrm>
        </p:grpSpPr>
        <p:pic>
          <p:nvPicPr>
            <p:cNvPr id="3" name="Picture 2" descr="A map of different colored states&#10;&#10;Description automatically generated">
              <a:extLst>
                <a:ext uri="{FF2B5EF4-FFF2-40B4-BE49-F238E27FC236}">
                  <a16:creationId xmlns:a16="http://schemas.microsoft.com/office/drawing/2014/main" id="{AB5597E0-0902-BD3B-6BE5-FA1699744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9754" y="742950"/>
              <a:ext cx="3808681" cy="37642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E48253-35BC-F295-C40F-2FD9653EFDE1}"/>
                </a:ext>
              </a:extLst>
            </p:cNvPr>
            <p:cNvSpPr txBox="1"/>
            <p:nvPr/>
          </p:nvSpPr>
          <p:spPr>
            <a:xfrm>
              <a:off x="381000" y="3974443"/>
              <a:ext cx="3406140" cy="935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/>
                <a:t>T</a:t>
              </a:r>
              <a:r>
                <a:rPr lang="vi-VN" sz="2667"/>
                <a:t>ỉ lệ dân thành thị cao nhất (66,4%)</a:t>
              </a:r>
              <a:endParaRPr lang="en-US" sz="2667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32A283-A2DF-9EF1-6CA6-9C401FAD81EE}"/>
              </a:ext>
            </a:extLst>
          </p:cNvPr>
          <p:cNvSpPr/>
          <p:nvPr/>
        </p:nvSpPr>
        <p:spPr>
          <a:xfrm>
            <a:off x="2127823" y="280530"/>
            <a:ext cx="2661941" cy="6389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</a:rPr>
              <a:t>Đông Nam Bộ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81BADA-2448-AD89-CF18-D2879C90459D}"/>
              </a:ext>
            </a:extLst>
          </p:cNvPr>
          <p:cNvGrpSpPr/>
          <p:nvPr/>
        </p:nvGrpSpPr>
        <p:grpSpPr>
          <a:xfrm>
            <a:off x="6096001" y="1267354"/>
            <a:ext cx="5588003" cy="5279553"/>
            <a:chOff x="307434" y="950515"/>
            <a:chExt cx="4191002" cy="3959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6D1302-67C0-7252-81DA-F6F4BDF3C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07434" y="950515"/>
              <a:ext cx="4191002" cy="30691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FA0FD2-CB18-7990-4306-06AD78508BBF}"/>
                </a:ext>
              </a:extLst>
            </p:cNvPr>
            <p:cNvSpPr txBox="1"/>
            <p:nvPr/>
          </p:nvSpPr>
          <p:spPr>
            <a:xfrm>
              <a:off x="381000" y="3974443"/>
              <a:ext cx="3406140" cy="935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/>
                <a:t>Tỉ lệ dân thành thị thấp nhất (20,4%)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B6587E-4C46-1C08-402A-73833A81BFDD}"/>
              </a:ext>
            </a:extLst>
          </p:cNvPr>
          <p:cNvSpPr/>
          <p:nvPr/>
        </p:nvSpPr>
        <p:spPr>
          <a:xfrm>
            <a:off x="6417799" y="280530"/>
            <a:ext cx="4944407" cy="6389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rgbClr val="000000"/>
                </a:solidFill>
              </a:rPr>
              <a:t>Trung du và miền núi Bắc Bộ</a:t>
            </a:r>
          </a:p>
        </p:txBody>
      </p:sp>
    </p:spTree>
    <p:extLst>
      <p:ext uri="{BB962C8B-B14F-4D97-AF65-F5344CB8AC3E}">
        <p14:creationId xmlns:p14="http://schemas.microsoft.com/office/powerpoint/2010/main" val="411831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871B6A-7613-4BCD-C513-1D547FC03ECD}"/>
              </a:ext>
            </a:extLst>
          </p:cNvPr>
          <p:cNvSpPr/>
          <p:nvPr/>
        </p:nvSpPr>
        <p:spPr>
          <a:xfrm>
            <a:off x="0" y="745067"/>
            <a:ext cx="1219200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Một số đô thị </a:t>
            </a:r>
            <a:r>
              <a:rPr lang="en-US" sz="3200" b="1">
                <a:solidFill>
                  <a:schemeClr val="bg1"/>
                </a:solidFill>
              </a:rPr>
              <a:t>đông dân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CF476B-E8FB-B673-6E37-77C629723BB0}"/>
              </a:ext>
            </a:extLst>
          </p:cNvPr>
          <p:cNvGrpSpPr/>
          <p:nvPr/>
        </p:nvGrpSpPr>
        <p:grpSpPr>
          <a:xfrm>
            <a:off x="450354" y="1918898"/>
            <a:ext cx="3657601" cy="4386690"/>
            <a:chOff x="253098" y="1379907"/>
            <a:chExt cx="2743201" cy="32900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289528-4F11-9CF7-BF7D-18B6B874A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37" r="11709"/>
            <a:stretch/>
          </p:blipFill>
          <p:spPr>
            <a:xfrm>
              <a:off x="253098" y="1379907"/>
              <a:ext cx="2743201" cy="28613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267D75-EA7F-6175-786E-E81A981C3981}"/>
                </a:ext>
              </a:extLst>
            </p:cNvPr>
            <p:cNvSpPr/>
            <p:nvPr/>
          </p:nvSpPr>
          <p:spPr>
            <a:xfrm>
              <a:off x="871614" y="4323676"/>
              <a:ext cx="1463053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>
                  <a:solidFill>
                    <a:schemeClr val="tx2">
                      <a:lumMod val="25000"/>
                    </a:schemeClr>
                  </a:solidFill>
                </a:rPr>
                <a:t>Hải Phòng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1DDC1D-C35B-5DD2-6625-83749AEBAEBC}"/>
              </a:ext>
            </a:extLst>
          </p:cNvPr>
          <p:cNvGrpSpPr/>
          <p:nvPr/>
        </p:nvGrpSpPr>
        <p:grpSpPr>
          <a:xfrm>
            <a:off x="4376912" y="1939726"/>
            <a:ext cx="3438176" cy="4365862"/>
            <a:chOff x="335382" y="1395528"/>
            <a:chExt cx="2578632" cy="32743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35708B-4965-4050-B039-94DEB7752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596" r="24596"/>
            <a:stretch/>
          </p:blipFill>
          <p:spPr>
            <a:xfrm>
              <a:off x="335382" y="1395528"/>
              <a:ext cx="2578632" cy="2830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8615BB-55E7-1B35-BA53-2B8A8E7B0E86}"/>
                </a:ext>
              </a:extLst>
            </p:cNvPr>
            <p:cNvSpPr/>
            <p:nvPr/>
          </p:nvSpPr>
          <p:spPr>
            <a:xfrm>
              <a:off x="676656" y="4323676"/>
              <a:ext cx="1896084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>
                  <a:solidFill>
                    <a:schemeClr val="tx2">
                      <a:lumMod val="25000"/>
                    </a:schemeClr>
                  </a:solidFill>
                </a:rPr>
                <a:t>TP. Hồ Chí Minh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C4DBEA-B23D-6F7B-BC8F-D0D80CC2404F}"/>
              </a:ext>
            </a:extLst>
          </p:cNvPr>
          <p:cNvGrpSpPr/>
          <p:nvPr/>
        </p:nvGrpSpPr>
        <p:grpSpPr>
          <a:xfrm>
            <a:off x="8193759" y="1939726"/>
            <a:ext cx="3438176" cy="4365863"/>
            <a:chOff x="335382" y="1395528"/>
            <a:chExt cx="2578632" cy="32743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450E50-8B9D-523A-AD4A-43E0CA972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025" r="21025"/>
            <a:stretch/>
          </p:blipFill>
          <p:spPr>
            <a:xfrm>
              <a:off x="335382" y="1395528"/>
              <a:ext cx="2578632" cy="2830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930C23-DDA8-E4B7-DB05-794D6C6B6755}"/>
                </a:ext>
              </a:extLst>
            </p:cNvPr>
            <p:cNvSpPr/>
            <p:nvPr/>
          </p:nvSpPr>
          <p:spPr>
            <a:xfrm>
              <a:off x="676656" y="4323676"/>
              <a:ext cx="1896084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>
                  <a:solidFill>
                    <a:schemeClr val="tx2">
                      <a:lumMod val="25000"/>
                    </a:schemeClr>
                  </a:solidFill>
                </a:rPr>
                <a:t>Đà Nẵng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3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2BF2CB-B923-44B4-2D36-23B0B7F6C32B}"/>
              </a:ext>
            </a:extLst>
          </p:cNvPr>
          <p:cNvSpPr txBox="1"/>
          <p:nvPr/>
        </p:nvSpPr>
        <p:spPr>
          <a:xfrm>
            <a:off x="220337" y="897214"/>
            <a:ext cx="11751327" cy="5159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du,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297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/km</a:t>
            </a:r>
            <a:r>
              <a:rPr lang="en-US" sz="3733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2021)</a:t>
            </a:r>
          </a:p>
          <a:p>
            <a:pPr algn="just">
              <a:lnSpc>
                <a:spcPct val="150000"/>
              </a:lnSpc>
            </a:pP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7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2048F-3BAD-8724-3D9F-4817316AE2ED}"/>
              </a:ext>
            </a:extLst>
          </p:cNvPr>
          <p:cNvSpPr txBox="1"/>
          <p:nvPr/>
        </p:nvSpPr>
        <p:spPr>
          <a:xfrm>
            <a:off x="1" y="117514"/>
            <a:ext cx="697735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dân cư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037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30924F6-5A7A-18E3-F7D3-BE18AF11CE91}"/>
              </a:ext>
            </a:extLst>
          </p:cNvPr>
          <p:cNvSpPr txBox="1"/>
          <p:nvPr/>
        </p:nvSpPr>
        <p:spPr>
          <a:xfrm>
            <a:off x="102824" y="213633"/>
            <a:ext cx="9885403" cy="850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</a:t>
            </a:r>
            <a:r>
              <a:rPr 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uần cư thành thị và quần cư nông thôn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70328-3527-BEB4-DC6D-8D0808946A51}"/>
              </a:ext>
            </a:extLst>
          </p:cNvPr>
          <p:cNvGrpSpPr/>
          <p:nvPr/>
        </p:nvGrpSpPr>
        <p:grpSpPr>
          <a:xfrm>
            <a:off x="6241533" y="527380"/>
            <a:ext cx="5671409" cy="4154997"/>
            <a:chOff x="4681149" y="395535"/>
            <a:chExt cx="4253557" cy="31162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CA3481-E290-BF4F-2DF9-9BECE08A5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681149" y="395535"/>
              <a:ext cx="4253557" cy="283925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EE230CD-D9CF-B600-C8BE-21C485B57CAC}"/>
                </a:ext>
              </a:extLst>
            </p:cNvPr>
            <p:cNvSpPr/>
            <p:nvPr/>
          </p:nvSpPr>
          <p:spPr>
            <a:xfrm>
              <a:off x="5534954" y="2957785"/>
              <a:ext cx="2527610" cy="5539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7">
                  <a:solidFill>
                    <a:schemeClr val="accent6"/>
                  </a:solidFill>
                  <a:ea typeface="Times New Roman" panose="02020603050405020304" pitchFamily="18" charset="0"/>
                </a:rPr>
                <a:t>Quần cư nông thôn </a:t>
              </a:r>
              <a:endParaRPr lang="en-US" sz="2133">
                <a:solidFill>
                  <a:schemeClr val="accent6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E2555-03B3-CD56-A088-623520D1A267}"/>
              </a:ext>
            </a:extLst>
          </p:cNvPr>
          <p:cNvGrpSpPr/>
          <p:nvPr/>
        </p:nvGrpSpPr>
        <p:grpSpPr>
          <a:xfrm>
            <a:off x="288352" y="527379"/>
            <a:ext cx="5851107" cy="4154999"/>
            <a:chOff x="216264" y="395534"/>
            <a:chExt cx="4388330" cy="31162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1E82DB-5177-6E29-5FFB-C8EE0D8B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6264" y="395534"/>
              <a:ext cx="4388330" cy="28392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346C5E-7943-A7D4-5246-6EC910216092}"/>
                </a:ext>
              </a:extLst>
            </p:cNvPr>
            <p:cNvSpPr/>
            <p:nvPr/>
          </p:nvSpPr>
          <p:spPr>
            <a:xfrm>
              <a:off x="1146624" y="2957785"/>
              <a:ext cx="2527610" cy="5539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7">
                  <a:solidFill>
                    <a:schemeClr val="accent6"/>
                  </a:solidFill>
                  <a:ea typeface="Times New Roman" panose="02020603050405020304" pitchFamily="18" charset="0"/>
                </a:rPr>
                <a:t>Quần cư </a:t>
              </a:r>
              <a:r>
                <a:rPr lang="en-US" sz="2667">
                  <a:solidFill>
                    <a:schemeClr val="accent6"/>
                  </a:solidFill>
                  <a:ea typeface="Times New Roman" panose="02020603050405020304" pitchFamily="18" charset="0"/>
                </a:rPr>
                <a:t>thành</a:t>
              </a:r>
              <a:r>
                <a:rPr lang="vi-VN" sz="2667">
                  <a:solidFill>
                    <a:schemeClr val="accent6"/>
                  </a:solidFill>
                  <a:ea typeface="Times New Roman" panose="02020603050405020304" pitchFamily="18" charset="0"/>
                </a:rPr>
                <a:t> thị </a:t>
              </a:r>
              <a:endParaRPr lang="en-US" sz="2133">
                <a:solidFill>
                  <a:schemeClr val="accent6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B67856-105C-8B3F-870B-133949651A6A}"/>
              </a:ext>
            </a:extLst>
          </p:cNvPr>
          <p:cNvSpPr/>
          <p:nvPr/>
        </p:nvSpPr>
        <p:spPr>
          <a:xfrm>
            <a:off x="1074291" y="5279999"/>
            <a:ext cx="9798755" cy="105062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63094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>
            <a:extLst>
              <a:ext uri="{FF2B5EF4-FFF2-40B4-BE49-F238E27FC236}">
                <a16:creationId xmlns:a16="http://schemas.microsoft.com/office/drawing/2014/main" id="{10C3A3A0-21F5-E809-DD95-AEF99804887C}"/>
              </a:ext>
            </a:extLst>
          </p:cNvPr>
          <p:cNvSpPr txBox="1"/>
          <p:nvPr/>
        </p:nvSpPr>
        <p:spPr>
          <a:xfrm>
            <a:off x="1295869" y="778526"/>
            <a:ext cx="9218343" cy="574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buClrTx/>
              <a:defRPr/>
            </a:pPr>
            <a:r>
              <a:rPr lang="en-US" sz="3733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TINH MẮT HƠN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BFDC7-351D-69FD-767F-33C31DE6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463229" cy="26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C86085-247B-50F7-84C0-EDF3FA3E9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48467"/>
              </p:ext>
            </p:extLst>
          </p:nvPr>
        </p:nvGraphicFramePr>
        <p:xfrm>
          <a:off x="-1" y="2678839"/>
          <a:ext cx="12192001" cy="4099076"/>
        </p:xfrm>
        <a:graphic>
          <a:graphicData uri="http://schemas.openxmlformats.org/drawingml/2006/table">
            <a:tbl>
              <a:tblPr/>
              <a:tblGrid>
                <a:gridCol w="5748560">
                  <a:extLst>
                    <a:ext uri="{9D8B030D-6E8A-4147-A177-3AD203B41FA5}">
                      <a16:colId xmlns:a16="http://schemas.microsoft.com/office/drawing/2014/main" val="734914328"/>
                    </a:ext>
                  </a:extLst>
                </a:gridCol>
                <a:gridCol w="3183485">
                  <a:extLst>
                    <a:ext uri="{9D8B030D-6E8A-4147-A177-3AD203B41FA5}">
                      <a16:colId xmlns:a16="http://schemas.microsoft.com/office/drawing/2014/main" val="2964681115"/>
                    </a:ext>
                  </a:extLst>
                </a:gridCol>
                <a:gridCol w="3259956">
                  <a:extLst>
                    <a:ext uri="{9D8B030D-6E8A-4147-A177-3AD203B41FA5}">
                      <a16:colId xmlns:a16="http://schemas.microsoft.com/office/drawing/2014/main" val="908474754"/>
                    </a:ext>
                  </a:extLst>
                </a:gridCol>
              </a:tblGrid>
              <a:tr h="1375411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cư </a:t>
                      </a:r>
                    </a:p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thôn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503886"/>
                  </a:ext>
                </a:extLst>
              </a:tr>
              <a:tr h="778633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54658"/>
                  </a:ext>
                </a:extLst>
              </a:tr>
              <a:tr h="1301141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080167"/>
                  </a:ext>
                </a:extLst>
              </a:tr>
              <a:tr h="643891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trúc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284692"/>
                  </a:ext>
                </a:extLst>
              </a:tr>
            </a:tbl>
          </a:graphicData>
        </a:graphic>
      </p:graphicFrame>
      <p:sp>
        <p:nvSpPr>
          <p:cNvPr id="7" name="TextBox 4">
            <a:extLst>
              <a:ext uri="{FF2B5EF4-FFF2-40B4-BE49-F238E27FC236}">
                <a16:creationId xmlns:a16="http://schemas.microsoft.com/office/drawing/2014/main" id="{748FFEAA-61D6-D315-A369-CF3C16622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231" y="0"/>
            <a:ext cx="5728771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nông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972A5E-93F8-3BC2-C154-361FEEC52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28909"/>
              </p:ext>
            </p:extLst>
          </p:nvPr>
        </p:nvGraphicFramePr>
        <p:xfrm>
          <a:off x="160850" y="0"/>
          <a:ext cx="11888582" cy="1766824"/>
        </p:xfrm>
        <a:graphic>
          <a:graphicData uri="http://schemas.openxmlformats.org/drawingml/2006/table">
            <a:tbl>
              <a:tblPr/>
              <a:tblGrid>
                <a:gridCol w="2577718">
                  <a:extLst>
                    <a:ext uri="{9D8B030D-6E8A-4147-A177-3AD203B41FA5}">
                      <a16:colId xmlns:a16="http://schemas.microsoft.com/office/drawing/2014/main" val="1985927409"/>
                    </a:ext>
                  </a:extLst>
                </a:gridCol>
                <a:gridCol w="3841861">
                  <a:extLst>
                    <a:ext uri="{9D8B030D-6E8A-4147-A177-3AD203B41FA5}">
                      <a16:colId xmlns:a16="http://schemas.microsoft.com/office/drawing/2014/main" val="857354899"/>
                    </a:ext>
                  </a:extLst>
                </a:gridCol>
                <a:gridCol w="5469003">
                  <a:extLst>
                    <a:ext uri="{9D8B030D-6E8A-4147-A177-3AD203B41FA5}">
                      <a16:colId xmlns:a16="http://schemas.microsoft.com/office/drawing/2014/main" val="2206708045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cư nông thôn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62981"/>
                  </a:ext>
                </a:extLst>
              </a:tr>
              <a:tr h="855663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0216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9125AB32-484A-739A-D687-F3D15D70D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25560"/>
            <a:ext cx="6327059" cy="473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 descr="2012">
            <a:extLst>
              <a:ext uri="{FF2B5EF4-FFF2-40B4-BE49-F238E27FC236}">
                <a16:creationId xmlns:a16="http://schemas.microsoft.com/office/drawing/2014/main" id="{CCDC3FAD-5178-CE3C-D666-8EEB033A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59" y="2125559"/>
            <a:ext cx="5864942" cy="473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6345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359C00-1C6E-236F-951D-E976A25F9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656839"/>
              </p:ext>
            </p:extLst>
          </p:nvPr>
        </p:nvGraphicFramePr>
        <p:xfrm>
          <a:off x="0" y="22430"/>
          <a:ext cx="11830050" cy="3046984"/>
        </p:xfrm>
        <a:graphic>
          <a:graphicData uri="http://schemas.openxmlformats.org/drawingml/2006/table">
            <a:tbl>
              <a:tblPr/>
              <a:tblGrid>
                <a:gridCol w="2130425">
                  <a:extLst>
                    <a:ext uri="{9D8B030D-6E8A-4147-A177-3AD203B41FA5}">
                      <a16:colId xmlns:a16="http://schemas.microsoft.com/office/drawing/2014/main" val="3566898936"/>
                    </a:ext>
                  </a:extLst>
                </a:gridCol>
                <a:gridCol w="3309937">
                  <a:extLst>
                    <a:ext uri="{9D8B030D-6E8A-4147-A177-3AD203B41FA5}">
                      <a16:colId xmlns:a16="http://schemas.microsoft.com/office/drawing/2014/main" val="725481711"/>
                    </a:ext>
                  </a:extLst>
                </a:gridCol>
                <a:gridCol w="6389688">
                  <a:extLst>
                    <a:ext uri="{9D8B030D-6E8A-4147-A177-3AD203B41FA5}">
                      <a16:colId xmlns:a16="http://schemas.microsoft.com/office/drawing/2014/main" val="2436426058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cư nông thôn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05021"/>
                  </a:ext>
                </a:extLst>
              </a:tr>
              <a:tr h="855663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Trong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Trong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251334"/>
                  </a:ext>
                </a:extLst>
              </a:tr>
            </a:tbl>
          </a:graphicData>
        </a:graphic>
      </p:graphicFrame>
      <p:pic>
        <p:nvPicPr>
          <p:cNvPr id="19" name="Picture 9">
            <a:extLst>
              <a:ext uri="{FF2B5EF4-FFF2-40B4-BE49-F238E27FC236}">
                <a16:creationId xmlns:a16="http://schemas.microsoft.com/office/drawing/2014/main" id="{078218B8-9052-195B-AC04-EC60F474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50691"/>
            <a:ext cx="3097159" cy="30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EA44D152-1328-4543-EECC-FD12B7E16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0" y="3750691"/>
            <a:ext cx="3097159" cy="304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ác giải pháp hỗ trợ nông dân, phát triển nông nghiệp">
            <a:extLst>
              <a:ext uri="{FF2B5EF4-FFF2-40B4-BE49-F238E27FC236}">
                <a16:creationId xmlns:a16="http://schemas.microsoft.com/office/drawing/2014/main" id="{56A59213-12E2-4B4D-5CEA-806D3FB2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19" y="3750691"/>
            <a:ext cx="2905433" cy="30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Gỡ cảnh báo “thẻ vàng” của EC, bảo vệ uy tín ngành Thủy sản Việt Nam - Tạp  chí Tài chính">
            <a:extLst>
              <a:ext uri="{FF2B5EF4-FFF2-40B4-BE49-F238E27FC236}">
                <a16:creationId xmlns:a16="http://schemas.microsoft.com/office/drawing/2014/main" id="{187780FC-58B8-499F-4B66-CA322168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752" y="3750691"/>
            <a:ext cx="3092247" cy="30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43398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161EF1-42B4-A5EB-6DC3-1F00137E1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65511"/>
              </p:ext>
            </p:extLst>
          </p:nvPr>
        </p:nvGraphicFramePr>
        <p:xfrm>
          <a:off x="157164" y="12592"/>
          <a:ext cx="11830050" cy="3314699"/>
        </p:xfrm>
        <a:graphic>
          <a:graphicData uri="http://schemas.openxmlformats.org/drawingml/2006/table">
            <a:tbl>
              <a:tblPr/>
              <a:tblGrid>
                <a:gridCol w="2130425">
                  <a:extLst>
                    <a:ext uri="{9D8B030D-6E8A-4147-A177-3AD203B41FA5}">
                      <a16:colId xmlns:a16="http://schemas.microsoft.com/office/drawing/2014/main" val="3554507241"/>
                    </a:ext>
                  </a:extLst>
                </a:gridCol>
                <a:gridCol w="5521325">
                  <a:extLst>
                    <a:ext uri="{9D8B030D-6E8A-4147-A177-3AD203B41FA5}">
                      <a16:colId xmlns:a16="http://schemas.microsoft.com/office/drawing/2014/main" val="2301138326"/>
                    </a:ext>
                  </a:extLst>
                </a:gridCol>
                <a:gridCol w="4178300">
                  <a:extLst>
                    <a:ext uri="{9D8B030D-6E8A-4147-A177-3AD203B41FA5}">
                      <a16:colId xmlns:a16="http://schemas.microsoft.com/office/drawing/2014/main" val="3369758860"/>
                    </a:ext>
                  </a:extLst>
                </a:gridCol>
              </a:tblGrid>
              <a:tr h="612871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cư thành thị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 cư nông thôn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74447"/>
                  </a:ext>
                </a:extLst>
              </a:tr>
              <a:tr h="2701828"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trúc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 ở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trấn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084263">
                        <a:spcBef>
                          <a:spcPct val="20000"/>
                        </a:spcBef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084263">
                        <a:spcBef>
                          <a:spcPct val="20000"/>
                        </a:spcBef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084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084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084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10842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 ở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7262" marR="4726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94945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32B7BB-0DE6-D71C-9612-5E7050033EA7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863" y="12592"/>
            <a:ext cx="11849100" cy="174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B13C7-DBE0-3418-8740-A525D0349AF9}"/>
              </a:ext>
            </a:extLst>
          </p:cNvPr>
          <p:cNvCxnSpPr>
            <a:cxnSpLocks/>
          </p:cNvCxnSpPr>
          <p:nvPr/>
        </p:nvCxnSpPr>
        <p:spPr bwMode="auto">
          <a:xfrm>
            <a:off x="188913" y="636480"/>
            <a:ext cx="118300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02E26B-BB94-216A-7534-88B9C7C01E3A}"/>
              </a:ext>
            </a:extLst>
          </p:cNvPr>
          <p:cNvCxnSpPr>
            <a:cxnSpLocks/>
          </p:cNvCxnSpPr>
          <p:nvPr/>
        </p:nvCxnSpPr>
        <p:spPr bwMode="auto">
          <a:xfrm>
            <a:off x="173038" y="3338405"/>
            <a:ext cx="118300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2B98B1F7-6FF8-681C-2F2C-1183117965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3038" y="22117"/>
            <a:ext cx="12700" cy="33226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A5E79AF0-2F4B-74E3-5D26-BB8178A84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7750" y="20530"/>
            <a:ext cx="0" cy="3317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396D10A2-5268-F19C-67A0-FD7C108848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50188" y="30055"/>
            <a:ext cx="0" cy="3314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FCB175C7-CC11-79B7-B882-7B80ED1C4A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003088" y="30055"/>
            <a:ext cx="0" cy="3314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4" descr="Phát huy vai trò người có uy tín trong cộng đồng | BÁO SÀI GÒN GIẢI PHÓNG">
            <a:extLst>
              <a:ext uri="{FF2B5EF4-FFF2-40B4-BE49-F238E27FC236}">
                <a16:creationId xmlns:a16="http://schemas.microsoft.com/office/drawing/2014/main" id="{1DE9BC46-B2DD-DDA7-7A4E-51FDDEC9F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429000"/>
            <a:ext cx="6108700" cy="339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Quy hoạch đô thị là gì? Các loại quy hoạch đô thị">
            <a:extLst>
              <a:ext uri="{FF2B5EF4-FFF2-40B4-BE49-F238E27FC236}">
                <a16:creationId xmlns:a16="http://schemas.microsoft.com/office/drawing/2014/main" id="{675171D8-DB1A-0544-32BC-E3C1F787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938"/>
            <a:ext cx="6083300" cy="339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2937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A28FF3-8FA6-ECC2-D257-9BE31312D5B1}"/>
              </a:ext>
            </a:extLst>
          </p:cNvPr>
          <p:cNvSpPr txBox="1"/>
          <p:nvPr/>
        </p:nvSpPr>
        <p:spPr>
          <a:xfrm>
            <a:off x="998864" y="1403231"/>
            <a:ext cx="10558137" cy="5159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 cư thành thị: đông dân, hoạt động kinh tế chủ yếu là công nghiệp và dịch vụ; điểm quần cư là khu đô thị, chung cư,...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 cư nông thôn: thưa dân, hoạt động kinh tế chủ yếu là nông nghiệp; điểm quần cư là thôn, ấp, xã,...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511C1-E827-66F7-4477-C25ECC599C67}"/>
              </a:ext>
            </a:extLst>
          </p:cNvPr>
          <p:cNvSpPr txBox="1"/>
          <p:nvPr/>
        </p:nvSpPr>
        <p:spPr>
          <a:xfrm>
            <a:off x="102824" y="213633"/>
            <a:ext cx="9885403" cy="850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</a:t>
            </a:r>
            <a:r>
              <a:rPr 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uần cư thành thị và quần cư nông thôn</a:t>
            </a:r>
          </a:p>
        </p:txBody>
      </p:sp>
    </p:spTree>
    <p:extLst>
      <p:ext uri="{BB962C8B-B14F-4D97-AF65-F5344CB8AC3E}">
        <p14:creationId xmlns:p14="http://schemas.microsoft.com/office/powerpoint/2010/main" val="234868145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BAEA17-4357-7B12-5872-71F41A3C2884}"/>
              </a:ext>
            </a:extLst>
          </p:cNvPr>
          <p:cNvSpPr txBox="1"/>
          <p:nvPr/>
        </p:nvSpPr>
        <p:spPr>
          <a:xfrm>
            <a:off x="2306320" y="4762904"/>
            <a:ext cx="757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19300"/>
                </a:solidFill>
              </a:rPr>
              <a:t>VIỆT NAM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29762A-CB0F-BDCD-3DB8-329B0A8CE89E}"/>
              </a:ext>
            </a:extLst>
          </p:cNvPr>
          <p:cNvSpPr/>
          <p:nvPr/>
        </p:nvSpPr>
        <p:spPr>
          <a:xfrm rot="20670389">
            <a:off x="453427" y="1038781"/>
            <a:ext cx="5821680" cy="1066800"/>
          </a:xfrm>
          <a:custGeom>
            <a:avLst/>
            <a:gdLst>
              <a:gd name="connsiteX0" fmla="*/ 0 w 5821680"/>
              <a:gd name="connsiteY0" fmla="*/ 177804 h 1066800"/>
              <a:gd name="connsiteX1" fmla="*/ 177804 w 5821680"/>
              <a:gd name="connsiteY1" fmla="*/ 0 h 1066800"/>
              <a:gd name="connsiteX2" fmla="*/ 779072 w 5821680"/>
              <a:gd name="connsiteY2" fmla="*/ 0 h 1066800"/>
              <a:gd name="connsiteX3" fmla="*/ 1216358 w 5821680"/>
              <a:gd name="connsiteY3" fmla="*/ 0 h 1066800"/>
              <a:gd name="connsiteX4" fmla="*/ 1762965 w 5821680"/>
              <a:gd name="connsiteY4" fmla="*/ 0 h 1066800"/>
              <a:gd name="connsiteX5" fmla="*/ 2364233 w 5821680"/>
              <a:gd name="connsiteY5" fmla="*/ 0 h 1066800"/>
              <a:gd name="connsiteX6" fmla="*/ 3020161 w 5821680"/>
              <a:gd name="connsiteY6" fmla="*/ 0 h 1066800"/>
              <a:gd name="connsiteX7" fmla="*/ 3512108 w 5821680"/>
              <a:gd name="connsiteY7" fmla="*/ 0 h 1066800"/>
              <a:gd name="connsiteX8" fmla="*/ 4058715 w 5821680"/>
              <a:gd name="connsiteY8" fmla="*/ 0 h 1066800"/>
              <a:gd name="connsiteX9" fmla="*/ 4550662 w 5821680"/>
              <a:gd name="connsiteY9" fmla="*/ 0 h 1066800"/>
              <a:gd name="connsiteX10" fmla="*/ 5042608 w 5821680"/>
              <a:gd name="connsiteY10" fmla="*/ 0 h 1066800"/>
              <a:gd name="connsiteX11" fmla="*/ 5643876 w 5821680"/>
              <a:gd name="connsiteY11" fmla="*/ 0 h 1066800"/>
              <a:gd name="connsiteX12" fmla="*/ 5821680 w 5821680"/>
              <a:gd name="connsiteY12" fmla="*/ 177804 h 1066800"/>
              <a:gd name="connsiteX13" fmla="*/ 5821680 w 5821680"/>
              <a:gd name="connsiteY13" fmla="*/ 526288 h 1066800"/>
              <a:gd name="connsiteX14" fmla="*/ 5821680 w 5821680"/>
              <a:gd name="connsiteY14" fmla="*/ 888996 h 1066800"/>
              <a:gd name="connsiteX15" fmla="*/ 5643876 w 5821680"/>
              <a:gd name="connsiteY15" fmla="*/ 1066800 h 1066800"/>
              <a:gd name="connsiteX16" fmla="*/ 5151930 w 5821680"/>
              <a:gd name="connsiteY16" fmla="*/ 1066800 h 1066800"/>
              <a:gd name="connsiteX17" fmla="*/ 4769304 w 5821680"/>
              <a:gd name="connsiteY17" fmla="*/ 1066800 h 1066800"/>
              <a:gd name="connsiteX18" fmla="*/ 4168037 w 5821680"/>
              <a:gd name="connsiteY18" fmla="*/ 1066800 h 1066800"/>
              <a:gd name="connsiteX19" fmla="*/ 3512108 w 5821680"/>
              <a:gd name="connsiteY19" fmla="*/ 1066800 h 1066800"/>
              <a:gd name="connsiteX20" fmla="*/ 2965501 w 5821680"/>
              <a:gd name="connsiteY20" fmla="*/ 1066800 h 1066800"/>
              <a:gd name="connsiteX21" fmla="*/ 2418894 w 5821680"/>
              <a:gd name="connsiteY21" fmla="*/ 1066800 h 1066800"/>
              <a:gd name="connsiteX22" fmla="*/ 1926947 w 5821680"/>
              <a:gd name="connsiteY22" fmla="*/ 1066800 h 1066800"/>
              <a:gd name="connsiteX23" fmla="*/ 1380340 w 5821680"/>
              <a:gd name="connsiteY23" fmla="*/ 1066800 h 1066800"/>
              <a:gd name="connsiteX24" fmla="*/ 997715 w 5821680"/>
              <a:gd name="connsiteY24" fmla="*/ 1066800 h 1066800"/>
              <a:gd name="connsiteX25" fmla="*/ 177804 w 5821680"/>
              <a:gd name="connsiteY25" fmla="*/ 1066800 h 1066800"/>
              <a:gd name="connsiteX26" fmla="*/ 0 w 5821680"/>
              <a:gd name="connsiteY26" fmla="*/ 888996 h 1066800"/>
              <a:gd name="connsiteX27" fmla="*/ 0 w 5821680"/>
              <a:gd name="connsiteY27" fmla="*/ 526288 h 1066800"/>
              <a:gd name="connsiteX28" fmla="*/ 0 w 5821680"/>
              <a:gd name="connsiteY28" fmla="*/ 17780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21680" h="1066800" fill="none" extrusionOk="0">
                <a:moveTo>
                  <a:pt x="0" y="177804"/>
                </a:moveTo>
                <a:cubicBezTo>
                  <a:pt x="13806" y="100653"/>
                  <a:pt x="84198" y="22872"/>
                  <a:pt x="177804" y="0"/>
                </a:cubicBezTo>
                <a:cubicBezTo>
                  <a:pt x="307140" y="-60205"/>
                  <a:pt x="489487" y="4910"/>
                  <a:pt x="779072" y="0"/>
                </a:cubicBezTo>
                <a:cubicBezTo>
                  <a:pt x="1068657" y="-4910"/>
                  <a:pt x="1020693" y="1923"/>
                  <a:pt x="1216358" y="0"/>
                </a:cubicBezTo>
                <a:cubicBezTo>
                  <a:pt x="1412023" y="-1923"/>
                  <a:pt x="1609934" y="50349"/>
                  <a:pt x="1762965" y="0"/>
                </a:cubicBezTo>
                <a:cubicBezTo>
                  <a:pt x="1915996" y="-50349"/>
                  <a:pt x="2090598" y="44356"/>
                  <a:pt x="2364233" y="0"/>
                </a:cubicBezTo>
                <a:cubicBezTo>
                  <a:pt x="2637868" y="-44356"/>
                  <a:pt x="2729594" y="10660"/>
                  <a:pt x="3020161" y="0"/>
                </a:cubicBezTo>
                <a:cubicBezTo>
                  <a:pt x="3310728" y="-10660"/>
                  <a:pt x="3374067" y="10439"/>
                  <a:pt x="3512108" y="0"/>
                </a:cubicBezTo>
                <a:cubicBezTo>
                  <a:pt x="3650149" y="-10439"/>
                  <a:pt x="3831930" y="50131"/>
                  <a:pt x="4058715" y="0"/>
                </a:cubicBezTo>
                <a:cubicBezTo>
                  <a:pt x="4285500" y="-50131"/>
                  <a:pt x="4396763" y="10103"/>
                  <a:pt x="4550662" y="0"/>
                </a:cubicBezTo>
                <a:cubicBezTo>
                  <a:pt x="4704561" y="-10103"/>
                  <a:pt x="4899237" y="31692"/>
                  <a:pt x="5042608" y="0"/>
                </a:cubicBezTo>
                <a:cubicBezTo>
                  <a:pt x="5185979" y="-31692"/>
                  <a:pt x="5398501" y="55197"/>
                  <a:pt x="5643876" y="0"/>
                </a:cubicBezTo>
                <a:cubicBezTo>
                  <a:pt x="5723534" y="592"/>
                  <a:pt x="5826307" y="82011"/>
                  <a:pt x="5821680" y="177804"/>
                </a:cubicBezTo>
                <a:cubicBezTo>
                  <a:pt x="5855461" y="287590"/>
                  <a:pt x="5796053" y="430664"/>
                  <a:pt x="5821680" y="526288"/>
                </a:cubicBezTo>
                <a:cubicBezTo>
                  <a:pt x="5847307" y="621912"/>
                  <a:pt x="5783597" y="776765"/>
                  <a:pt x="5821680" y="888996"/>
                </a:cubicBezTo>
                <a:cubicBezTo>
                  <a:pt x="5796801" y="979267"/>
                  <a:pt x="5760474" y="1080521"/>
                  <a:pt x="5643876" y="1066800"/>
                </a:cubicBezTo>
                <a:cubicBezTo>
                  <a:pt x="5413502" y="1114247"/>
                  <a:pt x="5295897" y="1016434"/>
                  <a:pt x="5151930" y="1066800"/>
                </a:cubicBezTo>
                <a:cubicBezTo>
                  <a:pt x="5007963" y="1117166"/>
                  <a:pt x="4953581" y="1022328"/>
                  <a:pt x="4769304" y="1066800"/>
                </a:cubicBezTo>
                <a:cubicBezTo>
                  <a:pt x="4585027" y="1111272"/>
                  <a:pt x="4457036" y="1037441"/>
                  <a:pt x="4168037" y="1066800"/>
                </a:cubicBezTo>
                <a:cubicBezTo>
                  <a:pt x="3879038" y="1096159"/>
                  <a:pt x="3695544" y="1005734"/>
                  <a:pt x="3512108" y="1066800"/>
                </a:cubicBezTo>
                <a:cubicBezTo>
                  <a:pt x="3328672" y="1127866"/>
                  <a:pt x="3144951" y="1052846"/>
                  <a:pt x="2965501" y="1066800"/>
                </a:cubicBezTo>
                <a:cubicBezTo>
                  <a:pt x="2786051" y="1080754"/>
                  <a:pt x="2655731" y="1010271"/>
                  <a:pt x="2418894" y="1066800"/>
                </a:cubicBezTo>
                <a:cubicBezTo>
                  <a:pt x="2182057" y="1123329"/>
                  <a:pt x="2034050" y="1019360"/>
                  <a:pt x="1926947" y="1066800"/>
                </a:cubicBezTo>
                <a:cubicBezTo>
                  <a:pt x="1819844" y="1114240"/>
                  <a:pt x="1577117" y="1024362"/>
                  <a:pt x="1380340" y="1066800"/>
                </a:cubicBezTo>
                <a:cubicBezTo>
                  <a:pt x="1183563" y="1109238"/>
                  <a:pt x="1164664" y="1066751"/>
                  <a:pt x="997715" y="1066800"/>
                </a:cubicBezTo>
                <a:cubicBezTo>
                  <a:pt x="830767" y="1066849"/>
                  <a:pt x="566921" y="1030921"/>
                  <a:pt x="177804" y="1066800"/>
                </a:cubicBezTo>
                <a:cubicBezTo>
                  <a:pt x="84025" y="1070384"/>
                  <a:pt x="15329" y="1005305"/>
                  <a:pt x="0" y="888996"/>
                </a:cubicBezTo>
                <a:cubicBezTo>
                  <a:pt x="-6284" y="783983"/>
                  <a:pt x="17533" y="696693"/>
                  <a:pt x="0" y="526288"/>
                </a:cubicBezTo>
                <a:cubicBezTo>
                  <a:pt x="-17533" y="355883"/>
                  <a:pt x="16371" y="288869"/>
                  <a:pt x="0" y="177804"/>
                </a:cubicBezTo>
                <a:close/>
              </a:path>
              <a:path w="5821680" h="1066800" stroke="0" extrusionOk="0">
                <a:moveTo>
                  <a:pt x="0" y="177804"/>
                </a:moveTo>
                <a:cubicBezTo>
                  <a:pt x="-15665" y="60065"/>
                  <a:pt x="87414" y="-4433"/>
                  <a:pt x="177804" y="0"/>
                </a:cubicBezTo>
                <a:cubicBezTo>
                  <a:pt x="362114" y="-41185"/>
                  <a:pt x="394285" y="6738"/>
                  <a:pt x="560429" y="0"/>
                </a:cubicBezTo>
                <a:cubicBezTo>
                  <a:pt x="726573" y="-6738"/>
                  <a:pt x="803205" y="29510"/>
                  <a:pt x="943054" y="0"/>
                </a:cubicBezTo>
                <a:cubicBezTo>
                  <a:pt x="1082903" y="-29510"/>
                  <a:pt x="1261950" y="16315"/>
                  <a:pt x="1380340" y="0"/>
                </a:cubicBezTo>
                <a:cubicBezTo>
                  <a:pt x="1498730" y="-16315"/>
                  <a:pt x="1635010" y="15431"/>
                  <a:pt x="1872286" y="0"/>
                </a:cubicBezTo>
                <a:cubicBezTo>
                  <a:pt x="2109562" y="-15431"/>
                  <a:pt x="2160624" y="30225"/>
                  <a:pt x="2418894" y="0"/>
                </a:cubicBezTo>
                <a:cubicBezTo>
                  <a:pt x="2677164" y="-30225"/>
                  <a:pt x="2679515" y="50756"/>
                  <a:pt x="2910840" y="0"/>
                </a:cubicBezTo>
                <a:cubicBezTo>
                  <a:pt x="3142165" y="-50756"/>
                  <a:pt x="3354807" y="7385"/>
                  <a:pt x="3566769" y="0"/>
                </a:cubicBezTo>
                <a:cubicBezTo>
                  <a:pt x="3778731" y="-7385"/>
                  <a:pt x="3842633" y="50108"/>
                  <a:pt x="4113376" y="0"/>
                </a:cubicBezTo>
                <a:cubicBezTo>
                  <a:pt x="4384119" y="-50108"/>
                  <a:pt x="4567449" y="61592"/>
                  <a:pt x="4714644" y="0"/>
                </a:cubicBezTo>
                <a:cubicBezTo>
                  <a:pt x="4861839" y="-61592"/>
                  <a:pt x="5062891" y="35195"/>
                  <a:pt x="5151930" y="0"/>
                </a:cubicBezTo>
                <a:cubicBezTo>
                  <a:pt x="5240969" y="-35195"/>
                  <a:pt x="5447999" y="44689"/>
                  <a:pt x="5643876" y="0"/>
                </a:cubicBezTo>
                <a:cubicBezTo>
                  <a:pt x="5760695" y="-2212"/>
                  <a:pt x="5823617" y="93597"/>
                  <a:pt x="5821680" y="177804"/>
                </a:cubicBezTo>
                <a:cubicBezTo>
                  <a:pt x="5823647" y="281666"/>
                  <a:pt x="5805922" y="362983"/>
                  <a:pt x="5821680" y="533400"/>
                </a:cubicBezTo>
                <a:cubicBezTo>
                  <a:pt x="5837438" y="703817"/>
                  <a:pt x="5794978" y="775007"/>
                  <a:pt x="5821680" y="888996"/>
                </a:cubicBezTo>
                <a:cubicBezTo>
                  <a:pt x="5827454" y="1004901"/>
                  <a:pt x="5733151" y="1060731"/>
                  <a:pt x="5643876" y="1066800"/>
                </a:cubicBezTo>
                <a:cubicBezTo>
                  <a:pt x="5433762" y="1082530"/>
                  <a:pt x="5315188" y="1036824"/>
                  <a:pt x="5042608" y="1066800"/>
                </a:cubicBezTo>
                <a:cubicBezTo>
                  <a:pt x="4770028" y="1096776"/>
                  <a:pt x="4558691" y="1049279"/>
                  <a:pt x="4386679" y="1066800"/>
                </a:cubicBezTo>
                <a:cubicBezTo>
                  <a:pt x="4214667" y="1084321"/>
                  <a:pt x="4096608" y="1051000"/>
                  <a:pt x="3949394" y="1066800"/>
                </a:cubicBezTo>
                <a:cubicBezTo>
                  <a:pt x="3802180" y="1082600"/>
                  <a:pt x="3671398" y="1011597"/>
                  <a:pt x="3457447" y="1066800"/>
                </a:cubicBezTo>
                <a:cubicBezTo>
                  <a:pt x="3243496" y="1122003"/>
                  <a:pt x="3196215" y="1030787"/>
                  <a:pt x="2965501" y="1066800"/>
                </a:cubicBezTo>
                <a:cubicBezTo>
                  <a:pt x="2734787" y="1102813"/>
                  <a:pt x="2711350" y="1018513"/>
                  <a:pt x="2473554" y="1066800"/>
                </a:cubicBezTo>
                <a:cubicBezTo>
                  <a:pt x="2235758" y="1115087"/>
                  <a:pt x="2131949" y="1003988"/>
                  <a:pt x="1926947" y="1066800"/>
                </a:cubicBezTo>
                <a:cubicBezTo>
                  <a:pt x="1721945" y="1129612"/>
                  <a:pt x="1522026" y="990476"/>
                  <a:pt x="1271018" y="1066800"/>
                </a:cubicBezTo>
                <a:cubicBezTo>
                  <a:pt x="1020010" y="1143124"/>
                  <a:pt x="968046" y="1057552"/>
                  <a:pt x="833733" y="1066800"/>
                </a:cubicBezTo>
                <a:cubicBezTo>
                  <a:pt x="699420" y="1076048"/>
                  <a:pt x="472836" y="1014465"/>
                  <a:pt x="177804" y="1066800"/>
                </a:cubicBezTo>
                <a:cubicBezTo>
                  <a:pt x="105893" y="1061075"/>
                  <a:pt x="-11985" y="961101"/>
                  <a:pt x="0" y="888996"/>
                </a:cubicBezTo>
                <a:cubicBezTo>
                  <a:pt x="-3424" y="766808"/>
                  <a:pt x="30462" y="623975"/>
                  <a:pt x="0" y="547624"/>
                </a:cubicBezTo>
                <a:cubicBezTo>
                  <a:pt x="-30462" y="471273"/>
                  <a:pt x="31499" y="308201"/>
                  <a:pt x="0" y="1778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/>
              <a:t>TRÒ CHƠI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55BA27-6BDE-28C1-B473-24E6086E0E9E}"/>
              </a:ext>
            </a:extLst>
          </p:cNvPr>
          <p:cNvSpPr/>
          <p:nvPr/>
        </p:nvSpPr>
        <p:spPr>
          <a:xfrm>
            <a:off x="5648959" y="1766456"/>
            <a:ext cx="5821680" cy="1066800"/>
          </a:xfrm>
          <a:custGeom>
            <a:avLst/>
            <a:gdLst>
              <a:gd name="connsiteX0" fmla="*/ 0 w 5821680"/>
              <a:gd name="connsiteY0" fmla="*/ 177804 h 1066800"/>
              <a:gd name="connsiteX1" fmla="*/ 177804 w 5821680"/>
              <a:gd name="connsiteY1" fmla="*/ 0 h 1066800"/>
              <a:gd name="connsiteX2" fmla="*/ 779072 w 5821680"/>
              <a:gd name="connsiteY2" fmla="*/ 0 h 1066800"/>
              <a:gd name="connsiteX3" fmla="*/ 1216358 w 5821680"/>
              <a:gd name="connsiteY3" fmla="*/ 0 h 1066800"/>
              <a:gd name="connsiteX4" fmla="*/ 1762965 w 5821680"/>
              <a:gd name="connsiteY4" fmla="*/ 0 h 1066800"/>
              <a:gd name="connsiteX5" fmla="*/ 2364233 w 5821680"/>
              <a:gd name="connsiteY5" fmla="*/ 0 h 1066800"/>
              <a:gd name="connsiteX6" fmla="*/ 3020161 w 5821680"/>
              <a:gd name="connsiteY6" fmla="*/ 0 h 1066800"/>
              <a:gd name="connsiteX7" fmla="*/ 3512108 w 5821680"/>
              <a:gd name="connsiteY7" fmla="*/ 0 h 1066800"/>
              <a:gd name="connsiteX8" fmla="*/ 4058715 w 5821680"/>
              <a:gd name="connsiteY8" fmla="*/ 0 h 1066800"/>
              <a:gd name="connsiteX9" fmla="*/ 4550662 w 5821680"/>
              <a:gd name="connsiteY9" fmla="*/ 0 h 1066800"/>
              <a:gd name="connsiteX10" fmla="*/ 5042608 w 5821680"/>
              <a:gd name="connsiteY10" fmla="*/ 0 h 1066800"/>
              <a:gd name="connsiteX11" fmla="*/ 5643876 w 5821680"/>
              <a:gd name="connsiteY11" fmla="*/ 0 h 1066800"/>
              <a:gd name="connsiteX12" fmla="*/ 5821680 w 5821680"/>
              <a:gd name="connsiteY12" fmla="*/ 177804 h 1066800"/>
              <a:gd name="connsiteX13" fmla="*/ 5821680 w 5821680"/>
              <a:gd name="connsiteY13" fmla="*/ 526288 h 1066800"/>
              <a:gd name="connsiteX14" fmla="*/ 5821680 w 5821680"/>
              <a:gd name="connsiteY14" fmla="*/ 888996 h 1066800"/>
              <a:gd name="connsiteX15" fmla="*/ 5643876 w 5821680"/>
              <a:gd name="connsiteY15" fmla="*/ 1066800 h 1066800"/>
              <a:gd name="connsiteX16" fmla="*/ 5151930 w 5821680"/>
              <a:gd name="connsiteY16" fmla="*/ 1066800 h 1066800"/>
              <a:gd name="connsiteX17" fmla="*/ 4769304 w 5821680"/>
              <a:gd name="connsiteY17" fmla="*/ 1066800 h 1066800"/>
              <a:gd name="connsiteX18" fmla="*/ 4168037 w 5821680"/>
              <a:gd name="connsiteY18" fmla="*/ 1066800 h 1066800"/>
              <a:gd name="connsiteX19" fmla="*/ 3512108 w 5821680"/>
              <a:gd name="connsiteY19" fmla="*/ 1066800 h 1066800"/>
              <a:gd name="connsiteX20" fmla="*/ 2965501 w 5821680"/>
              <a:gd name="connsiteY20" fmla="*/ 1066800 h 1066800"/>
              <a:gd name="connsiteX21" fmla="*/ 2418894 w 5821680"/>
              <a:gd name="connsiteY21" fmla="*/ 1066800 h 1066800"/>
              <a:gd name="connsiteX22" fmla="*/ 1926947 w 5821680"/>
              <a:gd name="connsiteY22" fmla="*/ 1066800 h 1066800"/>
              <a:gd name="connsiteX23" fmla="*/ 1380340 w 5821680"/>
              <a:gd name="connsiteY23" fmla="*/ 1066800 h 1066800"/>
              <a:gd name="connsiteX24" fmla="*/ 997715 w 5821680"/>
              <a:gd name="connsiteY24" fmla="*/ 1066800 h 1066800"/>
              <a:gd name="connsiteX25" fmla="*/ 177804 w 5821680"/>
              <a:gd name="connsiteY25" fmla="*/ 1066800 h 1066800"/>
              <a:gd name="connsiteX26" fmla="*/ 0 w 5821680"/>
              <a:gd name="connsiteY26" fmla="*/ 888996 h 1066800"/>
              <a:gd name="connsiteX27" fmla="*/ 0 w 5821680"/>
              <a:gd name="connsiteY27" fmla="*/ 526288 h 1066800"/>
              <a:gd name="connsiteX28" fmla="*/ 0 w 5821680"/>
              <a:gd name="connsiteY28" fmla="*/ 17780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21680" h="1066800" fill="none" extrusionOk="0">
                <a:moveTo>
                  <a:pt x="0" y="177804"/>
                </a:moveTo>
                <a:cubicBezTo>
                  <a:pt x="13806" y="100653"/>
                  <a:pt x="84198" y="22872"/>
                  <a:pt x="177804" y="0"/>
                </a:cubicBezTo>
                <a:cubicBezTo>
                  <a:pt x="307140" y="-60205"/>
                  <a:pt x="489487" y="4910"/>
                  <a:pt x="779072" y="0"/>
                </a:cubicBezTo>
                <a:cubicBezTo>
                  <a:pt x="1068657" y="-4910"/>
                  <a:pt x="1020693" y="1923"/>
                  <a:pt x="1216358" y="0"/>
                </a:cubicBezTo>
                <a:cubicBezTo>
                  <a:pt x="1412023" y="-1923"/>
                  <a:pt x="1609934" y="50349"/>
                  <a:pt x="1762965" y="0"/>
                </a:cubicBezTo>
                <a:cubicBezTo>
                  <a:pt x="1915996" y="-50349"/>
                  <a:pt x="2090598" y="44356"/>
                  <a:pt x="2364233" y="0"/>
                </a:cubicBezTo>
                <a:cubicBezTo>
                  <a:pt x="2637868" y="-44356"/>
                  <a:pt x="2729594" y="10660"/>
                  <a:pt x="3020161" y="0"/>
                </a:cubicBezTo>
                <a:cubicBezTo>
                  <a:pt x="3310728" y="-10660"/>
                  <a:pt x="3374067" y="10439"/>
                  <a:pt x="3512108" y="0"/>
                </a:cubicBezTo>
                <a:cubicBezTo>
                  <a:pt x="3650149" y="-10439"/>
                  <a:pt x="3831930" y="50131"/>
                  <a:pt x="4058715" y="0"/>
                </a:cubicBezTo>
                <a:cubicBezTo>
                  <a:pt x="4285500" y="-50131"/>
                  <a:pt x="4396763" y="10103"/>
                  <a:pt x="4550662" y="0"/>
                </a:cubicBezTo>
                <a:cubicBezTo>
                  <a:pt x="4704561" y="-10103"/>
                  <a:pt x="4899237" y="31692"/>
                  <a:pt x="5042608" y="0"/>
                </a:cubicBezTo>
                <a:cubicBezTo>
                  <a:pt x="5185979" y="-31692"/>
                  <a:pt x="5398501" y="55197"/>
                  <a:pt x="5643876" y="0"/>
                </a:cubicBezTo>
                <a:cubicBezTo>
                  <a:pt x="5723534" y="592"/>
                  <a:pt x="5826307" y="82011"/>
                  <a:pt x="5821680" y="177804"/>
                </a:cubicBezTo>
                <a:cubicBezTo>
                  <a:pt x="5855461" y="287590"/>
                  <a:pt x="5796053" y="430664"/>
                  <a:pt x="5821680" y="526288"/>
                </a:cubicBezTo>
                <a:cubicBezTo>
                  <a:pt x="5847307" y="621912"/>
                  <a:pt x="5783597" y="776765"/>
                  <a:pt x="5821680" y="888996"/>
                </a:cubicBezTo>
                <a:cubicBezTo>
                  <a:pt x="5796801" y="979267"/>
                  <a:pt x="5760474" y="1080521"/>
                  <a:pt x="5643876" y="1066800"/>
                </a:cubicBezTo>
                <a:cubicBezTo>
                  <a:pt x="5413502" y="1114247"/>
                  <a:pt x="5295897" y="1016434"/>
                  <a:pt x="5151930" y="1066800"/>
                </a:cubicBezTo>
                <a:cubicBezTo>
                  <a:pt x="5007963" y="1117166"/>
                  <a:pt x="4953581" y="1022328"/>
                  <a:pt x="4769304" y="1066800"/>
                </a:cubicBezTo>
                <a:cubicBezTo>
                  <a:pt x="4585027" y="1111272"/>
                  <a:pt x="4457036" y="1037441"/>
                  <a:pt x="4168037" y="1066800"/>
                </a:cubicBezTo>
                <a:cubicBezTo>
                  <a:pt x="3879038" y="1096159"/>
                  <a:pt x="3695544" y="1005734"/>
                  <a:pt x="3512108" y="1066800"/>
                </a:cubicBezTo>
                <a:cubicBezTo>
                  <a:pt x="3328672" y="1127866"/>
                  <a:pt x="3144951" y="1052846"/>
                  <a:pt x="2965501" y="1066800"/>
                </a:cubicBezTo>
                <a:cubicBezTo>
                  <a:pt x="2786051" y="1080754"/>
                  <a:pt x="2655731" y="1010271"/>
                  <a:pt x="2418894" y="1066800"/>
                </a:cubicBezTo>
                <a:cubicBezTo>
                  <a:pt x="2182057" y="1123329"/>
                  <a:pt x="2034050" y="1019360"/>
                  <a:pt x="1926947" y="1066800"/>
                </a:cubicBezTo>
                <a:cubicBezTo>
                  <a:pt x="1819844" y="1114240"/>
                  <a:pt x="1577117" y="1024362"/>
                  <a:pt x="1380340" y="1066800"/>
                </a:cubicBezTo>
                <a:cubicBezTo>
                  <a:pt x="1183563" y="1109238"/>
                  <a:pt x="1164664" y="1066751"/>
                  <a:pt x="997715" y="1066800"/>
                </a:cubicBezTo>
                <a:cubicBezTo>
                  <a:pt x="830767" y="1066849"/>
                  <a:pt x="566921" y="1030921"/>
                  <a:pt x="177804" y="1066800"/>
                </a:cubicBezTo>
                <a:cubicBezTo>
                  <a:pt x="84025" y="1070384"/>
                  <a:pt x="15329" y="1005305"/>
                  <a:pt x="0" y="888996"/>
                </a:cubicBezTo>
                <a:cubicBezTo>
                  <a:pt x="-6284" y="783983"/>
                  <a:pt x="17533" y="696693"/>
                  <a:pt x="0" y="526288"/>
                </a:cubicBezTo>
                <a:cubicBezTo>
                  <a:pt x="-17533" y="355883"/>
                  <a:pt x="16371" y="288869"/>
                  <a:pt x="0" y="177804"/>
                </a:cubicBezTo>
                <a:close/>
              </a:path>
              <a:path w="5821680" h="1066800" stroke="0" extrusionOk="0">
                <a:moveTo>
                  <a:pt x="0" y="177804"/>
                </a:moveTo>
                <a:cubicBezTo>
                  <a:pt x="-15665" y="60065"/>
                  <a:pt x="87414" y="-4433"/>
                  <a:pt x="177804" y="0"/>
                </a:cubicBezTo>
                <a:cubicBezTo>
                  <a:pt x="362114" y="-41185"/>
                  <a:pt x="394285" y="6738"/>
                  <a:pt x="560429" y="0"/>
                </a:cubicBezTo>
                <a:cubicBezTo>
                  <a:pt x="726573" y="-6738"/>
                  <a:pt x="803205" y="29510"/>
                  <a:pt x="943054" y="0"/>
                </a:cubicBezTo>
                <a:cubicBezTo>
                  <a:pt x="1082903" y="-29510"/>
                  <a:pt x="1261950" y="16315"/>
                  <a:pt x="1380340" y="0"/>
                </a:cubicBezTo>
                <a:cubicBezTo>
                  <a:pt x="1498730" y="-16315"/>
                  <a:pt x="1635010" y="15431"/>
                  <a:pt x="1872286" y="0"/>
                </a:cubicBezTo>
                <a:cubicBezTo>
                  <a:pt x="2109562" y="-15431"/>
                  <a:pt x="2160624" y="30225"/>
                  <a:pt x="2418894" y="0"/>
                </a:cubicBezTo>
                <a:cubicBezTo>
                  <a:pt x="2677164" y="-30225"/>
                  <a:pt x="2679515" y="50756"/>
                  <a:pt x="2910840" y="0"/>
                </a:cubicBezTo>
                <a:cubicBezTo>
                  <a:pt x="3142165" y="-50756"/>
                  <a:pt x="3354807" y="7385"/>
                  <a:pt x="3566769" y="0"/>
                </a:cubicBezTo>
                <a:cubicBezTo>
                  <a:pt x="3778731" y="-7385"/>
                  <a:pt x="3842633" y="50108"/>
                  <a:pt x="4113376" y="0"/>
                </a:cubicBezTo>
                <a:cubicBezTo>
                  <a:pt x="4384119" y="-50108"/>
                  <a:pt x="4567449" y="61592"/>
                  <a:pt x="4714644" y="0"/>
                </a:cubicBezTo>
                <a:cubicBezTo>
                  <a:pt x="4861839" y="-61592"/>
                  <a:pt x="5062891" y="35195"/>
                  <a:pt x="5151930" y="0"/>
                </a:cubicBezTo>
                <a:cubicBezTo>
                  <a:pt x="5240969" y="-35195"/>
                  <a:pt x="5447999" y="44689"/>
                  <a:pt x="5643876" y="0"/>
                </a:cubicBezTo>
                <a:cubicBezTo>
                  <a:pt x="5760695" y="-2212"/>
                  <a:pt x="5823617" y="93597"/>
                  <a:pt x="5821680" y="177804"/>
                </a:cubicBezTo>
                <a:cubicBezTo>
                  <a:pt x="5823647" y="281666"/>
                  <a:pt x="5805922" y="362983"/>
                  <a:pt x="5821680" y="533400"/>
                </a:cubicBezTo>
                <a:cubicBezTo>
                  <a:pt x="5837438" y="703817"/>
                  <a:pt x="5794978" y="775007"/>
                  <a:pt x="5821680" y="888996"/>
                </a:cubicBezTo>
                <a:cubicBezTo>
                  <a:pt x="5827454" y="1004901"/>
                  <a:pt x="5733151" y="1060731"/>
                  <a:pt x="5643876" y="1066800"/>
                </a:cubicBezTo>
                <a:cubicBezTo>
                  <a:pt x="5433762" y="1082530"/>
                  <a:pt x="5315188" y="1036824"/>
                  <a:pt x="5042608" y="1066800"/>
                </a:cubicBezTo>
                <a:cubicBezTo>
                  <a:pt x="4770028" y="1096776"/>
                  <a:pt x="4558691" y="1049279"/>
                  <a:pt x="4386679" y="1066800"/>
                </a:cubicBezTo>
                <a:cubicBezTo>
                  <a:pt x="4214667" y="1084321"/>
                  <a:pt x="4096608" y="1051000"/>
                  <a:pt x="3949394" y="1066800"/>
                </a:cubicBezTo>
                <a:cubicBezTo>
                  <a:pt x="3802180" y="1082600"/>
                  <a:pt x="3671398" y="1011597"/>
                  <a:pt x="3457447" y="1066800"/>
                </a:cubicBezTo>
                <a:cubicBezTo>
                  <a:pt x="3243496" y="1122003"/>
                  <a:pt x="3196215" y="1030787"/>
                  <a:pt x="2965501" y="1066800"/>
                </a:cubicBezTo>
                <a:cubicBezTo>
                  <a:pt x="2734787" y="1102813"/>
                  <a:pt x="2711350" y="1018513"/>
                  <a:pt x="2473554" y="1066800"/>
                </a:cubicBezTo>
                <a:cubicBezTo>
                  <a:pt x="2235758" y="1115087"/>
                  <a:pt x="2131949" y="1003988"/>
                  <a:pt x="1926947" y="1066800"/>
                </a:cubicBezTo>
                <a:cubicBezTo>
                  <a:pt x="1721945" y="1129612"/>
                  <a:pt x="1522026" y="990476"/>
                  <a:pt x="1271018" y="1066800"/>
                </a:cubicBezTo>
                <a:cubicBezTo>
                  <a:pt x="1020010" y="1143124"/>
                  <a:pt x="968046" y="1057552"/>
                  <a:pt x="833733" y="1066800"/>
                </a:cubicBezTo>
                <a:cubicBezTo>
                  <a:pt x="699420" y="1076048"/>
                  <a:pt x="472836" y="1014465"/>
                  <a:pt x="177804" y="1066800"/>
                </a:cubicBezTo>
                <a:cubicBezTo>
                  <a:pt x="105893" y="1061075"/>
                  <a:pt x="-11985" y="961101"/>
                  <a:pt x="0" y="888996"/>
                </a:cubicBezTo>
                <a:cubicBezTo>
                  <a:pt x="-3424" y="766808"/>
                  <a:pt x="30462" y="623975"/>
                  <a:pt x="0" y="547624"/>
                </a:cubicBezTo>
                <a:cubicBezTo>
                  <a:pt x="-30462" y="471273"/>
                  <a:pt x="31499" y="308201"/>
                  <a:pt x="0" y="17780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/>
              <a:t>TÌM HIỂU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997DC0-F631-0088-C927-DFF918E3DE97}"/>
              </a:ext>
            </a:extLst>
          </p:cNvPr>
          <p:cNvSpPr/>
          <p:nvPr/>
        </p:nvSpPr>
        <p:spPr>
          <a:xfrm rot="232787">
            <a:off x="1880754" y="3396905"/>
            <a:ext cx="7977977" cy="1066800"/>
          </a:xfrm>
          <a:custGeom>
            <a:avLst/>
            <a:gdLst>
              <a:gd name="connsiteX0" fmla="*/ 0 w 7977977"/>
              <a:gd name="connsiteY0" fmla="*/ 177804 h 1066800"/>
              <a:gd name="connsiteX1" fmla="*/ 177804 w 7977977"/>
              <a:gd name="connsiteY1" fmla="*/ 0 h 1066800"/>
              <a:gd name="connsiteX2" fmla="*/ 764140 w 7977977"/>
              <a:gd name="connsiteY2" fmla="*/ 0 h 1066800"/>
              <a:gd name="connsiteX3" fmla="*/ 1274252 w 7977977"/>
              <a:gd name="connsiteY3" fmla="*/ 0 h 1066800"/>
              <a:gd name="connsiteX4" fmla="*/ 1936812 w 7977977"/>
              <a:gd name="connsiteY4" fmla="*/ 0 h 1066800"/>
              <a:gd name="connsiteX5" fmla="*/ 2599372 w 7977977"/>
              <a:gd name="connsiteY5" fmla="*/ 0 h 1066800"/>
              <a:gd name="connsiteX6" fmla="*/ 3338155 w 7977977"/>
              <a:gd name="connsiteY6" fmla="*/ 0 h 1066800"/>
              <a:gd name="connsiteX7" fmla="*/ 3772044 w 7977977"/>
              <a:gd name="connsiteY7" fmla="*/ 0 h 1066800"/>
              <a:gd name="connsiteX8" fmla="*/ 4282157 w 7977977"/>
              <a:gd name="connsiteY8" fmla="*/ 0 h 1066800"/>
              <a:gd name="connsiteX9" fmla="*/ 4944716 w 7977977"/>
              <a:gd name="connsiteY9" fmla="*/ 0 h 1066800"/>
              <a:gd name="connsiteX10" fmla="*/ 5302381 w 7977977"/>
              <a:gd name="connsiteY10" fmla="*/ 0 h 1066800"/>
              <a:gd name="connsiteX11" fmla="*/ 5736270 w 7977977"/>
              <a:gd name="connsiteY11" fmla="*/ 0 h 1066800"/>
              <a:gd name="connsiteX12" fmla="*/ 6093935 w 7977977"/>
              <a:gd name="connsiteY12" fmla="*/ 0 h 1066800"/>
              <a:gd name="connsiteX13" fmla="*/ 6756495 w 7977977"/>
              <a:gd name="connsiteY13" fmla="*/ 0 h 1066800"/>
              <a:gd name="connsiteX14" fmla="*/ 7800173 w 7977977"/>
              <a:gd name="connsiteY14" fmla="*/ 0 h 1066800"/>
              <a:gd name="connsiteX15" fmla="*/ 7977977 w 7977977"/>
              <a:gd name="connsiteY15" fmla="*/ 177804 h 1066800"/>
              <a:gd name="connsiteX16" fmla="*/ 7977977 w 7977977"/>
              <a:gd name="connsiteY16" fmla="*/ 519176 h 1066800"/>
              <a:gd name="connsiteX17" fmla="*/ 7977977 w 7977977"/>
              <a:gd name="connsiteY17" fmla="*/ 888996 h 1066800"/>
              <a:gd name="connsiteX18" fmla="*/ 7800173 w 7977977"/>
              <a:gd name="connsiteY18" fmla="*/ 1066800 h 1066800"/>
              <a:gd name="connsiteX19" fmla="*/ 7290061 w 7977977"/>
              <a:gd name="connsiteY19" fmla="*/ 1066800 h 1066800"/>
              <a:gd name="connsiteX20" fmla="*/ 6932396 w 7977977"/>
              <a:gd name="connsiteY20" fmla="*/ 1066800 h 1066800"/>
              <a:gd name="connsiteX21" fmla="*/ 6346060 w 7977977"/>
              <a:gd name="connsiteY21" fmla="*/ 1066800 h 1066800"/>
              <a:gd name="connsiteX22" fmla="*/ 5988395 w 7977977"/>
              <a:gd name="connsiteY22" fmla="*/ 1066800 h 1066800"/>
              <a:gd name="connsiteX23" fmla="*/ 5249611 w 7977977"/>
              <a:gd name="connsiteY23" fmla="*/ 1066800 h 1066800"/>
              <a:gd name="connsiteX24" fmla="*/ 4663275 w 7977977"/>
              <a:gd name="connsiteY24" fmla="*/ 1066800 h 1066800"/>
              <a:gd name="connsiteX25" fmla="*/ 3924492 w 7977977"/>
              <a:gd name="connsiteY25" fmla="*/ 1066800 h 1066800"/>
              <a:gd name="connsiteX26" fmla="*/ 3566827 w 7977977"/>
              <a:gd name="connsiteY26" fmla="*/ 1066800 h 1066800"/>
              <a:gd name="connsiteX27" fmla="*/ 2904267 w 7977977"/>
              <a:gd name="connsiteY27" fmla="*/ 1066800 h 1066800"/>
              <a:gd name="connsiteX28" fmla="*/ 2394154 w 7977977"/>
              <a:gd name="connsiteY28" fmla="*/ 1066800 h 1066800"/>
              <a:gd name="connsiteX29" fmla="*/ 1960266 w 7977977"/>
              <a:gd name="connsiteY29" fmla="*/ 1066800 h 1066800"/>
              <a:gd name="connsiteX30" fmla="*/ 1373930 w 7977977"/>
              <a:gd name="connsiteY30" fmla="*/ 1066800 h 1066800"/>
              <a:gd name="connsiteX31" fmla="*/ 787594 w 7977977"/>
              <a:gd name="connsiteY31" fmla="*/ 1066800 h 1066800"/>
              <a:gd name="connsiteX32" fmla="*/ 177804 w 7977977"/>
              <a:gd name="connsiteY32" fmla="*/ 1066800 h 1066800"/>
              <a:gd name="connsiteX33" fmla="*/ 0 w 7977977"/>
              <a:gd name="connsiteY33" fmla="*/ 888996 h 1066800"/>
              <a:gd name="connsiteX34" fmla="*/ 0 w 7977977"/>
              <a:gd name="connsiteY34" fmla="*/ 519176 h 1066800"/>
              <a:gd name="connsiteX35" fmla="*/ 0 w 7977977"/>
              <a:gd name="connsiteY35" fmla="*/ 17780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77977" h="1066800" fill="none" extrusionOk="0">
                <a:moveTo>
                  <a:pt x="0" y="177804"/>
                </a:moveTo>
                <a:cubicBezTo>
                  <a:pt x="-1968" y="103648"/>
                  <a:pt x="82945" y="805"/>
                  <a:pt x="177804" y="0"/>
                </a:cubicBezTo>
                <a:cubicBezTo>
                  <a:pt x="382462" y="-42810"/>
                  <a:pt x="644889" y="64651"/>
                  <a:pt x="764140" y="0"/>
                </a:cubicBezTo>
                <a:cubicBezTo>
                  <a:pt x="883391" y="-64651"/>
                  <a:pt x="1053660" y="40694"/>
                  <a:pt x="1274252" y="0"/>
                </a:cubicBezTo>
                <a:cubicBezTo>
                  <a:pt x="1494844" y="-40694"/>
                  <a:pt x="1681048" y="40889"/>
                  <a:pt x="1936812" y="0"/>
                </a:cubicBezTo>
                <a:cubicBezTo>
                  <a:pt x="2192576" y="-40889"/>
                  <a:pt x="2444971" y="58669"/>
                  <a:pt x="2599372" y="0"/>
                </a:cubicBezTo>
                <a:cubicBezTo>
                  <a:pt x="2753773" y="-58669"/>
                  <a:pt x="3023456" y="73850"/>
                  <a:pt x="3338155" y="0"/>
                </a:cubicBezTo>
                <a:cubicBezTo>
                  <a:pt x="3652854" y="-73850"/>
                  <a:pt x="3570972" y="12348"/>
                  <a:pt x="3772044" y="0"/>
                </a:cubicBezTo>
                <a:cubicBezTo>
                  <a:pt x="3973116" y="-12348"/>
                  <a:pt x="4074373" y="50991"/>
                  <a:pt x="4282157" y="0"/>
                </a:cubicBezTo>
                <a:cubicBezTo>
                  <a:pt x="4489941" y="-50991"/>
                  <a:pt x="4687411" y="25796"/>
                  <a:pt x="4944716" y="0"/>
                </a:cubicBezTo>
                <a:cubicBezTo>
                  <a:pt x="5202021" y="-25796"/>
                  <a:pt x="5133562" y="42048"/>
                  <a:pt x="5302381" y="0"/>
                </a:cubicBezTo>
                <a:cubicBezTo>
                  <a:pt x="5471200" y="-42048"/>
                  <a:pt x="5624514" y="19008"/>
                  <a:pt x="5736270" y="0"/>
                </a:cubicBezTo>
                <a:cubicBezTo>
                  <a:pt x="5848026" y="-19008"/>
                  <a:pt x="5965273" y="4583"/>
                  <a:pt x="6093935" y="0"/>
                </a:cubicBezTo>
                <a:cubicBezTo>
                  <a:pt x="6222597" y="-4583"/>
                  <a:pt x="6562588" y="24809"/>
                  <a:pt x="6756495" y="0"/>
                </a:cubicBezTo>
                <a:cubicBezTo>
                  <a:pt x="6950402" y="-24809"/>
                  <a:pt x="7581555" y="109610"/>
                  <a:pt x="7800173" y="0"/>
                </a:cubicBezTo>
                <a:cubicBezTo>
                  <a:pt x="7900580" y="-8058"/>
                  <a:pt x="7985890" y="106353"/>
                  <a:pt x="7977977" y="177804"/>
                </a:cubicBezTo>
                <a:cubicBezTo>
                  <a:pt x="7984727" y="268244"/>
                  <a:pt x="7960189" y="444996"/>
                  <a:pt x="7977977" y="519176"/>
                </a:cubicBezTo>
                <a:cubicBezTo>
                  <a:pt x="7995765" y="593356"/>
                  <a:pt x="7941858" y="709354"/>
                  <a:pt x="7977977" y="888996"/>
                </a:cubicBezTo>
                <a:cubicBezTo>
                  <a:pt x="7961863" y="968962"/>
                  <a:pt x="7877738" y="1071373"/>
                  <a:pt x="7800173" y="1066800"/>
                </a:cubicBezTo>
                <a:cubicBezTo>
                  <a:pt x="7591070" y="1098508"/>
                  <a:pt x="7413543" y="1037830"/>
                  <a:pt x="7290061" y="1066800"/>
                </a:cubicBezTo>
                <a:cubicBezTo>
                  <a:pt x="7166579" y="1095770"/>
                  <a:pt x="7019531" y="1040121"/>
                  <a:pt x="6932396" y="1066800"/>
                </a:cubicBezTo>
                <a:cubicBezTo>
                  <a:pt x="6845261" y="1093479"/>
                  <a:pt x="6578492" y="1033641"/>
                  <a:pt x="6346060" y="1066800"/>
                </a:cubicBezTo>
                <a:cubicBezTo>
                  <a:pt x="6113628" y="1099959"/>
                  <a:pt x="6130009" y="1040224"/>
                  <a:pt x="5988395" y="1066800"/>
                </a:cubicBezTo>
                <a:cubicBezTo>
                  <a:pt x="5846781" y="1093376"/>
                  <a:pt x="5515489" y="1034054"/>
                  <a:pt x="5249611" y="1066800"/>
                </a:cubicBezTo>
                <a:cubicBezTo>
                  <a:pt x="4983733" y="1099546"/>
                  <a:pt x="4843764" y="1059379"/>
                  <a:pt x="4663275" y="1066800"/>
                </a:cubicBezTo>
                <a:cubicBezTo>
                  <a:pt x="4482786" y="1074221"/>
                  <a:pt x="4202890" y="1013331"/>
                  <a:pt x="3924492" y="1066800"/>
                </a:cubicBezTo>
                <a:cubicBezTo>
                  <a:pt x="3646094" y="1120269"/>
                  <a:pt x="3718528" y="1037126"/>
                  <a:pt x="3566827" y="1066800"/>
                </a:cubicBezTo>
                <a:cubicBezTo>
                  <a:pt x="3415127" y="1096474"/>
                  <a:pt x="3124986" y="1018610"/>
                  <a:pt x="2904267" y="1066800"/>
                </a:cubicBezTo>
                <a:cubicBezTo>
                  <a:pt x="2683548" y="1114990"/>
                  <a:pt x="2627999" y="1063409"/>
                  <a:pt x="2394154" y="1066800"/>
                </a:cubicBezTo>
                <a:cubicBezTo>
                  <a:pt x="2160309" y="1070191"/>
                  <a:pt x="2159274" y="1016269"/>
                  <a:pt x="1960266" y="1066800"/>
                </a:cubicBezTo>
                <a:cubicBezTo>
                  <a:pt x="1761258" y="1117331"/>
                  <a:pt x="1507491" y="1003213"/>
                  <a:pt x="1373930" y="1066800"/>
                </a:cubicBezTo>
                <a:cubicBezTo>
                  <a:pt x="1240369" y="1130387"/>
                  <a:pt x="1056068" y="1060762"/>
                  <a:pt x="787594" y="1066800"/>
                </a:cubicBezTo>
                <a:cubicBezTo>
                  <a:pt x="519120" y="1072838"/>
                  <a:pt x="465763" y="1058676"/>
                  <a:pt x="177804" y="1066800"/>
                </a:cubicBezTo>
                <a:cubicBezTo>
                  <a:pt x="92644" y="1079062"/>
                  <a:pt x="-281" y="992612"/>
                  <a:pt x="0" y="888996"/>
                </a:cubicBezTo>
                <a:cubicBezTo>
                  <a:pt x="-19169" y="768576"/>
                  <a:pt x="41464" y="647467"/>
                  <a:pt x="0" y="519176"/>
                </a:cubicBezTo>
                <a:cubicBezTo>
                  <a:pt x="-41464" y="390885"/>
                  <a:pt x="28551" y="261053"/>
                  <a:pt x="0" y="177804"/>
                </a:cubicBezTo>
                <a:close/>
              </a:path>
              <a:path w="7977977" h="1066800" stroke="0" extrusionOk="0">
                <a:moveTo>
                  <a:pt x="0" y="177804"/>
                </a:moveTo>
                <a:cubicBezTo>
                  <a:pt x="-15665" y="60065"/>
                  <a:pt x="87414" y="-4433"/>
                  <a:pt x="177804" y="0"/>
                </a:cubicBezTo>
                <a:cubicBezTo>
                  <a:pt x="302641" y="-23005"/>
                  <a:pt x="463591" y="26487"/>
                  <a:pt x="535469" y="0"/>
                </a:cubicBezTo>
                <a:cubicBezTo>
                  <a:pt x="607347" y="-26487"/>
                  <a:pt x="775767" y="18808"/>
                  <a:pt x="893134" y="0"/>
                </a:cubicBezTo>
                <a:cubicBezTo>
                  <a:pt x="1010501" y="-18808"/>
                  <a:pt x="1178405" y="44491"/>
                  <a:pt x="1327023" y="0"/>
                </a:cubicBezTo>
                <a:cubicBezTo>
                  <a:pt x="1475641" y="-44491"/>
                  <a:pt x="1670942" y="28356"/>
                  <a:pt x="1837135" y="0"/>
                </a:cubicBezTo>
                <a:cubicBezTo>
                  <a:pt x="2003328" y="-28356"/>
                  <a:pt x="2178347" y="21078"/>
                  <a:pt x="2423471" y="0"/>
                </a:cubicBezTo>
                <a:cubicBezTo>
                  <a:pt x="2668595" y="-21078"/>
                  <a:pt x="2785756" y="9057"/>
                  <a:pt x="2933584" y="0"/>
                </a:cubicBezTo>
                <a:cubicBezTo>
                  <a:pt x="3081412" y="-9057"/>
                  <a:pt x="3513707" y="28632"/>
                  <a:pt x="3672367" y="0"/>
                </a:cubicBezTo>
                <a:cubicBezTo>
                  <a:pt x="3831027" y="-28632"/>
                  <a:pt x="4138446" y="5994"/>
                  <a:pt x="4258703" y="0"/>
                </a:cubicBezTo>
                <a:cubicBezTo>
                  <a:pt x="4378960" y="-5994"/>
                  <a:pt x="4701855" y="73157"/>
                  <a:pt x="4921263" y="0"/>
                </a:cubicBezTo>
                <a:cubicBezTo>
                  <a:pt x="5140671" y="-73157"/>
                  <a:pt x="5184923" y="19"/>
                  <a:pt x="5355152" y="0"/>
                </a:cubicBezTo>
                <a:cubicBezTo>
                  <a:pt x="5525381" y="-19"/>
                  <a:pt x="5635680" y="16319"/>
                  <a:pt x="5789040" y="0"/>
                </a:cubicBezTo>
                <a:cubicBezTo>
                  <a:pt x="5942400" y="-16319"/>
                  <a:pt x="6288926" y="69841"/>
                  <a:pt x="6527824" y="0"/>
                </a:cubicBezTo>
                <a:cubicBezTo>
                  <a:pt x="6766722" y="-69841"/>
                  <a:pt x="7085684" y="85288"/>
                  <a:pt x="7266607" y="0"/>
                </a:cubicBezTo>
                <a:cubicBezTo>
                  <a:pt x="7447530" y="-85288"/>
                  <a:pt x="7610293" y="43313"/>
                  <a:pt x="7800173" y="0"/>
                </a:cubicBezTo>
                <a:cubicBezTo>
                  <a:pt x="7907011" y="25749"/>
                  <a:pt x="7969953" y="66469"/>
                  <a:pt x="7977977" y="177804"/>
                </a:cubicBezTo>
                <a:cubicBezTo>
                  <a:pt x="8003345" y="272111"/>
                  <a:pt x="7949164" y="463930"/>
                  <a:pt x="7977977" y="540512"/>
                </a:cubicBezTo>
                <a:cubicBezTo>
                  <a:pt x="8006790" y="617094"/>
                  <a:pt x="7938578" y="799212"/>
                  <a:pt x="7977977" y="888996"/>
                </a:cubicBezTo>
                <a:cubicBezTo>
                  <a:pt x="7989539" y="961515"/>
                  <a:pt x="7885456" y="1077503"/>
                  <a:pt x="7800173" y="1066800"/>
                </a:cubicBezTo>
                <a:cubicBezTo>
                  <a:pt x="7636973" y="1079847"/>
                  <a:pt x="7467920" y="1015607"/>
                  <a:pt x="7366284" y="1066800"/>
                </a:cubicBezTo>
                <a:cubicBezTo>
                  <a:pt x="7264648" y="1117993"/>
                  <a:pt x="7001370" y="1057954"/>
                  <a:pt x="6856172" y="1066800"/>
                </a:cubicBezTo>
                <a:cubicBezTo>
                  <a:pt x="6710974" y="1075646"/>
                  <a:pt x="6584703" y="1040538"/>
                  <a:pt x="6346060" y="1066800"/>
                </a:cubicBezTo>
                <a:cubicBezTo>
                  <a:pt x="6107417" y="1093062"/>
                  <a:pt x="6022048" y="1057286"/>
                  <a:pt x="5759723" y="1066800"/>
                </a:cubicBezTo>
                <a:cubicBezTo>
                  <a:pt x="5497398" y="1076314"/>
                  <a:pt x="5192207" y="1022132"/>
                  <a:pt x="5020940" y="1066800"/>
                </a:cubicBezTo>
                <a:cubicBezTo>
                  <a:pt x="4849673" y="1111468"/>
                  <a:pt x="4760005" y="1066063"/>
                  <a:pt x="4587051" y="1066800"/>
                </a:cubicBezTo>
                <a:cubicBezTo>
                  <a:pt x="4414097" y="1067537"/>
                  <a:pt x="4227639" y="1030649"/>
                  <a:pt x="3924492" y="1066800"/>
                </a:cubicBezTo>
                <a:cubicBezTo>
                  <a:pt x="3621345" y="1102951"/>
                  <a:pt x="3600144" y="1058304"/>
                  <a:pt x="3338155" y="1066800"/>
                </a:cubicBezTo>
                <a:cubicBezTo>
                  <a:pt x="3076166" y="1075296"/>
                  <a:pt x="2886318" y="1036408"/>
                  <a:pt x="2751819" y="1066800"/>
                </a:cubicBezTo>
                <a:cubicBezTo>
                  <a:pt x="2617320" y="1097192"/>
                  <a:pt x="2440792" y="1037759"/>
                  <a:pt x="2317931" y="1066800"/>
                </a:cubicBezTo>
                <a:cubicBezTo>
                  <a:pt x="2195070" y="1095841"/>
                  <a:pt x="2026459" y="1017809"/>
                  <a:pt x="1807818" y="1066800"/>
                </a:cubicBezTo>
                <a:cubicBezTo>
                  <a:pt x="1589177" y="1115791"/>
                  <a:pt x="1547697" y="1058359"/>
                  <a:pt x="1450153" y="1066800"/>
                </a:cubicBezTo>
                <a:cubicBezTo>
                  <a:pt x="1352609" y="1075241"/>
                  <a:pt x="924112" y="1053199"/>
                  <a:pt x="711370" y="1066800"/>
                </a:cubicBezTo>
                <a:cubicBezTo>
                  <a:pt x="498628" y="1080401"/>
                  <a:pt x="438097" y="1032603"/>
                  <a:pt x="177804" y="1066800"/>
                </a:cubicBezTo>
                <a:cubicBezTo>
                  <a:pt x="69659" y="1085877"/>
                  <a:pt x="3483" y="986147"/>
                  <a:pt x="0" y="888996"/>
                </a:cubicBezTo>
                <a:cubicBezTo>
                  <a:pt x="-17198" y="797415"/>
                  <a:pt x="10085" y="622442"/>
                  <a:pt x="0" y="554736"/>
                </a:cubicBezTo>
                <a:cubicBezTo>
                  <a:pt x="-10085" y="487030"/>
                  <a:pt x="4257" y="334397"/>
                  <a:pt x="0" y="1778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/>
              <a:t>CÁC VÙNG ĐỊA LÍ </a:t>
            </a:r>
          </a:p>
        </p:txBody>
      </p:sp>
    </p:spTree>
    <p:extLst>
      <p:ext uri="{BB962C8B-B14F-4D97-AF65-F5344CB8AC3E}">
        <p14:creationId xmlns:p14="http://schemas.microsoft.com/office/powerpoint/2010/main" val="197961728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98763D-C9AD-E37A-259D-60494EB11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8751E-91C4-296A-6274-47ECA5A31C46}"/>
              </a:ext>
            </a:extLst>
          </p:cNvPr>
          <p:cNvGrpSpPr/>
          <p:nvPr/>
        </p:nvGrpSpPr>
        <p:grpSpPr>
          <a:xfrm>
            <a:off x="3194757" y="0"/>
            <a:ext cx="5949243" cy="6858000"/>
            <a:chOff x="2926133" y="147774"/>
            <a:chExt cx="4160466" cy="4812128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EC466648-2124-44AD-2841-49457F3AA2E0}"/>
                </a:ext>
              </a:extLst>
            </p:cNvPr>
            <p:cNvSpPr/>
            <p:nvPr/>
          </p:nvSpPr>
          <p:spPr>
            <a:xfrm>
              <a:off x="5486400" y="1911903"/>
              <a:ext cx="1600199" cy="3047999"/>
            </a:xfrm>
            <a:custGeom>
              <a:avLst/>
              <a:gdLst/>
              <a:ahLst/>
              <a:cxnLst/>
              <a:rect l="l" t="t" r="r" b="b"/>
              <a:pathLst>
                <a:path w="3352143" h="4114800">
                  <a:moveTo>
                    <a:pt x="0" y="0"/>
                  </a:moveTo>
                  <a:lnTo>
                    <a:pt x="3352143" y="0"/>
                  </a:lnTo>
                  <a:lnTo>
                    <a:pt x="33521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8488" t="-58976" r="3"/>
              </a:stretch>
            </a:blipFill>
          </p:spPr>
          <p:txBody>
            <a:bodyPr/>
            <a:lstStyle/>
            <a:p>
              <a:endParaRPr lang="en-US" sz="2489"/>
            </a:p>
          </p:txBody>
        </p:sp>
        <p:pic>
          <p:nvPicPr>
            <p:cNvPr id="24" name="Picture 23" descr="A map of vietnam with different colors&#10;&#10;Description automatically generated">
              <a:extLst>
                <a:ext uri="{FF2B5EF4-FFF2-40B4-BE49-F238E27FC236}">
                  <a16:creationId xmlns:a16="http://schemas.microsoft.com/office/drawing/2014/main" id="{F545C79F-3A9B-2E0F-E37B-F69851E18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6133" y="147774"/>
              <a:ext cx="2625991" cy="4812128"/>
            </a:xfrm>
            <a:prstGeom prst="rect">
              <a:avLst/>
            </a:prstGeom>
          </p:spPr>
        </p:pic>
      </p:grp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A3ED98BE-7A4B-EC65-0E59-0E38C0506CC9}"/>
              </a:ext>
            </a:extLst>
          </p:cNvPr>
          <p:cNvCxnSpPr>
            <a:cxnSpLocks/>
          </p:cNvCxnSpPr>
          <p:nvPr/>
        </p:nvCxnSpPr>
        <p:spPr>
          <a:xfrm>
            <a:off x="5317067" y="711201"/>
            <a:ext cx="3036711" cy="654756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BA6BC65B-C967-C52E-64F8-16EA83CB8DB2}"/>
              </a:ext>
            </a:extLst>
          </p:cNvPr>
          <p:cNvCxnSpPr>
            <a:cxnSpLocks/>
          </p:cNvCxnSpPr>
          <p:nvPr/>
        </p:nvCxnSpPr>
        <p:spPr>
          <a:xfrm>
            <a:off x="5431428" y="1352120"/>
            <a:ext cx="1799840" cy="1076429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F665CF1E-BE0D-5204-420F-9F990E1EBDBB}"/>
              </a:ext>
            </a:extLst>
          </p:cNvPr>
          <p:cNvCxnSpPr>
            <a:cxnSpLocks/>
          </p:cNvCxnSpPr>
          <p:nvPr/>
        </p:nvCxnSpPr>
        <p:spPr>
          <a:xfrm flipV="1">
            <a:off x="1143740" y="943609"/>
            <a:ext cx="3118553" cy="531495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A42C59E4-75FC-0D2B-B440-4FA9F4E09489}"/>
              </a:ext>
            </a:extLst>
          </p:cNvPr>
          <p:cNvCxnSpPr>
            <a:cxnSpLocks/>
          </p:cNvCxnSpPr>
          <p:nvPr/>
        </p:nvCxnSpPr>
        <p:spPr>
          <a:xfrm flipV="1">
            <a:off x="1953717" y="2160930"/>
            <a:ext cx="3118553" cy="531495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8FDC4703-1B4D-0007-9CB7-896ACB6DECC2}"/>
              </a:ext>
            </a:extLst>
          </p:cNvPr>
          <p:cNvCxnSpPr>
            <a:cxnSpLocks/>
          </p:cNvCxnSpPr>
          <p:nvPr/>
        </p:nvCxnSpPr>
        <p:spPr>
          <a:xfrm flipV="1">
            <a:off x="6650629" y="3576740"/>
            <a:ext cx="3001372" cy="479069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115F0931-6887-2836-8BF4-5B2D6922DF07}"/>
              </a:ext>
            </a:extLst>
          </p:cNvPr>
          <p:cNvCxnSpPr>
            <a:cxnSpLocks/>
          </p:cNvCxnSpPr>
          <p:nvPr/>
        </p:nvCxnSpPr>
        <p:spPr>
          <a:xfrm>
            <a:off x="3555300" y="4055599"/>
            <a:ext cx="2587329" cy="324720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C0E720A-9E17-E71A-F2CE-9805E8CBCD8D}"/>
              </a:ext>
            </a:extLst>
          </p:cNvPr>
          <p:cNvCxnSpPr>
            <a:cxnSpLocks/>
          </p:cNvCxnSpPr>
          <p:nvPr/>
        </p:nvCxnSpPr>
        <p:spPr>
          <a:xfrm flipV="1">
            <a:off x="6142629" y="5213632"/>
            <a:ext cx="3001372" cy="479069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3AEE791D-86EE-53AB-1E65-CF283B63E7AF}"/>
              </a:ext>
            </a:extLst>
          </p:cNvPr>
          <p:cNvCxnSpPr>
            <a:cxnSpLocks/>
          </p:cNvCxnSpPr>
          <p:nvPr/>
        </p:nvCxnSpPr>
        <p:spPr>
          <a:xfrm>
            <a:off x="2347980" y="5766137"/>
            <a:ext cx="2587329" cy="324720"/>
          </a:xfrm>
          <a:prstGeom prst="bentConnector3">
            <a:avLst/>
          </a:prstGeom>
          <a:ln w="1905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ultiplication Sign 55">
            <a:hlinkClick r:id="rId5" action="ppaction://hlinksldjump"/>
            <a:extLst>
              <a:ext uri="{FF2B5EF4-FFF2-40B4-BE49-F238E27FC236}">
                <a16:creationId xmlns:a16="http://schemas.microsoft.com/office/drawing/2014/main" id="{6F824E4E-60A1-4028-044C-92AB8C4ED7A0}"/>
              </a:ext>
            </a:extLst>
          </p:cNvPr>
          <p:cNvSpPr/>
          <p:nvPr/>
        </p:nvSpPr>
        <p:spPr>
          <a:xfrm>
            <a:off x="11048261" y="-109477"/>
            <a:ext cx="1219200" cy="1219200"/>
          </a:xfrm>
          <a:prstGeom prst="mathMultiply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pic>
        <p:nvPicPr>
          <p:cNvPr id="5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9A9C02E9-4EAA-CD87-8677-28F051F0B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11" y="507787"/>
            <a:ext cx="723455" cy="967316"/>
          </a:xfrm>
          <a:prstGeom prst="rect">
            <a:avLst/>
          </a:prstGeom>
        </p:spPr>
      </p:pic>
      <p:pic>
        <p:nvPicPr>
          <p:cNvPr id="59" name="Picture 58">
            <a:hlinkClick r:id="rId8" action="ppaction://hlinksldjump"/>
            <a:extLst>
              <a:ext uri="{FF2B5EF4-FFF2-40B4-BE49-F238E27FC236}">
                <a16:creationId xmlns:a16="http://schemas.microsoft.com/office/drawing/2014/main" id="{02CAC7F1-9085-340A-FB81-E074FE147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0713" y="417765"/>
            <a:ext cx="723455" cy="967316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  <a:extLst>
              <a:ext uri="{FF2B5EF4-FFF2-40B4-BE49-F238E27FC236}">
                <a16:creationId xmlns:a16="http://schemas.microsoft.com/office/drawing/2014/main" id="{65F95CFC-E6FE-1D18-9D17-87BF907A15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7781" y="1464535"/>
            <a:ext cx="723455" cy="967316"/>
          </a:xfrm>
          <a:prstGeom prst="rect">
            <a:avLst/>
          </a:prstGeom>
        </p:spPr>
      </p:pic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737AF5F6-D86F-22DF-E207-6D9A47F157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0273" y="2641022"/>
            <a:ext cx="723455" cy="967316"/>
          </a:xfrm>
          <a:prstGeom prst="rect">
            <a:avLst/>
          </a:prstGeom>
        </p:spPr>
      </p:pic>
      <p:pic>
        <p:nvPicPr>
          <p:cNvPr id="65" name="Picture 64">
            <a:hlinkClick r:id="rId14" action="ppaction://hlinksldjump"/>
            <a:extLst>
              <a:ext uri="{FF2B5EF4-FFF2-40B4-BE49-F238E27FC236}">
                <a16:creationId xmlns:a16="http://schemas.microsoft.com/office/drawing/2014/main" id="{C9F016EF-191D-98EC-F687-DD34915139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2273" y="4267591"/>
            <a:ext cx="723455" cy="959187"/>
          </a:xfrm>
          <a:prstGeom prst="rect">
            <a:avLst/>
          </a:prstGeom>
        </p:spPr>
      </p:pic>
      <p:pic>
        <p:nvPicPr>
          <p:cNvPr id="66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id="{B6E46B14-7080-7DAA-C620-4579E09C0F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2261" y="3096412"/>
            <a:ext cx="723455" cy="959187"/>
          </a:xfrm>
          <a:prstGeom prst="rect">
            <a:avLst/>
          </a:prstGeom>
        </p:spPr>
      </p:pic>
      <p:pic>
        <p:nvPicPr>
          <p:cNvPr id="67" name="Picture 66">
            <a:hlinkClick r:id="rId18" action="ppaction://hlinksldjump"/>
            <a:extLst>
              <a:ext uri="{FF2B5EF4-FFF2-40B4-BE49-F238E27FC236}">
                <a16:creationId xmlns:a16="http://schemas.microsoft.com/office/drawing/2014/main" id="{B059506D-6971-0E84-289B-42890F1B4E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1989" y="1725109"/>
            <a:ext cx="723455" cy="967316"/>
          </a:xfrm>
          <a:prstGeom prst="rect">
            <a:avLst/>
          </a:prstGeom>
        </p:spPr>
      </p:pic>
      <p:pic>
        <p:nvPicPr>
          <p:cNvPr id="68" name="Picture 67">
            <a:hlinkClick r:id="rId20" action="ppaction://hlinksldjump"/>
            <a:extLst>
              <a:ext uri="{FF2B5EF4-FFF2-40B4-BE49-F238E27FC236}">
                <a16:creationId xmlns:a16="http://schemas.microsoft.com/office/drawing/2014/main" id="{1D88F01B-0EC0-A698-9C1F-B6EE49540B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84407" y="4809707"/>
            <a:ext cx="723455" cy="9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A7CDBFD-90A4-08B9-D291-8AB7BD399B4A}"/>
              </a:ext>
            </a:extLst>
          </p:cNvPr>
          <p:cNvGrpSpPr/>
          <p:nvPr/>
        </p:nvGrpSpPr>
        <p:grpSpPr>
          <a:xfrm>
            <a:off x="641505" y="2750023"/>
            <a:ext cx="2442483" cy="2484467"/>
            <a:chOff x="-14644" y="1993937"/>
            <a:chExt cx="1831862" cy="18633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BBB9E4C-3F13-FDCF-50C3-4DE4548F8CEA}"/>
                </a:ext>
              </a:extLst>
            </p:cNvPr>
            <p:cNvSpPr/>
            <p:nvPr/>
          </p:nvSpPr>
          <p:spPr>
            <a:xfrm>
              <a:off x="-14644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297 người/km</a:t>
              </a:r>
              <a:r>
                <a:rPr lang="vi-VN" sz="2400" b="1" baseline="30000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12" name="Google Shape;2412;p42"/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414" name="Google Shape;2414;p42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A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53A841-A005-9519-AAA9-D5C243F173B1}"/>
              </a:ext>
            </a:extLst>
          </p:cNvPr>
          <p:cNvGrpSpPr/>
          <p:nvPr/>
        </p:nvGrpSpPr>
        <p:grpSpPr>
          <a:xfrm>
            <a:off x="3443844" y="2750023"/>
            <a:ext cx="2442483" cy="2481647"/>
            <a:chOff x="2368986" y="1996052"/>
            <a:chExt cx="1831862" cy="186123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6855E17-2D72-5222-6DFB-82CDAAD52684}"/>
                </a:ext>
              </a:extLst>
            </p:cNvPr>
            <p:cNvSpPr/>
            <p:nvPr/>
          </p:nvSpPr>
          <p:spPr>
            <a:xfrm>
              <a:off x="2368986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người/km</a:t>
              </a:r>
              <a:r>
                <a:rPr lang="vi-VN" sz="2400" b="1" baseline="30000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id="{CEDD1134-E201-7CEC-8D1C-3ABC74E38C40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id="{8E640736-0B6B-F73C-2CD7-08F965F3F3E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id="{959A15D3-7901-931C-4645-1CEC5912CF64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48ECC-C0AD-E903-EDD1-625C66D7F297}"/>
              </a:ext>
            </a:extLst>
          </p:cNvPr>
          <p:cNvGrpSpPr/>
          <p:nvPr/>
        </p:nvGrpSpPr>
        <p:grpSpPr>
          <a:xfrm>
            <a:off x="6246183" y="2750023"/>
            <a:ext cx="2442483" cy="2484467"/>
            <a:chOff x="4371143" y="1993937"/>
            <a:chExt cx="1831862" cy="186335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923959-4A7C-1FA0-2D3F-4336C27E7635}"/>
                </a:ext>
              </a:extLst>
            </p:cNvPr>
            <p:cNvSpPr/>
            <p:nvPr/>
          </p:nvSpPr>
          <p:spPr>
            <a:xfrm>
              <a:off x="4371143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780 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người/km</a:t>
              </a:r>
              <a:r>
                <a:rPr lang="vi-VN" sz="2400" b="1" baseline="30000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id="{65BC2FA5-CC04-493D-F3C8-693001958ECA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id="{2413E3B5-1CFA-E168-E781-66D454E684DB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id="{47DD1210-6617-3260-CEBE-49BF920A29F3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4F3ABC-EFDF-1F21-388A-10F2C6B4E406}"/>
              </a:ext>
            </a:extLst>
          </p:cNvPr>
          <p:cNvGrpSpPr/>
          <p:nvPr/>
        </p:nvGrpSpPr>
        <p:grpSpPr>
          <a:xfrm>
            <a:off x="9041247" y="2750023"/>
            <a:ext cx="2442483" cy="2484467"/>
            <a:chOff x="6373605" y="1993937"/>
            <a:chExt cx="1831862" cy="18633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FF71928-3BE9-949A-C3B6-16AA36D719F2}"/>
                </a:ext>
              </a:extLst>
            </p:cNvPr>
            <p:cNvSpPr/>
            <p:nvPr/>
          </p:nvSpPr>
          <p:spPr>
            <a:xfrm>
              <a:off x="6373605" y="2655942"/>
              <a:ext cx="1831862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145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người/km</a:t>
              </a:r>
              <a:r>
                <a:rPr lang="vi-VN" sz="2400" b="1" baseline="30000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id="{10415E9F-B06B-0B9F-BD14-78C8E2CFD607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id="{043D8BCE-4094-7771-CCD3-37858155874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id="{43DBFD40-478B-9474-00A4-DA090B7672A6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D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1EB75-9303-10DC-DFD0-B530D8D8F899}"/>
              </a:ext>
            </a:extLst>
          </p:cNvPr>
          <p:cNvGrpSpPr/>
          <p:nvPr/>
        </p:nvGrpSpPr>
        <p:grpSpPr>
          <a:xfrm>
            <a:off x="815992" y="711214"/>
            <a:ext cx="10560016" cy="1601793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224292-3CC7-3D21-9C57-1518387E4CFE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0A71B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số liệu năm 2021, </a:t>
              </a:r>
              <a:endParaRPr lang="en-US" sz="32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2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mật độ dân số của nước ta là</a:t>
              </a:r>
              <a:r>
                <a:rPr lang="en-US" sz="32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nhiêu?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474A0A-595C-A687-8E3B-30EBE2CCC8B4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id="{03A85926-548E-8EF0-7FE5-E9085168D9D7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0A71B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id="{497FEB1E-2E30-CF7A-B276-4D5FA0BC166F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4267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1</a:t>
                </a:r>
                <a:endParaRPr sz="4267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066F7908-2196-7B6A-2EB8-66933671003B}"/>
              </a:ext>
            </a:extLst>
          </p:cNvPr>
          <p:cNvSpPr/>
          <p:nvPr/>
        </p:nvSpPr>
        <p:spPr>
          <a:xfrm>
            <a:off x="641506" y="4504424"/>
            <a:ext cx="2207556" cy="2049755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89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5F42BD5F-4B3E-E931-C2B4-CD9180FCC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40808" y="5906808"/>
            <a:ext cx="951192" cy="95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2">
          <a:extLst>
            <a:ext uri="{FF2B5EF4-FFF2-40B4-BE49-F238E27FC236}">
              <a16:creationId xmlns:a16="http://schemas.microsoft.com/office/drawing/2014/main" id="{CE3530DC-1E92-0D7C-EA03-C33CA7A4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148C56F-4734-D1D4-2548-4B5AB1D3C091}"/>
              </a:ext>
            </a:extLst>
          </p:cNvPr>
          <p:cNvGrpSpPr/>
          <p:nvPr/>
        </p:nvGrpSpPr>
        <p:grpSpPr>
          <a:xfrm>
            <a:off x="523851" y="2750024"/>
            <a:ext cx="2665076" cy="2817657"/>
            <a:chOff x="-102885" y="1993937"/>
            <a:chExt cx="1998807" cy="211324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33B7786-5B8A-BD68-3D5D-050CEBC44B5E}"/>
                </a:ext>
              </a:extLst>
            </p:cNvPr>
            <p:cNvSpPr/>
            <p:nvPr/>
          </p:nvSpPr>
          <p:spPr>
            <a:xfrm>
              <a:off x="-102885" y="2653827"/>
              <a:ext cx="1998807" cy="145335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bằng sông Cửu Long và Bắc Trung Bộ.</a:t>
              </a:r>
              <a:endPara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id="{16214F30-BACF-62D8-1BEE-30D86DEBE6B2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id="{8132C1A4-2870-3F61-FE98-6E9E0714536E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id="{DA4F1527-7CDB-DDAA-F784-C5348854526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A</a:t>
                </a:r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C069E2-A7B9-1A3E-ABD0-6F11EF58DC62}"/>
              </a:ext>
            </a:extLst>
          </p:cNvPr>
          <p:cNvGrpSpPr/>
          <p:nvPr/>
        </p:nvGrpSpPr>
        <p:grpSpPr>
          <a:xfrm>
            <a:off x="3443844" y="2750024"/>
            <a:ext cx="2442483" cy="2817657"/>
            <a:chOff x="2368986" y="1996052"/>
            <a:chExt cx="1831862" cy="211324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3FA3CC9-C934-0AA4-F374-66710702D745}"/>
                </a:ext>
              </a:extLst>
            </p:cNvPr>
            <p:cNvSpPr/>
            <p:nvPr/>
          </p:nvSpPr>
          <p:spPr>
            <a:xfrm>
              <a:off x="2368986" y="2655942"/>
              <a:ext cx="1831862" cy="145335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l-PL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Trung Bộ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pl-PL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Đông Nam Bộ.</a:t>
              </a:r>
              <a:endPara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id="{82DD27B2-7AC1-08EA-FFEA-DDAE9CF00D17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id="{9644254B-440B-C576-BB1E-8CB2F59C2B84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id="{3BBA8BEF-D85B-1453-4EEF-FBF1C914389C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</a:t>
                </a:r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18299-3BB0-A567-2B9A-6725791EF777}"/>
              </a:ext>
            </a:extLst>
          </p:cNvPr>
          <p:cNvGrpSpPr/>
          <p:nvPr/>
        </p:nvGrpSpPr>
        <p:grpSpPr>
          <a:xfrm>
            <a:off x="6138710" y="2750024"/>
            <a:ext cx="2657801" cy="2817657"/>
            <a:chOff x="4290538" y="1993937"/>
            <a:chExt cx="1993351" cy="211324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078E6F9-3240-53CF-FC8A-960EBA356DC6}"/>
                </a:ext>
              </a:extLst>
            </p:cNvPr>
            <p:cNvSpPr/>
            <p:nvPr/>
          </p:nvSpPr>
          <p:spPr>
            <a:xfrm>
              <a:off x="4290538" y="2655942"/>
              <a:ext cx="1993351" cy="145123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 du và miền núi Bắc Bộ, Tây Nam Bộ.</a:t>
              </a:r>
              <a:endPara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id="{F281B21E-8F56-FCA0-7295-6168F3C43B5D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id="{493D7CC7-2B45-89FB-0132-5F83F87D5B48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id="{42E90BAF-B76E-6754-660D-3E1EDB9E2248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</a:t>
                </a:r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2CDACE-0100-FBF1-ABCF-C1C10407C791}"/>
              </a:ext>
            </a:extLst>
          </p:cNvPr>
          <p:cNvGrpSpPr/>
          <p:nvPr/>
        </p:nvGrpSpPr>
        <p:grpSpPr>
          <a:xfrm>
            <a:off x="9041247" y="2750024"/>
            <a:ext cx="2442483" cy="2817657"/>
            <a:chOff x="6373605" y="1993937"/>
            <a:chExt cx="1831862" cy="21132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BC2DD03-7445-B8B0-0E58-EA69AEEC014F}"/>
                </a:ext>
              </a:extLst>
            </p:cNvPr>
            <p:cNvSpPr/>
            <p:nvPr/>
          </p:nvSpPr>
          <p:spPr>
            <a:xfrm>
              <a:off x="6373605" y="2655942"/>
              <a:ext cx="1831862" cy="145123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 bằng sông Hồng và Đông Nam Bộ.</a:t>
              </a:r>
              <a:endPara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id="{3BA96410-40A5-EB57-96D3-789161A70577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id="{B003C3F3-2A04-A934-332A-B6F165460593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id="{27294AA1-E02B-63EC-F44C-3FC278DE30DA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D</a:t>
                </a:r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ED89C9-9313-2EFF-5EB4-43B2196ACC19}"/>
              </a:ext>
            </a:extLst>
          </p:cNvPr>
          <p:cNvGrpSpPr/>
          <p:nvPr/>
        </p:nvGrpSpPr>
        <p:grpSpPr>
          <a:xfrm>
            <a:off x="815992" y="711214"/>
            <a:ext cx="10560016" cy="1601793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C3CD90B-E5FC-84DD-6F12-FDE7D9EBA94E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41A6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Vùng có mật độ dân số cao nhất là</a:t>
              </a:r>
              <a:endPara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4CE4DC-A5AC-06B6-4B15-B0FF844F792B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id="{2D7D3993-7EF3-CC2C-6F47-76CDA7D79FE7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41A62A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id="{0CBF71C6-81A9-EBC1-DC42-9608F8EC9B7A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24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2</a:t>
                </a:r>
                <a:endParaRPr sz="24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8A2E37B7-5B6D-8D44-B1A1-DFB4AE59E898}"/>
              </a:ext>
            </a:extLst>
          </p:cNvPr>
          <p:cNvSpPr/>
          <p:nvPr/>
        </p:nvSpPr>
        <p:spPr>
          <a:xfrm>
            <a:off x="9443554" y="4988748"/>
            <a:ext cx="1565572" cy="1516253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13E093B6-5D8D-8C40-5366-27CB9B6CD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40808" y="5906808"/>
            <a:ext cx="951192" cy="9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2">
          <a:extLst>
            <a:ext uri="{FF2B5EF4-FFF2-40B4-BE49-F238E27FC236}">
              <a16:creationId xmlns:a16="http://schemas.microsoft.com/office/drawing/2014/main" id="{6C3BBE9C-E88E-4951-4B01-61227BB9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5342199-531D-9F6C-5925-BC1C96A71BC1}"/>
              </a:ext>
            </a:extLst>
          </p:cNvPr>
          <p:cNvGrpSpPr/>
          <p:nvPr/>
        </p:nvGrpSpPr>
        <p:grpSpPr>
          <a:xfrm>
            <a:off x="641505" y="2750024"/>
            <a:ext cx="2442483" cy="2807497"/>
            <a:chOff x="-14644" y="1993937"/>
            <a:chExt cx="1831862" cy="210562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EDA3BEF-186C-3FE2-5E2C-C675317003C3}"/>
                </a:ext>
              </a:extLst>
            </p:cNvPr>
            <p:cNvSpPr/>
            <p:nvPr/>
          </p:nvSpPr>
          <p:spPr>
            <a:xfrm>
              <a:off x="-14644" y="2655942"/>
              <a:ext cx="1831862" cy="144361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 lệ 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cao, nhưng có xu hướng giảm.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id="{0BA9981F-00C3-1186-7F8F-94761AC813C8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id="{0BDDD3CB-A453-02E7-BC67-6CC36DBA075C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id="{206B46A0-8CF7-8A0C-4A4F-DB11CB8AF63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A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646FDB-80D3-EEB0-AABE-CE25B12F5614}"/>
              </a:ext>
            </a:extLst>
          </p:cNvPr>
          <p:cNvGrpSpPr/>
          <p:nvPr/>
        </p:nvGrpSpPr>
        <p:grpSpPr>
          <a:xfrm>
            <a:off x="3375735" y="2750023"/>
            <a:ext cx="2553847" cy="2804677"/>
            <a:chOff x="2317904" y="1996052"/>
            <a:chExt cx="1915385" cy="210350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3C99A0D-B05C-72D5-9098-A3900A8F3E3F}"/>
                </a:ext>
              </a:extLst>
            </p:cNvPr>
            <p:cNvSpPr/>
            <p:nvPr/>
          </p:nvSpPr>
          <p:spPr>
            <a:xfrm>
              <a:off x="2317904" y="2655942"/>
              <a:ext cx="1915385" cy="144361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 lệ 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thấp, song có xu hướng tăng nhanh.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id="{F9DBBB29-EFC5-C73F-3087-FA0FCDA7FC05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id="{1CE28406-E711-8E0A-2E4E-598657B75787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id="{81B40650-2FBC-7883-2AD5-DEADDFD3FEF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29D7B2-FCE5-C9F5-46B1-3EDB7ACC180C}"/>
              </a:ext>
            </a:extLst>
          </p:cNvPr>
          <p:cNvGrpSpPr/>
          <p:nvPr/>
        </p:nvGrpSpPr>
        <p:grpSpPr>
          <a:xfrm>
            <a:off x="6246183" y="2750023"/>
            <a:ext cx="2442483" cy="2804677"/>
            <a:chOff x="4371143" y="1993937"/>
            <a:chExt cx="1831862" cy="210350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C2EFD92-04BB-2543-87AB-ADE0AC29A791}"/>
                </a:ext>
              </a:extLst>
            </p:cNvPr>
            <p:cNvSpPr/>
            <p:nvPr/>
          </p:nvSpPr>
          <p:spPr>
            <a:xfrm>
              <a:off x="4371143" y="2655942"/>
              <a:ext cx="1831862" cy="144150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 lệ 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 bình, có xu hướng tăng.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id="{D7983C06-2304-F3CA-2B52-8AC9B84F996B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id="{D199F590-FD94-C08C-426B-4425F15BB7DA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id="{C9CA977A-B7F7-EE91-52F8-F3D90127648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55B517-18D3-CB15-2562-4020F04A291C}"/>
              </a:ext>
            </a:extLst>
          </p:cNvPr>
          <p:cNvGrpSpPr/>
          <p:nvPr/>
        </p:nvGrpSpPr>
        <p:grpSpPr>
          <a:xfrm>
            <a:off x="9041247" y="2750023"/>
            <a:ext cx="2442483" cy="2804677"/>
            <a:chOff x="6373605" y="1993937"/>
            <a:chExt cx="1831862" cy="21035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D037985-28F6-7B88-8D8F-46364C7AF146}"/>
                </a:ext>
              </a:extLst>
            </p:cNvPr>
            <p:cNvSpPr/>
            <p:nvPr/>
          </p:nvSpPr>
          <p:spPr>
            <a:xfrm>
              <a:off x="6373605" y="2655942"/>
              <a:ext cx="1831862" cy="144150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 lệ 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thấp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vi-VN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xu hướng giảm.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id="{0AE42B00-77EB-A825-AE29-37150FB12F32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id="{F660D106-BB5F-6CB8-3599-44EDCFC9468B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id="{4301E23D-7F96-D383-F111-72D1C77FCEF0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D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C5CEC4-4F59-8FD7-208D-4763B3312D95}"/>
              </a:ext>
            </a:extLst>
          </p:cNvPr>
          <p:cNvGrpSpPr/>
          <p:nvPr/>
        </p:nvGrpSpPr>
        <p:grpSpPr>
          <a:xfrm>
            <a:off x="815992" y="711214"/>
            <a:ext cx="10560016" cy="1601793"/>
            <a:chOff x="571746" y="213360"/>
            <a:chExt cx="7920012" cy="1201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321B006-DAAA-21A7-6218-829569C8EF10}"/>
                </a:ext>
              </a:extLst>
            </p:cNvPr>
            <p:cNvSpPr/>
            <p:nvPr/>
          </p:nvSpPr>
          <p:spPr>
            <a:xfrm>
              <a:off x="861060" y="213360"/>
              <a:ext cx="7630698" cy="120134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E1001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2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dân thành thị nước ta là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575242-2722-0550-9CBC-F2E2A46B9FF3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id="{30F2403E-7601-01AA-29FE-CFD7A3D8A030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E1001A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id="{F71EBFD7-EE11-B589-25FB-E0DCF7F933BA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4267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3</a:t>
                </a:r>
                <a:endParaRPr sz="4267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81B435F4-81DE-6275-9E5F-BEE28ACE0972}"/>
              </a:ext>
            </a:extLst>
          </p:cNvPr>
          <p:cNvSpPr/>
          <p:nvPr/>
        </p:nvSpPr>
        <p:spPr>
          <a:xfrm>
            <a:off x="3952799" y="5194124"/>
            <a:ext cx="1384976" cy="1240429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89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3571552B-975F-06A1-02FF-9EFF1FAA23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40808" y="5906808"/>
            <a:ext cx="951192" cy="9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23D9525D-C136-9D73-39D5-D1879C7A7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26" y="107949"/>
            <a:ext cx="2746375" cy="59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3200" b="1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39938" name="Picture 10" descr="Ðào tạo, sử dụng cán bộ dân tộc thiểu số ở các tỉnh miền núi phía bắc">
            <a:extLst>
              <a:ext uri="{FF2B5EF4-FFF2-40B4-BE49-F238E27FC236}">
                <a16:creationId xmlns:a16="http://schemas.microsoft.com/office/drawing/2014/main" id="{B09C8524-3731-CB4F-BC1A-BF0A8C0D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207963"/>
            <a:ext cx="29749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3">
            <a:extLst>
              <a:ext uri="{FF2B5EF4-FFF2-40B4-BE49-F238E27FC236}">
                <a16:creationId xmlns:a16="http://schemas.microsoft.com/office/drawing/2014/main" id="{94B38EF8-CCBA-1070-6FF9-33539F332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122338"/>
            <a:ext cx="14330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40" name="Picture 12" descr="Chính sách đặc thù cho vùng dân tộc thiểu số, miền núi">
            <a:extLst>
              <a:ext uri="{FF2B5EF4-FFF2-40B4-BE49-F238E27FC236}">
                <a16:creationId xmlns:a16="http://schemas.microsoft.com/office/drawing/2014/main" id="{28F76FC8-8797-96AA-6C41-BB592B56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207963"/>
            <a:ext cx="294798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15">
            <a:extLst>
              <a:ext uri="{FF2B5EF4-FFF2-40B4-BE49-F238E27FC236}">
                <a16:creationId xmlns:a16="http://schemas.microsoft.com/office/drawing/2014/main" id="{457BEF3A-D1A9-9A03-FB22-2ECA5556E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4" y="122338"/>
            <a:ext cx="135731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42" name="Picture 14" descr="Đồng bằng sông Cửu Long vào top 11 điểm đến năm 2015 | Cảnh Đẹp Blog">
            <a:extLst>
              <a:ext uri="{FF2B5EF4-FFF2-40B4-BE49-F238E27FC236}">
                <a16:creationId xmlns:a16="http://schemas.microsoft.com/office/drawing/2014/main" id="{029C5976-3330-1B6E-09EF-6D8D9F28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254001"/>
            <a:ext cx="32162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17">
            <a:extLst>
              <a:ext uri="{FF2B5EF4-FFF2-40B4-BE49-F238E27FC236}">
                <a16:creationId xmlns:a16="http://schemas.microsoft.com/office/drawing/2014/main" id="{C8A02F39-44EF-9882-D988-69559A3BF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2298008"/>
            <a:ext cx="18148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44" name="Picture 16" descr="Độc đáo kiến trúc nhà trình tường của đồng bào dân tộc miền núi phía Bắc -  Báo Thái Nguyên điện tử">
            <a:extLst>
              <a:ext uri="{FF2B5EF4-FFF2-40B4-BE49-F238E27FC236}">
                <a16:creationId xmlns:a16="http://schemas.microsoft.com/office/drawing/2014/main" id="{131A5104-0446-73AC-8130-7CE1A3CA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" y="2581275"/>
            <a:ext cx="29749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19">
            <a:extLst>
              <a:ext uri="{FF2B5EF4-FFF2-40B4-BE49-F238E27FC236}">
                <a16:creationId xmlns:a16="http://schemas.microsoft.com/office/drawing/2014/main" id="{96A239A4-2E5E-8E26-EE5F-8AE0917C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2274989"/>
            <a:ext cx="194960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46" name="Picture 18" descr="Ngôi nhà ở truyền thống các dân tộc thiểu số miền núi phía Bắc - Một dạng">
            <a:extLst>
              <a:ext uri="{FF2B5EF4-FFF2-40B4-BE49-F238E27FC236}">
                <a16:creationId xmlns:a16="http://schemas.microsoft.com/office/drawing/2014/main" id="{5B153AA1-2879-3F2E-93B0-B8FFAFDA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2581277"/>
            <a:ext cx="2974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Rectangle 21">
            <a:extLst>
              <a:ext uri="{FF2B5EF4-FFF2-40B4-BE49-F238E27FC236}">
                <a16:creationId xmlns:a16="http://schemas.microsoft.com/office/drawing/2014/main" id="{9F1549A6-06AE-483B-3141-763BDB32F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1" y="236706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48" name="Picture 20" descr="Bình Dương: Phát triển nhà ở đáp ứng tốt nhu cầu người dân">
            <a:extLst>
              <a:ext uri="{FF2B5EF4-FFF2-40B4-BE49-F238E27FC236}">
                <a16:creationId xmlns:a16="http://schemas.microsoft.com/office/drawing/2014/main" id="{E6AC1D56-9533-FAA9-B8DD-C5C389BC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2581277"/>
            <a:ext cx="318611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Rectangle 23">
            <a:extLst>
              <a:ext uri="{FF2B5EF4-FFF2-40B4-BE49-F238E27FC236}">
                <a16:creationId xmlns:a16="http://schemas.microsoft.com/office/drawing/2014/main" id="{73EFCCF1-A0E5-9EB6-7F41-0F2935B5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4538764"/>
            <a:ext cx="19165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50" name="Picture 22" descr="Ruộng bậc thang - động lực phát triển vùng dân tộc thiểu số phía Bắc |  Thông Tin Đối Ngoại - Ban Tuyên giáo Trung ương">
            <a:extLst>
              <a:ext uri="{FF2B5EF4-FFF2-40B4-BE49-F238E27FC236}">
                <a16:creationId xmlns:a16="http://schemas.microsoft.com/office/drawing/2014/main" id="{395D5891-DD0E-BC1F-8FE7-EE712131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" y="4692651"/>
            <a:ext cx="29749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25">
            <a:extLst>
              <a:ext uri="{FF2B5EF4-FFF2-40B4-BE49-F238E27FC236}">
                <a16:creationId xmlns:a16="http://schemas.microsoft.com/office/drawing/2014/main" id="{D552FDA6-0966-9F5D-49DC-AD8567DB7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6" y="4535589"/>
            <a:ext cx="196945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52" name="Picture 24" descr="2 khu biệt thự 100 tỉ đồng mỗi căn của giới siêu giàu khu Đông Sài Gòn">
            <a:extLst>
              <a:ext uri="{FF2B5EF4-FFF2-40B4-BE49-F238E27FC236}">
                <a16:creationId xmlns:a16="http://schemas.microsoft.com/office/drawing/2014/main" id="{8B51B239-EA7A-A431-4A96-0E535C01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4689477"/>
            <a:ext cx="2974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3" name="Rectangle 27">
            <a:extLst>
              <a:ext uri="{FF2B5EF4-FFF2-40B4-BE49-F238E27FC236}">
                <a16:creationId xmlns:a16="http://schemas.microsoft.com/office/drawing/2014/main" id="{EE60E127-BDEB-70C8-ABFF-570624CB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2" y="4530826"/>
            <a:ext cx="19123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39954" name="Picture 26" descr="Thành phố Hồ Chí Minh: Tình hình ùn tắc giao thông ngày càng nghiêm trọng">
            <a:extLst>
              <a:ext uri="{FF2B5EF4-FFF2-40B4-BE49-F238E27FC236}">
                <a16:creationId xmlns:a16="http://schemas.microsoft.com/office/drawing/2014/main" id="{857408EF-A9B6-675D-C69A-69C9A6B9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4684714"/>
            <a:ext cx="3186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TextBox 13">
            <a:extLst>
              <a:ext uri="{FF2B5EF4-FFF2-40B4-BE49-F238E27FC236}">
                <a16:creationId xmlns:a16="http://schemas.microsoft.com/office/drawing/2014/main" id="{C5359F82-77BB-7F9A-E443-FC3F59DD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9" y="1900239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1</a:t>
            </a:r>
            <a:r>
              <a:rPr lang="en-US" altLang="en-US" sz="2500" b="1"/>
              <a:t> </a:t>
            </a:r>
          </a:p>
        </p:txBody>
      </p:sp>
      <p:sp>
        <p:nvSpPr>
          <p:cNvPr id="39956" name="TextBox 14">
            <a:extLst>
              <a:ext uri="{FF2B5EF4-FFF2-40B4-BE49-F238E27FC236}">
                <a16:creationId xmlns:a16="http://schemas.microsoft.com/office/drawing/2014/main" id="{9CDC0891-51F2-E40F-60D2-3689C72ED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7" y="1931988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2</a:t>
            </a:r>
            <a:r>
              <a:rPr lang="en-US" altLang="en-US" sz="2500" b="1"/>
              <a:t> </a:t>
            </a:r>
          </a:p>
        </p:txBody>
      </p:sp>
      <p:sp>
        <p:nvSpPr>
          <p:cNvPr id="39957" name="TextBox 15">
            <a:extLst>
              <a:ext uri="{FF2B5EF4-FFF2-40B4-BE49-F238E27FC236}">
                <a16:creationId xmlns:a16="http://schemas.microsoft.com/office/drawing/2014/main" id="{51254959-E863-960C-B8D8-E0A9D5B88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8923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3</a:t>
            </a:r>
            <a:r>
              <a:rPr lang="en-US" altLang="en-US" sz="2500" b="1"/>
              <a:t> </a:t>
            </a:r>
          </a:p>
        </p:txBody>
      </p:sp>
      <p:sp>
        <p:nvSpPr>
          <p:cNvPr id="39958" name="TextBox 16">
            <a:extLst>
              <a:ext uri="{FF2B5EF4-FFF2-40B4-BE49-F238E27FC236}">
                <a16:creationId xmlns:a16="http://schemas.microsoft.com/office/drawing/2014/main" id="{D3D73BCB-AA0A-804C-7204-D2BB15F45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4057651"/>
            <a:ext cx="11811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4</a:t>
            </a:r>
            <a:r>
              <a:rPr lang="en-US" altLang="en-US" sz="2500" b="1"/>
              <a:t> </a:t>
            </a:r>
          </a:p>
        </p:txBody>
      </p:sp>
      <p:sp>
        <p:nvSpPr>
          <p:cNvPr id="39959" name="TextBox 17">
            <a:extLst>
              <a:ext uri="{FF2B5EF4-FFF2-40B4-BE49-F238E27FC236}">
                <a16:creationId xmlns:a16="http://schemas.microsoft.com/office/drawing/2014/main" id="{AF308C96-0967-3B19-0628-11127CEE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1" y="4037013"/>
            <a:ext cx="11811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5</a:t>
            </a:r>
            <a:r>
              <a:rPr lang="en-US" altLang="en-US" sz="2500" b="1"/>
              <a:t> </a:t>
            </a:r>
          </a:p>
        </p:txBody>
      </p:sp>
      <p:sp>
        <p:nvSpPr>
          <p:cNvPr id="39960" name="TextBox 18">
            <a:extLst>
              <a:ext uri="{FF2B5EF4-FFF2-40B4-BE49-F238E27FC236}">
                <a16:creationId xmlns:a16="http://schemas.microsoft.com/office/drawing/2014/main" id="{E37F3C9C-CA2F-7EC1-0715-01C69B89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2" y="4037013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6</a:t>
            </a:r>
            <a:r>
              <a:rPr lang="en-US" altLang="en-US" sz="2500" b="1"/>
              <a:t> </a:t>
            </a:r>
          </a:p>
        </p:txBody>
      </p:sp>
      <p:sp>
        <p:nvSpPr>
          <p:cNvPr id="39961" name="TextBox 19">
            <a:extLst>
              <a:ext uri="{FF2B5EF4-FFF2-40B4-BE49-F238E27FC236}">
                <a16:creationId xmlns:a16="http://schemas.microsoft.com/office/drawing/2014/main" id="{3A79DE6C-4D0C-EBA3-8E3F-587EDC60E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2" y="6159500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9</a:t>
            </a:r>
            <a:r>
              <a:rPr lang="en-US" altLang="en-US" sz="2500" b="1"/>
              <a:t> </a:t>
            </a:r>
          </a:p>
        </p:txBody>
      </p:sp>
      <p:sp>
        <p:nvSpPr>
          <p:cNvPr id="39962" name="TextBox 20">
            <a:extLst>
              <a:ext uri="{FF2B5EF4-FFF2-40B4-BE49-F238E27FC236}">
                <a16:creationId xmlns:a16="http://schemas.microsoft.com/office/drawing/2014/main" id="{36F3A98D-715B-EA96-F53B-E66D2CEC8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9" y="61595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7</a:t>
            </a:r>
            <a:r>
              <a:rPr lang="en-US" altLang="en-US" sz="2500" b="1"/>
              <a:t> </a:t>
            </a:r>
          </a:p>
        </p:txBody>
      </p:sp>
      <p:sp>
        <p:nvSpPr>
          <p:cNvPr id="39963" name="TextBox 21">
            <a:extLst>
              <a:ext uri="{FF2B5EF4-FFF2-40B4-BE49-F238E27FC236}">
                <a16:creationId xmlns:a16="http://schemas.microsoft.com/office/drawing/2014/main" id="{C5BB71B7-DEE4-9E7E-1365-4972BDBB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61595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8</a:t>
            </a:r>
            <a:r>
              <a:rPr lang="en-US" altLang="en-US" sz="2500" b="1"/>
              <a:t> 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2">
          <a:extLst>
            <a:ext uri="{FF2B5EF4-FFF2-40B4-BE49-F238E27FC236}">
              <a16:creationId xmlns:a16="http://schemas.microsoft.com/office/drawing/2014/main" id="{9261D457-66DF-A60E-391C-A6B909BD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9B28DCA-E4E8-C84F-D39F-10A04C3C37F7}"/>
              </a:ext>
            </a:extLst>
          </p:cNvPr>
          <p:cNvGrpSpPr/>
          <p:nvPr/>
        </p:nvGrpSpPr>
        <p:grpSpPr>
          <a:xfrm>
            <a:off x="641505" y="2435063"/>
            <a:ext cx="2442483" cy="3630455"/>
            <a:chOff x="-14644" y="1993937"/>
            <a:chExt cx="1831862" cy="27228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AA1D60-7FDB-731A-A408-00CDCAE2A4F8}"/>
                </a:ext>
              </a:extLst>
            </p:cNvPr>
            <p:cNvSpPr/>
            <p:nvPr/>
          </p:nvSpPr>
          <p:spPr>
            <a:xfrm>
              <a:off x="-14644" y="2655941"/>
              <a:ext cx="1831862" cy="2060837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điều kiện tự nhiên.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id="{4B0E73C0-9E5E-989B-590C-1A616CE272BC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id="{CBF1A803-AF25-B957-886B-559D196E1DDD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id="{9F68C5DF-6B6D-B05A-C851-EB26D3ED8D7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A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72B3E3-91A9-67E6-8281-04B9A431D15D}"/>
              </a:ext>
            </a:extLst>
          </p:cNvPr>
          <p:cNvGrpSpPr/>
          <p:nvPr/>
        </p:nvGrpSpPr>
        <p:grpSpPr>
          <a:xfrm>
            <a:off x="3296674" y="2435063"/>
            <a:ext cx="2694157" cy="3630456"/>
            <a:chOff x="2258608" y="1996052"/>
            <a:chExt cx="2020618" cy="27228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DE8CC65-41D9-9392-18CA-C38EFDAAA66D}"/>
                </a:ext>
              </a:extLst>
            </p:cNvPr>
            <p:cNvSpPr/>
            <p:nvPr/>
          </p:nvSpPr>
          <p:spPr>
            <a:xfrm>
              <a:off x="2258608" y="2658057"/>
              <a:ext cx="2020618" cy="2060837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điều kiện kinh tế - xã hội.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id="{15AC36FC-920E-606F-7375-ACF7CFB6FB58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id="{4F6BEAD8-3533-5F45-2336-2829F99026B6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id="{CA1E1F5F-E19E-B210-5449-F2062AD8D44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37E085-6CBF-8D8E-BF03-8B01194BAEB8}"/>
              </a:ext>
            </a:extLst>
          </p:cNvPr>
          <p:cNvGrpSpPr/>
          <p:nvPr/>
        </p:nvGrpSpPr>
        <p:grpSpPr>
          <a:xfrm>
            <a:off x="6196448" y="2435064"/>
            <a:ext cx="2618773" cy="3539681"/>
            <a:chOff x="4305014" y="1993937"/>
            <a:chExt cx="1964080" cy="265476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7A4543-D12D-40D2-593C-F49C12575A4B}"/>
                </a:ext>
              </a:extLst>
            </p:cNvPr>
            <p:cNvSpPr/>
            <p:nvPr/>
          </p:nvSpPr>
          <p:spPr>
            <a:xfrm>
              <a:off x="4305014" y="2655941"/>
              <a:ext cx="1964080" cy="1992757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ảnh hưởng của tôn giáo.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id="{342B9113-C061-D106-7EBC-80CC97074603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id="{3ED790AA-5317-4C14-E80E-47040171CF7F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id="{A87F5464-2499-6B79-EF3B-5CCA11E749B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EE1862-2C40-C68F-CC7A-AFA41708C813}"/>
              </a:ext>
            </a:extLst>
          </p:cNvPr>
          <p:cNvGrpSpPr/>
          <p:nvPr/>
        </p:nvGrpSpPr>
        <p:grpSpPr>
          <a:xfrm>
            <a:off x="9022247" y="2428387"/>
            <a:ext cx="2694157" cy="3546357"/>
            <a:chOff x="6284878" y="1993937"/>
            <a:chExt cx="2020618" cy="26597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F87CBE-4F75-BB8A-05FA-D1D0162B89E3}"/>
                </a:ext>
              </a:extLst>
            </p:cNvPr>
            <p:cNvSpPr/>
            <p:nvPr/>
          </p:nvSpPr>
          <p:spPr>
            <a:xfrm>
              <a:off x="6284878" y="2655942"/>
              <a:ext cx="2020618" cy="199776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khả năng tiếp cận việc làm, giáo dục và dịch vụ y tế.</a:t>
              </a:r>
              <a:endParaRPr lang="en-US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id="{1B837145-5A24-C3C9-CD34-DE5EDC330C0B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id="{CC751A69-B0BF-4325-6C49-0799C01D92F4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id="{12A8E35A-9EC3-A1C1-6C73-2A57D506F044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D</a:t>
                </a:r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330BEC-0C87-3C2B-E076-2FA29F340C6D}"/>
              </a:ext>
            </a:extLst>
          </p:cNvPr>
          <p:cNvGrpSpPr/>
          <p:nvPr/>
        </p:nvGrpSpPr>
        <p:grpSpPr>
          <a:xfrm>
            <a:off x="815992" y="396253"/>
            <a:ext cx="10560016" cy="1798307"/>
            <a:chOff x="571746" y="213360"/>
            <a:chExt cx="7920012" cy="13487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D9AFD0D-A37E-7AA5-1BDD-DE9A5A00F0D8}"/>
                </a:ext>
              </a:extLst>
            </p:cNvPr>
            <p:cNvSpPr/>
            <p:nvPr/>
          </p:nvSpPr>
          <p:spPr>
            <a:xfrm>
              <a:off x="861060" y="213360"/>
              <a:ext cx="7630698" cy="1348730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1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Đâu không phải là nguyên nhân dẫn đến sự khác biệt </a:t>
              </a:r>
              <a:endParaRPr lang="en-US" sz="2667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 phân bố dân cư giữa đồng bằng và trung du, miền núi </a:t>
              </a:r>
              <a:endParaRPr lang="en-US" sz="2667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giữa thành thị và nông thôn?</a:t>
              </a:r>
              <a:endParaRPr lang="en-US" sz="2667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65EBEE-6005-7D8F-1D65-05F815362897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id="{15EF5B06-109B-59E3-7563-9E1DBE3E584C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193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id="{1E4C8572-AC07-8625-20DC-D7E673BE305B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4267" b="1"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4</a:t>
                </a:r>
                <a:endParaRPr sz="4267" b="1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60661031-9335-DCFC-B17E-7FBC6E4E3EAF}"/>
              </a:ext>
            </a:extLst>
          </p:cNvPr>
          <p:cNvSpPr/>
          <p:nvPr/>
        </p:nvSpPr>
        <p:spPr>
          <a:xfrm>
            <a:off x="6843453" y="5147014"/>
            <a:ext cx="1324764" cy="1315397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89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995CE38-A6DA-1E90-7173-EA9BFDAEF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40808" y="5906808"/>
            <a:ext cx="951192" cy="9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2">
          <a:extLst>
            <a:ext uri="{FF2B5EF4-FFF2-40B4-BE49-F238E27FC236}">
              <a16:creationId xmlns:a16="http://schemas.microsoft.com/office/drawing/2014/main" id="{72F44BC7-E625-69A2-F691-566DD09D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0F80BDF-A224-84DA-E9FA-1ABA13AFE5AC}"/>
              </a:ext>
            </a:extLst>
          </p:cNvPr>
          <p:cNvGrpSpPr/>
          <p:nvPr/>
        </p:nvGrpSpPr>
        <p:grpSpPr>
          <a:xfrm>
            <a:off x="641505" y="2625264"/>
            <a:ext cx="2442483" cy="3261877"/>
            <a:chOff x="-14644" y="1993937"/>
            <a:chExt cx="1831862" cy="244640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B27E50F-C3BE-17CB-6179-872AC9B1D710}"/>
                </a:ext>
              </a:extLst>
            </p:cNvPr>
            <p:cNvSpPr/>
            <p:nvPr/>
          </p:nvSpPr>
          <p:spPr>
            <a:xfrm>
              <a:off x="-14644" y="2655942"/>
              <a:ext cx="1831862" cy="1784403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Quá trình công nghiệp hóa, hiện đại hóa.</a:t>
              </a:r>
              <a:endParaRPr lang="en-US" sz="2667" b="1">
                <a:latin typeface="+mj-lt"/>
                <a:ea typeface="Calibri" panose="020F0502020204030204" pitchFamily="34" charset="0"/>
              </a:endParaRPr>
            </a:p>
          </p:txBody>
        </p:sp>
        <p:grpSp>
          <p:nvGrpSpPr>
            <p:cNvPr id="2412" name="Google Shape;2412;p42">
              <a:extLst>
                <a:ext uri="{FF2B5EF4-FFF2-40B4-BE49-F238E27FC236}">
                  <a16:creationId xmlns:a16="http://schemas.microsoft.com/office/drawing/2014/main" id="{C7840498-2D00-42C3-7F10-4C374F732929}"/>
                </a:ext>
              </a:extLst>
            </p:cNvPr>
            <p:cNvGrpSpPr/>
            <p:nvPr/>
          </p:nvGrpSpPr>
          <p:grpSpPr>
            <a:xfrm>
              <a:off x="581267" y="1993937"/>
              <a:ext cx="640080" cy="914400"/>
              <a:chOff x="5597411" y="2729877"/>
              <a:chExt cx="32414" cy="46844"/>
            </a:xfrm>
          </p:grpSpPr>
          <p:sp>
            <p:nvSpPr>
              <p:cNvPr id="2413" name="Google Shape;2413;p42">
                <a:extLst>
                  <a:ext uri="{FF2B5EF4-FFF2-40B4-BE49-F238E27FC236}">
                    <a16:creationId xmlns:a16="http://schemas.microsoft.com/office/drawing/2014/main" id="{4A2D81AD-07AD-83ED-F7EE-18D5C474B215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42">
                <a:extLst>
                  <a:ext uri="{FF2B5EF4-FFF2-40B4-BE49-F238E27FC236}">
                    <a16:creationId xmlns:a16="http://schemas.microsoft.com/office/drawing/2014/main" id="{59F9A6D2-4546-D99F-4013-A3201A4CE077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A</a:t>
                </a:r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19C774-E381-E592-5EAD-3DFDD337E498}"/>
              </a:ext>
            </a:extLst>
          </p:cNvPr>
          <p:cNvGrpSpPr/>
          <p:nvPr/>
        </p:nvGrpSpPr>
        <p:grpSpPr>
          <a:xfrm>
            <a:off x="3443844" y="2625264"/>
            <a:ext cx="2442483" cy="3261877"/>
            <a:chOff x="2368986" y="1996052"/>
            <a:chExt cx="1831862" cy="244640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7D0455-5764-5E8C-A1D7-D65EACF417D5}"/>
                </a:ext>
              </a:extLst>
            </p:cNvPr>
            <p:cNvSpPr/>
            <p:nvPr/>
          </p:nvSpPr>
          <p:spPr>
            <a:xfrm>
              <a:off x="2368986" y="2655942"/>
              <a:ext cx="1831862" cy="178651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Chương trình cải cách hành chính.</a:t>
              </a:r>
              <a:endParaRPr lang="en-US" sz="2667" b="1">
                <a:latin typeface="+mj-lt"/>
                <a:ea typeface="Calibri" panose="020F0502020204030204" pitchFamily="34" charset="0"/>
              </a:endParaRPr>
            </a:p>
          </p:txBody>
        </p:sp>
        <p:grpSp>
          <p:nvGrpSpPr>
            <p:cNvPr id="4" name="Google Shape;2412;p42">
              <a:extLst>
                <a:ext uri="{FF2B5EF4-FFF2-40B4-BE49-F238E27FC236}">
                  <a16:creationId xmlns:a16="http://schemas.microsoft.com/office/drawing/2014/main" id="{A517B01F-9ACD-11E7-13F4-6D6361CEBACC}"/>
                </a:ext>
              </a:extLst>
            </p:cNvPr>
            <p:cNvGrpSpPr/>
            <p:nvPr/>
          </p:nvGrpSpPr>
          <p:grpSpPr>
            <a:xfrm>
              <a:off x="2950048" y="1996052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Google Shape;2413;p42">
                <a:extLst>
                  <a:ext uri="{FF2B5EF4-FFF2-40B4-BE49-F238E27FC236}">
                    <a16:creationId xmlns:a16="http://schemas.microsoft.com/office/drawing/2014/main" id="{BB6E5070-B9C9-7939-AE7D-0ED7A61BB482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414;p42">
                <a:extLst>
                  <a:ext uri="{FF2B5EF4-FFF2-40B4-BE49-F238E27FC236}">
                    <a16:creationId xmlns:a16="http://schemas.microsoft.com/office/drawing/2014/main" id="{8BE078AD-1158-0C02-DB7B-C70055F8186D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B</a:t>
                </a:r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F2E438-B4B8-005C-810C-BAE67A8F5FA4}"/>
              </a:ext>
            </a:extLst>
          </p:cNvPr>
          <p:cNvGrpSpPr/>
          <p:nvPr/>
        </p:nvGrpSpPr>
        <p:grpSpPr>
          <a:xfrm>
            <a:off x="6246183" y="2625265"/>
            <a:ext cx="2442483" cy="3264697"/>
            <a:chOff x="4371143" y="1993937"/>
            <a:chExt cx="1831862" cy="244852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17FD8F-CCD9-B078-21A0-3A5959D8CD84}"/>
                </a:ext>
              </a:extLst>
            </p:cNvPr>
            <p:cNvSpPr/>
            <p:nvPr/>
          </p:nvSpPr>
          <p:spPr>
            <a:xfrm>
              <a:off x="4371143" y="2655942"/>
              <a:ext cx="1831862" cy="178651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Chương trình mục tiêu quốc gia xây dựng nông thôn mới.</a:t>
              </a:r>
              <a:endParaRPr lang="en-US" sz="2667" b="1">
                <a:latin typeface="+mj-lt"/>
                <a:ea typeface="Calibri" panose="020F0502020204030204" pitchFamily="34" charset="0"/>
              </a:endParaRPr>
            </a:p>
          </p:txBody>
        </p:sp>
        <p:grpSp>
          <p:nvGrpSpPr>
            <p:cNvPr id="7" name="Google Shape;2412;p42">
              <a:extLst>
                <a:ext uri="{FF2B5EF4-FFF2-40B4-BE49-F238E27FC236}">
                  <a16:creationId xmlns:a16="http://schemas.microsoft.com/office/drawing/2014/main" id="{C8109D5F-B9D0-F437-7C66-91ABC889F7BE}"/>
                </a:ext>
              </a:extLst>
            </p:cNvPr>
            <p:cNvGrpSpPr/>
            <p:nvPr/>
          </p:nvGrpSpPr>
          <p:grpSpPr>
            <a:xfrm>
              <a:off x="4967034" y="1993937"/>
              <a:ext cx="640080" cy="914400"/>
              <a:chOff x="5597411" y="2729877"/>
              <a:chExt cx="32414" cy="4684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Google Shape;2413;p42">
                <a:extLst>
                  <a:ext uri="{FF2B5EF4-FFF2-40B4-BE49-F238E27FC236}">
                    <a16:creationId xmlns:a16="http://schemas.microsoft.com/office/drawing/2014/main" id="{75CBA8F0-D992-3E1D-C679-6A7FA7D326B7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2414;p42">
                <a:extLst>
                  <a:ext uri="{FF2B5EF4-FFF2-40B4-BE49-F238E27FC236}">
                    <a16:creationId xmlns:a16="http://schemas.microsoft.com/office/drawing/2014/main" id="{8226D477-A0E9-98FF-2B8A-9BD0C1E8C00E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C</a:t>
                </a:r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6331BD-9E61-DDD7-BAAA-1413FB4C3B76}"/>
              </a:ext>
            </a:extLst>
          </p:cNvPr>
          <p:cNvGrpSpPr/>
          <p:nvPr/>
        </p:nvGrpSpPr>
        <p:grpSpPr>
          <a:xfrm>
            <a:off x="9041247" y="2625265"/>
            <a:ext cx="2442483" cy="3264697"/>
            <a:chOff x="6373605" y="1993937"/>
            <a:chExt cx="1831862" cy="244852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9F5C9C5-41FB-EEE0-901C-E0E659284B91}"/>
                </a:ext>
              </a:extLst>
            </p:cNvPr>
            <p:cNvSpPr/>
            <p:nvPr/>
          </p:nvSpPr>
          <p:spPr>
            <a:xfrm>
              <a:off x="6373605" y="2655942"/>
              <a:ext cx="1831862" cy="1786518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Chương trình mục tiêu quốc gia xây dựng nông thôn mới.</a:t>
              </a:r>
              <a:endParaRPr lang="en-US" sz="2667" b="1">
                <a:latin typeface="+mj-lt"/>
                <a:ea typeface="Calibri" panose="020F0502020204030204" pitchFamily="34" charset="0"/>
              </a:endParaRPr>
            </a:p>
          </p:txBody>
        </p:sp>
        <p:grpSp>
          <p:nvGrpSpPr>
            <p:cNvPr id="10" name="Google Shape;2412;p42">
              <a:extLst>
                <a:ext uri="{FF2B5EF4-FFF2-40B4-BE49-F238E27FC236}">
                  <a16:creationId xmlns:a16="http://schemas.microsoft.com/office/drawing/2014/main" id="{75AFAA30-5A98-63F4-5922-1306A183D79D}"/>
                </a:ext>
              </a:extLst>
            </p:cNvPr>
            <p:cNvGrpSpPr/>
            <p:nvPr/>
          </p:nvGrpSpPr>
          <p:grpSpPr>
            <a:xfrm>
              <a:off x="6969496" y="1993937"/>
              <a:ext cx="640080" cy="914400"/>
              <a:chOff x="5597411" y="2729877"/>
              <a:chExt cx="32414" cy="46844"/>
            </a:xfrm>
          </p:grpSpPr>
          <p:sp>
            <p:nvSpPr>
              <p:cNvPr id="11" name="Google Shape;2413;p42">
                <a:extLst>
                  <a:ext uri="{FF2B5EF4-FFF2-40B4-BE49-F238E27FC236}">
                    <a16:creationId xmlns:a16="http://schemas.microsoft.com/office/drawing/2014/main" id="{2D69C448-4A23-1989-A0C2-87F791499430}"/>
                  </a:ext>
                </a:extLst>
              </p:cNvPr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2414;p42">
                <a:extLst>
                  <a:ext uri="{FF2B5EF4-FFF2-40B4-BE49-F238E27FC236}">
                    <a16:creationId xmlns:a16="http://schemas.microsoft.com/office/drawing/2014/main" id="{55A71F8B-98BA-40FF-3E63-EB4DE9371A4F}"/>
                  </a:ext>
                </a:extLst>
              </p:cNvPr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3200" b="1">
                    <a:latin typeface="+mj-lt"/>
                    <a:ea typeface="Calibri"/>
                    <a:cs typeface="Calibri"/>
                    <a:sym typeface="Calibri"/>
                  </a:rPr>
                  <a:t>D</a:t>
                </a:r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98516A-A13A-8212-BF8E-F36EB6012535}"/>
              </a:ext>
            </a:extLst>
          </p:cNvPr>
          <p:cNvGrpSpPr/>
          <p:nvPr/>
        </p:nvGrpSpPr>
        <p:grpSpPr>
          <a:xfrm>
            <a:off x="815992" y="467361"/>
            <a:ext cx="10560016" cy="1845647"/>
            <a:chOff x="571746" y="30470"/>
            <a:chExt cx="7920012" cy="138423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F8A0A53-19AA-990F-0E7F-91AF36F21E35}"/>
                </a:ext>
              </a:extLst>
            </p:cNvPr>
            <p:cNvSpPr/>
            <p:nvPr/>
          </p:nvSpPr>
          <p:spPr>
            <a:xfrm>
              <a:off x="861060" y="30470"/>
              <a:ext cx="7630698" cy="1384235"/>
            </a:xfrm>
            <a:prstGeom prst="roundRect">
              <a:avLst>
                <a:gd name="adj" fmla="val 9056"/>
              </a:avLst>
            </a:prstGeom>
            <a:solidFill>
              <a:schemeClr val="accent6"/>
            </a:solidFill>
            <a:ln>
              <a:solidFill>
                <a:srgbClr val="00378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Đâu </a:t>
              </a:r>
              <a:r>
                <a:rPr lang="vi-VN" sz="2667" b="1" i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không phải </a:t>
              </a:r>
              <a:r>
                <a:rPr lang="vi-VN" sz="2667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là nguyên nhân thúc đẩy quá trình phát triển </a:t>
              </a:r>
              <a:endParaRPr lang="en-US" sz="2667" b="1">
                <a:solidFill>
                  <a:srgbClr val="0D0D0D"/>
                </a:solidFill>
                <a:latin typeface="+mj-lt"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kinh tế - xã hội nông thôn, làm thay đổi đặc điểm quần cư </a:t>
              </a:r>
              <a:endParaRPr lang="en-US" sz="2667" b="1">
                <a:solidFill>
                  <a:srgbClr val="0D0D0D"/>
                </a:solidFill>
                <a:latin typeface="+mj-lt"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667" b="1">
                  <a:solidFill>
                    <a:srgbClr val="0D0D0D"/>
                  </a:solidFill>
                  <a:latin typeface="+mj-lt"/>
                  <a:ea typeface="Calibri" panose="020F0502020204030204" pitchFamily="34" charset="0"/>
                </a:rPr>
                <a:t>thành thị và nông thôn?</a:t>
              </a:r>
              <a:endParaRPr lang="en-US" sz="2667" b="1">
                <a:latin typeface="+mj-lt"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EC75BD-5727-FD7E-F8AE-C6D5F1F9A03E}"/>
                </a:ext>
              </a:extLst>
            </p:cNvPr>
            <p:cNvGrpSpPr/>
            <p:nvPr/>
          </p:nvGrpSpPr>
          <p:grpSpPr>
            <a:xfrm>
              <a:off x="571746" y="411480"/>
              <a:ext cx="578627" cy="830874"/>
              <a:chOff x="562587" y="366960"/>
              <a:chExt cx="578627" cy="830874"/>
            </a:xfrm>
          </p:grpSpPr>
          <p:sp>
            <p:nvSpPr>
              <p:cNvPr id="13" name="Google Shape;2413;p42">
                <a:extLst>
                  <a:ext uri="{FF2B5EF4-FFF2-40B4-BE49-F238E27FC236}">
                    <a16:creationId xmlns:a16="http://schemas.microsoft.com/office/drawing/2014/main" id="{E2A31E80-2877-979A-A935-574BBBFE2688}"/>
                  </a:ext>
                </a:extLst>
              </p:cNvPr>
              <p:cNvSpPr/>
              <p:nvPr/>
            </p:nvSpPr>
            <p:spPr>
              <a:xfrm>
                <a:off x="562587" y="366960"/>
                <a:ext cx="578627" cy="83087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rgbClr val="00378A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3200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414;p42">
                <a:extLst>
                  <a:ext uri="{FF2B5EF4-FFF2-40B4-BE49-F238E27FC236}">
                    <a16:creationId xmlns:a16="http://schemas.microsoft.com/office/drawing/2014/main" id="{31DB7157-C76A-A873-954C-C1F4D7D30389}"/>
                  </a:ext>
                </a:extLst>
              </p:cNvPr>
              <p:cNvSpPr/>
              <p:nvPr/>
            </p:nvSpPr>
            <p:spPr>
              <a:xfrm>
                <a:off x="611329" y="425291"/>
                <a:ext cx="467557" cy="464568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r>
                  <a:rPr lang="en-US" sz="4267" b="1">
                    <a:latin typeface="+mj-lt"/>
                    <a:ea typeface="Calibri"/>
                    <a:cs typeface="Calibri"/>
                    <a:sym typeface="Calibri"/>
                  </a:rPr>
                  <a:t>5</a:t>
                </a:r>
                <a:endParaRPr sz="4267" b="1"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Freeform 17">
            <a:extLst>
              <a:ext uri="{FF2B5EF4-FFF2-40B4-BE49-F238E27FC236}">
                <a16:creationId xmlns:a16="http://schemas.microsoft.com/office/drawing/2014/main" id="{A37073AD-731F-3E9F-44A5-562A41D299D2}"/>
              </a:ext>
            </a:extLst>
          </p:cNvPr>
          <p:cNvSpPr/>
          <p:nvPr/>
        </p:nvSpPr>
        <p:spPr>
          <a:xfrm>
            <a:off x="4854337" y="5258713"/>
            <a:ext cx="1208281" cy="1123692"/>
          </a:xfrm>
          <a:custGeom>
            <a:avLst/>
            <a:gdLst/>
            <a:ahLst/>
            <a:cxnLst/>
            <a:rect l="l" t="t" r="r" b="b"/>
            <a:pathLst>
              <a:path w="2502303" h="2434532">
                <a:moveTo>
                  <a:pt x="0" y="0"/>
                </a:moveTo>
                <a:lnTo>
                  <a:pt x="2502303" y="0"/>
                </a:lnTo>
                <a:lnTo>
                  <a:pt x="2502303" y="2434532"/>
                </a:lnTo>
                <a:lnTo>
                  <a:pt x="0" y="243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89" b="1">
              <a:latin typeface="+mj-lt"/>
            </a:endParaRPr>
          </a:p>
        </p:txBody>
      </p:sp>
      <p:pic>
        <p:nvPicPr>
          <p:cNvPr id="31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1E2DEBC-070A-FA26-032A-076D6C1A4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40808" y="5906808"/>
            <a:ext cx="951192" cy="9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839827-C6CE-AAF2-1F57-1A58EF6A44DE}"/>
              </a:ext>
            </a:extLst>
          </p:cNvPr>
          <p:cNvSpPr txBox="1"/>
          <p:nvPr/>
        </p:nvSpPr>
        <p:spPr>
          <a:xfrm>
            <a:off x="1985301" y="1319253"/>
            <a:ext cx="4035479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" sz="4800" b="1">
                <a:solidFill>
                  <a:schemeClr val="accent6"/>
                </a:solidFill>
              </a:rPr>
              <a:t>LUYỆN TẬP</a:t>
            </a:r>
            <a:endParaRPr lang="en-US" sz="480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FDD69-2909-8097-623D-1ECABCAD7471}"/>
              </a:ext>
            </a:extLst>
          </p:cNvPr>
          <p:cNvSpPr txBox="1"/>
          <p:nvPr/>
        </p:nvSpPr>
        <p:spPr>
          <a:xfrm>
            <a:off x="1122679" y="2679979"/>
            <a:ext cx="5760720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i="1">
                <a:solidFill>
                  <a:srgbClr val="FF0000"/>
                </a:solidFill>
              </a:rPr>
              <a:t>Nhiệm vụ: </a:t>
            </a:r>
            <a:r>
              <a:rPr lang="vi-VN" sz="2667"/>
              <a:t>Dựa vào hình 2</a:t>
            </a:r>
            <a:r>
              <a:rPr lang="en-US" sz="2667"/>
              <a:t>:</a:t>
            </a:r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/>
              <a:t>X</a:t>
            </a:r>
            <a:r>
              <a:rPr lang="vi-VN" sz="2667"/>
              <a:t>ác định các địa phương có mật độ dân số trên 1000 người/km</a:t>
            </a:r>
            <a:r>
              <a:rPr lang="en-US" sz="2667" baseline="30000"/>
              <a:t>2</a:t>
            </a:r>
            <a:r>
              <a:rPr lang="vi-VN" sz="2667"/>
              <a:t>. </a:t>
            </a:r>
            <a:endParaRPr lang="en-US" sz="2667"/>
          </a:p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67"/>
              <a:t>Giải thích nguyên nhân.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63FC0-C494-79C7-123A-24D2B692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08890" y="-2361"/>
            <a:ext cx="45831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484CA1-9FDE-4F4E-73CA-D2E8F39CA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BE0C85-FDCE-E8FC-AF11-6F13C614C1C1}"/>
              </a:ext>
            </a:extLst>
          </p:cNvPr>
          <p:cNvSpPr/>
          <p:nvPr/>
        </p:nvSpPr>
        <p:spPr>
          <a:xfrm>
            <a:off x="0" y="406393"/>
            <a:ext cx="12192000" cy="955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  <a:r>
              <a:rPr lang="vi-VN" sz="3200" b="1">
                <a:solidFill>
                  <a:schemeClr val="bg1"/>
                </a:solidFill>
              </a:rPr>
              <a:t>ác địa phương có mật độ dân số trên 1 000 người/km</a:t>
            </a:r>
            <a:r>
              <a:rPr lang="en-US" sz="3200" b="1" baseline="30000">
                <a:solidFill>
                  <a:schemeClr val="bg1"/>
                </a:solidFill>
              </a:rPr>
              <a:t>2</a:t>
            </a:r>
            <a:r>
              <a:rPr lang="vi-VN" sz="3200" b="1">
                <a:solidFill>
                  <a:schemeClr val="bg1"/>
                </a:solidFill>
              </a:rPr>
              <a:t> </a:t>
            </a:r>
            <a:r>
              <a:rPr lang="en-US" sz="3200" b="1">
                <a:solidFill>
                  <a:schemeClr val="bg1"/>
                </a:solidFill>
              </a:rPr>
              <a:t>là: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E3C562-CF53-3F16-CAE9-04CBD05ED7C2}"/>
              </a:ext>
            </a:extLst>
          </p:cNvPr>
          <p:cNvGrpSpPr/>
          <p:nvPr/>
        </p:nvGrpSpPr>
        <p:grpSpPr>
          <a:xfrm>
            <a:off x="908619" y="1667913"/>
            <a:ext cx="2846949" cy="2381120"/>
            <a:chOff x="4577936" y="929119"/>
            <a:chExt cx="2135212" cy="17858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26FC302-142B-59EF-0356-9F385ACB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4" r="554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E14318-F4B2-4CB1-1F6E-93AF8BA0080B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Hà Nội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8F3DC2-35A7-6D99-4172-C075844D0188}"/>
              </a:ext>
            </a:extLst>
          </p:cNvPr>
          <p:cNvGrpSpPr/>
          <p:nvPr/>
        </p:nvGrpSpPr>
        <p:grpSpPr>
          <a:xfrm>
            <a:off x="2790572" y="4079789"/>
            <a:ext cx="2846949" cy="2381120"/>
            <a:chOff x="4577936" y="929119"/>
            <a:chExt cx="2135212" cy="17858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561E01-05EF-24B3-F320-E7782E14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2" r="542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B0583C-B153-B3F0-1648-23945BBA955B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Bắc Ninh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6AB776-407D-0DD1-6BAC-9B5FA5CC7BEE}"/>
              </a:ext>
            </a:extLst>
          </p:cNvPr>
          <p:cNvGrpSpPr/>
          <p:nvPr/>
        </p:nvGrpSpPr>
        <p:grpSpPr>
          <a:xfrm>
            <a:off x="4672526" y="1667913"/>
            <a:ext cx="2846949" cy="2381120"/>
            <a:chOff x="4577936" y="929119"/>
            <a:chExt cx="2135212" cy="17858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E217AB-CA7C-E933-7E71-713EC556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2" r="542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A8869-99AD-4A62-BAAD-20377EC9D9C7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vi-VN" sz="2133"/>
                <a:t>Hưng Yên</a:t>
              </a:r>
              <a:endParaRPr lang="en-US" sz="2133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CE10F-B8E3-2E05-ACFD-625D5F6B60C3}"/>
              </a:ext>
            </a:extLst>
          </p:cNvPr>
          <p:cNvGrpSpPr/>
          <p:nvPr/>
        </p:nvGrpSpPr>
        <p:grpSpPr>
          <a:xfrm>
            <a:off x="6678744" y="4079789"/>
            <a:ext cx="2846949" cy="2381120"/>
            <a:chOff x="4577936" y="929119"/>
            <a:chExt cx="2135212" cy="17858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5524DB-948D-FD90-FE2E-2AC91CA0D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639" r="7639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3142C3-4EF1-861C-8362-CAE934A1D063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Hải Dương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B2E686-EE00-1BF0-CFE4-71D24569D9E9}"/>
              </a:ext>
            </a:extLst>
          </p:cNvPr>
          <p:cNvGrpSpPr/>
          <p:nvPr/>
        </p:nvGrpSpPr>
        <p:grpSpPr>
          <a:xfrm>
            <a:off x="8436432" y="1667913"/>
            <a:ext cx="2846949" cy="2381120"/>
            <a:chOff x="4577936" y="929119"/>
            <a:chExt cx="2135212" cy="17858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09B693-5998-4588-6A84-BE3CA1A0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91" r="591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509CD1-28F8-95E8-31B4-EB5D2AF3DED0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Hải Phòng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2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484CA1-9FDE-4F4E-73CA-D2E8F39CA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BE0C85-FDCE-E8FC-AF11-6F13C614C1C1}"/>
              </a:ext>
            </a:extLst>
          </p:cNvPr>
          <p:cNvSpPr/>
          <p:nvPr/>
        </p:nvSpPr>
        <p:spPr>
          <a:xfrm>
            <a:off x="0" y="406393"/>
            <a:ext cx="12192000" cy="955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  <a:r>
              <a:rPr lang="vi-VN" sz="3200" b="1">
                <a:solidFill>
                  <a:schemeClr val="bg1"/>
                </a:solidFill>
              </a:rPr>
              <a:t>ác địa phương có mật độ dân số trên 1 000 người/km</a:t>
            </a:r>
            <a:r>
              <a:rPr lang="en-US" sz="3200" b="1" baseline="30000">
                <a:solidFill>
                  <a:schemeClr val="bg1"/>
                </a:solidFill>
              </a:rPr>
              <a:t>2</a:t>
            </a:r>
            <a:r>
              <a:rPr lang="vi-VN" sz="3200" b="1">
                <a:solidFill>
                  <a:schemeClr val="bg1"/>
                </a:solidFill>
              </a:rPr>
              <a:t> </a:t>
            </a:r>
            <a:r>
              <a:rPr lang="en-US" sz="3200" b="1">
                <a:solidFill>
                  <a:schemeClr val="bg1"/>
                </a:solidFill>
              </a:rPr>
              <a:t>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6AB776-407D-0DD1-6BAC-9B5FA5CC7BEE}"/>
              </a:ext>
            </a:extLst>
          </p:cNvPr>
          <p:cNvGrpSpPr/>
          <p:nvPr/>
        </p:nvGrpSpPr>
        <p:grpSpPr>
          <a:xfrm>
            <a:off x="3152580" y="1576473"/>
            <a:ext cx="2846949" cy="2381120"/>
            <a:chOff x="4577936" y="929119"/>
            <a:chExt cx="2135212" cy="17858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E217AB-CA7C-E933-7E71-713EC556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069" b="5069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A8869-99AD-4A62-BAAD-20377EC9D9C7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Nam Định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CE10F-B8E3-2E05-ACFD-625D5F6B60C3}"/>
              </a:ext>
            </a:extLst>
          </p:cNvPr>
          <p:cNvGrpSpPr/>
          <p:nvPr/>
        </p:nvGrpSpPr>
        <p:grpSpPr>
          <a:xfrm>
            <a:off x="234455" y="1576473"/>
            <a:ext cx="2846949" cy="2381120"/>
            <a:chOff x="4577936" y="929119"/>
            <a:chExt cx="2135212" cy="17858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5524DB-948D-FD90-FE2E-2AC91CA0D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42" r="2242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3142C3-4EF1-861C-8362-CAE934A1D063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Thái Bình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B2E686-EE00-1BF0-CFE4-71D24569D9E9}"/>
              </a:ext>
            </a:extLst>
          </p:cNvPr>
          <p:cNvGrpSpPr/>
          <p:nvPr/>
        </p:nvGrpSpPr>
        <p:grpSpPr>
          <a:xfrm>
            <a:off x="6070706" y="1576473"/>
            <a:ext cx="2846949" cy="2381120"/>
            <a:chOff x="4577936" y="929119"/>
            <a:chExt cx="2135212" cy="17858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09B693-5998-4588-6A84-BE3CA1A0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87" r="5487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509CD1-28F8-95E8-31B4-EB5D2AF3DED0}"/>
                </a:ext>
              </a:extLst>
            </p:cNvPr>
            <p:cNvSpPr txBox="1"/>
            <p:nvPr/>
          </p:nvSpPr>
          <p:spPr>
            <a:xfrm>
              <a:off x="4824277" y="2368181"/>
              <a:ext cx="1642530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Hà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0E02DC-26C8-ECAC-F510-39B8ADD6881B}"/>
              </a:ext>
            </a:extLst>
          </p:cNvPr>
          <p:cNvGrpSpPr/>
          <p:nvPr/>
        </p:nvGrpSpPr>
        <p:grpSpPr>
          <a:xfrm>
            <a:off x="8988831" y="1576473"/>
            <a:ext cx="2846949" cy="2381120"/>
            <a:chOff x="4577936" y="929119"/>
            <a:chExt cx="2135212" cy="17858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D10E9F-0194-4D58-B6A0-97D9B22C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632" r="8632"/>
            <a:stretch/>
          </p:blipFill>
          <p:spPr>
            <a:xfrm>
              <a:off x="4577936" y="929119"/>
              <a:ext cx="2135212" cy="1439062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E544FD-B03E-D250-6E5F-C64C4C479433}"/>
                </a:ext>
              </a:extLst>
            </p:cNvPr>
            <p:cNvSpPr txBox="1"/>
            <p:nvPr/>
          </p:nvSpPr>
          <p:spPr>
            <a:xfrm>
              <a:off x="4770895" y="2368181"/>
              <a:ext cx="1742377" cy="346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133"/>
                <a:t>TP. Hồ Chí Minh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91C420-345A-45FD-0EF2-1AF9D1D4C223}"/>
              </a:ext>
            </a:extLst>
          </p:cNvPr>
          <p:cNvSpPr/>
          <p:nvPr/>
        </p:nvSpPr>
        <p:spPr>
          <a:xfrm>
            <a:off x="715326" y="4194771"/>
            <a:ext cx="10710759" cy="2438400"/>
          </a:xfrm>
          <a:prstGeom prst="roundRect">
            <a:avLst>
              <a:gd name="adj" fmla="val 7971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67" b="1" i="1">
                <a:solidFill>
                  <a:srgbClr val="E1001A"/>
                </a:solidFill>
                <a:ea typeface="Times New Roman" panose="02020603050405020304" pitchFamily="18" charset="0"/>
              </a:rPr>
              <a:t>Giải thích: </a:t>
            </a:r>
            <a:r>
              <a:rPr lang="vi-VN" sz="2667">
                <a:solidFill>
                  <a:srgbClr val="000000"/>
                </a:solidFill>
                <a:ea typeface="Times New Roman" panose="02020603050405020304" pitchFamily="18" charset="0"/>
              </a:rPr>
              <a:t>Các địa phương trên đều nằm ở vùng đồng bằng, có điều kiện tự nhiên thuận lợi cho hoạt động sống và sản xuất, các điều kiện kinh tế - xã hội phát triển, khả năng tiếp cận việc làm tốt, giáo dục và dịch vụ y tế đảm bảo.</a:t>
            </a:r>
            <a:endParaRPr lang="en-US" sz="2667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B0EDF6-2024-AE51-91BF-A413763A5FC5}"/>
              </a:ext>
            </a:extLst>
          </p:cNvPr>
          <p:cNvSpPr txBox="1"/>
          <p:nvPr/>
        </p:nvSpPr>
        <p:spPr>
          <a:xfrm>
            <a:off x="4078261" y="687833"/>
            <a:ext cx="40354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" sz="4800" b="1">
                <a:solidFill>
                  <a:schemeClr val="tx1">
                    <a:lumMod val="75000"/>
                    <a:lumOff val="25000"/>
                  </a:schemeClr>
                </a:solidFill>
              </a:rPr>
              <a:t>VẬN DỤNG</a:t>
            </a:r>
            <a:endParaRPr lang="en-US" sz="4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3055B-FE06-6A08-A19F-437C80C42FFE}"/>
              </a:ext>
            </a:extLst>
          </p:cNvPr>
          <p:cNvSpPr txBox="1"/>
          <p:nvPr/>
        </p:nvSpPr>
        <p:spPr>
          <a:xfrm>
            <a:off x="701920" y="2472498"/>
            <a:ext cx="4306960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i="1">
                <a:solidFill>
                  <a:srgbClr val="FF0000"/>
                </a:solidFill>
              </a:rPr>
              <a:t>Nhiệm vụ: </a:t>
            </a:r>
            <a:r>
              <a:rPr lang="vi-VN" sz="2667"/>
              <a:t> Hãy tìm hiểu và viết báo cáo ngắn về đặc điểm loại hình quần cư em đang sống. </a:t>
            </a:r>
            <a:endParaRPr lang="en-US" sz="266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39F19-82A1-5F10-EAB1-0CAFBAAB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62881" y="1798012"/>
            <a:ext cx="6506983" cy="43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4" name="Google Shape;2384;p41"/>
          <p:cNvCxnSpPr/>
          <p:nvPr/>
        </p:nvCxnSpPr>
        <p:spPr>
          <a:xfrm>
            <a:off x="965200" y="3873067"/>
            <a:ext cx="1027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27880A-3646-DE3D-873B-67917F903222}"/>
              </a:ext>
            </a:extLst>
          </p:cNvPr>
          <p:cNvSpPr txBox="1"/>
          <p:nvPr/>
        </p:nvSpPr>
        <p:spPr>
          <a:xfrm>
            <a:off x="2733941" y="602361"/>
            <a:ext cx="6718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HƯỚNG DẪNTỰ HỌC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807879-3C47-1C62-537A-3A7E098D0A3C}"/>
              </a:ext>
            </a:extLst>
          </p:cNvPr>
          <p:cNvGrpSpPr/>
          <p:nvPr/>
        </p:nvGrpSpPr>
        <p:grpSpPr>
          <a:xfrm>
            <a:off x="1467761" y="2209746"/>
            <a:ext cx="2453640" cy="1821521"/>
            <a:chOff x="1100821" y="1657309"/>
            <a:chExt cx="1840230" cy="1366141"/>
          </a:xfrm>
        </p:grpSpPr>
        <p:grpSp>
          <p:nvGrpSpPr>
            <p:cNvPr id="2388" name="Google Shape;2388;p41"/>
            <p:cNvGrpSpPr/>
            <p:nvPr/>
          </p:nvGrpSpPr>
          <p:grpSpPr>
            <a:xfrm rot="10800000" flipH="1">
              <a:off x="1895551" y="2661013"/>
              <a:ext cx="250787" cy="362437"/>
              <a:chOff x="5597411" y="2729877"/>
              <a:chExt cx="32414" cy="46844"/>
            </a:xfrm>
          </p:grpSpPr>
          <p:sp>
            <p:nvSpPr>
              <p:cNvPr id="2389" name="Google Shape;2389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107C52-ADC4-1437-01AB-1D83784962F0}"/>
                </a:ext>
              </a:extLst>
            </p:cNvPr>
            <p:cNvSpPr txBox="1"/>
            <p:nvPr/>
          </p:nvSpPr>
          <p:spPr>
            <a:xfrm>
              <a:off x="1100821" y="1657309"/>
              <a:ext cx="1840230" cy="935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/>
                <a:t>Ôn lại kiến thức đã học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2E1156-6B89-065C-426D-133D6AAD50FE}"/>
              </a:ext>
            </a:extLst>
          </p:cNvPr>
          <p:cNvGrpSpPr/>
          <p:nvPr/>
        </p:nvGrpSpPr>
        <p:grpSpPr>
          <a:xfrm>
            <a:off x="3648296" y="3713118"/>
            <a:ext cx="2639336" cy="2419956"/>
            <a:chOff x="2736222" y="2784838"/>
            <a:chExt cx="1979502" cy="1814967"/>
          </a:xfrm>
        </p:grpSpPr>
        <p:grpSp>
          <p:nvGrpSpPr>
            <p:cNvPr id="2385" name="Google Shape;2385;p41"/>
            <p:cNvGrpSpPr/>
            <p:nvPr/>
          </p:nvGrpSpPr>
          <p:grpSpPr>
            <a:xfrm>
              <a:off x="3600588" y="2784838"/>
              <a:ext cx="250787" cy="362437"/>
              <a:chOff x="5597411" y="2729877"/>
              <a:chExt cx="32414" cy="46844"/>
            </a:xfrm>
          </p:grpSpPr>
          <p:sp>
            <p:nvSpPr>
              <p:cNvPr id="2386" name="Google Shape;2386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722429-7AA0-C688-50B0-DF4EB65F118C}"/>
                </a:ext>
              </a:extLst>
            </p:cNvPr>
            <p:cNvSpPr txBox="1"/>
            <p:nvPr/>
          </p:nvSpPr>
          <p:spPr>
            <a:xfrm>
              <a:off x="2736222" y="3202307"/>
              <a:ext cx="1979502" cy="139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/>
                <a:t>Hoàn thành phần Vận dụng SGK tr.135.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62853-645D-D7CF-0718-F6A19153DA7A}"/>
              </a:ext>
            </a:extLst>
          </p:cNvPr>
          <p:cNvGrpSpPr/>
          <p:nvPr/>
        </p:nvGrpSpPr>
        <p:grpSpPr>
          <a:xfrm>
            <a:off x="7039869" y="3713118"/>
            <a:ext cx="4826000" cy="2293480"/>
            <a:chOff x="5279902" y="2784838"/>
            <a:chExt cx="3619500" cy="1720110"/>
          </a:xfrm>
        </p:grpSpPr>
        <p:grpSp>
          <p:nvGrpSpPr>
            <p:cNvPr id="2396" name="Google Shape;2396;p41"/>
            <p:cNvGrpSpPr/>
            <p:nvPr/>
          </p:nvGrpSpPr>
          <p:grpSpPr>
            <a:xfrm>
              <a:off x="6997652" y="2784838"/>
              <a:ext cx="250787" cy="362437"/>
              <a:chOff x="5597411" y="2729877"/>
              <a:chExt cx="32414" cy="46844"/>
            </a:xfrm>
          </p:grpSpPr>
          <p:sp>
            <p:nvSpPr>
              <p:cNvPr id="2397" name="Google Shape;2397;p41"/>
              <p:cNvSpPr/>
              <p:nvPr/>
            </p:nvSpPr>
            <p:spPr>
              <a:xfrm>
                <a:off x="5597411" y="2729877"/>
                <a:ext cx="32414" cy="46844"/>
              </a:xfrm>
              <a:custGeom>
                <a:avLst/>
                <a:gdLst/>
                <a:ahLst/>
                <a:cxnLst/>
                <a:rect l="l" t="t" r="r" b="b"/>
                <a:pathLst>
                  <a:path w="32414" h="46844" extrusionOk="0">
                    <a:moveTo>
                      <a:pt x="16206" y="0"/>
                    </a:moveTo>
                    <a:cubicBezTo>
                      <a:pt x="2942" y="392"/>
                      <a:pt x="-1592" y="10018"/>
                      <a:pt x="479" y="21491"/>
                    </a:cubicBezTo>
                    <a:cubicBezTo>
                      <a:pt x="2550" y="32964"/>
                      <a:pt x="16206" y="46844"/>
                      <a:pt x="16206" y="46844"/>
                    </a:cubicBezTo>
                    <a:cubicBezTo>
                      <a:pt x="16206" y="46844"/>
                      <a:pt x="29918" y="32964"/>
                      <a:pt x="31932" y="21491"/>
                    </a:cubicBezTo>
                    <a:cubicBezTo>
                      <a:pt x="34003" y="10018"/>
                      <a:pt x="29526" y="448"/>
                      <a:pt x="16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41"/>
              <p:cNvSpPr/>
              <p:nvPr/>
            </p:nvSpPr>
            <p:spPr>
              <a:xfrm>
                <a:off x="5600521" y="2733738"/>
                <a:ext cx="26192" cy="26192"/>
              </a:xfrm>
              <a:custGeom>
                <a:avLst/>
                <a:gdLst/>
                <a:ahLst/>
                <a:cxnLst/>
                <a:rect l="l" t="t" r="r" b="b"/>
                <a:pathLst>
                  <a:path w="26192" h="26192" extrusionOk="0">
                    <a:moveTo>
                      <a:pt x="26192" y="13096"/>
                    </a:moveTo>
                    <a:cubicBezTo>
                      <a:pt x="26192" y="20316"/>
                      <a:pt x="20316" y="26193"/>
                      <a:pt x="13096" y="26193"/>
                    </a:cubicBezTo>
                    <a:cubicBezTo>
                      <a:pt x="5876" y="26193"/>
                      <a:pt x="0" y="20316"/>
                      <a:pt x="0" y="13096"/>
                    </a:cubicBezTo>
                    <a:cubicBezTo>
                      <a:pt x="0" y="5876"/>
                      <a:pt x="5876" y="0"/>
                      <a:pt x="13096" y="0"/>
                    </a:cubicBezTo>
                    <a:cubicBezTo>
                      <a:pt x="20372" y="56"/>
                      <a:pt x="26192" y="5876"/>
                      <a:pt x="26192" y="130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endParaRPr sz="24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A3287-45E1-7124-507B-249D92E63D65}"/>
                </a:ext>
              </a:extLst>
            </p:cNvPr>
            <p:cNvSpPr txBox="1"/>
            <p:nvPr/>
          </p:nvSpPr>
          <p:spPr>
            <a:xfrm>
              <a:off x="5279902" y="3107450"/>
              <a:ext cx="3619500" cy="139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/>
                <a:t>Đọc và t</a:t>
              </a:r>
              <a:r>
                <a:rPr lang="vi-VN" sz="2667"/>
                <a:t>ìm hiểu trước </a:t>
              </a:r>
              <a:r>
                <a:rPr lang="vi-VN" sz="2667" b="1" i="1"/>
                <a:t>Bài 3: Thực hành: Phân tích vấn đề việc làm ở địa phương.</a:t>
              </a:r>
              <a:endParaRPr lang="en-US" sz="2667" b="1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D5352AD7-6630-6A59-6BD0-2759FBF15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26" y="107949"/>
            <a:ext cx="2654300" cy="59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3,6,8,9</a:t>
            </a:r>
            <a:b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miền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1,2,4,5,7</a:t>
            </a:r>
          </a:p>
        </p:txBody>
      </p:sp>
      <p:pic>
        <p:nvPicPr>
          <p:cNvPr id="41986" name="Picture 10" descr="Ðào tạo, sử dụng cán bộ dân tộc thiểu số ở các tỉnh miền núi phía bắc">
            <a:extLst>
              <a:ext uri="{FF2B5EF4-FFF2-40B4-BE49-F238E27FC236}">
                <a16:creationId xmlns:a16="http://schemas.microsoft.com/office/drawing/2014/main" id="{EF423ABD-CE6A-6A04-25F5-20D5309F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" y="207963"/>
            <a:ext cx="29749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3">
            <a:extLst>
              <a:ext uri="{FF2B5EF4-FFF2-40B4-BE49-F238E27FC236}">
                <a16:creationId xmlns:a16="http://schemas.microsoft.com/office/drawing/2014/main" id="{6CD867E8-5C66-FFAB-6124-E592467A4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1" y="122338"/>
            <a:ext cx="14330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88" name="Picture 12" descr="Chính sách đặc thù cho vùng dân tộc thiểu số, miền núi">
            <a:extLst>
              <a:ext uri="{FF2B5EF4-FFF2-40B4-BE49-F238E27FC236}">
                <a16:creationId xmlns:a16="http://schemas.microsoft.com/office/drawing/2014/main" id="{EECE8B72-530B-3459-EDE8-C20EAE72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207963"/>
            <a:ext cx="294798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5">
            <a:extLst>
              <a:ext uri="{FF2B5EF4-FFF2-40B4-BE49-F238E27FC236}">
                <a16:creationId xmlns:a16="http://schemas.microsoft.com/office/drawing/2014/main" id="{005111C9-8F0F-5CD9-E469-4A7EE800F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4" y="122338"/>
            <a:ext cx="135731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90" name="Picture 14" descr="Đồng bằng sông Cửu Long vào top 11 điểm đến năm 2015 | Cảnh Đẹp Blog">
            <a:extLst>
              <a:ext uri="{FF2B5EF4-FFF2-40B4-BE49-F238E27FC236}">
                <a16:creationId xmlns:a16="http://schemas.microsoft.com/office/drawing/2014/main" id="{1E35F2E2-9FA4-9F2F-56DC-7A94EEA5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254001"/>
            <a:ext cx="32162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17">
            <a:extLst>
              <a:ext uri="{FF2B5EF4-FFF2-40B4-BE49-F238E27FC236}">
                <a16:creationId xmlns:a16="http://schemas.microsoft.com/office/drawing/2014/main" id="{16A78486-2924-429E-03B5-1BE370287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2298008"/>
            <a:ext cx="18148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92" name="Picture 16" descr="Độc đáo kiến trúc nhà trình tường của đồng bào dân tộc miền núi phía Bắc -  Báo Thái Nguyên điện tử">
            <a:extLst>
              <a:ext uri="{FF2B5EF4-FFF2-40B4-BE49-F238E27FC236}">
                <a16:creationId xmlns:a16="http://schemas.microsoft.com/office/drawing/2014/main" id="{B3FFEA06-080A-E7B3-6B1A-BA529873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" y="2581275"/>
            <a:ext cx="29749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Rectangle 19">
            <a:extLst>
              <a:ext uri="{FF2B5EF4-FFF2-40B4-BE49-F238E27FC236}">
                <a16:creationId xmlns:a16="http://schemas.microsoft.com/office/drawing/2014/main" id="{5284448D-564E-095A-44EF-2D2DD941C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2274989"/>
            <a:ext cx="194960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94" name="Picture 18" descr="Ngôi nhà ở truyền thống các dân tộc thiểu số miền núi phía Bắc - Một dạng">
            <a:extLst>
              <a:ext uri="{FF2B5EF4-FFF2-40B4-BE49-F238E27FC236}">
                <a16:creationId xmlns:a16="http://schemas.microsoft.com/office/drawing/2014/main" id="{FD2C6A22-391E-DF8A-50B2-A71EAFB5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2581277"/>
            <a:ext cx="2974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Rectangle 21">
            <a:extLst>
              <a:ext uri="{FF2B5EF4-FFF2-40B4-BE49-F238E27FC236}">
                <a16:creationId xmlns:a16="http://schemas.microsoft.com/office/drawing/2014/main" id="{649987CB-8132-B50C-356E-C01B62760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1" y="236706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96" name="Picture 20" descr="Bình Dương: Phát triển nhà ở đáp ứng tốt nhu cầu người dân">
            <a:extLst>
              <a:ext uri="{FF2B5EF4-FFF2-40B4-BE49-F238E27FC236}">
                <a16:creationId xmlns:a16="http://schemas.microsoft.com/office/drawing/2014/main" id="{B2C8FC9D-4F18-4419-6840-21CF9247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2581277"/>
            <a:ext cx="318611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Rectangle 23">
            <a:extLst>
              <a:ext uri="{FF2B5EF4-FFF2-40B4-BE49-F238E27FC236}">
                <a16:creationId xmlns:a16="http://schemas.microsoft.com/office/drawing/2014/main" id="{72F843D1-AA10-D4B4-6A6B-DD6381425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4538764"/>
            <a:ext cx="19165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1998" name="Picture 22" descr="Ruộng bậc thang - động lực phát triển vùng dân tộc thiểu số phía Bắc |  Thông Tin Đối Ngoại - Ban Tuyên giáo Trung ương">
            <a:extLst>
              <a:ext uri="{FF2B5EF4-FFF2-40B4-BE49-F238E27FC236}">
                <a16:creationId xmlns:a16="http://schemas.microsoft.com/office/drawing/2014/main" id="{CC3D9F46-F044-D23D-5411-E402A820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" y="4692651"/>
            <a:ext cx="29749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Rectangle 25">
            <a:extLst>
              <a:ext uri="{FF2B5EF4-FFF2-40B4-BE49-F238E27FC236}">
                <a16:creationId xmlns:a16="http://schemas.microsoft.com/office/drawing/2014/main" id="{C324099A-2A1F-1824-5810-BCBEA812B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6" y="4535589"/>
            <a:ext cx="196945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2000" name="Picture 24" descr="2 khu biệt thự 100 tỉ đồng mỗi căn của giới siêu giàu khu Đông Sài Gòn">
            <a:extLst>
              <a:ext uri="{FF2B5EF4-FFF2-40B4-BE49-F238E27FC236}">
                <a16:creationId xmlns:a16="http://schemas.microsoft.com/office/drawing/2014/main" id="{AEE1F12E-1049-B208-6AC7-FA4F7D65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4689477"/>
            <a:ext cx="2974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Rectangle 27">
            <a:extLst>
              <a:ext uri="{FF2B5EF4-FFF2-40B4-BE49-F238E27FC236}">
                <a16:creationId xmlns:a16="http://schemas.microsoft.com/office/drawing/2014/main" id="{36D87AAD-8193-3A1B-E91C-71AE0E8C9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2" y="4530826"/>
            <a:ext cx="19123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/>
          </a:p>
        </p:txBody>
      </p:sp>
      <p:pic>
        <p:nvPicPr>
          <p:cNvPr id="42002" name="Picture 26" descr="Thành phố Hồ Chí Minh: Tình hình ùn tắc giao thông ngày càng nghiêm trọng">
            <a:extLst>
              <a:ext uri="{FF2B5EF4-FFF2-40B4-BE49-F238E27FC236}">
                <a16:creationId xmlns:a16="http://schemas.microsoft.com/office/drawing/2014/main" id="{2559C89D-2ECF-F012-B032-DCF32B64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2" y="4684714"/>
            <a:ext cx="31861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Box 13">
            <a:extLst>
              <a:ext uri="{FF2B5EF4-FFF2-40B4-BE49-F238E27FC236}">
                <a16:creationId xmlns:a16="http://schemas.microsoft.com/office/drawing/2014/main" id="{E70524B8-4A49-50BA-17D6-23B87CE04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9" y="1900239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1</a:t>
            </a:r>
            <a:r>
              <a:rPr lang="en-US" altLang="en-US" sz="2500" b="1"/>
              <a:t> </a:t>
            </a:r>
          </a:p>
        </p:txBody>
      </p:sp>
      <p:sp>
        <p:nvSpPr>
          <p:cNvPr id="42004" name="TextBox 14">
            <a:extLst>
              <a:ext uri="{FF2B5EF4-FFF2-40B4-BE49-F238E27FC236}">
                <a16:creationId xmlns:a16="http://schemas.microsoft.com/office/drawing/2014/main" id="{E9C7E550-4856-74E6-BF89-674127249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7" y="1931988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2</a:t>
            </a:r>
            <a:r>
              <a:rPr lang="en-US" altLang="en-US" sz="2500" b="1"/>
              <a:t> </a:t>
            </a:r>
          </a:p>
        </p:txBody>
      </p:sp>
      <p:sp>
        <p:nvSpPr>
          <p:cNvPr id="42005" name="TextBox 15">
            <a:extLst>
              <a:ext uri="{FF2B5EF4-FFF2-40B4-BE49-F238E27FC236}">
                <a16:creationId xmlns:a16="http://schemas.microsoft.com/office/drawing/2014/main" id="{C169E476-C106-D793-0F0B-463538EA7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8923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3</a:t>
            </a:r>
            <a:r>
              <a:rPr lang="en-US" altLang="en-US" sz="2500" b="1"/>
              <a:t> </a:t>
            </a:r>
          </a:p>
        </p:txBody>
      </p:sp>
      <p:sp>
        <p:nvSpPr>
          <p:cNvPr id="42006" name="TextBox 16">
            <a:extLst>
              <a:ext uri="{FF2B5EF4-FFF2-40B4-BE49-F238E27FC236}">
                <a16:creationId xmlns:a16="http://schemas.microsoft.com/office/drawing/2014/main" id="{C6AEC014-6FCA-823E-94C5-27873C5A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4057651"/>
            <a:ext cx="11811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4</a:t>
            </a:r>
            <a:r>
              <a:rPr lang="en-US" altLang="en-US" sz="2500" b="1"/>
              <a:t> </a:t>
            </a:r>
          </a:p>
        </p:txBody>
      </p:sp>
      <p:sp>
        <p:nvSpPr>
          <p:cNvPr id="42007" name="TextBox 17">
            <a:extLst>
              <a:ext uri="{FF2B5EF4-FFF2-40B4-BE49-F238E27FC236}">
                <a16:creationId xmlns:a16="http://schemas.microsoft.com/office/drawing/2014/main" id="{89C98593-BD59-AB88-6706-AEFECFB08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1" y="4037013"/>
            <a:ext cx="1181100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5</a:t>
            </a:r>
            <a:r>
              <a:rPr lang="en-US" altLang="en-US" sz="2500" b="1"/>
              <a:t> </a:t>
            </a:r>
          </a:p>
        </p:txBody>
      </p:sp>
      <p:sp>
        <p:nvSpPr>
          <p:cNvPr id="42008" name="TextBox 18">
            <a:extLst>
              <a:ext uri="{FF2B5EF4-FFF2-40B4-BE49-F238E27FC236}">
                <a16:creationId xmlns:a16="http://schemas.microsoft.com/office/drawing/2014/main" id="{76FED660-E450-BCC4-37F2-FBA3E1927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2" y="4037013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6</a:t>
            </a:r>
            <a:r>
              <a:rPr lang="en-US" altLang="en-US" sz="2500" b="1"/>
              <a:t> </a:t>
            </a:r>
          </a:p>
        </p:txBody>
      </p:sp>
      <p:sp>
        <p:nvSpPr>
          <p:cNvPr id="42009" name="TextBox 19">
            <a:extLst>
              <a:ext uri="{FF2B5EF4-FFF2-40B4-BE49-F238E27FC236}">
                <a16:creationId xmlns:a16="http://schemas.microsoft.com/office/drawing/2014/main" id="{E2D91C8D-04D5-7688-2309-E55DE9F72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952" y="6159500"/>
            <a:ext cx="1179513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9</a:t>
            </a:r>
            <a:r>
              <a:rPr lang="en-US" altLang="en-US" sz="2500" b="1"/>
              <a:t> </a:t>
            </a:r>
          </a:p>
        </p:txBody>
      </p:sp>
      <p:sp>
        <p:nvSpPr>
          <p:cNvPr id="42010" name="TextBox 20">
            <a:extLst>
              <a:ext uri="{FF2B5EF4-FFF2-40B4-BE49-F238E27FC236}">
                <a16:creationId xmlns:a16="http://schemas.microsoft.com/office/drawing/2014/main" id="{0A5D105F-9A6C-7275-AB69-FF02030A5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9" y="61595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7</a:t>
            </a:r>
            <a:r>
              <a:rPr lang="en-US" altLang="en-US" sz="2500" b="1"/>
              <a:t> </a:t>
            </a:r>
          </a:p>
        </p:txBody>
      </p:sp>
      <p:sp>
        <p:nvSpPr>
          <p:cNvPr id="42011" name="TextBox 21">
            <a:extLst>
              <a:ext uri="{FF2B5EF4-FFF2-40B4-BE49-F238E27FC236}">
                <a16:creationId xmlns:a16="http://schemas.microsoft.com/office/drawing/2014/main" id="{DB493719-3201-58A0-31A5-97101F80B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6159500"/>
            <a:ext cx="1179512" cy="477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 b="1">
                <a:cs typeface="Times New Roman" panose="02020603050405020304" pitchFamily="18" charset="0"/>
              </a:rPr>
              <a:t>Hình 8</a:t>
            </a:r>
            <a:r>
              <a:rPr lang="en-US" altLang="en-US" sz="2500" b="1"/>
              <a:t> 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89CED-543F-E92B-E2B6-AB4ECA7D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DDDEA-8AB2-4BB9-99BD-E839901B57A9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45528F-44EA-6131-27B3-A3A57C9F4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1" y="-41323"/>
            <a:ext cx="12030419" cy="686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4267" b="1" dirty="0" err="1">
                <a:solidFill>
                  <a:srgbClr val="7030A0"/>
                </a:solidFill>
              </a:rPr>
              <a:t>Điều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kiện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tự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nhiên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và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kinh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tế</a:t>
            </a:r>
            <a:r>
              <a:rPr lang="en-US" altLang="en-US" sz="4267" b="1" dirty="0">
                <a:solidFill>
                  <a:srgbClr val="7030A0"/>
                </a:solidFill>
              </a:rPr>
              <a:t> - </a:t>
            </a:r>
            <a:r>
              <a:rPr lang="en-US" altLang="en-US" sz="4267" b="1" dirty="0" err="1">
                <a:solidFill>
                  <a:srgbClr val="7030A0"/>
                </a:solidFill>
              </a:rPr>
              <a:t>xã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hội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khác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nhau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tạo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nên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bức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tranh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phân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bố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dân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cư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khá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đa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dạng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giữa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đồng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bằng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và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miền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núi</a:t>
            </a:r>
            <a:r>
              <a:rPr lang="en-US" altLang="en-US" sz="4267" b="1" dirty="0">
                <a:solidFill>
                  <a:srgbClr val="7030A0"/>
                </a:solidFill>
              </a:rPr>
              <a:t>, </a:t>
            </a:r>
            <a:r>
              <a:rPr lang="en-US" altLang="en-US" sz="4267" b="1" dirty="0" err="1">
                <a:solidFill>
                  <a:srgbClr val="7030A0"/>
                </a:solidFill>
              </a:rPr>
              <a:t>thành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thị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và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nông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thôn</a:t>
            </a:r>
            <a:r>
              <a:rPr lang="en-US" altLang="en-US" sz="4267" b="1" dirty="0">
                <a:solidFill>
                  <a:srgbClr val="7030A0"/>
                </a:solidFill>
              </a:rPr>
              <a:t>. </a:t>
            </a:r>
            <a:r>
              <a:rPr lang="en-US" altLang="en-US" sz="4267" b="1" dirty="0" err="1">
                <a:solidFill>
                  <a:srgbClr val="7030A0"/>
                </a:solidFill>
              </a:rPr>
              <a:t>Hiện</a:t>
            </a:r>
            <a:r>
              <a:rPr lang="en-US" altLang="en-US" sz="4267" b="1" dirty="0">
                <a:solidFill>
                  <a:srgbClr val="7030A0"/>
                </a:solidFill>
              </a:rPr>
              <a:t> nay, </a:t>
            </a:r>
            <a:r>
              <a:rPr lang="en-US" altLang="en-US" sz="4267" b="1" dirty="0" err="1">
                <a:solidFill>
                  <a:srgbClr val="7030A0"/>
                </a:solidFill>
              </a:rPr>
              <a:t>dân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cư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nước</a:t>
            </a:r>
            <a:r>
              <a:rPr lang="en-US" altLang="en-US" sz="4267" b="1" dirty="0">
                <a:solidFill>
                  <a:srgbClr val="7030A0"/>
                </a:solidFill>
              </a:rPr>
              <a:t> ta </a:t>
            </a:r>
            <a:r>
              <a:rPr lang="en-US" altLang="en-US" sz="4267" b="1" dirty="0" err="1">
                <a:solidFill>
                  <a:srgbClr val="7030A0"/>
                </a:solidFill>
              </a:rPr>
              <a:t>đang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phân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bố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như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thế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nào</a:t>
            </a:r>
            <a:r>
              <a:rPr lang="en-US" altLang="en-US" sz="4267" b="1" dirty="0">
                <a:solidFill>
                  <a:srgbClr val="7030A0"/>
                </a:solidFill>
              </a:rPr>
              <a:t>? </a:t>
            </a:r>
            <a:r>
              <a:rPr lang="en-US" altLang="en-US" sz="4267" b="1" dirty="0" err="1">
                <a:solidFill>
                  <a:srgbClr val="7030A0"/>
                </a:solidFill>
              </a:rPr>
              <a:t>Quần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cư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nông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thôn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và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quần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cư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thành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thị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có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sự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khác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biệt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ra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sao</a:t>
            </a:r>
            <a:r>
              <a:rPr lang="en-US" altLang="en-US" sz="4267" b="1" dirty="0">
                <a:solidFill>
                  <a:srgbClr val="7030A0"/>
                </a:solidFill>
              </a:rPr>
              <a:t>? </a:t>
            </a:r>
            <a:r>
              <a:rPr lang="en-US" altLang="en-US" sz="4267" b="1" dirty="0" err="1">
                <a:solidFill>
                  <a:srgbClr val="7030A0"/>
                </a:solidFill>
              </a:rPr>
              <a:t>Chúng</a:t>
            </a:r>
            <a:r>
              <a:rPr lang="en-US" altLang="en-US" sz="4267" b="1" dirty="0">
                <a:solidFill>
                  <a:srgbClr val="7030A0"/>
                </a:solidFill>
              </a:rPr>
              <a:t> ta </a:t>
            </a:r>
            <a:r>
              <a:rPr lang="en-US" altLang="en-US" sz="4267" b="1" dirty="0" err="1">
                <a:solidFill>
                  <a:srgbClr val="7030A0"/>
                </a:solidFill>
              </a:rPr>
              <a:t>cùng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tìm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hiểu</a:t>
            </a:r>
            <a:r>
              <a:rPr lang="en-US" altLang="en-US" sz="4267" b="1" dirty="0">
                <a:solidFill>
                  <a:srgbClr val="7030A0"/>
                </a:solidFill>
              </a:rPr>
              <a:t> qua </a:t>
            </a:r>
            <a:r>
              <a:rPr lang="en-US" altLang="en-US" sz="4267" b="1" dirty="0" err="1">
                <a:solidFill>
                  <a:srgbClr val="7030A0"/>
                </a:solidFill>
              </a:rPr>
              <a:t>nội</a:t>
            </a:r>
            <a:r>
              <a:rPr lang="en-US" altLang="en-US" sz="4267" b="1" dirty="0">
                <a:solidFill>
                  <a:srgbClr val="7030A0"/>
                </a:solidFill>
              </a:rPr>
              <a:t> dung </a:t>
            </a:r>
            <a:r>
              <a:rPr lang="en-US" altLang="en-US" sz="4267" b="1" dirty="0" err="1">
                <a:solidFill>
                  <a:srgbClr val="7030A0"/>
                </a:solidFill>
              </a:rPr>
              <a:t>bài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học</a:t>
            </a:r>
            <a:r>
              <a:rPr lang="en-US" altLang="en-US" sz="4267" b="1" dirty="0">
                <a:solidFill>
                  <a:srgbClr val="7030A0"/>
                </a:solidFill>
              </a:rPr>
              <a:t> </a:t>
            </a:r>
            <a:r>
              <a:rPr lang="en-US" altLang="en-US" sz="4267" b="1" dirty="0" err="1">
                <a:solidFill>
                  <a:srgbClr val="7030A0"/>
                </a:solidFill>
              </a:rPr>
              <a:t>hôm</a:t>
            </a:r>
            <a:r>
              <a:rPr lang="en-US" altLang="en-US" sz="4267" b="1" dirty="0">
                <a:solidFill>
                  <a:srgbClr val="7030A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985485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F218C1-4D6A-307C-56F8-BB80ED0B71CA}"/>
              </a:ext>
            </a:extLst>
          </p:cNvPr>
          <p:cNvSpPr/>
          <p:nvPr/>
        </p:nvSpPr>
        <p:spPr>
          <a:xfrm>
            <a:off x="208225" y="147132"/>
            <a:ext cx="4487204" cy="1229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BAB02-7C81-3C05-E2ED-A102A947E71A}"/>
              </a:ext>
            </a:extLst>
          </p:cNvPr>
          <p:cNvSpPr txBox="1"/>
          <p:nvPr/>
        </p:nvSpPr>
        <p:spPr>
          <a:xfrm>
            <a:off x="4259856" y="147132"/>
            <a:ext cx="7723921" cy="1944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BỐ DÂN CƯ VÀ CÁC LOẠI HÌNH QUẦN CƯ</a:t>
            </a:r>
            <a:endParaRPr lang="en-US" sz="42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8" descr="Quần cư là gì? Đặc điểm và Cách phân loại quần cư – Địa lý 10 - tbtvn.org">
            <a:extLst>
              <a:ext uri="{FF2B5EF4-FFF2-40B4-BE49-F238E27FC236}">
                <a16:creationId xmlns:a16="http://schemas.microsoft.com/office/drawing/2014/main" id="{BA9727E5-9EF2-F5C2-5D9E-0E09B46E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09022"/>
            <a:ext cx="6368633" cy="44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Địa lí 7 Bài 3: Quần cư. Đô thị hoá">
            <a:extLst>
              <a:ext uri="{FF2B5EF4-FFF2-40B4-BE49-F238E27FC236}">
                <a16:creationId xmlns:a16="http://schemas.microsoft.com/office/drawing/2014/main" id="{54479953-A690-1B1E-30B3-1ED45ADD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34" y="2406321"/>
            <a:ext cx="5802217" cy="44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9"/>
          <p:cNvSpPr/>
          <p:nvPr/>
        </p:nvSpPr>
        <p:spPr>
          <a:xfrm>
            <a:off x="8430546" y="762475"/>
            <a:ext cx="1771641" cy="5258967"/>
          </a:xfrm>
          <a:custGeom>
            <a:avLst/>
            <a:gdLst/>
            <a:ahLst/>
            <a:cxnLst/>
            <a:rect l="l" t="t" r="r" b="b"/>
            <a:pathLst>
              <a:path w="258006" h="765869" extrusionOk="0">
                <a:moveTo>
                  <a:pt x="189839" y="726690"/>
                </a:moveTo>
                <a:lnTo>
                  <a:pt x="196835" y="553361"/>
                </a:lnTo>
                <a:lnTo>
                  <a:pt x="258006" y="554760"/>
                </a:lnTo>
                <a:lnTo>
                  <a:pt x="227784" y="449375"/>
                </a:lnTo>
                <a:cubicBezTo>
                  <a:pt x="231702" y="443219"/>
                  <a:pt x="236515" y="433705"/>
                  <a:pt x="237243" y="423295"/>
                </a:cubicBezTo>
                <a:lnTo>
                  <a:pt x="237690" y="402699"/>
                </a:lnTo>
                <a:lnTo>
                  <a:pt x="237690" y="402699"/>
                </a:lnTo>
                <a:lnTo>
                  <a:pt x="241328" y="240508"/>
                </a:lnTo>
                <a:lnTo>
                  <a:pt x="250675" y="236534"/>
                </a:lnTo>
                <a:lnTo>
                  <a:pt x="249835" y="214875"/>
                </a:lnTo>
                <a:cubicBezTo>
                  <a:pt x="246421" y="196182"/>
                  <a:pt x="232821" y="180903"/>
                  <a:pt x="214576" y="175419"/>
                </a:cubicBezTo>
                <a:lnTo>
                  <a:pt x="210099" y="174075"/>
                </a:lnTo>
                <a:cubicBezTo>
                  <a:pt x="209595" y="140216"/>
                  <a:pt x="208644" y="95666"/>
                  <a:pt x="207189" y="64997"/>
                </a:cubicBezTo>
                <a:cubicBezTo>
                  <a:pt x="206349" y="47759"/>
                  <a:pt x="199969" y="34159"/>
                  <a:pt x="191574" y="23582"/>
                </a:cubicBezTo>
                <a:cubicBezTo>
                  <a:pt x="179653" y="8582"/>
                  <a:pt x="161128" y="411"/>
                  <a:pt x="141987" y="19"/>
                </a:cubicBezTo>
                <a:cubicBezTo>
                  <a:pt x="122847" y="-428"/>
                  <a:pt x="103986" y="6903"/>
                  <a:pt x="91394" y="21343"/>
                </a:cubicBezTo>
                <a:cubicBezTo>
                  <a:pt x="82495" y="31528"/>
                  <a:pt x="75555" y="44849"/>
                  <a:pt x="73932" y="62030"/>
                </a:cubicBezTo>
                <a:cubicBezTo>
                  <a:pt x="71078" y="92644"/>
                  <a:pt x="68168" y="137082"/>
                  <a:pt x="66097" y="170885"/>
                </a:cubicBezTo>
                <a:lnTo>
                  <a:pt x="61452" y="172061"/>
                </a:lnTo>
                <a:cubicBezTo>
                  <a:pt x="42983" y="176706"/>
                  <a:pt x="28711" y="191313"/>
                  <a:pt x="24458" y="209894"/>
                </a:cubicBezTo>
                <a:lnTo>
                  <a:pt x="22666" y="231497"/>
                </a:lnTo>
                <a:lnTo>
                  <a:pt x="31565" y="235751"/>
                </a:lnTo>
                <a:lnTo>
                  <a:pt x="27928" y="398054"/>
                </a:lnTo>
                <a:lnTo>
                  <a:pt x="27928" y="398054"/>
                </a:lnTo>
                <a:lnTo>
                  <a:pt x="27480" y="418649"/>
                </a:lnTo>
                <a:cubicBezTo>
                  <a:pt x="27703" y="428556"/>
                  <a:pt x="31733" y="437902"/>
                  <a:pt x="35259" y="444226"/>
                </a:cubicBezTo>
                <a:lnTo>
                  <a:pt x="0" y="549052"/>
                </a:lnTo>
                <a:lnTo>
                  <a:pt x="63075" y="550451"/>
                </a:lnTo>
                <a:lnTo>
                  <a:pt x="63354" y="723612"/>
                </a:lnTo>
                <a:lnTo>
                  <a:pt x="63187" y="723667"/>
                </a:lnTo>
                <a:cubicBezTo>
                  <a:pt x="40688" y="730160"/>
                  <a:pt x="15447" y="735028"/>
                  <a:pt x="8843" y="743535"/>
                </a:cubicBezTo>
                <a:cubicBezTo>
                  <a:pt x="3414" y="750531"/>
                  <a:pt x="8339" y="760717"/>
                  <a:pt x="17182" y="760941"/>
                </a:cubicBezTo>
                <a:lnTo>
                  <a:pt x="101300" y="762844"/>
                </a:lnTo>
                <a:lnTo>
                  <a:pt x="101915" y="735756"/>
                </a:lnTo>
                <a:lnTo>
                  <a:pt x="101915" y="735756"/>
                </a:lnTo>
                <a:lnTo>
                  <a:pt x="121336" y="551850"/>
                </a:lnTo>
                <a:lnTo>
                  <a:pt x="137734" y="552242"/>
                </a:lnTo>
                <a:lnTo>
                  <a:pt x="149543" y="736876"/>
                </a:lnTo>
                <a:lnTo>
                  <a:pt x="149655" y="736876"/>
                </a:lnTo>
                <a:lnTo>
                  <a:pt x="149655" y="736876"/>
                </a:lnTo>
                <a:lnTo>
                  <a:pt x="149039" y="763963"/>
                </a:lnTo>
                <a:lnTo>
                  <a:pt x="233157" y="765866"/>
                </a:lnTo>
                <a:cubicBezTo>
                  <a:pt x="242000" y="766090"/>
                  <a:pt x="247429" y="756072"/>
                  <a:pt x="242280" y="748852"/>
                </a:cubicBezTo>
                <a:cubicBezTo>
                  <a:pt x="236123" y="740010"/>
                  <a:pt x="211778" y="734021"/>
                  <a:pt x="189839" y="726690"/>
                </a:cubicBezTo>
                <a:close/>
                <a:moveTo>
                  <a:pt x="195380" y="290150"/>
                </a:moveTo>
                <a:cubicBezTo>
                  <a:pt x="201872" y="287072"/>
                  <a:pt x="204670" y="280468"/>
                  <a:pt x="207916" y="272353"/>
                </a:cubicBezTo>
                <a:cubicBezTo>
                  <a:pt x="208588" y="270730"/>
                  <a:pt x="209203" y="268995"/>
                  <a:pt x="209763" y="267316"/>
                </a:cubicBezTo>
                <a:lnTo>
                  <a:pt x="207245" y="377962"/>
                </a:lnTo>
                <a:lnTo>
                  <a:pt x="204502" y="368447"/>
                </a:lnTo>
                <a:lnTo>
                  <a:pt x="203607" y="368447"/>
                </a:lnTo>
                <a:cubicBezTo>
                  <a:pt x="192022" y="329495"/>
                  <a:pt x="195380" y="290150"/>
                  <a:pt x="195380" y="290150"/>
                </a:cubicBezTo>
                <a:close/>
                <a:moveTo>
                  <a:pt x="75555" y="287464"/>
                </a:moveTo>
                <a:cubicBezTo>
                  <a:pt x="75555" y="287464"/>
                  <a:pt x="76227" y="326921"/>
                  <a:pt x="62851" y="365201"/>
                </a:cubicBezTo>
                <a:lnTo>
                  <a:pt x="61843" y="365201"/>
                </a:lnTo>
                <a:lnTo>
                  <a:pt x="59549" y="371974"/>
                </a:lnTo>
                <a:lnTo>
                  <a:pt x="62011" y="263230"/>
                </a:lnTo>
                <a:cubicBezTo>
                  <a:pt x="62571" y="265245"/>
                  <a:pt x="63131" y="267204"/>
                  <a:pt x="63858" y="269163"/>
                </a:cubicBezTo>
                <a:cubicBezTo>
                  <a:pt x="66712" y="277390"/>
                  <a:pt x="69231" y="284106"/>
                  <a:pt x="75555" y="287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4" name="Google Shape;2284;p39"/>
          <p:cNvSpPr/>
          <p:nvPr/>
        </p:nvSpPr>
        <p:spPr>
          <a:xfrm>
            <a:off x="10150232" y="739449"/>
            <a:ext cx="1686137" cy="5228960"/>
          </a:xfrm>
          <a:custGeom>
            <a:avLst/>
            <a:gdLst/>
            <a:ahLst/>
            <a:cxnLst/>
            <a:rect l="l" t="t" r="r" b="b"/>
            <a:pathLst>
              <a:path w="245554" h="761499" extrusionOk="0">
                <a:moveTo>
                  <a:pt x="245555" y="249793"/>
                </a:moveTo>
                <a:lnTo>
                  <a:pt x="245555" y="249122"/>
                </a:lnTo>
                <a:lnTo>
                  <a:pt x="245555" y="249122"/>
                </a:lnTo>
                <a:lnTo>
                  <a:pt x="245163" y="210841"/>
                </a:lnTo>
                <a:cubicBezTo>
                  <a:pt x="241749" y="192092"/>
                  <a:pt x="228149" y="176869"/>
                  <a:pt x="209904" y="171440"/>
                </a:cubicBezTo>
                <a:lnTo>
                  <a:pt x="168097" y="158960"/>
                </a:lnTo>
                <a:lnTo>
                  <a:pt x="159030" y="156218"/>
                </a:lnTo>
                <a:lnTo>
                  <a:pt x="159030" y="156218"/>
                </a:lnTo>
                <a:lnTo>
                  <a:pt x="158863" y="156161"/>
                </a:lnTo>
                <a:lnTo>
                  <a:pt x="159422" y="131256"/>
                </a:lnTo>
                <a:cubicBezTo>
                  <a:pt x="167705" y="124148"/>
                  <a:pt x="173022" y="113739"/>
                  <a:pt x="173302" y="101986"/>
                </a:cubicBezTo>
                <a:lnTo>
                  <a:pt x="173414" y="98068"/>
                </a:lnTo>
                <a:cubicBezTo>
                  <a:pt x="173470" y="98068"/>
                  <a:pt x="173526" y="98068"/>
                  <a:pt x="173582" y="98068"/>
                </a:cubicBezTo>
                <a:cubicBezTo>
                  <a:pt x="181249" y="98236"/>
                  <a:pt x="187573" y="92192"/>
                  <a:pt x="187741" y="84524"/>
                </a:cubicBezTo>
                <a:cubicBezTo>
                  <a:pt x="187797" y="81614"/>
                  <a:pt x="186958" y="78872"/>
                  <a:pt x="185447" y="76577"/>
                </a:cubicBezTo>
                <a:lnTo>
                  <a:pt x="186006" y="52847"/>
                </a:lnTo>
                <a:cubicBezTo>
                  <a:pt x="186678" y="24304"/>
                  <a:pt x="164011" y="631"/>
                  <a:pt x="135468" y="15"/>
                </a:cubicBezTo>
                <a:cubicBezTo>
                  <a:pt x="106925" y="-657"/>
                  <a:pt x="83252" y="22009"/>
                  <a:pt x="82636" y="50552"/>
                </a:cubicBezTo>
                <a:lnTo>
                  <a:pt x="82076" y="75626"/>
                </a:lnTo>
                <a:cubicBezTo>
                  <a:pt x="81013" y="77528"/>
                  <a:pt x="80341" y="79767"/>
                  <a:pt x="80285" y="82118"/>
                </a:cubicBezTo>
                <a:cubicBezTo>
                  <a:pt x="80117" y="89785"/>
                  <a:pt x="86162" y="96109"/>
                  <a:pt x="93829" y="96277"/>
                </a:cubicBezTo>
                <a:cubicBezTo>
                  <a:pt x="93885" y="96277"/>
                  <a:pt x="93941" y="96277"/>
                  <a:pt x="93997" y="96277"/>
                </a:cubicBezTo>
                <a:lnTo>
                  <a:pt x="93885" y="100195"/>
                </a:lnTo>
                <a:cubicBezTo>
                  <a:pt x="93605" y="111948"/>
                  <a:pt x="98475" y="122581"/>
                  <a:pt x="106422" y="130025"/>
                </a:cubicBezTo>
                <a:lnTo>
                  <a:pt x="105862" y="154650"/>
                </a:lnTo>
                <a:lnTo>
                  <a:pt x="105135" y="154818"/>
                </a:lnTo>
                <a:lnTo>
                  <a:pt x="105135" y="154818"/>
                </a:lnTo>
                <a:lnTo>
                  <a:pt x="91703" y="158176"/>
                </a:lnTo>
                <a:lnTo>
                  <a:pt x="91703" y="158176"/>
                </a:lnTo>
                <a:lnTo>
                  <a:pt x="53086" y="167859"/>
                </a:lnTo>
                <a:cubicBezTo>
                  <a:pt x="34617" y="172504"/>
                  <a:pt x="20345" y="187111"/>
                  <a:pt x="16092" y="205636"/>
                </a:cubicBezTo>
                <a:lnTo>
                  <a:pt x="12846" y="243805"/>
                </a:lnTo>
                <a:lnTo>
                  <a:pt x="12846" y="243805"/>
                </a:lnTo>
                <a:lnTo>
                  <a:pt x="12846" y="244029"/>
                </a:lnTo>
                <a:lnTo>
                  <a:pt x="12846" y="244029"/>
                </a:lnTo>
                <a:lnTo>
                  <a:pt x="12846" y="244029"/>
                </a:lnTo>
                <a:lnTo>
                  <a:pt x="9488" y="393627"/>
                </a:lnTo>
                <a:lnTo>
                  <a:pt x="21576" y="393907"/>
                </a:lnTo>
                <a:lnTo>
                  <a:pt x="21129" y="414503"/>
                </a:lnTo>
                <a:cubicBezTo>
                  <a:pt x="21408" y="425081"/>
                  <a:pt x="25942" y="434987"/>
                  <a:pt x="29580" y="441255"/>
                </a:cubicBezTo>
                <a:cubicBezTo>
                  <a:pt x="31986" y="445397"/>
                  <a:pt x="36799" y="447076"/>
                  <a:pt x="41109" y="445453"/>
                </a:cubicBezTo>
                <a:cubicBezTo>
                  <a:pt x="44523" y="443606"/>
                  <a:pt x="45978" y="439240"/>
                  <a:pt x="44467" y="435435"/>
                </a:cubicBezTo>
                <a:lnTo>
                  <a:pt x="42508" y="430342"/>
                </a:lnTo>
                <a:cubicBezTo>
                  <a:pt x="41724" y="428271"/>
                  <a:pt x="41221" y="426088"/>
                  <a:pt x="41109" y="423849"/>
                </a:cubicBezTo>
                <a:cubicBezTo>
                  <a:pt x="40941" y="420380"/>
                  <a:pt x="40717" y="415399"/>
                  <a:pt x="40997" y="414559"/>
                </a:cubicBezTo>
                <a:cubicBezTo>
                  <a:pt x="41444" y="413216"/>
                  <a:pt x="45306" y="411145"/>
                  <a:pt x="45306" y="411145"/>
                </a:cubicBezTo>
                <a:lnTo>
                  <a:pt x="46258" y="428719"/>
                </a:lnTo>
                <a:cubicBezTo>
                  <a:pt x="46426" y="431573"/>
                  <a:pt x="48608" y="433812"/>
                  <a:pt x="51239" y="433868"/>
                </a:cubicBezTo>
                <a:cubicBezTo>
                  <a:pt x="52022" y="433868"/>
                  <a:pt x="52806" y="433700"/>
                  <a:pt x="53477" y="433364"/>
                </a:cubicBezTo>
                <a:lnTo>
                  <a:pt x="43627" y="714484"/>
                </a:lnTo>
                <a:cubicBezTo>
                  <a:pt x="21129" y="720976"/>
                  <a:pt x="8872" y="730770"/>
                  <a:pt x="2268" y="739221"/>
                </a:cubicBezTo>
                <a:cubicBezTo>
                  <a:pt x="-3161" y="746217"/>
                  <a:pt x="1764" y="756403"/>
                  <a:pt x="10607" y="756627"/>
                </a:cubicBezTo>
                <a:lnTo>
                  <a:pt x="94725" y="758530"/>
                </a:lnTo>
                <a:lnTo>
                  <a:pt x="95340" y="731442"/>
                </a:lnTo>
                <a:lnTo>
                  <a:pt x="124947" y="451105"/>
                </a:lnTo>
                <a:lnTo>
                  <a:pt x="142968" y="732505"/>
                </a:lnTo>
                <a:lnTo>
                  <a:pt x="143024" y="732505"/>
                </a:lnTo>
                <a:lnTo>
                  <a:pt x="143024" y="732505"/>
                </a:lnTo>
                <a:lnTo>
                  <a:pt x="142408" y="759593"/>
                </a:lnTo>
                <a:lnTo>
                  <a:pt x="226526" y="761496"/>
                </a:lnTo>
                <a:cubicBezTo>
                  <a:pt x="235369" y="761720"/>
                  <a:pt x="240798" y="751702"/>
                  <a:pt x="235649" y="744482"/>
                </a:cubicBezTo>
                <a:cubicBezTo>
                  <a:pt x="229437" y="735695"/>
                  <a:pt x="217628" y="725398"/>
                  <a:pt x="195465" y="717898"/>
                </a:cubicBezTo>
                <a:lnTo>
                  <a:pt x="194289" y="717842"/>
                </a:lnTo>
                <a:lnTo>
                  <a:pt x="197144" y="436162"/>
                </a:lnTo>
                <a:cubicBezTo>
                  <a:pt x="197927" y="436778"/>
                  <a:pt x="198935" y="437170"/>
                  <a:pt x="199998" y="437170"/>
                </a:cubicBezTo>
                <a:cubicBezTo>
                  <a:pt x="202628" y="437226"/>
                  <a:pt x="204923" y="435099"/>
                  <a:pt x="205203" y="432244"/>
                </a:cubicBezTo>
                <a:lnTo>
                  <a:pt x="206938" y="414727"/>
                </a:lnTo>
                <a:cubicBezTo>
                  <a:pt x="206938" y="414727"/>
                  <a:pt x="210688" y="416910"/>
                  <a:pt x="211079" y="418309"/>
                </a:cubicBezTo>
                <a:cubicBezTo>
                  <a:pt x="211303" y="419204"/>
                  <a:pt x="210912" y="424129"/>
                  <a:pt x="210520" y="427599"/>
                </a:cubicBezTo>
                <a:cubicBezTo>
                  <a:pt x="210296" y="429838"/>
                  <a:pt x="209736" y="431965"/>
                  <a:pt x="208841" y="433980"/>
                </a:cubicBezTo>
                <a:lnTo>
                  <a:pt x="206602" y="438960"/>
                </a:lnTo>
                <a:cubicBezTo>
                  <a:pt x="204923" y="442655"/>
                  <a:pt x="206154" y="447132"/>
                  <a:pt x="209512" y="449091"/>
                </a:cubicBezTo>
                <a:cubicBezTo>
                  <a:pt x="213710" y="450937"/>
                  <a:pt x="218579" y="449483"/>
                  <a:pt x="221209" y="445453"/>
                </a:cubicBezTo>
                <a:cubicBezTo>
                  <a:pt x="225127" y="439352"/>
                  <a:pt x="230164" y="429614"/>
                  <a:pt x="230891" y="419092"/>
                </a:cubicBezTo>
                <a:lnTo>
                  <a:pt x="231339" y="398497"/>
                </a:lnTo>
                <a:lnTo>
                  <a:pt x="231339" y="398497"/>
                </a:lnTo>
                <a:lnTo>
                  <a:pt x="231339" y="398497"/>
                </a:lnTo>
                <a:lnTo>
                  <a:pt x="242309" y="398721"/>
                </a:lnTo>
                <a:lnTo>
                  <a:pt x="245555" y="249793"/>
                </a:lnTo>
                <a:lnTo>
                  <a:pt x="245555" y="249793"/>
                </a:lnTo>
                <a:lnTo>
                  <a:pt x="245555" y="249793"/>
                </a:lnTo>
                <a:close/>
                <a:moveTo>
                  <a:pt x="52358" y="394635"/>
                </a:moveTo>
                <a:lnTo>
                  <a:pt x="52358" y="394635"/>
                </a:lnTo>
                <a:lnTo>
                  <a:pt x="55772" y="244868"/>
                </a:lnTo>
                <a:lnTo>
                  <a:pt x="55772" y="244868"/>
                </a:lnTo>
                <a:lnTo>
                  <a:pt x="52750" y="378965"/>
                </a:lnTo>
                <a:lnTo>
                  <a:pt x="55212" y="379020"/>
                </a:lnTo>
                <a:lnTo>
                  <a:pt x="54429" y="400735"/>
                </a:lnTo>
                <a:cubicBezTo>
                  <a:pt x="53757" y="398441"/>
                  <a:pt x="52974" y="396202"/>
                  <a:pt x="52358" y="394635"/>
                </a:cubicBezTo>
                <a:close/>
                <a:moveTo>
                  <a:pt x="197311" y="405996"/>
                </a:moveTo>
                <a:lnTo>
                  <a:pt x="197536" y="382266"/>
                </a:lnTo>
                <a:lnTo>
                  <a:pt x="199550" y="382323"/>
                </a:lnTo>
                <a:lnTo>
                  <a:pt x="199215" y="397993"/>
                </a:lnTo>
                <a:lnTo>
                  <a:pt x="200278" y="397993"/>
                </a:lnTo>
                <a:lnTo>
                  <a:pt x="200278" y="397993"/>
                </a:lnTo>
                <a:lnTo>
                  <a:pt x="200334" y="397993"/>
                </a:lnTo>
                <a:cubicBezTo>
                  <a:pt x="199382" y="399952"/>
                  <a:pt x="198207" y="402974"/>
                  <a:pt x="197311" y="4059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39"/>
          <p:cNvSpPr/>
          <p:nvPr/>
        </p:nvSpPr>
        <p:spPr>
          <a:xfrm>
            <a:off x="7763914" y="1819431"/>
            <a:ext cx="1686137" cy="5228960"/>
          </a:xfrm>
          <a:custGeom>
            <a:avLst/>
            <a:gdLst/>
            <a:ahLst/>
            <a:cxnLst/>
            <a:rect l="l" t="t" r="r" b="b"/>
            <a:pathLst>
              <a:path w="245554" h="761499" extrusionOk="0">
                <a:moveTo>
                  <a:pt x="208729" y="434147"/>
                </a:moveTo>
                <a:lnTo>
                  <a:pt x="206490" y="439128"/>
                </a:lnTo>
                <a:cubicBezTo>
                  <a:pt x="204811" y="442822"/>
                  <a:pt x="206042" y="447300"/>
                  <a:pt x="209400" y="449258"/>
                </a:cubicBezTo>
                <a:cubicBezTo>
                  <a:pt x="213598" y="451105"/>
                  <a:pt x="218467" y="449650"/>
                  <a:pt x="221097" y="445621"/>
                </a:cubicBezTo>
                <a:cubicBezTo>
                  <a:pt x="225015" y="439520"/>
                  <a:pt x="230052" y="429782"/>
                  <a:pt x="230780" y="419260"/>
                </a:cubicBezTo>
                <a:lnTo>
                  <a:pt x="231227" y="398664"/>
                </a:lnTo>
                <a:lnTo>
                  <a:pt x="242197" y="398889"/>
                </a:lnTo>
                <a:lnTo>
                  <a:pt x="245555" y="249122"/>
                </a:lnTo>
                <a:lnTo>
                  <a:pt x="245555" y="249122"/>
                </a:lnTo>
                <a:lnTo>
                  <a:pt x="245163" y="210841"/>
                </a:lnTo>
                <a:cubicBezTo>
                  <a:pt x="241749" y="192092"/>
                  <a:pt x="228149" y="176869"/>
                  <a:pt x="209904" y="171440"/>
                </a:cubicBezTo>
                <a:lnTo>
                  <a:pt x="167369" y="158736"/>
                </a:lnTo>
                <a:lnTo>
                  <a:pt x="159030" y="156217"/>
                </a:lnTo>
                <a:lnTo>
                  <a:pt x="159030" y="156217"/>
                </a:lnTo>
                <a:lnTo>
                  <a:pt x="158863" y="156161"/>
                </a:lnTo>
                <a:lnTo>
                  <a:pt x="159422" y="131256"/>
                </a:lnTo>
                <a:cubicBezTo>
                  <a:pt x="167705" y="124148"/>
                  <a:pt x="173022" y="113739"/>
                  <a:pt x="173302" y="101986"/>
                </a:cubicBezTo>
                <a:lnTo>
                  <a:pt x="173414" y="98068"/>
                </a:lnTo>
                <a:cubicBezTo>
                  <a:pt x="173470" y="98068"/>
                  <a:pt x="173526" y="98068"/>
                  <a:pt x="173582" y="98068"/>
                </a:cubicBezTo>
                <a:cubicBezTo>
                  <a:pt x="181249" y="98236"/>
                  <a:pt x="187573" y="92192"/>
                  <a:pt x="187741" y="84524"/>
                </a:cubicBezTo>
                <a:cubicBezTo>
                  <a:pt x="187797" y="81614"/>
                  <a:pt x="186958" y="78872"/>
                  <a:pt x="185447" y="76577"/>
                </a:cubicBezTo>
                <a:lnTo>
                  <a:pt x="186006" y="52847"/>
                </a:lnTo>
                <a:cubicBezTo>
                  <a:pt x="186678" y="24304"/>
                  <a:pt x="164011" y="630"/>
                  <a:pt x="135468" y="15"/>
                </a:cubicBezTo>
                <a:cubicBezTo>
                  <a:pt x="106925" y="-657"/>
                  <a:pt x="83252" y="22009"/>
                  <a:pt x="82636" y="50552"/>
                </a:cubicBezTo>
                <a:lnTo>
                  <a:pt x="82076" y="75625"/>
                </a:lnTo>
                <a:cubicBezTo>
                  <a:pt x="81013" y="77528"/>
                  <a:pt x="80341" y="79767"/>
                  <a:pt x="80285" y="82118"/>
                </a:cubicBezTo>
                <a:cubicBezTo>
                  <a:pt x="80117" y="89785"/>
                  <a:pt x="86162" y="96109"/>
                  <a:pt x="93829" y="96277"/>
                </a:cubicBezTo>
                <a:cubicBezTo>
                  <a:pt x="93885" y="96277"/>
                  <a:pt x="93941" y="96277"/>
                  <a:pt x="93997" y="96277"/>
                </a:cubicBezTo>
                <a:lnTo>
                  <a:pt x="93885" y="100195"/>
                </a:lnTo>
                <a:cubicBezTo>
                  <a:pt x="93605" y="111948"/>
                  <a:pt x="98474" y="122581"/>
                  <a:pt x="106422" y="130025"/>
                </a:cubicBezTo>
                <a:lnTo>
                  <a:pt x="105862" y="154650"/>
                </a:lnTo>
                <a:lnTo>
                  <a:pt x="105135" y="154818"/>
                </a:lnTo>
                <a:lnTo>
                  <a:pt x="105135" y="154818"/>
                </a:lnTo>
                <a:lnTo>
                  <a:pt x="91703" y="158176"/>
                </a:lnTo>
                <a:lnTo>
                  <a:pt x="91703" y="158176"/>
                </a:lnTo>
                <a:lnTo>
                  <a:pt x="53086" y="167859"/>
                </a:lnTo>
                <a:cubicBezTo>
                  <a:pt x="34617" y="172504"/>
                  <a:pt x="20345" y="187111"/>
                  <a:pt x="16092" y="205636"/>
                </a:cubicBezTo>
                <a:lnTo>
                  <a:pt x="12845" y="243805"/>
                </a:lnTo>
                <a:lnTo>
                  <a:pt x="12845" y="243805"/>
                </a:lnTo>
                <a:lnTo>
                  <a:pt x="12845" y="244029"/>
                </a:lnTo>
                <a:lnTo>
                  <a:pt x="12845" y="244029"/>
                </a:lnTo>
                <a:lnTo>
                  <a:pt x="12845" y="244029"/>
                </a:lnTo>
                <a:lnTo>
                  <a:pt x="9487" y="393627"/>
                </a:lnTo>
                <a:lnTo>
                  <a:pt x="21576" y="393907"/>
                </a:lnTo>
                <a:lnTo>
                  <a:pt x="21129" y="414503"/>
                </a:lnTo>
                <a:cubicBezTo>
                  <a:pt x="21408" y="425081"/>
                  <a:pt x="25942" y="434987"/>
                  <a:pt x="29580" y="441255"/>
                </a:cubicBezTo>
                <a:cubicBezTo>
                  <a:pt x="31986" y="445397"/>
                  <a:pt x="36799" y="447076"/>
                  <a:pt x="41109" y="445453"/>
                </a:cubicBezTo>
                <a:cubicBezTo>
                  <a:pt x="44523" y="443606"/>
                  <a:pt x="45978" y="439240"/>
                  <a:pt x="44467" y="435435"/>
                </a:cubicBezTo>
                <a:lnTo>
                  <a:pt x="42508" y="430342"/>
                </a:lnTo>
                <a:cubicBezTo>
                  <a:pt x="41668" y="428271"/>
                  <a:pt x="41221" y="426088"/>
                  <a:pt x="41109" y="423849"/>
                </a:cubicBezTo>
                <a:cubicBezTo>
                  <a:pt x="40941" y="420379"/>
                  <a:pt x="40717" y="415399"/>
                  <a:pt x="40997" y="414559"/>
                </a:cubicBezTo>
                <a:cubicBezTo>
                  <a:pt x="41444" y="413216"/>
                  <a:pt x="45306" y="411145"/>
                  <a:pt x="45306" y="411145"/>
                </a:cubicBezTo>
                <a:lnTo>
                  <a:pt x="46258" y="428719"/>
                </a:lnTo>
                <a:cubicBezTo>
                  <a:pt x="46425" y="431573"/>
                  <a:pt x="48608" y="433811"/>
                  <a:pt x="51239" y="433868"/>
                </a:cubicBezTo>
                <a:cubicBezTo>
                  <a:pt x="52022" y="433868"/>
                  <a:pt x="52806" y="433700"/>
                  <a:pt x="53477" y="433364"/>
                </a:cubicBezTo>
                <a:lnTo>
                  <a:pt x="43627" y="714484"/>
                </a:lnTo>
                <a:cubicBezTo>
                  <a:pt x="21129" y="720976"/>
                  <a:pt x="8872" y="730770"/>
                  <a:pt x="2268" y="739221"/>
                </a:cubicBezTo>
                <a:cubicBezTo>
                  <a:pt x="-3161" y="746217"/>
                  <a:pt x="1764" y="756403"/>
                  <a:pt x="10607" y="756627"/>
                </a:cubicBezTo>
                <a:lnTo>
                  <a:pt x="94725" y="758530"/>
                </a:lnTo>
                <a:lnTo>
                  <a:pt x="95340" y="731442"/>
                </a:lnTo>
                <a:lnTo>
                  <a:pt x="124947" y="451105"/>
                </a:lnTo>
                <a:lnTo>
                  <a:pt x="142968" y="732505"/>
                </a:lnTo>
                <a:lnTo>
                  <a:pt x="143024" y="732505"/>
                </a:lnTo>
                <a:lnTo>
                  <a:pt x="143024" y="732505"/>
                </a:lnTo>
                <a:lnTo>
                  <a:pt x="142408" y="759593"/>
                </a:lnTo>
                <a:lnTo>
                  <a:pt x="226526" y="761496"/>
                </a:lnTo>
                <a:cubicBezTo>
                  <a:pt x="235369" y="761720"/>
                  <a:pt x="240798" y="751702"/>
                  <a:pt x="235649" y="744538"/>
                </a:cubicBezTo>
                <a:cubicBezTo>
                  <a:pt x="229436" y="735751"/>
                  <a:pt x="217628" y="725454"/>
                  <a:pt x="195465" y="717954"/>
                </a:cubicBezTo>
                <a:lnTo>
                  <a:pt x="194289" y="717898"/>
                </a:lnTo>
                <a:lnTo>
                  <a:pt x="197144" y="436274"/>
                </a:lnTo>
                <a:cubicBezTo>
                  <a:pt x="197927" y="436890"/>
                  <a:pt x="198934" y="437281"/>
                  <a:pt x="199998" y="437281"/>
                </a:cubicBezTo>
                <a:cubicBezTo>
                  <a:pt x="202628" y="437338"/>
                  <a:pt x="204923" y="435211"/>
                  <a:pt x="205203" y="432356"/>
                </a:cubicBezTo>
                <a:lnTo>
                  <a:pt x="206938" y="414839"/>
                </a:lnTo>
                <a:cubicBezTo>
                  <a:pt x="206938" y="414839"/>
                  <a:pt x="210687" y="417021"/>
                  <a:pt x="211079" y="418421"/>
                </a:cubicBezTo>
                <a:cubicBezTo>
                  <a:pt x="211303" y="419316"/>
                  <a:pt x="210912" y="424241"/>
                  <a:pt x="210520" y="427711"/>
                </a:cubicBezTo>
                <a:cubicBezTo>
                  <a:pt x="210184" y="430006"/>
                  <a:pt x="209624" y="432132"/>
                  <a:pt x="208729" y="434147"/>
                </a:cubicBezTo>
                <a:close/>
                <a:moveTo>
                  <a:pt x="52414" y="394635"/>
                </a:moveTo>
                <a:lnTo>
                  <a:pt x="52414" y="394635"/>
                </a:lnTo>
                <a:lnTo>
                  <a:pt x="55828" y="244868"/>
                </a:lnTo>
                <a:lnTo>
                  <a:pt x="55828" y="244868"/>
                </a:lnTo>
                <a:lnTo>
                  <a:pt x="52806" y="378964"/>
                </a:lnTo>
                <a:lnTo>
                  <a:pt x="55268" y="379020"/>
                </a:lnTo>
                <a:lnTo>
                  <a:pt x="54485" y="400735"/>
                </a:lnTo>
                <a:cubicBezTo>
                  <a:pt x="53813" y="398441"/>
                  <a:pt x="53030" y="396202"/>
                  <a:pt x="52414" y="394635"/>
                </a:cubicBezTo>
                <a:close/>
                <a:moveTo>
                  <a:pt x="197367" y="405940"/>
                </a:moveTo>
                <a:lnTo>
                  <a:pt x="197591" y="382211"/>
                </a:lnTo>
                <a:lnTo>
                  <a:pt x="199606" y="382266"/>
                </a:lnTo>
                <a:lnTo>
                  <a:pt x="199270" y="397937"/>
                </a:lnTo>
                <a:lnTo>
                  <a:pt x="200390" y="397937"/>
                </a:lnTo>
                <a:cubicBezTo>
                  <a:pt x="199438" y="399952"/>
                  <a:pt x="198263" y="402974"/>
                  <a:pt x="197367" y="4059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39"/>
          <p:cNvSpPr/>
          <p:nvPr/>
        </p:nvSpPr>
        <p:spPr>
          <a:xfrm>
            <a:off x="6932601" y="2706711"/>
            <a:ext cx="1675761" cy="5277136"/>
          </a:xfrm>
          <a:custGeom>
            <a:avLst/>
            <a:gdLst/>
            <a:ahLst/>
            <a:cxnLst/>
            <a:rect l="l" t="t" r="r" b="b"/>
            <a:pathLst>
              <a:path w="244043" h="768515" extrusionOk="0">
                <a:moveTo>
                  <a:pt x="208617" y="441107"/>
                </a:moveTo>
                <a:lnTo>
                  <a:pt x="206378" y="446088"/>
                </a:lnTo>
                <a:cubicBezTo>
                  <a:pt x="204699" y="449782"/>
                  <a:pt x="205930" y="454259"/>
                  <a:pt x="209288" y="456218"/>
                </a:cubicBezTo>
                <a:cubicBezTo>
                  <a:pt x="213486" y="458065"/>
                  <a:pt x="218355" y="456610"/>
                  <a:pt x="220985" y="452580"/>
                </a:cubicBezTo>
                <a:cubicBezTo>
                  <a:pt x="224903" y="446480"/>
                  <a:pt x="229940" y="436742"/>
                  <a:pt x="230668" y="426220"/>
                </a:cubicBezTo>
                <a:lnTo>
                  <a:pt x="231115" y="406800"/>
                </a:lnTo>
                <a:lnTo>
                  <a:pt x="240182" y="407024"/>
                </a:lnTo>
                <a:lnTo>
                  <a:pt x="244044" y="235934"/>
                </a:lnTo>
                <a:lnTo>
                  <a:pt x="244044" y="235934"/>
                </a:lnTo>
                <a:lnTo>
                  <a:pt x="243316" y="217800"/>
                </a:lnTo>
                <a:cubicBezTo>
                  <a:pt x="239902" y="199108"/>
                  <a:pt x="226302" y="183829"/>
                  <a:pt x="208057" y="178344"/>
                </a:cubicBezTo>
                <a:lnTo>
                  <a:pt x="159030" y="163681"/>
                </a:lnTo>
                <a:lnTo>
                  <a:pt x="159142" y="163233"/>
                </a:lnTo>
                <a:lnTo>
                  <a:pt x="159198" y="159987"/>
                </a:lnTo>
                <a:lnTo>
                  <a:pt x="179514" y="160435"/>
                </a:lnTo>
                <a:cubicBezTo>
                  <a:pt x="198543" y="150137"/>
                  <a:pt x="201117" y="114374"/>
                  <a:pt x="201117" y="114319"/>
                </a:cubicBezTo>
                <a:lnTo>
                  <a:pt x="201117" y="114319"/>
                </a:lnTo>
                <a:lnTo>
                  <a:pt x="201845" y="81746"/>
                </a:lnTo>
                <a:cubicBezTo>
                  <a:pt x="204587" y="-5226"/>
                  <a:pt x="141121" y="147"/>
                  <a:pt x="141121" y="147"/>
                </a:cubicBezTo>
                <a:cubicBezTo>
                  <a:pt x="64671" y="-4499"/>
                  <a:pt x="67581" y="102677"/>
                  <a:pt x="67805" y="108610"/>
                </a:cubicBezTo>
                <a:lnTo>
                  <a:pt x="67693" y="108778"/>
                </a:lnTo>
                <a:cubicBezTo>
                  <a:pt x="67693" y="108778"/>
                  <a:pt x="68700" y="147227"/>
                  <a:pt x="87281" y="158364"/>
                </a:cubicBezTo>
                <a:lnTo>
                  <a:pt x="106086" y="158812"/>
                </a:lnTo>
                <a:lnTo>
                  <a:pt x="106030" y="162058"/>
                </a:lnTo>
                <a:lnTo>
                  <a:pt x="106030" y="162058"/>
                </a:lnTo>
                <a:lnTo>
                  <a:pt x="54820" y="174874"/>
                </a:lnTo>
                <a:cubicBezTo>
                  <a:pt x="36351" y="179520"/>
                  <a:pt x="21464" y="194127"/>
                  <a:pt x="17211" y="212651"/>
                </a:cubicBezTo>
                <a:lnTo>
                  <a:pt x="16316" y="250765"/>
                </a:lnTo>
                <a:lnTo>
                  <a:pt x="16371" y="250765"/>
                </a:lnTo>
                <a:lnTo>
                  <a:pt x="12958" y="401818"/>
                </a:lnTo>
                <a:lnTo>
                  <a:pt x="21297" y="401987"/>
                </a:lnTo>
                <a:lnTo>
                  <a:pt x="20849" y="421407"/>
                </a:lnTo>
                <a:cubicBezTo>
                  <a:pt x="21128" y="431985"/>
                  <a:pt x="25662" y="441891"/>
                  <a:pt x="29300" y="448159"/>
                </a:cubicBezTo>
                <a:cubicBezTo>
                  <a:pt x="31706" y="452300"/>
                  <a:pt x="36519" y="453979"/>
                  <a:pt x="40829" y="452357"/>
                </a:cubicBezTo>
                <a:cubicBezTo>
                  <a:pt x="44243" y="450509"/>
                  <a:pt x="45698" y="446144"/>
                  <a:pt x="44187" y="442339"/>
                </a:cubicBezTo>
                <a:lnTo>
                  <a:pt x="42228" y="437246"/>
                </a:lnTo>
                <a:cubicBezTo>
                  <a:pt x="41388" y="435175"/>
                  <a:pt x="40941" y="432992"/>
                  <a:pt x="40829" y="430753"/>
                </a:cubicBezTo>
                <a:cubicBezTo>
                  <a:pt x="40661" y="427283"/>
                  <a:pt x="40437" y="422303"/>
                  <a:pt x="40717" y="421463"/>
                </a:cubicBezTo>
                <a:cubicBezTo>
                  <a:pt x="41165" y="420120"/>
                  <a:pt x="45026" y="418049"/>
                  <a:pt x="45026" y="418049"/>
                </a:cubicBezTo>
                <a:lnTo>
                  <a:pt x="45978" y="435623"/>
                </a:lnTo>
                <a:cubicBezTo>
                  <a:pt x="46146" y="438477"/>
                  <a:pt x="48328" y="440715"/>
                  <a:pt x="50959" y="440772"/>
                </a:cubicBezTo>
                <a:cubicBezTo>
                  <a:pt x="51350" y="440772"/>
                  <a:pt x="51686" y="440715"/>
                  <a:pt x="52022" y="440660"/>
                </a:cubicBezTo>
                <a:cubicBezTo>
                  <a:pt x="52526" y="453532"/>
                  <a:pt x="53645" y="467748"/>
                  <a:pt x="55716" y="483026"/>
                </a:cubicBezTo>
                <a:cubicBezTo>
                  <a:pt x="65622" y="556566"/>
                  <a:pt x="52862" y="726369"/>
                  <a:pt x="52862" y="726369"/>
                </a:cubicBezTo>
                <a:lnTo>
                  <a:pt x="54653" y="726873"/>
                </a:lnTo>
                <a:cubicBezTo>
                  <a:pt x="32658" y="733085"/>
                  <a:pt x="8704" y="737954"/>
                  <a:pt x="2268" y="746181"/>
                </a:cubicBezTo>
                <a:cubicBezTo>
                  <a:pt x="-3161" y="753177"/>
                  <a:pt x="1764" y="763363"/>
                  <a:pt x="10607" y="763587"/>
                </a:cubicBezTo>
                <a:lnTo>
                  <a:pt x="94725" y="765490"/>
                </a:lnTo>
                <a:lnTo>
                  <a:pt x="95340" y="738402"/>
                </a:lnTo>
                <a:lnTo>
                  <a:pt x="95004" y="737786"/>
                </a:lnTo>
                <a:lnTo>
                  <a:pt x="124779" y="472057"/>
                </a:lnTo>
                <a:lnTo>
                  <a:pt x="142576" y="739186"/>
                </a:lnTo>
                <a:lnTo>
                  <a:pt x="143416" y="739017"/>
                </a:lnTo>
                <a:lnTo>
                  <a:pt x="143136" y="739521"/>
                </a:lnTo>
                <a:lnTo>
                  <a:pt x="142520" y="766609"/>
                </a:lnTo>
                <a:lnTo>
                  <a:pt x="226638" y="768512"/>
                </a:lnTo>
                <a:cubicBezTo>
                  <a:pt x="235481" y="768736"/>
                  <a:pt x="240910" y="758718"/>
                  <a:pt x="235761" y="751554"/>
                </a:cubicBezTo>
                <a:cubicBezTo>
                  <a:pt x="229660" y="742991"/>
                  <a:pt x="205707" y="737058"/>
                  <a:pt x="183880" y="729783"/>
                </a:cubicBezTo>
                <a:lnTo>
                  <a:pt x="185167" y="729503"/>
                </a:lnTo>
                <a:cubicBezTo>
                  <a:pt x="185167" y="729503"/>
                  <a:pt x="180018" y="559309"/>
                  <a:pt x="193282" y="486272"/>
                </a:cubicBezTo>
                <a:cubicBezTo>
                  <a:pt x="196024" y="471106"/>
                  <a:pt x="197815" y="456946"/>
                  <a:pt x="198879" y="444130"/>
                </a:cubicBezTo>
                <a:cubicBezTo>
                  <a:pt x="199214" y="444185"/>
                  <a:pt x="199494" y="444242"/>
                  <a:pt x="199830" y="444242"/>
                </a:cubicBezTo>
                <a:cubicBezTo>
                  <a:pt x="202460" y="444297"/>
                  <a:pt x="204755" y="442171"/>
                  <a:pt x="205035" y="439316"/>
                </a:cubicBezTo>
                <a:lnTo>
                  <a:pt x="206770" y="421799"/>
                </a:lnTo>
                <a:cubicBezTo>
                  <a:pt x="206770" y="421799"/>
                  <a:pt x="210520" y="423982"/>
                  <a:pt x="210911" y="425381"/>
                </a:cubicBezTo>
                <a:cubicBezTo>
                  <a:pt x="211135" y="426276"/>
                  <a:pt x="210744" y="431201"/>
                  <a:pt x="210352" y="434671"/>
                </a:cubicBezTo>
                <a:cubicBezTo>
                  <a:pt x="210072" y="436910"/>
                  <a:pt x="209512" y="439036"/>
                  <a:pt x="208617" y="441107"/>
                </a:cubicBezTo>
                <a:close/>
                <a:moveTo>
                  <a:pt x="55548" y="370086"/>
                </a:moveTo>
                <a:cubicBezTo>
                  <a:pt x="55548" y="370086"/>
                  <a:pt x="54373" y="376298"/>
                  <a:pt x="53309" y="387379"/>
                </a:cubicBezTo>
                <a:lnTo>
                  <a:pt x="55996" y="268338"/>
                </a:lnTo>
                <a:cubicBezTo>
                  <a:pt x="56387" y="269570"/>
                  <a:pt x="56779" y="270801"/>
                  <a:pt x="57171" y="272032"/>
                </a:cubicBezTo>
                <a:cubicBezTo>
                  <a:pt x="60081" y="280315"/>
                  <a:pt x="62600" y="287031"/>
                  <a:pt x="68924" y="290389"/>
                </a:cubicBezTo>
                <a:cubicBezTo>
                  <a:pt x="68924" y="290389"/>
                  <a:pt x="69596" y="330685"/>
                  <a:pt x="55772" y="369358"/>
                </a:cubicBezTo>
                <a:lnTo>
                  <a:pt x="85602" y="370030"/>
                </a:lnTo>
                <a:lnTo>
                  <a:pt x="55548" y="370086"/>
                </a:lnTo>
                <a:close/>
                <a:moveTo>
                  <a:pt x="166810" y="371821"/>
                </a:moveTo>
                <a:lnTo>
                  <a:pt x="197368" y="372492"/>
                </a:lnTo>
                <a:cubicBezTo>
                  <a:pt x="185279" y="333204"/>
                  <a:pt x="188749" y="293076"/>
                  <a:pt x="188749" y="293076"/>
                </a:cubicBezTo>
                <a:cubicBezTo>
                  <a:pt x="195241" y="289997"/>
                  <a:pt x="198039" y="283393"/>
                  <a:pt x="201285" y="275278"/>
                </a:cubicBezTo>
                <a:cubicBezTo>
                  <a:pt x="201957" y="273655"/>
                  <a:pt x="202572" y="271920"/>
                  <a:pt x="203132" y="270241"/>
                </a:cubicBezTo>
                <a:lnTo>
                  <a:pt x="200166" y="400867"/>
                </a:lnTo>
                <a:cubicBezTo>
                  <a:pt x="199830" y="383406"/>
                  <a:pt x="198375" y="373276"/>
                  <a:pt x="198375" y="373276"/>
                </a:cubicBezTo>
                <a:lnTo>
                  <a:pt x="166810" y="37182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7" name="Google Shape;2287;p39"/>
          <p:cNvSpPr/>
          <p:nvPr/>
        </p:nvSpPr>
        <p:spPr>
          <a:xfrm>
            <a:off x="9209772" y="1911287"/>
            <a:ext cx="1686137" cy="5228960"/>
          </a:xfrm>
          <a:custGeom>
            <a:avLst/>
            <a:gdLst/>
            <a:ahLst/>
            <a:cxnLst/>
            <a:rect l="l" t="t" r="r" b="b"/>
            <a:pathLst>
              <a:path w="245554" h="761499" extrusionOk="0">
                <a:moveTo>
                  <a:pt x="208729" y="434147"/>
                </a:moveTo>
                <a:lnTo>
                  <a:pt x="206490" y="439128"/>
                </a:lnTo>
                <a:cubicBezTo>
                  <a:pt x="204811" y="442822"/>
                  <a:pt x="206042" y="447299"/>
                  <a:pt x="209400" y="449258"/>
                </a:cubicBezTo>
                <a:cubicBezTo>
                  <a:pt x="213598" y="451105"/>
                  <a:pt x="218467" y="449650"/>
                  <a:pt x="221097" y="445620"/>
                </a:cubicBezTo>
                <a:cubicBezTo>
                  <a:pt x="225015" y="439520"/>
                  <a:pt x="230052" y="429782"/>
                  <a:pt x="230780" y="419260"/>
                </a:cubicBezTo>
                <a:lnTo>
                  <a:pt x="231227" y="398664"/>
                </a:lnTo>
                <a:lnTo>
                  <a:pt x="231227" y="398664"/>
                </a:lnTo>
                <a:lnTo>
                  <a:pt x="231227" y="398664"/>
                </a:lnTo>
                <a:lnTo>
                  <a:pt x="242197" y="398888"/>
                </a:lnTo>
                <a:lnTo>
                  <a:pt x="245555" y="249122"/>
                </a:lnTo>
                <a:lnTo>
                  <a:pt x="245555" y="249122"/>
                </a:lnTo>
                <a:lnTo>
                  <a:pt x="245163" y="210840"/>
                </a:lnTo>
                <a:cubicBezTo>
                  <a:pt x="241749" y="192091"/>
                  <a:pt x="228149" y="176869"/>
                  <a:pt x="209904" y="171440"/>
                </a:cubicBezTo>
                <a:lnTo>
                  <a:pt x="167425" y="158736"/>
                </a:lnTo>
                <a:lnTo>
                  <a:pt x="159030" y="156217"/>
                </a:lnTo>
                <a:lnTo>
                  <a:pt x="159030" y="156217"/>
                </a:lnTo>
                <a:lnTo>
                  <a:pt x="158862" y="156161"/>
                </a:lnTo>
                <a:lnTo>
                  <a:pt x="159422" y="131256"/>
                </a:lnTo>
                <a:cubicBezTo>
                  <a:pt x="167705" y="124148"/>
                  <a:pt x="173022" y="113738"/>
                  <a:pt x="173302" y="101985"/>
                </a:cubicBezTo>
                <a:lnTo>
                  <a:pt x="173414" y="98068"/>
                </a:lnTo>
                <a:cubicBezTo>
                  <a:pt x="173470" y="98068"/>
                  <a:pt x="173526" y="98068"/>
                  <a:pt x="173582" y="98068"/>
                </a:cubicBezTo>
                <a:cubicBezTo>
                  <a:pt x="181249" y="98236"/>
                  <a:pt x="187573" y="92191"/>
                  <a:pt x="187741" y="84524"/>
                </a:cubicBezTo>
                <a:cubicBezTo>
                  <a:pt x="187797" y="81614"/>
                  <a:pt x="186958" y="78871"/>
                  <a:pt x="185447" y="76577"/>
                </a:cubicBezTo>
                <a:lnTo>
                  <a:pt x="186006" y="52847"/>
                </a:lnTo>
                <a:cubicBezTo>
                  <a:pt x="186678" y="24304"/>
                  <a:pt x="164011" y="630"/>
                  <a:pt x="135468" y="15"/>
                </a:cubicBezTo>
                <a:cubicBezTo>
                  <a:pt x="106925" y="-657"/>
                  <a:pt x="83251" y="22009"/>
                  <a:pt x="82636" y="50552"/>
                </a:cubicBezTo>
                <a:lnTo>
                  <a:pt x="82076" y="75625"/>
                </a:lnTo>
                <a:cubicBezTo>
                  <a:pt x="81013" y="77528"/>
                  <a:pt x="80341" y="79767"/>
                  <a:pt x="80285" y="82117"/>
                </a:cubicBezTo>
                <a:cubicBezTo>
                  <a:pt x="80118" y="89785"/>
                  <a:pt x="86162" y="96109"/>
                  <a:pt x="93829" y="96277"/>
                </a:cubicBezTo>
                <a:cubicBezTo>
                  <a:pt x="93885" y="96277"/>
                  <a:pt x="93941" y="96277"/>
                  <a:pt x="93997" y="96277"/>
                </a:cubicBezTo>
                <a:lnTo>
                  <a:pt x="93885" y="100195"/>
                </a:lnTo>
                <a:cubicBezTo>
                  <a:pt x="93605" y="111948"/>
                  <a:pt x="98474" y="122581"/>
                  <a:pt x="106422" y="130025"/>
                </a:cubicBezTo>
                <a:lnTo>
                  <a:pt x="105862" y="154650"/>
                </a:lnTo>
                <a:lnTo>
                  <a:pt x="105134" y="154818"/>
                </a:lnTo>
                <a:lnTo>
                  <a:pt x="105134" y="154818"/>
                </a:lnTo>
                <a:lnTo>
                  <a:pt x="91702" y="158176"/>
                </a:lnTo>
                <a:lnTo>
                  <a:pt x="91702" y="158176"/>
                </a:lnTo>
                <a:lnTo>
                  <a:pt x="53085" y="167858"/>
                </a:lnTo>
                <a:cubicBezTo>
                  <a:pt x="34616" y="172503"/>
                  <a:pt x="20345" y="187111"/>
                  <a:pt x="16091" y="205635"/>
                </a:cubicBezTo>
                <a:lnTo>
                  <a:pt x="12846" y="243805"/>
                </a:lnTo>
                <a:lnTo>
                  <a:pt x="12846" y="243805"/>
                </a:lnTo>
                <a:lnTo>
                  <a:pt x="12846" y="244029"/>
                </a:lnTo>
                <a:lnTo>
                  <a:pt x="12846" y="244029"/>
                </a:lnTo>
                <a:lnTo>
                  <a:pt x="12846" y="244029"/>
                </a:lnTo>
                <a:lnTo>
                  <a:pt x="9488" y="393627"/>
                </a:lnTo>
                <a:lnTo>
                  <a:pt x="21576" y="393907"/>
                </a:lnTo>
                <a:lnTo>
                  <a:pt x="21128" y="414503"/>
                </a:lnTo>
                <a:cubicBezTo>
                  <a:pt x="21408" y="425081"/>
                  <a:pt x="25942" y="434986"/>
                  <a:pt x="29579" y="441255"/>
                </a:cubicBezTo>
                <a:cubicBezTo>
                  <a:pt x="31986" y="445397"/>
                  <a:pt x="36799" y="447076"/>
                  <a:pt x="41109" y="445452"/>
                </a:cubicBezTo>
                <a:cubicBezTo>
                  <a:pt x="44523" y="443606"/>
                  <a:pt x="45978" y="439240"/>
                  <a:pt x="44467" y="435435"/>
                </a:cubicBezTo>
                <a:lnTo>
                  <a:pt x="42508" y="430341"/>
                </a:lnTo>
                <a:cubicBezTo>
                  <a:pt x="41724" y="428270"/>
                  <a:pt x="41221" y="426088"/>
                  <a:pt x="41109" y="423849"/>
                </a:cubicBezTo>
                <a:cubicBezTo>
                  <a:pt x="40941" y="420379"/>
                  <a:pt x="40717" y="415398"/>
                  <a:pt x="40997" y="414559"/>
                </a:cubicBezTo>
                <a:cubicBezTo>
                  <a:pt x="41445" y="413216"/>
                  <a:pt x="45306" y="411145"/>
                  <a:pt x="45306" y="411145"/>
                </a:cubicBezTo>
                <a:lnTo>
                  <a:pt x="46258" y="428719"/>
                </a:lnTo>
                <a:cubicBezTo>
                  <a:pt x="46425" y="431573"/>
                  <a:pt x="48608" y="433811"/>
                  <a:pt x="51239" y="433867"/>
                </a:cubicBezTo>
                <a:cubicBezTo>
                  <a:pt x="52022" y="433867"/>
                  <a:pt x="52806" y="433699"/>
                  <a:pt x="53477" y="433364"/>
                </a:cubicBezTo>
                <a:lnTo>
                  <a:pt x="43627" y="714484"/>
                </a:lnTo>
                <a:cubicBezTo>
                  <a:pt x="21128" y="720976"/>
                  <a:pt x="8872" y="730770"/>
                  <a:pt x="2268" y="739221"/>
                </a:cubicBezTo>
                <a:cubicBezTo>
                  <a:pt x="-3161" y="746217"/>
                  <a:pt x="1764" y="756403"/>
                  <a:pt x="10607" y="756627"/>
                </a:cubicBezTo>
                <a:lnTo>
                  <a:pt x="94725" y="758530"/>
                </a:lnTo>
                <a:lnTo>
                  <a:pt x="95340" y="731442"/>
                </a:lnTo>
                <a:lnTo>
                  <a:pt x="124947" y="451105"/>
                </a:lnTo>
                <a:lnTo>
                  <a:pt x="142968" y="732505"/>
                </a:lnTo>
                <a:lnTo>
                  <a:pt x="143024" y="732505"/>
                </a:lnTo>
                <a:lnTo>
                  <a:pt x="143024" y="732505"/>
                </a:lnTo>
                <a:lnTo>
                  <a:pt x="142408" y="759593"/>
                </a:lnTo>
                <a:lnTo>
                  <a:pt x="226526" y="761496"/>
                </a:lnTo>
                <a:cubicBezTo>
                  <a:pt x="235369" y="761720"/>
                  <a:pt x="240798" y="751702"/>
                  <a:pt x="235649" y="744538"/>
                </a:cubicBezTo>
                <a:cubicBezTo>
                  <a:pt x="229436" y="735751"/>
                  <a:pt x="217627" y="725453"/>
                  <a:pt x="195465" y="717954"/>
                </a:cubicBezTo>
                <a:lnTo>
                  <a:pt x="194289" y="717898"/>
                </a:lnTo>
                <a:lnTo>
                  <a:pt x="197144" y="436218"/>
                </a:lnTo>
                <a:cubicBezTo>
                  <a:pt x="197927" y="436834"/>
                  <a:pt x="198935" y="437225"/>
                  <a:pt x="199998" y="437225"/>
                </a:cubicBezTo>
                <a:cubicBezTo>
                  <a:pt x="202628" y="437281"/>
                  <a:pt x="204923" y="435155"/>
                  <a:pt x="205203" y="432300"/>
                </a:cubicBezTo>
                <a:lnTo>
                  <a:pt x="206938" y="414783"/>
                </a:lnTo>
                <a:cubicBezTo>
                  <a:pt x="206938" y="414783"/>
                  <a:pt x="210688" y="416966"/>
                  <a:pt x="211079" y="418365"/>
                </a:cubicBezTo>
                <a:cubicBezTo>
                  <a:pt x="211303" y="419260"/>
                  <a:pt x="210911" y="424185"/>
                  <a:pt x="210520" y="427655"/>
                </a:cubicBezTo>
                <a:cubicBezTo>
                  <a:pt x="210184" y="429949"/>
                  <a:pt x="209624" y="432132"/>
                  <a:pt x="208729" y="434147"/>
                </a:cubicBezTo>
                <a:close/>
                <a:moveTo>
                  <a:pt x="52414" y="394635"/>
                </a:moveTo>
                <a:lnTo>
                  <a:pt x="52414" y="394635"/>
                </a:lnTo>
                <a:lnTo>
                  <a:pt x="55828" y="244868"/>
                </a:lnTo>
                <a:lnTo>
                  <a:pt x="55828" y="244868"/>
                </a:lnTo>
                <a:lnTo>
                  <a:pt x="52806" y="378964"/>
                </a:lnTo>
                <a:lnTo>
                  <a:pt x="55268" y="379020"/>
                </a:lnTo>
                <a:lnTo>
                  <a:pt x="54485" y="400735"/>
                </a:lnTo>
                <a:cubicBezTo>
                  <a:pt x="53813" y="398440"/>
                  <a:pt x="53029" y="396202"/>
                  <a:pt x="52414" y="394635"/>
                </a:cubicBezTo>
                <a:close/>
                <a:moveTo>
                  <a:pt x="197312" y="405940"/>
                </a:moveTo>
                <a:lnTo>
                  <a:pt x="197535" y="382210"/>
                </a:lnTo>
                <a:lnTo>
                  <a:pt x="199550" y="382266"/>
                </a:lnTo>
                <a:lnTo>
                  <a:pt x="199214" y="397937"/>
                </a:lnTo>
                <a:lnTo>
                  <a:pt x="200278" y="397937"/>
                </a:lnTo>
                <a:lnTo>
                  <a:pt x="200278" y="397937"/>
                </a:lnTo>
                <a:lnTo>
                  <a:pt x="200334" y="397937"/>
                </a:lnTo>
                <a:cubicBezTo>
                  <a:pt x="199438" y="399952"/>
                  <a:pt x="198263" y="402974"/>
                  <a:pt x="197312" y="4059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8" name="Google Shape;2288;p39"/>
          <p:cNvSpPr/>
          <p:nvPr/>
        </p:nvSpPr>
        <p:spPr>
          <a:xfrm>
            <a:off x="10974857" y="1866504"/>
            <a:ext cx="1639684" cy="5318521"/>
          </a:xfrm>
          <a:custGeom>
            <a:avLst/>
            <a:gdLst/>
            <a:ahLst/>
            <a:cxnLst/>
            <a:rect l="l" t="t" r="r" b="b"/>
            <a:pathLst>
              <a:path w="238789" h="774542" extrusionOk="0">
                <a:moveTo>
                  <a:pt x="236791" y="757471"/>
                </a:moveTo>
                <a:cubicBezTo>
                  <a:pt x="230691" y="748852"/>
                  <a:pt x="206625" y="742864"/>
                  <a:pt x="184686" y="735588"/>
                </a:cubicBezTo>
                <a:lnTo>
                  <a:pt x="185974" y="735308"/>
                </a:lnTo>
                <a:cubicBezTo>
                  <a:pt x="185974" y="735308"/>
                  <a:pt x="180825" y="564331"/>
                  <a:pt x="194089" y="490959"/>
                </a:cubicBezTo>
                <a:cubicBezTo>
                  <a:pt x="196831" y="475903"/>
                  <a:pt x="198566" y="461800"/>
                  <a:pt x="199685" y="449039"/>
                </a:cubicBezTo>
                <a:cubicBezTo>
                  <a:pt x="200245" y="449319"/>
                  <a:pt x="200916" y="449487"/>
                  <a:pt x="201532" y="449487"/>
                </a:cubicBezTo>
                <a:cubicBezTo>
                  <a:pt x="204219" y="449543"/>
                  <a:pt x="206457" y="447416"/>
                  <a:pt x="206793" y="444562"/>
                </a:cubicBezTo>
                <a:lnTo>
                  <a:pt x="208528" y="426988"/>
                </a:lnTo>
                <a:cubicBezTo>
                  <a:pt x="208528" y="426988"/>
                  <a:pt x="212278" y="429227"/>
                  <a:pt x="212669" y="430570"/>
                </a:cubicBezTo>
                <a:cubicBezTo>
                  <a:pt x="212894" y="431466"/>
                  <a:pt x="212502" y="436447"/>
                  <a:pt x="212110" y="439917"/>
                </a:cubicBezTo>
                <a:cubicBezTo>
                  <a:pt x="211886" y="442156"/>
                  <a:pt x="211326" y="444282"/>
                  <a:pt x="210431" y="446353"/>
                </a:cubicBezTo>
                <a:lnTo>
                  <a:pt x="208192" y="451334"/>
                </a:lnTo>
                <a:cubicBezTo>
                  <a:pt x="206457" y="455028"/>
                  <a:pt x="207745" y="459505"/>
                  <a:pt x="211103" y="461520"/>
                </a:cubicBezTo>
                <a:cubicBezTo>
                  <a:pt x="215356" y="463367"/>
                  <a:pt x="220225" y="461912"/>
                  <a:pt x="222856" y="457826"/>
                </a:cubicBezTo>
                <a:cubicBezTo>
                  <a:pt x="226773" y="451670"/>
                  <a:pt x="231810" y="441931"/>
                  <a:pt x="232594" y="431354"/>
                </a:cubicBezTo>
                <a:lnTo>
                  <a:pt x="233042" y="410646"/>
                </a:lnTo>
                <a:lnTo>
                  <a:pt x="233042" y="410646"/>
                </a:lnTo>
                <a:lnTo>
                  <a:pt x="236903" y="238885"/>
                </a:lnTo>
                <a:lnTo>
                  <a:pt x="237015" y="238829"/>
                </a:lnTo>
                <a:cubicBezTo>
                  <a:pt x="237015" y="238829"/>
                  <a:pt x="237687" y="196518"/>
                  <a:pt x="217819" y="185604"/>
                </a:cubicBezTo>
                <a:cubicBezTo>
                  <a:pt x="217819" y="185604"/>
                  <a:pt x="217819" y="185604"/>
                  <a:pt x="217819" y="185549"/>
                </a:cubicBezTo>
                <a:cubicBezTo>
                  <a:pt x="215244" y="184262"/>
                  <a:pt x="212614" y="183142"/>
                  <a:pt x="209871" y="182303"/>
                </a:cubicBezTo>
                <a:lnTo>
                  <a:pt x="194760" y="177769"/>
                </a:lnTo>
                <a:lnTo>
                  <a:pt x="160005" y="167360"/>
                </a:lnTo>
                <a:lnTo>
                  <a:pt x="160341" y="167080"/>
                </a:lnTo>
                <a:lnTo>
                  <a:pt x="160453" y="161707"/>
                </a:lnTo>
                <a:cubicBezTo>
                  <a:pt x="169519" y="157341"/>
                  <a:pt x="211159" y="134675"/>
                  <a:pt x="205114" y="91860"/>
                </a:cubicBezTo>
                <a:cubicBezTo>
                  <a:pt x="199014" y="48543"/>
                  <a:pt x="192969" y="17257"/>
                  <a:pt x="165714" y="4720"/>
                </a:cubicBezTo>
                <a:cubicBezTo>
                  <a:pt x="159166" y="1698"/>
                  <a:pt x="151946" y="467"/>
                  <a:pt x="144726" y="299"/>
                </a:cubicBezTo>
                <a:lnTo>
                  <a:pt x="131798" y="19"/>
                </a:lnTo>
                <a:cubicBezTo>
                  <a:pt x="124578" y="-148"/>
                  <a:pt x="117302" y="747"/>
                  <a:pt x="110642" y="3490"/>
                </a:cubicBezTo>
                <a:cubicBezTo>
                  <a:pt x="82827" y="14851"/>
                  <a:pt x="75439" y="45800"/>
                  <a:pt x="67324" y="88782"/>
                </a:cubicBezTo>
                <a:cubicBezTo>
                  <a:pt x="59769" y="129190"/>
                  <a:pt x="95979" y="153312"/>
                  <a:pt x="107228" y="159692"/>
                </a:cubicBezTo>
                <a:lnTo>
                  <a:pt x="107061" y="165904"/>
                </a:lnTo>
                <a:lnTo>
                  <a:pt x="107172" y="166016"/>
                </a:lnTo>
                <a:lnTo>
                  <a:pt x="74936" y="174076"/>
                </a:lnTo>
                <a:lnTo>
                  <a:pt x="56019" y="178833"/>
                </a:lnTo>
                <a:cubicBezTo>
                  <a:pt x="54116" y="179336"/>
                  <a:pt x="52269" y="179952"/>
                  <a:pt x="50478" y="180624"/>
                </a:cubicBezTo>
                <a:cubicBezTo>
                  <a:pt x="27532" y="188011"/>
                  <a:pt x="26245" y="234016"/>
                  <a:pt x="26245" y="234016"/>
                </a:cubicBezTo>
                <a:lnTo>
                  <a:pt x="22383" y="405889"/>
                </a:lnTo>
                <a:lnTo>
                  <a:pt x="22383" y="405889"/>
                </a:lnTo>
                <a:lnTo>
                  <a:pt x="21935" y="426597"/>
                </a:lnTo>
                <a:cubicBezTo>
                  <a:pt x="22215" y="437231"/>
                  <a:pt x="26805" y="447193"/>
                  <a:pt x="30442" y="453517"/>
                </a:cubicBezTo>
                <a:cubicBezTo>
                  <a:pt x="32849" y="457714"/>
                  <a:pt x="37662" y="459393"/>
                  <a:pt x="41971" y="457714"/>
                </a:cubicBezTo>
                <a:cubicBezTo>
                  <a:pt x="45385" y="455867"/>
                  <a:pt x="46896" y="451446"/>
                  <a:pt x="45329" y="447696"/>
                </a:cubicBezTo>
                <a:lnTo>
                  <a:pt x="43315" y="442603"/>
                </a:lnTo>
                <a:cubicBezTo>
                  <a:pt x="42475" y="440532"/>
                  <a:pt x="42027" y="438350"/>
                  <a:pt x="41915" y="436111"/>
                </a:cubicBezTo>
                <a:cubicBezTo>
                  <a:pt x="41747" y="432641"/>
                  <a:pt x="41524" y="427660"/>
                  <a:pt x="41803" y="426765"/>
                </a:cubicBezTo>
                <a:cubicBezTo>
                  <a:pt x="42251" y="425421"/>
                  <a:pt x="46113" y="423350"/>
                  <a:pt x="46113" y="423350"/>
                </a:cubicBezTo>
                <a:lnTo>
                  <a:pt x="47064" y="440980"/>
                </a:lnTo>
                <a:cubicBezTo>
                  <a:pt x="47232" y="443835"/>
                  <a:pt x="49415" y="446073"/>
                  <a:pt x="52101" y="446129"/>
                </a:cubicBezTo>
                <a:cubicBezTo>
                  <a:pt x="52157" y="446129"/>
                  <a:pt x="52269" y="446129"/>
                  <a:pt x="52325" y="446129"/>
                </a:cubicBezTo>
                <a:cubicBezTo>
                  <a:pt x="52829" y="458833"/>
                  <a:pt x="53948" y="472825"/>
                  <a:pt x="56019" y="487880"/>
                </a:cubicBezTo>
                <a:cubicBezTo>
                  <a:pt x="65981" y="561756"/>
                  <a:pt x="53109" y="732342"/>
                  <a:pt x="53109" y="732342"/>
                </a:cubicBezTo>
                <a:lnTo>
                  <a:pt x="54900" y="732846"/>
                </a:lnTo>
                <a:cubicBezTo>
                  <a:pt x="32793" y="739058"/>
                  <a:pt x="8727" y="743983"/>
                  <a:pt x="2291" y="752210"/>
                </a:cubicBezTo>
                <a:cubicBezTo>
                  <a:pt x="-3194" y="759206"/>
                  <a:pt x="1787" y="769448"/>
                  <a:pt x="10686" y="769672"/>
                </a:cubicBezTo>
                <a:lnTo>
                  <a:pt x="95196" y="771575"/>
                </a:lnTo>
                <a:lnTo>
                  <a:pt x="95811" y="744375"/>
                </a:lnTo>
                <a:lnTo>
                  <a:pt x="95475" y="743759"/>
                </a:lnTo>
                <a:lnTo>
                  <a:pt x="125362" y="476799"/>
                </a:lnTo>
                <a:lnTo>
                  <a:pt x="143215" y="745103"/>
                </a:lnTo>
                <a:lnTo>
                  <a:pt x="144055" y="744935"/>
                </a:lnTo>
                <a:lnTo>
                  <a:pt x="143775" y="745438"/>
                </a:lnTo>
                <a:lnTo>
                  <a:pt x="143159" y="772638"/>
                </a:lnTo>
                <a:lnTo>
                  <a:pt x="227669" y="774541"/>
                </a:lnTo>
                <a:cubicBezTo>
                  <a:pt x="236511" y="774709"/>
                  <a:pt x="241940" y="764691"/>
                  <a:pt x="236791" y="757471"/>
                </a:cubicBezTo>
                <a:close/>
                <a:moveTo>
                  <a:pt x="55907" y="374212"/>
                </a:moveTo>
                <a:cubicBezTo>
                  <a:pt x="55907" y="374212"/>
                  <a:pt x="54900" y="379473"/>
                  <a:pt x="53948" y="389043"/>
                </a:cubicBezTo>
                <a:lnTo>
                  <a:pt x="56635" y="270506"/>
                </a:lnTo>
                <a:cubicBezTo>
                  <a:pt x="57194" y="272520"/>
                  <a:pt x="57810" y="274479"/>
                  <a:pt x="58481" y="276438"/>
                </a:cubicBezTo>
                <a:cubicBezTo>
                  <a:pt x="59769" y="280132"/>
                  <a:pt x="61056" y="283546"/>
                  <a:pt x="62567" y="286401"/>
                </a:cubicBezTo>
                <a:lnTo>
                  <a:pt x="62567" y="286401"/>
                </a:lnTo>
                <a:cubicBezTo>
                  <a:pt x="64470" y="290038"/>
                  <a:pt x="66765" y="293005"/>
                  <a:pt x="70290" y="294851"/>
                </a:cubicBezTo>
                <a:cubicBezTo>
                  <a:pt x="70290" y="294851"/>
                  <a:pt x="70962" y="335315"/>
                  <a:pt x="57082" y="374212"/>
                </a:cubicBezTo>
                <a:lnTo>
                  <a:pt x="57250" y="374212"/>
                </a:lnTo>
                <a:lnTo>
                  <a:pt x="55907" y="374212"/>
                </a:lnTo>
                <a:close/>
                <a:moveTo>
                  <a:pt x="201308" y="411710"/>
                </a:moveTo>
                <a:cubicBezTo>
                  <a:pt x="201252" y="390219"/>
                  <a:pt x="199406" y="377458"/>
                  <a:pt x="199406" y="377458"/>
                </a:cubicBezTo>
                <a:lnTo>
                  <a:pt x="195544" y="377290"/>
                </a:lnTo>
                <a:lnTo>
                  <a:pt x="199237" y="377346"/>
                </a:lnTo>
                <a:cubicBezTo>
                  <a:pt x="187093" y="337890"/>
                  <a:pt x="190563" y="297594"/>
                  <a:pt x="190563" y="297594"/>
                </a:cubicBezTo>
                <a:cubicBezTo>
                  <a:pt x="194145" y="295915"/>
                  <a:pt x="196607" y="293060"/>
                  <a:pt x="198622" y="289479"/>
                </a:cubicBezTo>
                <a:lnTo>
                  <a:pt x="198622" y="289479"/>
                </a:lnTo>
                <a:cubicBezTo>
                  <a:pt x="200301" y="286624"/>
                  <a:pt x="201700" y="283322"/>
                  <a:pt x="203155" y="279685"/>
                </a:cubicBezTo>
                <a:cubicBezTo>
                  <a:pt x="203827" y="278006"/>
                  <a:pt x="204443" y="276327"/>
                  <a:pt x="205002" y="274591"/>
                </a:cubicBezTo>
                <a:lnTo>
                  <a:pt x="201924" y="409863"/>
                </a:lnTo>
                <a:lnTo>
                  <a:pt x="201980" y="409863"/>
                </a:lnTo>
                <a:cubicBezTo>
                  <a:pt x="201812" y="410422"/>
                  <a:pt x="201588" y="411038"/>
                  <a:pt x="201308" y="4117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9" name="Google Shape;2289;p39"/>
          <p:cNvSpPr/>
          <p:nvPr/>
        </p:nvSpPr>
        <p:spPr>
          <a:xfrm>
            <a:off x="10047232" y="2916689"/>
            <a:ext cx="1686137" cy="5228575"/>
          </a:xfrm>
          <a:custGeom>
            <a:avLst/>
            <a:gdLst/>
            <a:ahLst/>
            <a:cxnLst/>
            <a:rect l="l" t="t" r="r" b="b"/>
            <a:pathLst>
              <a:path w="245554" h="761443" extrusionOk="0">
                <a:moveTo>
                  <a:pt x="208729" y="434203"/>
                </a:moveTo>
                <a:lnTo>
                  <a:pt x="206490" y="439184"/>
                </a:lnTo>
                <a:cubicBezTo>
                  <a:pt x="204811" y="442878"/>
                  <a:pt x="206042" y="447355"/>
                  <a:pt x="209400" y="449314"/>
                </a:cubicBezTo>
                <a:cubicBezTo>
                  <a:pt x="213598" y="451162"/>
                  <a:pt x="218467" y="449706"/>
                  <a:pt x="221097" y="445676"/>
                </a:cubicBezTo>
                <a:cubicBezTo>
                  <a:pt x="225015" y="439576"/>
                  <a:pt x="230052" y="429838"/>
                  <a:pt x="230780" y="419316"/>
                </a:cubicBezTo>
                <a:lnTo>
                  <a:pt x="231227" y="398721"/>
                </a:lnTo>
                <a:lnTo>
                  <a:pt x="242197" y="398944"/>
                </a:lnTo>
                <a:lnTo>
                  <a:pt x="245555" y="249178"/>
                </a:lnTo>
                <a:lnTo>
                  <a:pt x="245555" y="249178"/>
                </a:lnTo>
                <a:lnTo>
                  <a:pt x="245163" y="210897"/>
                </a:lnTo>
                <a:cubicBezTo>
                  <a:pt x="241749" y="192148"/>
                  <a:pt x="228149" y="176925"/>
                  <a:pt x="209904" y="171496"/>
                </a:cubicBezTo>
                <a:lnTo>
                  <a:pt x="168041" y="158960"/>
                </a:lnTo>
                <a:lnTo>
                  <a:pt x="159030" y="156218"/>
                </a:lnTo>
                <a:lnTo>
                  <a:pt x="159030" y="156218"/>
                </a:lnTo>
                <a:lnTo>
                  <a:pt x="158862" y="156161"/>
                </a:lnTo>
                <a:lnTo>
                  <a:pt x="159422" y="131256"/>
                </a:lnTo>
                <a:cubicBezTo>
                  <a:pt x="167705" y="124148"/>
                  <a:pt x="173022" y="113739"/>
                  <a:pt x="173302" y="101986"/>
                </a:cubicBezTo>
                <a:lnTo>
                  <a:pt x="173414" y="98068"/>
                </a:lnTo>
                <a:cubicBezTo>
                  <a:pt x="173470" y="98068"/>
                  <a:pt x="173526" y="98068"/>
                  <a:pt x="173582" y="98068"/>
                </a:cubicBezTo>
                <a:cubicBezTo>
                  <a:pt x="181249" y="98236"/>
                  <a:pt x="187573" y="92192"/>
                  <a:pt x="187741" y="84524"/>
                </a:cubicBezTo>
                <a:cubicBezTo>
                  <a:pt x="187797" y="81614"/>
                  <a:pt x="186958" y="78872"/>
                  <a:pt x="185447" y="76577"/>
                </a:cubicBezTo>
                <a:lnTo>
                  <a:pt x="186006" y="52847"/>
                </a:lnTo>
                <a:cubicBezTo>
                  <a:pt x="186678" y="24304"/>
                  <a:pt x="164011" y="631"/>
                  <a:pt x="135468" y="15"/>
                </a:cubicBezTo>
                <a:cubicBezTo>
                  <a:pt x="106925" y="-657"/>
                  <a:pt x="83252" y="22009"/>
                  <a:pt x="82636" y="50552"/>
                </a:cubicBezTo>
                <a:lnTo>
                  <a:pt x="82076" y="75626"/>
                </a:lnTo>
                <a:cubicBezTo>
                  <a:pt x="81013" y="77528"/>
                  <a:pt x="80341" y="79767"/>
                  <a:pt x="80285" y="82118"/>
                </a:cubicBezTo>
                <a:cubicBezTo>
                  <a:pt x="80118" y="89785"/>
                  <a:pt x="86162" y="96109"/>
                  <a:pt x="93829" y="96277"/>
                </a:cubicBezTo>
                <a:cubicBezTo>
                  <a:pt x="93885" y="96277"/>
                  <a:pt x="93941" y="96277"/>
                  <a:pt x="93997" y="96277"/>
                </a:cubicBezTo>
                <a:lnTo>
                  <a:pt x="93885" y="100195"/>
                </a:lnTo>
                <a:cubicBezTo>
                  <a:pt x="93606" y="111948"/>
                  <a:pt x="98474" y="122581"/>
                  <a:pt x="106422" y="130025"/>
                </a:cubicBezTo>
                <a:lnTo>
                  <a:pt x="105862" y="154650"/>
                </a:lnTo>
                <a:lnTo>
                  <a:pt x="105134" y="154818"/>
                </a:lnTo>
                <a:lnTo>
                  <a:pt x="105134" y="154818"/>
                </a:lnTo>
                <a:lnTo>
                  <a:pt x="91702" y="158176"/>
                </a:lnTo>
                <a:lnTo>
                  <a:pt x="91702" y="158176"/>
                </a:lnTo>
                <a:lnTo>
                  <a:pt x="53085" y="167859"/>
                </a:lnTo>
                <a:cubicBezTo>
                  <a:pt x="34616" y="172504"/>
                  <a:pt x="20345" y="187111"/>
                  <a:pt x="16092" y="205636"/>
                </a:cubicBezTo>
                <a:lnTo>
                  <a:pt x="12846" y="243805"/>
                </a:lnTo>
                <a:lnTo>
                  <a:pt x="12846" y="243805"/>
                </a:lnTo>
                <a:lnTo>
                  <a:pt x="9488" y="393572"/>
                </a:lnTo>
                <a:lnTo>
                  <a:pt x="21576" y="393852"/>
                </a:lnTo>
                <a:lnTo>
                  <a:pt x="21129" y="414447"/>
                </a:lnTo>
                <a:cubicBezTo>
                  <a:pt x="21409" y="425025"/>
                  <a:pt x="25942" y="434931"/>
                  <a:pt x="29579" y="441199"/>
                </a:cubicBezTo>
                <a:cubicBezTo>
                  <a:pt x="31986" y="445341"/>
                  <a:pt x="36799" y="447020"/>
                  <a:pt x="41109" y="445397"/>
                </a:cubicBezTo>
                <a:cubicBezTo>
                  <a:pt x="44523" y="443550"/>
                  <a:pt x="45978" y="439184"/>
                  <a:pt x="44467" y="435379"/>
                </a:cubicBezTo>
                <a:lnTo>
                  <a:pt x="42508" y="430286"/>
                </a:lnTo>
                <a:cubicBezTo>
                  <a:pt x="41724" y="428215"/>
                  <a:pt x="41221" y="426032"/>
                  <a:pt x="41109" y="423794"/>
                </a:cubicBezTo>
                <a:cubicBezTo>
                  <a:pt x="40941" y="420324"/>
                  <a:pt x="40717" y="415343"/>
                  <a:pt x="40997" y="414503"/>
                </a:cubicBezTo>
                <a:cubicBezTo>
                  <a:pt x="41445" y="413160"/>
                  <a:pt x="45306" y="411089"/>
                  <a:pt x="45306" y="411089"/>
                </a:cubicBezTo>
                <a:lnTo>
                  <a:pt x="46258" y="428663"/>
                </a:lnTo>
                <a:cubicBezTo>
                  <a:pt x="46425" y="431517"/>
                  <a:pt x="48608" y="433756"/>
                  <a:pt x="51239" y="433812"/>
                </a:cubicBezTo>
                <a:cubicBezTo>
                  <a:pt x="52022" y="433812"/>
                  <a:pt x="52806" y="433644"/>
                  <a:pt x="53477" y="433308"/>
                </a:cubicBezTo>
                <a:lnTo>
                  <a:pt x="43627" y="714428"/>
                </a:lnTo>
                <a:cubicBezTo>
                  <a:pt x="21129" y="720921"/>
                  <a:pt x="8872" y="730715"/>
                  <a:pt x="2268" y="739165"/>
                </a:cubicBezTo>
                <a:cubicBezTo>
                  <a:pt x="-3161" y="746161"/>
                  <a:pt x="1764" y="756347"/>
                  <a:pt x="10607" y="756571"/>
                </a:cubicBezTo>
                <a:lnTo>
                  <a:pt x="94725" y="758474"/>
                </a:lnTo>
                <a:lnTo>
                  <a:pt x="95340" y="731386"/>
                </a:lnTo>
                <a:lnTo>
                  <a:pt x="124947" y="451050"/>
                </a:lnTo>
                <a:lnTo>
                  <a:pt x="142968" y="732449"/>
                </a:lnTo>
                <a:lnTo>
                  <a:pt x="143024" y="732449"/>
                </a:lnTo>
                <a:lnTo>
                  <a:pt x="143024" y="732449"/>
                </a:lnTo>
                <a:lnTo>
                  <a:pt x="142408" y="759537"/>
                </a:lnTo>
                <a:lnTo>
                  <a:pt x="226526" y="761440"/>
                </a:lnTo>
                <a:cubicBezTo>
                  <a:pt x="235369" y="761664"/>
                  <a:pt x="240798" y="751646"/>
                  <a:pt x="235649" y="744426"/>
                </a:cubicBezTo>
                <a:cubicBezTo>
                  <a:pt x="229436" y="735640"/>
                  <a:pt x="217627" y="725342"/>
                  <a:pt x="195465" y="717842"/>
                </a:cubicBezTo>
                <a:lnTo>
                  <a:pt x="194289" y="717786"/>
                </a:lnTo>
                <a:lnTo>
                  <a:pt x="197144" y="436106"/>
                </a:lnTo>
                <a:cubicBezTo>
                  <a:pt x="197927" y="436722"/>
                  <a:pt x="198935" y="437114"/>
                  <a:pt x="199998" y="437114"/>
                </a:cubicBezTo>
                <a:cubicBezTo>
                  <a:pt x="202628" y="437170"/>
                  <a:pt x="204923" y="435043"/>
                  <a:pt x="205203" y="432189"/>
                </a:cubicBezTo>
                <a:lnTo>
                  <a:pt x="206938" y="414671"/>
                </a:lnTo>
                <a:cubicBezTo>
                  <a:pt x="206938" y="414671"/>
                  <a:pt x="210688" y="416854"/>
                  <a:pt x="211079" y="418253"/>
                </a:cubicBezTo>
                <a:cubicBezTo>
                  <a:pt x="211303" y="419149"/>
                  <a:pt x="210911" y="424074"/>
                  <a:pt x="210520" y="427544"/>
                </a:cubicBezTo>
                <a:cubicBezTo>
                  <a:pt x="210240" y="430006"/>
                  <a:pt x="209624" y="432133"/>
                  <a:pt x="208729" y="434203"/>
                </a:cubicBezTo>
                <a:close/>
                <a:moveTo>
                  <a:pt x="52414" y="394635"/>
                </a:moveTo>
                <a:lnTo>
                  <a:pt x="52414" y="394635"/>
                </a:lnTo>
                <a:lnTo>
                  <a:pt x="55828" y="244868"/>
                </a:lnTo>
                <a:lnTo>
                  <a:pt x="55828" y="244868"/>
                </a:lnTo>
                <a:lnTo>
                  <a:pt x="52806" y="378965"/>
                </a:lnTo>
                <a:lnTo>
                  <a:pt x="55268" y="379020"/>
                </a:lnTo>
                <a:lnTo>
                  <a:pt x="54485" y="400735"/>
                </a:lnTo>
                <a:cubicBezTo>
                  <a:pt x="53813" y="398441"/>
                  <a:pt x="53030" y="396202"/>
                  <a:pt x="52414" y="394635"/>
                </a:cubicBezTo>
                <a:close/>
                <a:moveTo>
                  <a:pt x="197368" y="405996"/>
                </a:moveTo>
                <a:lnTo>
                  <a:pt x="197591" y="382266"/>
                </a:lnTo>
                <a:lnTo>
                  <a:pt x="199606" y="382323"/>
                </a:lnTo>
                <a:lnTo>
                  <a:pt x="199270" y="397993"/>
                </a:lnTo>
                <a:lnTo>
                  <a:pt x="200390" y="397993"/>
                </a:lnTo>
                <a:cubicBezTo>
                  <a:pt x="199494" y="399952"/>
                  <a:pt x="198263" y="402974"/>
                  <a:pt x="197368" y="405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0" name="Google Shape;2290;p39"/>
          <p:cNvSpPr/>
          <p:nvPr/>
        </p:nvSpPr>
        <p:spPr>
          <a:xfrm>
            <a:off x="11737533" y="2821756"/>
            <a:ext cx="1686137" cy="5228960"/>
          </a:xfrm>
          <a:custGeom>
            <a:avLst/>
            <a:gdLst/>
            <a:ahLst/>
            <a:cxnLst/>
            <a:rect l="l" t="t" r="r" b="b"/>
            <a:pathLst>
              <a:path w="245554" h="761499" extrusionOk="0">
                <a:moveTo>
                  <a:pt x="208729" y="434147"/>
                </a:moveTo>
                <a:lnTo>
                  <a:pt x="206490" y="439129"/>
                </a:lnTo>
                <a:cubicBezTo>
                  <a:pt x="204811" y="442822"/>
                  <a:pt x="206042" y="447300"/>
                  <a:pt x="209400" y="449258"/>
                </a:cubicBezTo>
                <a:cubicBezTo>
                  <a:pt x="213598" y="451105"/>
                  <a:pt x="218467" y="449650"/>
                  <a:pt x="221097" y="445621"/>
                </a:cubicBezTo>
                <a:cubicBezTo>
                  <a:pt x="225015" y="439521"/>
                  <a:pt x="230052" y="429782"/>
                  <a:pt x="230780" y="419261"/>
                </a:cubicBezTo>
                <a:lnTo>
                  <a:pt x="231227" y="398665"/>
                </a:lnTo>
                <a:lnTo>
                  <a:pt x="231227" y="398665"/>
                </a:lnTo>
                <a:lnTo>
                  <a:pt x="231227" y="398665"/>
                </a:lnTo>
                <a:lnTo>
                  <a:pt x="242197" y="398889"/>
                </a:lnTo>
                <a:lnTo>
                  <a:pt x="245555" y="249122"/>
                </a:lnTo>
                <a:lnTo>
                  <a:pt x="245555" y="249122"/>
                </a:lnTo>
                <a:lnTo>
                  <a:pt x="245163" y="210841"/>
                </a:lnTo>
                <a:cubicBezTo>
                  <a:pt x="241749" y="192092"/>
                  <a:pt x="228149" y="176869"/>
                  <a:pt x="209904" y="171441"/>
                </a:cubicBezTo>
                <a:lnTo>
                  <a:pt x="167425" y="158736"/>
                </a:lnTo>
                <a:lnTo>
                  <a:pt x="159030" y="156218"/>
                </a:lnTo>
                <a:lnTo>
                  <a:pt x="159030" y="156218"/>
                </a:lnTo>
                <a:lnTo>
                  <a:pt x="158863" y="156161"/>
                </a:lnTo>
                <a:lnTo>
                  <a:pt x="159422" y="131256"/>
                </a:lnTo>
                <a:cubicBezTo>
                  <a:pt x="167705" y="124149"/>
                  <a:pt x="173022" y="113739"/>
                  <a:pt x="173302" y="101986"/>
                </a:cubicBezTo>
                <a:lnTo>
                  <a:pt x="173414" y="98068"/>
                </a:lnTo>
                <a:cubicBezTo>
                  <a:pt x="173470" y="98068"/>
                  <a:pt x="173526" y="98068"/>
                  <a:pt x="173582" y="98068"/>
                </a:cubicBezTo>
                <a:cubicBezTo>
                  <a:pt x="181249" y="98236"/>
                  <a:pt x="187573" y="92192"/>
                  <a:pt x="187741" y="84524"/>
                </a:cubicBezTo>
                <a:cubicBezTo>
                  <a:pt x="187797" y="81614"/>
                  <a:pt x="186958" y="78872"/>
                  <a:pt x="185447" y="76577"/>
                </a:cubicBezTo>
                <a:lnTo>
                  <a:pt x="186006" y="52847"/>
                </a:lnTo>
                <a:cubicBezTo>
                  <a:pt x="186678" y="24304"/>
                  <a:pt x="164011" y="630"/>
                  <a:pt x="135468" y="15"/>
                </a:cubicBezTo>
                <a:cubicBezTo>
                  <a:pt x="106925" y="-657"/>
                  <a:pt x="83252" y="22010"/>
                  <a:pt x="82636" y="50553"/>
                </a:cubicBezTo>
                <a:lnTo>
                  <a:pt x="82076" y="75626"/>
                </a:lnTo>
                <a:cubicBezTo>
                  <a:pt x="81013" y="77528"/>
                  <a:pt x="80341" y="79767"/>
                  <a:pt x="80285" y="82118"/>
                </a:cubicBezTo>
                <a:cubicBezTo>
                  <a:pt x="80117" y="89785"/>
                  <a:pt x="86162" y="96109"/>
                  <a:pt x="93829" y="96277"/>
                </a:cubicBezTo>
                <a:cubicBezTo>
                  <a:pt x="93885" y="96277"/>
                  <a:pt x="93941" y="96277"/>
                  <a:pt x="93997" y="96277"/>
                </a:cubicBezTo>
                <a:lnTo>
                  <a:pt x="93885" y="100195"/>
                </a:lnTo>
                <a:cubicBezTo>
                  <a:pt x="93605" y="111948"/>
                  <a:pt x="98475" y="122581"/>
                  <a:pt x="106422" y="130025"/>
                </a:cubicBezTo>
                <a:lnTo>
                  <a:pt x="105862" y="154651"/>
                </a:lnTo>
                <a:lnTo>
                  <a:pt x="105135" y="154818"/>
                </a:lnTo>
                <a:lnTo>
                  <a:pt x="105135" y="154818"/>
                </a:lnTo>
                <a:lnTo>
                  <a:pt x="91703" y="158176"/>
                </a:lnTo>
                <a:lnTo>
                  <a:pt x="91703" y="158176"/>
                </a:lnTo>
                <a:lnTo>
                  <a:pt x="53086" y="167859"/>
                </a:lnTo>
                <a:cubicBezTo>
                  <a:pt x="34617" y="172504"/>
                  <a:pt x="20345" y="187111"/>
                  <a:pt x="16092" y="205636"/>
                </a:cubicBezTo>
                <a:lnTo>
                  <a:pt x="12846" y="243805"/>
                </a:lnTo>
                <a:lnTo>
                  <a:pt x="12846" y="243805"/>
                </a:lnTo>
                <a:lnTo>
                  <a:pt x="12846" y="244029"/>
                </a:lnTo>
                <a:lnTo>
                  <a:pt x="12846" y="244029"/>
                </a:lnTo>
                <a:lnTo>
                  <a:pt x="12846" y="244029"/>
                </a:lnTo>
                <a:lnTo>
                  <a:pt x="9488" y="393628"/>
                </a:lnTo>
                <a:lnTo>
                  <a:pt x="21576" y="393908"/>
                </a:lnTo>
                <a:lnTo>
                  <a:pt x="21129" y="414503"/>
                </a:lnTo>
                <a:cubicBezTo>
                  <a:pt x="21408" y="425081"/>
                  <a:pt x="25942" y="434987"/>
                  <a:pt x="29580" y="441255"/>
                </a:cubicBezTo>
                <a:cubicBezTo>
                  <a:pt x="31986" y="445397"/>
                  <a:pt x="36799" y="447076"/>
                  <a:pt x="41109" y="445453"/>
                </a:cubicBezTo>
                <a:cubicBezTo>
                  <a:pt x="44523" y="443606"/>
                  <a:pt x="45978" y="439241"/>
                  <a:pt x="44467" y="435435"/>
                </a:cubicBezTo>
                <a:lnTo>
                  <a:pt x="42508" y="430342"/>
                </a:lnTo>
                <a:cubicBezTo>
                  <a:pt x="41668" y="428271"/>
                  <a:pt x="41221" y="426089"/>
                  <a:pt x="41109" y="423850"/>
                </a:cubicBezTo>
                <a:cubicBezTo>
                  <a:pt x="40941" y="420380"/>
                  <a:pt x="40717" y="415399"/>
                  <a:pt x="40997" y="414559"/>
                </a:cubicBezTo>
                <a:cubicBezTo>
                  <a:pt x="41444" y="413216"/>
                  <a:pt x="45306" y="411145"/>
                  <a:pt x="45306" y="411145"/>
                </a:cubicBezTo>
                <a:lnTo>
                  <a:pt x="46258" y="428719"/>
                </a:lnTo>
                <a:cubicBezTo>
                  <a:pt x="46426" y="431573"/>
                  <a:pt x="48608" y="433812"/>
                  <a:pt x="51239" y="433868"/>
                </a:cubicBezTo>
                <a:cubicBezTo>
                  <a:pt x="52022" y="433868"/>
                  <a:pt x="52806" y="433700"/>
                  <a:pt x="53477" y="433364"/>
                </a:cubicBezTo>
                <a:lnTo>
                  <a:pt x="43627" y="714484"/>
                </a:lnTo>
                <a:cubicBezTo>
                  <a:pt x="21129" y="720976"/>
                  <a:pt x="8872" y="730770"/>
                  <a:pt x="2268" y="739222"/>
                </a:cubicBezTo>
                <a:cubicBezTo>
                  <a:pt x="-3161" y="746217"/>
                  <a:pt x="1764" y="756403"/>
                  <a:pt x="10607" y="756627"/>
                </a:cubicBezTo>
                <a:lnTo>
                  <a:pt x="94725" y="758530"/>
                </a:lnTo>
                <a:lnTo>
                  <a:pt x="95340" y="731442"/>
                </a:lnTo>
                <a:lnTo>
                  <a:pt x="124947" y="451105"/>
                </a:lnTo>
                <a:lnTo>
                  <a:pt x="142968" y="732506"/>
                </a:lnTo>
                <a:lnTo>
                  <a:pt x="143024" y="732506"/>
                </a:lnTo>
                <a:lnTo>
                  <a:pt x="143024" y="732506"/>
                </a:lnTo>
                <a:lnTo>
                  <a:pt x="142408" y="759593"/>
                </a:lnTo>
                <a:lnTo>
                  <a:pt x="226526" y="761496"/>
                </a:lnTo>
                <a:cubicBezTo>
                  <a:pt x="235369" y="761720"/>
                  <a:pt x="240798" y="751702"/>
                  <a:pt x="235649" y="744538"/>
                </a:cubicBezTo>
                <a:cubicBezTo>
                  <a:pt x="229437" y="735752"/>
                  <a:pt x="217628" y="725454"/>
                  <a:pt x="195465" y="717954"/>
                </a:cubicBezTo>
                <a:lnTo>
                  <a:pt x="194289" y="717898"/>
                </a:lnTo>
                <a:lnTo>
                  <a:pt x="197144" y="436274"/>
                </a:lnTo>
                <a:cubicBezTo>
                  <a:pt x="197927" y="436890"/>
                  <a:pt x="198935" y="437282"/>
                  <a:pt x="199998" y="437282"/>
                </a:cubicBezTo>
                <a:cubicBezTo>
                  <a:pt x="202628" y="437338"/>
                  <a:pt x="204923" y="435211"/>
                  <a:pt x="205203" y="432356"/>
                </a:cubicBezTo>
                <a:lnTo>
                  <a:pt x="206938" y="414839"/>
                </a:lnTo>
                <a:cubicBezTo>
                  <a:pt x="206938" y="414839"/>
                  <a:pt x="210688" y="417022"/>
                  <a:pt x="211079" y="418421"/>
                </a:cubicBezTo>
                <a:cubicBezTo>
                  <a:pt x="211303" y="419316"/>
                  <a:pt x="210912" y="424241"/>
                  <a:pt x="210520" y="427711"/>
                </a:cubicBezTo>
                <a:cubicBezTo>
                  <a:pt x="210240" y="429950"/>
                  <a:pt x="209624" y="432133"/>
                  <a:pt x="208729" y="434147"/>
                </a:cubicBezTo>
                <a:close/>
                <a:moveTo>
                  <a:pt x="52414" y="394635"/>
                </a:moveTo>
                <a:lnTo>
                  <a:pt x="52414" y="394635"/>
                </a:lnTo>
                <a:lnTo>
                  <a:pt x="55828" y="244868"/>
                </a:lnTo>
                <a:lnTo>
                  <a:pt x="55828" y="244868"/>
                </a:lnTo>
                <a:lnTo>
                  <a:pt x="52806" y="378965"/>
                </a:lnTo>
                <a:lnTo>
                  <a:pt x="55268" y="379020"/>
                </a:lnTo>
                <a:lnTo>
                  <a:pt x="54485" y="400735"/>
                </a:lnTo>
                <a:cubicBezTo>
                  <a:pt x="53813" y="398441"/>
                  <a:pt x="53030" y="396202"/>
                  <a:pt x="52414" y="394635"/>
                </a:cubicBezTo>
                <a:close/>
                <a:moveTo>
                  <a:pt x="197367" y="405941"/>
                </a:moveTo>
                <a:lnTo>
                  <a:pt x="197591" y="382211"/>
                </a:lnTo>
                <a:lnTo>
                  <a:pt x="199606" y="382266"/>
                </a:lnTo>
                <a:lnTo>
                  <a:pt x="199270" y="397937"/>
                </a:lnTo>
                <a:lnTo>
                  <a:pt x="200334" y="397937"/>
                </a:lnTo>
                <a:lnTo>
                  <a:pt x="200334" y="397937"/>
                </a:lnTo>
                <a:lnTo>
                  <a:pt x="200390" y="397937"/>
                </a:lnTo>
                <a:cubicBezTo>
                  <a:pt x="199494" y="399952"/>
                  <a:pt x="198263" y="402974"/>
                  <a:pt x="197367" y="4059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1" name="Google Shape;2291;p39"/>
          <p:cNvSpPr/>
          <p:nvPr/>
        </p:nvSpPr>
        <p:spPr>
          <a:xfrm>
            <a:off x="8302178" y="2819038"/>
            <a:ext cx="1771641" cy="5258967"/>
          </a:xfrm>
          <a:custGeom>
            <a:avLst/>
            <a:gdLst/>
            <a:ahLst/>
            <a:cxnLst/>
            <a:rect l="l" t="t" r="r" b="b"/>
            <a:pathLst>
              <a:path w="258006" h="765869" extrusionOk="0">
                <a:moveTo>
                  <a:pt x="189839" y="726689"/>
                </a:moveTo>
                <a:lnTo>
                  <a:pt x="196835" y="553361"/>
                </a:lnTo>
                <a:lnTo>
                  <a:pt x="258006" y="554760"/>
                </a:lnTo>
                <a:lnTo>
                  <a:pt x="227784" y="449375"/>
                </a:lnTo>
                <a:cubicBezTo>
                  <a:pt x="231702" y="443218"/>
                  <a:pt x="236515" y="433704"/>
                  <a:pt x="237243" y="423295"/>
                </a:cubicBezTo>
                <a:lnTo>
                  <a:pt x="237690" y="402699"/>
                </a:lnTo>
                <a:lnTo>
                  <a:pt x="237690" y="402699"/>
                </a:lnTo>
                <a:lnTo>
                  <a:pt x="241328" y="240507"/>
                </a:lnTo>
                <a:lnTo>
                  <a:pt x="250674" y="236534"/>
                </a:lnTo>
                <a:lnTo>
                  <a:pt x="249835" y="214875"/>
                </a:lnTo>
                <a:cubicBezTo>
                  <a:pt x="246421" y="196182"/>
                  <a:pt x="232821" y="180903"/>
                  <a:pt x="214576" y="175418"/>
                </a:cubicBezTo>
                <a:lnTo>
                  <a:pt x="210099" y="174075"/>
                </a:lnTo>
                <a:cubicBezTo>
                  <a:pt x="209595" y="140216"/>
                  <a:pt x="208644" y="95666"/>
                  <a:pt x="207189" y="64996"/>
                </a:cubicBezTo>
                <a:cubicBezTo>
                  <a:pt x="206349" y="47759"/>
                  <a:pt x="199969" y="34159"/>
                  <a:pt x="191574" y="23581"/>
                </a:cubicBezTo>
                <a:cubicBezTo>
                  <a:pt x="179653" y="8582"/>
                  <a:pt x="161128" y="411"/>
                  <a:pt x="141987" y="19"/>
                </a:cubicBezTo>
                <a:cubicBezTo>
                  <a:pt x="122847" y="-429"/>
                  <a:pt x="103986" y="6903"/>
                  <a:pt x="91394" y="21342"/>
                </a:cubicBezTo>
                <a:cubicBezTo>
                  <a:pt x="82495" y="31528"/>
                  <a:pt x="75555" y="44848"/>
                  <a:pt x="73932" y="62030"/>
                </a:cubicBezTo>
                <a:cubicBezTo>
                  <a:pt x="71078" y="92644"/>
                  <a:pt x="68168" y="137081"/>
                  <a:pt x="66097" y="170885"/>
                </a:cubicBezTo>
                <a:lnTo>
                  <a:pt x="61452" y="172060"/>
                </a:lnTo>
                <a:cubicBezTo>
                  <a:pt x="42983" y="176705"/>
                  <a:pt x="28711" y="191313"/>
                  <a:pt x="24458" y="209894"/>
                </a:cubicBezTo>
                <a:lnTo>
                  <a:pt x="22666" y="231497"/>
                </a:lnTo>
                <a:lnTo>
                  <a:pt x="31565" y="235750"/>
                </a:lnTo>
                <a:lnTo>
                  <a:pt x="27927" y="398053"/>
                </a:lnTo>
                <a:lnTo>
                  <a:pt x="27927" y="398053"/>
                </a:lnTo>
                <a:lnTo>
                  <a:pt x="27480" y="418649"/>
                </a:lnTo>
                <a:cubicBezTo>
                  <a:pt x="27703" y="428555"/>
                  <a:pt x="31733" y="437902"/>
                  <a:pt x="35259" y="444226"/>
                </a:cubicBezTo>
                <a:lnTo>
                  <a:pt x="0" y="549052"/>
                </a:lnTo>
                <a:lnTo>
                  <a:pt x="63075" y="550451"/>
                </a:lnTo>
                <a:lnTo>
                  <a:pt x="63354" y="723611"/>
                </a:lnTo>
                <a:lnTo>
                  <a:pt x="63186" y="723667"/>
                </a:lnTo>
                <a:cubicBezTo>
                  <a:pt x="40688" y="730159"/>
                  <a:pt x="15447" y="735028"/>
                  <a:pt x="8843" y="743536"/>
                </a:cubicBezTo>
                <a:cubicBezTo>
                  <a:pt x="3414" y="750531"/>
                  <a:pt x="8339" y="760717"/>
                  <a:pt x="17182" y="760941"/>
                </a:cubicBezTo>
                <a:lnTo>
                  <a:pt x="101300" y="762844"/>
                </a:lnTo>
                <a:lnTo>
                  <a:pt x="101915" y="735756"/>
                </a:lnTo>
                <a:lnTo>
                  <a:pt x="101915" y="735756"/>
                </a:lnTo>
                <a:lnTo>
                  <a:pt x="121336" y="551850"/>
                </a:lnTo>
                <a:lnTo>
                  <a:pt x="137734" y="552241"/>
                </a:lnTo>
                <a:lnTo>
                  <a:pt x="149543" y="736875"/>
                </a:lnTo>
                <a:lnTo>
                  <a:pt x="149655" y="736875"/>
                </a:lnTo>
                <a:lnTo>
                  <a:pt x="149655" y="736875"/>
                </a:lnTo>
                <a:lnTo>
                  <a:pt x="149039" y="763963"/>
                </a:lnTo>
                <a:lnTo>
                  <a:pt x="233157" y="765866"/>
                </a:lnTo>
                <a:cubicBezTo>
                  <a:pt x="242000" y="766090"/>
                  <a:pt x="247429" y="756072"/>
                  <a:pt x="242280" y="748908"/>
                </a:cubicBezTo>
                <a:cubicBezTo>
                  <a:pt x="236123" y="740009"/>
                  <a:pt x="211778" y="734021"/>
                  <a:pt x="189839" y="726689"/>
                </a:cubicBezTo>
                <a:close/>
                <a:moveTo>
                  <a:pt x="195380" y="290150"/>
                </a:moveTo>
                <a:cubicBezTo>
                  <a:pt x="201872" y="287072"/>
                  <a:pt x="204670" y="280468"/>
                  <a:pt x="207916" y="272353"/>
                </a:cubicBezTo>
                <a:cubicBezTo>
                  <a:pt x="208588" y="270729"/>
                  <a:pt x="209203" y="268995"/>
                  <a:pt x="209763" y="267316"/>
                </a:cubicBezTo>
                <a:lnTo>
                  <a:pt x="207245" y="377962"/>
                </a:lnTo>
                <a:lnTo>
                  <a:pt x="204502" y="368447"/>
                </a:lnTo>
                <a:lnTo>
                  <a:pt x="203607" y="368447"/>
                </a:lnTo>
                <a:cubicBezTo>
                  <a:pt x="192022" y="329494"/>
                  <a:pt x="195380" y="290150"/>
                  <a:pt x="195380" y="290150"/>
                </a:cubicBezTo>
                <a:close/>
                <a:moveTo>
                  <a:pt x="75555" y="287464"/>
                </a:moveTo>
                <a:cubicBezTo>
                  <a:pt x="75555" y="287464"/>
                  <a:pt x="76227" y="326920"/>
                  <a:pt x="62851" y="365201"/>
                </a:cubicBezTo>
                <a:lnTo>
                  <a:pt x="61843" y="365201"/>
                </a:lnTo>
                <a:lnTo>
                  <a:pt x="59548" y="371973"/>
                </a:lnTo>
                <a:lnTo>
                  <a:pt x="62011" y="263230"/>
                </a:lnTo>
                <a:cubicBezTo>
                  <a:pt x="62571" y="265245"/>
                  <a:pt x="63131" y="267204"/>
                  <a:pt x="63858" y="269162"/>
                </a:cubicBezTo>
                <a:cubicBezTo>
                  <a:pt x="66712" y="277390"/>
                  <a:pt x="69231" y="284106"/>
                  <a:pt x="75555" y="2874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2" name="Google Shape;2292;p39"/>
          <p:cNvGrpSpPr/>
          <p:nvPr/>
        </p:nvGrpSpPr>
        <p:grpSpPr>
          <a:xfrm>
            <a:off x="10831442" y="2239571"/>
            <a:ext cx="323703" cy="467156"/>
            <a:chOff x="7549830" y="4053710"/>
            <a:chExt cx="50646" cy="73092"/>
          </a:xfrm>
        </p:grpSpPr>
        <p:sp>
          <p:nvSpPr>
            <p:cNvPr id="2293" name="Google Shape;2293;p39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5" name="Google Shape;2295;p39"/>
          <p:cNvGrpSpPr/>
          <p:nvPr/>
        </p:nvGrpSpPr>
        <p:grpSpPr>
          <a:xfrm>
            <a:off x="8469393" y="1236271"/>
            <a:ext cx="323703" cy="467156"/>
            <a:chOff x="7549830" y="4053710"/>
            <a:chExt cx="50646" cy="73092"/>
          </a:xfrm>
        </p:grpSpPr>
        <p:sp>
          <p:nvSpPr>
            <p:cNvPr id="2296" name="Google Shape;2296;p39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3733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3733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298" name="Google Shape;2298;p39"/>
          <p:cNvGrpSpPr/>
          <p:nvPr/>
        </p:nvGrpSpPr>
        <p:grpSpPr>
          <a:xfrm>
            <a:off x="10895893" y="169471"/>
            <a:ext cx="323703" cy="467156"/>
            <a:chOff x="7549830" y="4053710"/>
            <a:chExt cx="50646" cy="73092"/>
          </a:xfrm>
        </p:grpSpPr>
        <p:sp>
          <p:nvSpPr>
            <p:cNvPr id="2299" name="Google Shape;2299;p39"/>
            <p:cNvSpPr/>
            <p:nvPr/>
          </p:nvSpPr>
          <p:spPr>
            <a:xfrm>
              <a:off x="7549830" y="4053710"/>
              <a:ext cx="50646" cy="73092"/>
            </a:xfrm>
            <a:custGeom>
              <a:avLst/>
              <a:gdLst/>
              <a:ahLst/>
              <a:cxnLst/>
              <a:rect l="l" t="t" r="r" b="b"/>
              <a:pathLst>
                <a:path w="50646" h="73092" extrusionOk="0">
                  <a:moveTo>
                    <a:pt x="25921" y="0"/>
                  </a:moveTo>
                  <a:cubicBezTo>
                    <a:pt x="5158" y="168"/>
                    <a:pt x="-2230" y="14999"/>
                    <a:pt x="569" y="32965"/>
                  </a:cubicBezTo>
                  <a:cubicBezTo>
                    <a:pt x="3367" y="50930"/>
                    <a:pt x="24242" y="73093"/>
                    <a:pt x="24242" y="73093"/>
                  </a:cubicBezTo>
                  <a:cubicBezTo>
                    <a:pt x="24242" y="73093"/>
                    <a:pt x="46125" y="51881"/>
                    <a:pt x="49707" y="34084"/>
                  </a:cubicBezTo>
                  <a:cubicBezTo>
                    <a:pt x="53345" y="16287"/>
                    <a:pt x="46629" y="1119"/>
                    <a:pt x="25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7554704" y="4059807"/>
              <a:ext cx="40866" cy="40863"/>
            </a:xfrm>
            <a:custGeom>
              <a:avLst/>
              <a:gdLst/>
              <a:ahLst/>
              <a:cxnLst/>
              <a:rect l="l" t="t" r="r" b="b"/>
              <a:pathLst>
                <a:path w="40866" h="40863" extrusionOk="0">
                  <a:moveTo>
                    <a:pt x="40860" y="20880"/>
                  </a:moveTo>
                  <a:cubicBezTo>
                    <a:pt x="40580" y="32185"/>
                    <a:pt x="31233" y="41083"/>
                    <a:pt x="19984" y="40860"/>
                  </a:cubicBezTo>
                  <a:cubicBezTo>
                    <a:pt x="8679" y="40580"/>
                    <a:pt x="-220" y="31233"/>
                    <a:pt x="4" y="19984"/>
                  </a:cubicBezTo>
                  <a:cubicBezTo>
                    <a:pt x="284" y="8679"/>
                    <a:pt x="9630" y="-220"/>
                    <a:pt x="20880" y="4"/>
                  </a:cubicBezTo>
                  <a:cubicBezTo>
                    <a:pt x="32185" y="228"/>
                    <a:pt x="41140" y="9574"/>
                    <a:pt x="40860" y="208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732C23-4DD8-0896-4913-BB60FAD11EBD}"/>
              </a:ext>
            </a:extLst>
          </p:cNvPr>
          <p:cNvSpPr txBox="1"/>
          <p:nvPr/>
        </p:nvSpPr>
        <p:spPr>
          <a:xfrm>
            <a:off x="1217395" y="957657"/>
            <a:ext cx="609600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buClrTx/>
            </a:pPr>
            <a:r>
              <a:rPr lang="en-US" sz="3733" b="1">
                <a:solidFill>
                  <a:srgbClr val="012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0DB8C0-E28E-2EEA-4092-E6A0E7EA83D6}"/>
              </a:ext>
            </a:extLst>
          </p:cNvPr>
          <p:cNvGrpSpPr/>
          <p:nvPr/>
        </p:nvGrpSpPr>
        <p:grpSpPr>
          <a:xfrm>
            <a:off x="902867" y="2539708"/>
            <a:ext cx="6235372" cy="1532460"/>
            <a:chOff x="696725" y="1598300"/>
            <a:chExt cx="4676529" cy="1149345"/>
          </a:xfrm>
        </p:grpSpPr>
        <p:sp>
          <p:nvSpPr>
            <p:cNvPr id="8" name="Google Shape;905;p26">
              <a:extLst>
                <a:ext uri="{FF2B5EF4-FFF2-40B4-BE49-F238E27FC236}">
                  <a16:creationId xmlns:a16="http://schemas.microsoft.com/office/drawing/2014/main" id="{908DEE70-8AFC-94DA-E9C7-22E448EB5ACF}"/>
                </a:ext>
              </a:extLst>
            </p:cNvPr>
            <p:cNvSpPr/>
            <p:nvPr/>
          </p:nvSpPr>
          <p:spPr>
            <a:xfrm>
              <a:off x="696725" y="1598300"/>
              <a:ext cx="898500" cy="898500"/>
            </a:xfrm>
            <a:prstGeom prst="ellipse">
              <a:avLst/>
            </a:prstGeom>
            <a:solidFill>
              <a:srgbClr val="FD52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733" b="1">
                  <a:solidFill>
                    <a:schemeClr val="accent6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  <a:sym typeface="Lato"/>
                </a:rPr>
                <a:t>01</a:t>
              </a:r>
              <a:endParaRPr sz="3733" b="1">
                <a:solidFill>
                  <a:schemeClr val="accent6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A0420A-B5D3-B8E3-1641-94EC353C0687}"/>
                </a:ext>
              </a:extLst>
            </p:cNvPr>
            <p:cNvSpPr txBox="1"/>
            <p:nvPr/>
          </p:nvSpPr>
          <p:spPr>
            <a:xfrm>
              <a:off x="1651104" y="1816717"/>
              <a:ext cx="3722150" cy="93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733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phân bố dân cư</a:t>
              </a:r>
              <a:endParaRPr lang="en-US" sz="373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F4C7C6-39AF-8A8F-83B5-7BEE5EA6F8B0}"/>
              </a:ext>
            </a:extLst>
          </p:cNvPr>
          <p:cNvGrpSpPr/>
          <p:nvPr/>
        </p:nvGrpSpPr>
        <p:grpSpPr>
          <a:xfrm>
            <a:off x="902868" y="4073235"/>
            <a:ext cx="5960009" cy="1712585"/>
            <a:chOff x="696725" y="1481626"/>
            <a:chExt cx="4470007" cy="1284439"/>
          </a:xfrm>
        </p:grpSpPr>
        <p:sp>
          <p:nvSpPr>
            <p:cNvPr id="11" name="Google Shape;905;p26">
              <a:extLst>
                <a:ext uri="{FF2B5EF4-FFF2-40B4-BE49-F238E27FC236}">
                  <a16:creationId xmlns:a16="http://schemas.microsoft.com/office/drawing/2014/main" id="{67CA2943-8BA7-B2DE-F150-54D7243EF109}"/>
                </a:ext>
              </a:extLst>
            </p:cNvPr>
            <p:cNvSpPr/>
            <p:nvPr/>
          </p:nvSpPr>
          <p:spPr>
            <a:xfrm>
              <a:off x="696725" y="1598300"/>
              <a:ext cx="898500" cy="898500"/>
            </a:xfrm>
            <a:prstGeom prst="ellipse">
              <a:avLst/>
            </a:prstGeom>
            <a:solidFill>
              <a:srgbClr val="025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733" b="1">
                  <a:solidFill>
                    <a:schemeClr val="accent6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  <a:sym typeface="Lato"/>
                </a:rPr>
                <a:t>02</a:t>
              </a:r>
              <a:endParaRPr sz="3733" b="1">
                <a:solidFill>
                  <a:schemeClr val="accent6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74BE5B-B65C-35BF-DC3F-CDC1D7C6ECA1}"/>
                </a:ext>
              </a:extLst>
            </p:cNvPr>
            <p:cNvSpPr txBox="1"/>
            <p:nvPr/>
          </p:nvSpPr>
          <p:spPr>
            <a:xfrm>
              <a:off x="1651104" y="1481626"/>
              <a:ext cx="3515628" cy="1284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733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 cư thành thị và quần cư nông thôn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DE2AAD-B839-23C3-2755-61C83185F2F9}"/>
              </a:ext>
            </a:extLst>
          </p:cNvPr>
          <p:cNvSpPr txBox="1"/>
          <p:nvPr/>
        </p:nvSpPr>
        <p:spPr>
          <a:xfrm>
            <a:off x="1" y="117514"/>
            <a:ext cx="697735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dân cư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04EE4397-CE2D-0046-113A-72037DA3ECD5}"/>
              </a:ext>
            </a:extLst>
          </p:cNvPr>
          <p:cNvSpPr txBox="1"/>
          <p:nvPr/>
        </p:nvSpPr>
        <p:spPr>
          <a:xfrm>
            <a:off x="178290" y="1408104"/>
            <a:ext cx="5315455" cy="3436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bày đặc điểm phân bố dân cư ở nước ta.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52D2552-F377-BDCC-0746-666EB365BE67}"/>
              </a:ext>
            </a:extLst>
          </p:cNvPr>
          <p:cNvSpPr/>
          <p:nvPr/>
        </p:nvSpPr>
        <p:spPr>
          <a:xfrm>
            <a:off x="456119" y="291142"/>
            <a:ext cx="4259100" cy="78068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732" name="Picture 1731">
            <a:extLst>
              <a:ext uri="{FF2B5EF4-FFF2-40B4-BE49-F238E27FC236}">
                <a16:creationId xmlns:a16="http://schemas.microsoft.com/office/drawing/2014/main" id="{DDB4538A-3802-8673-AB4A-979B0B130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745" y="0"/>
            <a:ext cx="6698256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Global Citizenship and Diplomacy - Spanish - 11th Grade by Slidesgo">
  <a:themeElements>
    <a:clrScheme name="Simple Light">
      <a:dk1>
        <a:srgbClr val="012247"/>
      </a:dk1>
      <a:lt1>
        <a:srgbClr val="FFFFFF"/>
      </a:lt1>
      <a:dk2>
        <a:srgbClr val="A5DEF9"/>
      </a:dk2>
      <a:lt2>
        <a:srgbClr val="63A3C5"/>
      </a:lt2>
      <a:accent1>
        <a:srgbClr val="2895C9"/>
      </a:accent1>
      <a:accent2>
        <a:srgbClr val="025F91"/>
      </a:accent2>
      <a:accent3>
        <a:srgbClr val="FD524E"/>
      </a:accent3>
      <a:accent4>
        <a:srgbClr val="F376B2"/>
      </a:accent4>
      <a:accent5>
        <a:srgbClr val="B2D197"/>
      </a:accent5>
      <a:accent6>
        <a:srgbClr val="FFFFFF"/>
      </a:accent6>
      <a:hlink>
        <a:srgbClr val="0122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1568</Words>
  <Application>Microsoft Office PowerPoint</Application>
  <PresentationFormat>Widescreen</PresentationFormat>
  <Paragraphs>269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Rubik ExtraBold</vt:lpstr>
      <vt:lpstr>Nunito</vt:lpstr>
      <vt:lpstr>Global Citizenship and Diplomacy - Spanish - 11th Grade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22</cp:revision>
  <dcterms:modified xsi:type="dcterms:W3CDTF">2024-09-11T15:17:07Z</dcterms:modified>
</cp:coreProperties>
</file>