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8" r:id="rId2"/>
    <p:sldId id="266" r:id="rId3"/>
    <p:sldId id="305" r:id="rId4"/>
    <p:sldId id="318" r:id="rId5"/>
    <p:sldId id="269" r:id="rId6"/>
    <p:sldId id="288" r:id="rId7"/>
    <p:sldId id="315" r:id="rId8"/>
    <p:sldId id="270" r:id="rId9"/>
    <p:sldId id="310" r:id="rId10"/>
    <p:sldId id="298" r:id="rId11"/>
    <p:sldId id="303" r:id="rId12"/>
    <p:sldId id="312" r:id="rId13"/>
    <p:sldId id="317" r:id="rId14"/>
    <p:sldId id="316" r:id="rId15"/>
    <p:sldId id="28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00"/>
    <a:srgbClr val="990000"/>
    <a:srgbClr val="00CC00"/>
    <a:srgbClr val="0000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-2670" y="-12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CFA16-BC39-4E68-ABCA-085F1772ACA4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DA3D4-CB32-4346-BB74-9B4F68891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57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0" name="Google Shape;6620;g22b706018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1" name="Google Shape;6621;g22b706018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276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5" name="Google Shape;65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6" name="Google Shape;65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478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5" name="Google Shape;65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6" name="Google Shape;65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7938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2" name="Google Shape;6582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3" name="Google Shape;6583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9104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F00EB-7894-47D0-8EBB-93ACA6B255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21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2" name="Google Shape;6582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3" name="Google Shape;6583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6546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6" name="Google Shape;6626;g22b706018c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7" name="Google Shape;6627;g22b706018c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5940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936056"/>
      </p:ext>
    </p:extLst>
  </p:cSld>
  <p:clrMapOvr>
    <a:masterClrMapping/>
  </p:clrMapOvr>
  <p:transition spd="slow" advTm="8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0428029"/>
      </p:ext>
    </p:extLst>
  </p:cSld>
  <p:clrMapOvr>
    <a:masterClrMapping/>
  </p:clrMapOvr>
  <p:transition spd="slow" advTm="8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221977"/>
      </p:ext>
    </p:extLst>
  </p:cSld>
  <p:clrMapOvr>
    <a:masterClrMapping/>
  </p:clrMapOvr>
  <p:transition spd="slow" advTm="8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3" name="Google Shape;2553;p14"/>
          <p:cNvGrpSpPr/>
          <p:nvPr/>
        </p:nvGrpSpPr>
        <p:grpSpPr>
          <a:xfrm>
            <a:off x="73276" y="2690175"/>
            <a:ext cx="1279652" cy="1555674"/>
            <a:chOff x="6829450" y="3270550"/>
            <a:chExt cx="1540636" cy="1872952"/>
          </a:xfrm>
        </p:grpSpPr>
        <p:sp>
          <p:nvSpPr>
            <p:cNvPr id="2554" name="Google Shape;2554;p14"/>
            <p:cNvSpPr/>
            <p:nvPr/>
          </p:nvSpPr>
          <p:spPr>
            <a:xfrm>
              <a:off x="6829450" y="3270550"/>
              <a:ext cx="1540636" cy="1508750"/>
            </a:xfrm>
            <a:custGeom>
              <a:avLst/>
              <a:gdLst/>
              <a:ahLst/>
              <a:cxnLst/>
              <a:rect l="l" t="t" r="r" b="b"/>
              <a:pathLst>
                <a:path w="31019" h="30377" extrusionOk="0">
                  <a:moveTo>
                    <a:pt x="15505" y="0"/>
                  </a:moveTo>
                  <a:cubicBezTo>
                    <a:pt x="6941" y="0"/>
                    <a:pt x="0" y="6798"/>
                    <a:pt x="0" y="15193"/>
                  </a:cubicBezTo>
                  <a:cubicBezTo>
                    <a:pt x="0" y="23578"/>
                    <a:pt x="6941" y="30376"/>
                    <a:pt x="15505" y="30376"/>
                  </a:cubicBezTo>
                  <a:cubicBezTo>
                    <a:pt x="24069" y="30376"/>
                    <a:pt x="31018" y="23578"/>
                    <a:pt x="31018" y="15193"/>
                  </a:cubicBezTo>
                  <a:cubicBezTo>
                    <a:pt x="31018" y="6798"/>
                    <a:pt x="24069" y="0"/>
                    <a:pt x="15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5" name="Google Shape;2555;p14"/>
            <p:cNvSpPr/>
            <p:nvPr/>
          </p:nvSpPr>
          <p:spPr>
            <a:xfrm>
              <a:off x="7588414" y="3270550"/>
              <a:ext cx="22201" cy="1508750"/>
            </a:xfrm>
            <a:custGeom>
              <a:avLst/>
              <a:gdLst/>
              <a:ahLst/>
              <a:cxnLst/>
              <a:rect l="l" t="t" r="r" b="b"/>
              <a:pathLst>
                <a:path w="447" h="30377" extrusionOk="0">
                  <a:moveTo>
                    <a:pt x="1" y="0"/>
                  </a:moveTo>
                  <a:lnTo>
                    <a:pt x="1" y="30376"/>
                  </a:lnTo>
                  <a:lnTo>
                    <a:pt x="447" y="30376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6" name="Google Shape;2556;p14"/>
            <p:cNvSpPr/>
            <p:nvPr/>
          </p:nvSpPr>
          <p:spPr>
            <a:xfrm>
              <a:off x="7588414" y="4779241"/>
              <a:ext cx="22201" cy="364261"/>
            </a:xfrm>
            <a:custGeom>
              <a:avLst/>
              <a:gdLst/>
              <a:ahLst/>
              <a:cxnLst/>
              <a:rect l="l" t="t" r="r" b="b"/>
              <a:pathLst>
                <a:path w="447" h="7334" extrusionOk="0">
                  <a:moveTo>
                    <a:pt x="1" y="0"/>
                  </a:moveTo>
                  <a:lnTo>
                    <a:pt x="1" y="7333"/>
                  </a:lnTo>
                  <a:lnTo>
                    <a:pt x="447" y="7333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7" name="Google Shape;2557;p14"/>
            <p:cNvSpPr/>
            <p:nvPr/>
          </p:nvSpPr>
          <p:spPr>
            <a:xfrm>
              <a:off x="6852893" y="3814654"/>
              <a:ext cx="754648" cy="747943"/>
            </a:xfrm>
            <a:custGeom>
              <a:avLst/>
              <a:gdLst/>
              <a:ahLst/>
              <a:cxnLst/>
              <a:rect l="l" t="t" r="r" b="b"/>
              <a:pathLst>
                <a:path w="15194" h="15059" extrusionOk="0">
                  <a:moveTo>
                    <a:pt x="135" y="0"/>
                  </a:moveTo>
                  <a:cubicBezTo>
                    <a:pt x="90" y="161"/>
                    <a:pt x="45" y="330"/>
                    <a:pt x="1" y="491"/>
                  </a:cubicBezTo>
                  <a:lnTo>
                    <a:pt x="14881" y="15059"/>
                  </a:lnTo>
                  <a:lnTo>
                    <a:pt x="15193" y="14747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8" name="Google Shape;2558;p14"/>
            <p:cNvSpPr/>
            <p:nvPr/>
          </p:nvSpPr>
          <p:spPr>
            <a:xfrm>
              <a:off x="7131178" y="3412747"/>
              <a:ext cx="476361" cy="464441"/>
            </a:xfrm>
            <a:custGeom>
              <a:avLst/>
              <a:gdLst/>
              <a:ahLst/>
              <a:cxnLst/>
              <a:rect l="l" t="t" r="r" b="b"/>
              <a:pathLst>
                <a:path w="9591" h="9351" extrusionOk="0">
                  <a:moveTo>
                    <a:pt x="366" y="1"/>
                  </a:moveTo>
                  <a:cubicBezTo>
                    <a:pt x="250" y="90"/>
                    <a:pt x="125" y="179"/>
                    <a:pt x="0" y="268"/>
                  </a:cubicBezTo>
                  <a:lnTo>
                    <a:pt x="9278" y="9350"/>
                  </a:lnTo>
                  <a:lnTo>
                    <a:pt x="9590" y="9029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9" name="Google Shape;2559;p14"/>
            <p:cNvSpPr/>
            <p:nvPr/>
          </p:nvSpPr>
          <p:spPr>
            <a:xfrm>
              <a:off x="7591990" y="3528869"/>
              <a:ext cx="602616" cy="591540"/>
            </a:xfrm>
            <a:custGeom>
              <a:avLst/>
              <a:gdLst/>
              <a:ahLst/>
              <a:cxnLst/>
              <a:rect l="l" t="t" r="r" b="b"/>
              <a:pathLst>
                <a:path w="12133" h="11910" extrusionOk="0">
                  <a:moveTo>
                    <a:pt x="11838" y="0"/>
                  </a:moveTo>
                  <a:lnTo>
                    <a:pt x="0" y="11597"/>
                  </a:lnTo>
                  <a:lnTo>
                    <a:pt x="312" y="11910"/>
                  </a:lnTo>
                  <a:lnTo>
                    <a:pt x="12133" y="339"/>
                  </a:lnTo>
                  <a:cubicBezTo>
                    <a:pt x="12035" y="223"/>
                    <a:pt x="11936" y="107"/>
                    <a:pt x="1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0" name="Google Shape;2560;p14"/>
            <p:cNvSpPr/>
            <p:nvPr/>
          </p:nvSpPr>
          <p:spPr>
            <a:xfrm>
              <a:off x="7591990" y="3287834"/>
              <a:ext cx="197180" cy="183472"/>
            </a:xfrm>
            <a:custGeom>
              <a:avLst/>
              <a:gdLst/>
              <a:ahLst/>
              <a:cxnLst/>
              <a:rect l="l" t="t" r="r" b="b"/>
              <a:pathLst>
                <a:path w="3970" h="3694" extrusionOk="0">
                  <a:moveTo>
                    <a:pt x="3453" y="0"/>
                  </a:moveTo>
                  <a:lnTo>
                    <a:pt x="0" y="3381"/>
                  </a:lnTo>
                  <a:lnTo>
                    <a:pt x="312" y="3693"/>
                  </a:lnTo>
                  <a:lnTo>
                    <a:pt x="3970" y="116"/>
                  </a:lnTo>
                  <a:cubicBezTo>
                    <a:pt x="3800" y="72"/>
                    <a:pt x="3622" y="36"/>
                    <a:pt x="3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1" name="Google Shape;2561;p14"/>
            <p:cNvSpPr/>
            <p:nvPr/>
          </p:nvSpPr>
          <p:spPr>
            <a:xfrm>
              <a:off x="7591990" y="3992314"/>
              <a:ext cx="778091" cy="777197"/>
            </a:xfrm>
            <a:custGeom>
              <a:avLst/>
              <a:gdLst/>
              <a:ahLst/>
              <a:cxnLst/>
              <a:rect l="l" t="t" r="r" b="b"/>
              <a:pathLst>
                <a:path w="15666" h="15648" extrusionOk="0">
                  <a:moveTo>
                    <a:pt x="15648" y="1"/>
                  </a:moveTo>
                  <a:lnTo>
                    <a:pt x="0" y="15327"/>
                  </a:lnTo>
                  <a:lnTo>
                    <a:pt x="312" y="15648"/>
                  </a:lnTo>
                  <a:lnTo>
                    <a:pt x="15665" y="616"/>
                  </a:lnTo>
                  <a:cubicBezTo>
                    <a:pt x="15665" y="411"/>
                    <a:pt x="15657" y="206"/>
                    <a:pt x="156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62" name="Google Shape;2562;p14"/>
          <p:cNvGrpSpPr/>
          <p:nvPr/>
        </p:nvGrpSpPr>
        <p:grpSpPr>
          <a:xfrm flipH="1">
            <a:off x="7434597" y="1013050"/>
            <a:ext cx="2465252" cy="3520244"/>
            <a:chOff x="-669075" y="576450"/>
            <a:chExt cx="2578177" cy="3681493"/>
          </a:xfrm>
        </p:grpSpPr>
        <p:sp>
          <p:nvSpPr>
            <p:cNvPr id="2563" name="Google Shape;2563;p14"/>
            <p:cNvSpPr/>
            <p:nvPr/>
          </p:nvSpPr>
          <p:spPr>
            <a:xfrm>
              <a:off x="-669075" y="1675860"/>
              <a:ext cx="1127232" cy="481160"/>
            </a:xfrm>
            <a:custGeom>
              <a:avLst/>
              <a:gdLst/>
              <a:ahLst/>
              <a:cxnLst/>
              <a:rect l="l" t="t" r="r" b="b"/>
              <a:pathLst>
                <a:path w="21340" h="9109" extrusionOk="0">
                  <a:moveTo>
                    <a:pt x="10670" y="0"/>
                  </a:moveTo>
                  <a:cubicBezTo>
                    <a:pt x="5308" y="0"/>
                    <a:pt x="0" y="3613"/>
                    <a:pt x="0" y="9108"/>
                  </a:cubicBezTo>
                  <a:lnTo>
                    <a:pt x="21339" y="9108"/>
                  </a:lnTo>
                  <a:cubicBezTo>
                    <a:pt x="21179" y="4059"/>
                    <a:pt x="16031" y="0"/>
                    <a:pt x="10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4" name="Google Shape;2564;p14"/>
            <p:cNvSpPr/>
            <p:nvPr/>
          </p:nvSpPr>
          <p:spPr>
            <a:xfrm>
              <a:off x="-669075" y="2156974"/>
              <a:ext cx="1127232" cy="2100804"/>
            </a:xfrm>
            <a:custGeom>
              <a:avLst/>
              <a:gdLst/>
              <a:ahLst/>
              <a:cxnLst/>
              <a:rect l="l" t="t" r="r" b="b"/>
              <a:pathLst>
                <a:path w="21340" h="39771" extrusionOk="0">
                  <a:moveTo>
                    <a:pt x="0" y="0"/>
                  </a:moveTo>
                  <a:lnTo>
                    <a:pt x="0" y="39770"/>
                  </a:lnTo>
                  <a:lnTo>
                    <a:pt x="21339" y="39770"/>
                  </a:lnTo>
                  <a:lnTo>
                    <a:pt x="213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5" name="Google Shape;2565;p14"/>
            <p:cNvSpPr/>
            <p:nvPr/>
          </p:nvSpPr>
          <p:spPr>
            <a:xfrm>
              <a:off x="301185" y="576450"/>
              <a:ext cx="1607917" cy="686164"/>
            </a:xfrm>
            <a:custGeom>
              <a:avLst/>
              <a:gdLst/>
              <a:ahLst/>
              <a:cxnLst/>
              <a:rect l="l" t="t" r="r" b="b"/>
              <a:pathLst>
                <a:path w="30440" h="12990" extrusionOk="0">
                  <a:moveTo>
                    <a:pt x="15220" y="0"/>
                  </a:moveTo>
                  <a:cubicBezTo>
                    <a:pt x="7583" y="0"/>
                    <a:pt x="1" y="5148"/>
                    <a:pt x="1" y="12989"/>
                  </a:cubicBezTo>
                  <a:lnTo>
                    <a:pt x="30439" y="12989"/>
                  </a:lnTo>
                  <a:cubicBezTo>
                    <a:pt x="30207" y="5772"/>
                    <a:pt x="22865" y="0"/>
                    <a:pt x="152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6" name="Google Shape;2566;p14"/>
            <p:cNvSpPr/>
            <p:nvPr/>
          </p:nvSpPr>
          <p:spPr>
            <a:xfrm>
              <a:off x="301185" y="1262096"/>
              <a:ext cx="1607917" cy="2995670"/>
            </a:xfrm>
            <a:custGeom>
              <a:avLst/>
              <a:gdLst/>
              <a:ahLst/>
              <a:cxnLst/>
              <a:rect l="l" t="t" r="r" b="b"/>
              <a:pathLst>
                <a:path w="30440" h="56712" extrusionOk="0">
                  <a:moveTo>
                    <a:pt x="1" y="1"/>
                  </a:moveTo>
                  <a:lnTo>
                    <a:pt x="1" y="56711"/>
                  </a:lnTo>
                  <a:lnTo>
                    <a:pt x="30439" y="56711"/>
                  </a:lnTo>
                  <a:lnTo>
                    <a:pt x="304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7" name="Google Shape;2567;p14"/>
            <p:cNvSpPr/>
            <p:nvPr/>
          </p:nvSpPr>
          <p:spPr>
            <a:xfrm>
              <a:off x="814364" y="1408205"/>
              <a:ext cx="212558" cy="371818"/>
            </a:xfrm>
            <a:custGeom>
              <a:avLst/>
              <a:gdLst/>
              <a:ahLst/>
              <a:cxnLst/>
              <a:rect l="l" t="t" r="r" b="b"/>
              <a:pathLst>
                <a:path w="4024" h="7039" extrusionOk="0">
                  <a:moveTo>
                    <a:pt x="3578" y="446"/>
                  </a:moveTo>
                  <a:lnTo>
                    <a:pt x="3578" y="6593"/>
                  </a:lnTo>
                  <a:lnTo>
                    <a:pt x="447" y="6593"/>
                  </a:lnTo>
                  <a:lnTo>
                    <a:pt x="447" y="446"/>
                  </a:lnTo>
                  <a:close/>
                  <a:moveTo>
                    <a:pt x="224" y="0"/>
                  </a:moveTo>
                  <a:lnTo>
                    <a:pt x="1" y="223"/>
                  </a:lnTo>
                  <a:lnTo>
                    <a:pt x="1" y="6816"/>
                  </a:lnTo>
                  <a:lnTo>
                    <a:pt x="224" y="7039"/>
                  </a:lnTo>
                  <a:lnTo>
                    <a:pt x="3801" y="7039"/>
                  </a:lnTo>
                  <a:lnTo>
                    <a:pt x="4024" y="6816"/>
                  </a:lnTo>
                  <a:lnTo>
                    <a:pt x="4024" y="223"/>
                  </a:lnTo>
                  <a:lnTo>
                    <a:pt x="38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8" name="Google Shape;2568;p14"/>
            <p:cNvSpPr/>
            <p:nvPr/>
          </p:nvSpPr>
          <p:spPr>
            <a:xfrm>
              <a:off x="1235640" y="576450"/>
              <a:ext cx="23664" cy="3681493"/>
            </a:xfrm>
            <a:custGeom>
              <a:avLst/>
              <a:gdLst/>
              <a:ahLst/>
              <a:cxnLst/>
              <a:rect l="l" t="t" r="r" b="b"/>
              <a:pathLst>
                <a:path w="448" h="62261" extrusionOk="0">
                  <a:moveTo>
                    <a:pt x="1" y="0"/>
                  </a:moveTo>
                  <a:lnTo>
                    <a:pt x="1" y="62260"/>
                  </a:lnTo>
                  <a:lnTo>
                    <a:pt x="447" y="622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9" name="Google Shape;2569;p14"/>
            <p:cNvSpPr/>
            <p:nvPr/>
          </p:nvSpPr>
          <p:spPr>
            <a:xfrm>
              <a:off x="1515121" y="576450"/>
              <a:ext cx="23612" cy="3681493"/>
            </a:xfrm>
            <a:custGeom>
              <a:avLst/>
              <a:gdLst/>
              <a:ahLst/>
              <a:cxnLst/>
              <a:rect l="l" t="t" r="r" b="b"/>
              <a:pathLst>
                <a:path w="447" h="62261" extrusionOk="0">
                  <a:moveTo>
                    <a:pt x="0" y="0"/>
                  </a:moveTo>
                  <a:lnTo>
                    <a:pt x="0" y="62260"/>
                  </a:lnTo>
                  <a:lnTo>
                    <a:pt x="446" y="62260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0" name="Google Shape;2570;p14"/>
            <p:cNvSpPr/>
            <p:nvPr/>
          </p:nvSpPr>
          <p:spPr>
            <a:xfrm>
              <a:off x="1247463" y="1237586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1" name="Google Shape;2571;p14"/>
            <p:cNvSpPr/>
            <p:nvPr/>
          </p:nvSpPr>
          <p:spPr>
            <a:xfrm>
              <a:off x="1247463" y="1496314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0"/>
                  </a:moveTo>
                  <a:lnTo>
                    <a:pt x="0" y="446"/>
                  </a:lnTo>
                  <a:lnTo>
                    <a:pt x="5281" y="446"/>
                  </a:lnTo>
                  <a:lnTo>
                    <a:pt x="52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2" name="Google Shape;2572;p14"/>
            <p:cNvSpPr/>
            <p:nvPr/>
          </p:nvSpPr>
          <p:spPr>
            <a:xfrm>
              <a:off x="1247463" y="1754989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3" name="Google Shape;2573;p14"/>
            <p:cNvSpPr/>
            <p:nvPr/>
          </p:nvSpPr>
          <p:spPr>
            <a:xfrm>
              <a:off x="1247463" y="978840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4" name="Google Shape;2574;p14"/>
            <p:cNvSpPr/>
            <p:nvPr/>
          </p:nvSpPr>
          <p:spPr>
            <a:xfrm>
              <a:off x="1247463" y="2013660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5" name="Google Shape;2575;p14"/>
            <p:cNvSpPr/>
            <p:nvPr/>
          </p:nvSpPr>
          <p:spPr>
            <a:xfrm>
              <a:off x="1247463" y="2272331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6" name="Google Shape;2576;p14"/>
            <p:cNvSpPr/>
            <p:nvPr/>
          </p:nvSpPr>
          <p:spPr>
            <a:xfrm>
              <a:off x="1247463" y="2531002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7" name="Google Shape;2577;p14"/>
            <p:cNvSpPr/>
            <p:nvPr/>
          </p:nvSpPr>
          <p:spPr>
            <a:xfrm>
              <a:off x="1247463" y="2789673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8" name="Google Shape;2578;p14"/>
            <p:cNvSpPr/>
            <p:nvPr/>
          </p:nvSpPr>
          <p:spPr>
            <a:xfrm>
              <a:off x="1247463" y="3048344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9" name="Google Shape;2579;p14"/>
            <p:cNvSpPr/>
            <p:nvPr/>
          </p:nvSpPr>
          <p:spPr>
            <a:xfrm>
              <a:off x="1247463" y="3307015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0" name="Google Shape;2580;p14"/>
            <p:cNvSpPr/>
            <p:nvPr/>
          </p:nvSpPr>
          <p:spPr>
            <a:xfrm>
              <a:off x="1247463" y="3565686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1" name="Google Shape;2581;p14"/>
            <p:cNvSpPr/>
            <p:nvPr/>
          </p:nvSpPr>
          <p:spPr>
            <a:xfrm>
              <a:off x="1247463" y="3824357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2" name="Google Shape;2582;p14"/>
            <p:cNvSpPr/>
            <p:nvPr/>
          </p:nvSpPr>
          <p:spPr>
            <a:xfrm>
              <a:off x="1247463" y="4083028"/>
              <a:ext cx="279008" cy="23612"/>
            </a:xfrm>
            <a:custGeom>
              <a:avLst/>
              <a:gdLst/>
              <a:ahLst/>
              <a:cxnLst/>
              <a:rect l="l" t="t" r="r" b="b"/>
              <a:pathLst>
                <a:path w="5282" h="447" extrusionOk="0">
                  <a:moveTo>
                    <a:pt x="0" y="1"/>
                  </a:moveTo>
                  <a:lnTo>
                    <a:pt x="0" y="447"/>
                  </a:lnTo>
                  <a:lnTo>
                    <a:pt x="5281" y="447"/>
                  </a:lnTo>
                  <a:lnTo>
                    <a:pt x="52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83" name="Google Shape;2583;p14"/>
          <p:cNvGrpSpPr/>
          <p:nvPr/>
        </p:nvGrpSpPr>
        <p:grpSpPr>
          <a:xfrm>
            <a:off x="-49" y="4018576"/>
            <a:ext cx="9144103" cy="1124935"/>
            <a:chOff x="-50" y="4018575"/>
            <a:chExt cx="9144103" cy="1124935"/>
          </a:xfrm>
        </p:grpSpPr>
        <p:sp>
          <p:nvSpPr>
            <p:cNvPr id="2584" name="Google Shape;2584;p14"/>
            <p:cNvSpPr/>
            <p:nvPr/>
          </p:nvSpPr>
          <p:spPr>
            <a:xfrm>
              <a:off x="1875" y="4236952"/>
              <a:ext cx="4521855" cy="906558"/>
            </a:xfrm>
            <a:custGeom>
              <a:avLst/>
              <a:gdLst/>
              <a:ahLst/>
              <a:cxnLst/>
              <a:rect l="l" t="t" r="r" b="b"/>
              <a:pathLst>
                <a:path w="56052" h="21688" extrusionOk="0">
                  <a:moveTo>
                    <a:pt x="0" y="1"/>
                  </a:moveTo>
                  <a:lnTo>
                    <a:pt x="0" y="21688"/>
                  </a:lnTo>
                  <a:lnTo>
                    <a:pt x="56051" y="21688"/>
                  </a:lnTo>
                  <a:lnTo>
                    <a:pt x="56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585" name="Google Shape;2585;p14"/>
            <p:cNvGrpSpPr/>
            <p:nvPr/>
          </p:nvGrpSpPr>
          <p:grpSpPr>
            <a:xfrm>
              <a:off x="93017" y="4383874"/>
              <a:ext cx="4339573" cy="605852"/>
              <a:chOff x="93017" y="4383874"/>
              <a:chExt cx="4339573" cy="605852"/>
            </a:xfrm>
          </p:grpSpPr>
          <p:sp>
            <p:nvSpPr>
              <p:cNvPr id="2586" name="Google Shape;2586;p14"/>
              <p:cNvSpPr/>
              <p:nvPr/>
            </p:nvSpPr>
            <p:spPr>
              <a:xfrm>
                <a:off x="2844557" y="4465678"/>
                <a:ext cx="18584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2633" extrusionOk="0">
                    <a:moveTo>
                      <a:pt x="1" y="0"/>
                    </a:moveTo>
                    <a:lnTo>
                      <a:pt x="1" y="12632"/>
                    </a:lnTo>
                    <a:lnTo>
                      <a:pt x="447" y="12632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7" name="Google Shape;2587;p14"/>
              <p:cNvSpPr/>
              <p:nvPr/>
            </p:nvSpPr>
            <p:spPr>
              <a:xfrm>
                <a:off x="2819045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8" name="Google Shape;2588;p14"/>
              <p:cNvSpPr/>
              <p:nvPr/>
            </p:nvSpPr>
            <p:spPr>
              <a:xfrm>
                <a:off x="285754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9" name="Google Shape;2589;p14"/>
              <p:cNvSpPr/>
              <p:nvPr/>
            </p:nvSpPr>
            <p:spPr>
              <a:xfrm>
                <a:off x="285754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0" name="Google Shape;2590;p14"/>
              <p:cNvSpPr/>
              <p:nvPr/>
            </p:nvSpPr>
            <p:spPr>
              <a:xfrm>
                <a:off x="285754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1" name="Google Shape;2591;p14"/>
              <p:cNvSpPr/>
              <p:nvPr/>
            </p:nvSpPr>
            <p:spPr>
              <a:xfrm>
                <a:off x="285754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2" name="Google Shape;2592;p14"/>
              <p:cNvSpPr/>
              <p:nvPr/>
            </p:nvSpPr>
            <p:spPr>
              <a:xfrm>
                <a:off x="285754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3" name="Google Shape;2593;p14"/>
              <p:cNvSpPr/>
              <p:nvPr/>
            </p:nvSpPr>
            <p:spPr>
              <a:xfrm>
                <a:off x="285754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4" name="Google Shape;2594;p14"/>
              <p:cNvSpPr/>
              <p:nvPr/>
            </p:nvSpPr>
            <p:spPr>
              <a:xfrm>
                <a:off x="285754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5" name="Google Shape;2595;p14"/>
              <p:cNvSpPr/>
              <p:nvPr/>
            </p:nvSpPr>
            <p:spPr>
              <a:xfrm>
                <a:off x="285754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6" name="Google Shape;2596;p14"/>
              <p:cNvSpPr/>
              <p:nvPr/>
            </p:nvSpPr>
            <p:spPr>
              <a:xfrm>
                <a:off x="2750931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72" y="0"/>
                    </a:moveTo>
                    <a:cubicBezTo>
                      <a:pt x="72" y="0"/>
                      <a:pt x="1" y="1089"/>
                      <a:pt x="634" y="1713"/>
                    </a:cubicBezTo>
                    <a:cubicBezTo>
                      <a:pt x="1157" y="2221"/>
                      <a:pt x="1987" y="2269"/>
                      <a:pt x="2278" y="2269"/>
                    </a:cubicBezTo>
                    <a:cubicBezTo>
                      <a:pt x="2345" y="2269"/>
                      <a:pt x="2383" y="2266"/>
                      <a:pt x="2383" y="2266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7" name="Google Shape;2597;p14"/>
              <p:cNvSpPr/>
              <p:nvPr/>
            </p:nvSpPr>
            <p:spPr>
              <a:xfrm>
                <a:off x="2750931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72" y="1"/>
                    </a:moveTo>
                    <a:cubicBezTo>
                      <a:pt x="72" y="1"/>
                      <a:pt x="1" y="1089"/>
                      <a:pt x="634" y="1714"/>
                    </a:cubicBezTo>
                    <a:cubicBezTo>
                      <a:pt x="1157" y="2222"/>
                      <a:pt x="1987" y="2269"/>
                      <a:pt x="2278" y="2269"/>
                    </a:cubicBezTo>
                    <a:cubicBezTo>
                      <a:pt x="2345" y="2269"/>
                      <a:pt x="2383" y="2267"/>
                      <a:pt x="2383" y="2267"/>
                    </a:cubicBez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8" name="Google Shape;2598;p14"/>
              <p:cNvSpPr/>
              <p:nvPr/>
            </p:nvSpPr>
            <p:spPr>
              <a:xfrm>
                <a:off x="2750931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72" y="0"/>
                    </a:moveTo>
                    <a:cubicBezTo>
                      <a:pt x="72" y="0"/>
                      <a:pt x="1" y="1079"/>
                      <a:pt x="634" y="1713"/>
                    </a:cubicBezTo>
                    <a:cubicBezTo>
                      <a:pt x="1145" y="2210"/>
                      <a:pt x="1950" y="2260"/>
                      <a:pt x="2257" y="2260"/>
                    </a:cubicBezTo>
                    <a:cubicBezTo>
                      <a:pt x="2337" y="2260"/>
                      <a:pt x="2383" y="2257"/>
                      <a:pt x="2383" y="2257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9" name="Google Shape;2599;p14"/>
              <p:cNvSpPr/>
              <p:nvPr/>
            </p:nvSpPr>
            <p:spPr>
              <a:xfrm>
                <a:off x="2750931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72" y="0"/>
                    </a:moveTo>
                    <a:cubicBezTo>
                      <a:pt x="72" y="1"/>
                      <a:pt x="1" y="1089"/>
                      <a:pt x="634" y="1713"/>
                    </a:cubicBezTo>
                    <a:cubicBezTo>
                      <a:pt x="1157" y="2222"/>
                      <a:pt x="1987" y="2269"/>
                      <a:pt x="2278" y="2269"/>
                    </a:cubicBezTo>
                    <a:cubicBezTo>
                      <a:pt x="2345" y="2269"/>
                      <a:pt x="2383" y="2266"/>
                      <a:pt x="2383" y="2266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0" name="Google Shape;2600;p14"/>
              <p:cNvSpPr/>
              <p:nvPr/>
            </p:nvSpPr>
            <p:spPr>
              <a:xfrm>
                <a:off x="313953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1" name="Google Shape;2601;p14"/>
              <p:cNvSpPr/>
              <p:nvPr/>
            </p:nvSpPr>
            <p:spPr>
              <a:xfrm>
                <a:off x="311398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2" name="Google Shape;2602;p14"/>
              <p:cNvSpPr/>
              <p:nvPr/>
            </p:nvSpPr>
            <p:spPr>
              <a:xfrm>
                <a:off x="315248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1"/>
                      <a:pt x="1758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3" name="Google Shape;2603;p14"/>
              <p:cNvSpPr/>
              <p:nvPr/>
            </p:nvSpPr>
            <p:spPr>
              <a:xfrm>
                <a:off x="315248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4" name="Google Shape;2604;p14"/>
              <p:cNvSpPr/>
              <p:nvPr/>
            </p:nvSpPr>
            <p:spPr>
              <a:xfrm>
                <a:off x="315248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7" y="2260"/>
                      <a:pt x="1247" y="2210"/>
                      <a:pt x="1758" y="1713"/>
                    </a:cubicBezTo>
                    <a:cubicBezTo>
                      <a:pt x="2391" y="107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5" name="Google Shape;2605;p14"/>
              <p:cNvSpPr/>
              <p:nvPr/>
            </p:nvSpPr>
            <p:spPr>
              <a:xfrm>
                <a:off x="315248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6" name="Google Shape;2606;p14"/>
              <p:cNvSpPr/>
              <p:nvPr/>
            </p:nvSpPr>
            <p:spPr>
              <a:xfrm>
                <a:off x="315248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1"/>
                      <a:pt x="1758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7" name="Google Shape;2607;p14"/>
              <p:cNvSpPr/>
              <p:nvPr/>
            </p:nvSpPr>
            <p:spPr>
              <a:xfrm>
                <a:off x="315248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8" name="Google Shape;2608;p14"/>
              <p:cNvSpPr/>
              <p:nvPr/>
            </p:nvSpPr>
            <p:spPr>
              <a:xfrm>
                <a:off x="315248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7" y="2260"/>
                      <a:pt x="1247" y="2210"/>
                      <a:pt x="1758" y="1713"/>
                    </a:cubicBezTo>
                    <a:cubicBezTo>
                      <a:pt x="2391" y="107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09" name="Google Shape;2609;p14"/>
              <p:cNvSpPr/>
              <p:nvPr/>
            </p:nvSpPr>
            <p:spPr>
              <a:xfrm>
                <a:off x="315248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0" name="Google Shape;2610;p14"/>
              <p:cNvSpPr/>
              <p:nvPr/>
            </p:nvSpPr>
            <p:spPr>
              <a:xfrm>
                <a:off x="3045913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0"/>
                      <a:pt x="0" y="1089"/>
                      <a:pt x="642" y="1713"/>
                    </a:cubicBezTo>
                    <a:cubicBezTo>
                      <a:pt x="1165" y="2221"/>
                      <a:pt x="1995" y="2269"/>
                      <a:pt x="2286" y="2269"/>
                    </a:cubicBezTo>
                    <a:cubicBezTo>
                      <a:pt x="2353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1" name="Google Shape;2611;p14"/>
              <p:cNvSpPr/>
              <p:nvPr/>
            </p:nvSpPr>
            <p:spPr>
              <a:xfrm>
                <a:off x="3045913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80" y="1"/>
                    </a:moveTo>
                    <a:cubicBezTo>
                      <a:pt x="80" y="1"/>
                      <a:pt x="0" y="1089"/>
                      <a:pt x="642" y="1714"/>
                    </a:cubicBezTo>
                    <a:cubicBezTo>
                      <a:pt x="1165" y="2222"/>
                      <a:pt x="1995" y="2269"/>
                      <a:pt x="2286" y="2269"/>
                    </a:cubicBezTo>
                    <a:cubicBezTo>
                      <a:pt x="2353" y="2269"/>
                      <a:pt x="2391" y="2267"/>
                      <a:pt x="2391" y="2267"/>
                    </a:cubicBez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2" name="Google Shape;2612;p14"/>
              <p:cNvSpPr/>
              <p:nvPr/>
            </p:nvSpPr>
            <p:spPr>
              <a:xfrm>
                <a:off x="3045913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80" y="0"/>
                    </a:moveTo>
                    <a:cubicBezTo>
                      <a:pt x="80" y="0"/>
                      <a:pt x="0" y="1079"/>
                      <a:pt x="642" y="1713"/>
                    </a:cubicBezTo>
                    <a:cubicBezTo>
                      <a:pt x="1153" y="2210"/>
                      <a:pt x="1958" y="2260"/>
                      <a:pt x="2265" y="2260"/>
                    </a:cubicBezTo>
                    <a:cubicBezTo>
                      <a:pt x="2345" y="2260"/>
                      <a:pt x="2391" y="2257"/>
                      <a:pt x="2391" y="2257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3" name="Google Shape;2613;p14"/>
              <p:cNvSpPr/>
              <p:nvPr/>
            </p:nvSpPr>
            <p:spPr>
              <a:xfrm>
                <a:off x="3045913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1"/>
                      <a:pt x="0" y="1089"/>
                      <a:pt x="642" y="1713"/>
                    </a:cubicBezTo>
                    <a:cubicBezTo>
                      <a:pt x="1165" y="2222"/>
                      <a:pt x="1995" y="2269"/>
                      <a:pt x="2286" y="2269"/>
                    </a:cubicBezTo>
                    <a:cubicBezTo>
                      <a:pt x="2353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4" name="Google Shape;2614;p14"/>
              <p:cNvSpPr/>
              <p:nvPr/>
            </p:nvSpPr>
            <p:spPr>
              <a:xfrm>
                <a:off x="3434853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5" name="Google Shape;2615;p14"/>
              <p:cNvSpPr/>
              <p:nvPr/>
            </p:nvSpPr>
            <p:spPr>
              <a:xfrm>
                <a:off x="3409300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6" name="Google Shape;2616;p14"/>
              <p:cNvSpPr/>
              <p:nvPr/>
            </p:nvSpPr>
            <p:spPr>
              <a:xfrm>
                <a:off x="3447795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7" name="Google Shape;2617;p14"/>
              <p:cNvSpPr/>
              <p:nvPr/>
            </p:nvSpPr>
            <p:spPr>
              <a:xfrm>
                <a:off x="3447795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8" name="Google Shape;2618;p14"/>
              <p:cNvSpPr/>
              <p:nvPr/>
            </p:nvSpPr>
            <p:spPr>
              <a:xfrm>
                <a:off x="3447795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19" name="Google Shape;2619;p14"/>
              <p:cNvSpPr/>
              <p:nvPr/>
            </p:nvSpPr>
            <p:spPr>
              <a:xfrm>
                <a:off x="3447795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0" name="Google Shape;2620;p14"/>
              <p:cNvSpPr/>
              <p:nvPr/>
            </p:nvSpPr>
            <p:spPr>
              <a:xfrm>
                <a:off x="3447795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1" name="Google Shape;2621;p14"/>
              <p:cNvSpPr/>
              <p:nvPr/>
            </p:nvSpPr>
            <p:spPr>
              <a:xfrm>
                <a:off x="3447795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2" name="Google Shape;2622;p14"/>
              <p:cNvSpPr/>
              <p:nvPr/>
            </p:nvSpPr>
            <p:spPr>
              <a:xfrm>
                <a:off x="3447795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3" name="Google Shape;2623;p14"/>
              <p:cNvSpPr/>
              <p:nvPr/>
            </p:nvSpPr>
            <p:spPr>
              <a:xfrm>
                <a:off x="3447795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4" name="Google Shape;2624;p14"/>
              <p:cNvSpPr/>
              <p:nvPr/>
            </p:nvSpPr>
            <p:spPr>
              <a:xfrm>
                <a:off x="3341227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5" name="Google Shape;2625;p14"/>
              <p:cNvSpPr/>
              <p:nvPr/>
            </p:nvSpPr>
            <p:spPr>
              <a:xfrm>
                <a:off x="3341227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6" name="Google Shape;2626;p14"/>
              <p:cNvSpPr/>
              <p:nvPr/>
            </p:nvSpPr>
            <p:spPr>
              <a:xfrm>
                <a:off x="3341227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71" y="0"/>
                    </a:moveTo>
                    <a:cubicBezTo>
                      <a:pt x="71" y="0"/>
                      <a:pt x="0" y="1079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7" name="Google Shape;2627;p14"/>
              <p:cNvSpPr/>
              <p:nvPr/>
            </p:nvSpPr>
            <p:spPr>
              <a:xfrm>
                <a:off x="3341227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8" name="Google Shape;2628;p14"/>
              <p:cNvSpPr/>
              <p:nvPr/>
            </p:nvSpPr>
            <p:spPr>
              <a:xfrm>
                <a:off x="3729793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29" name="Google Shape;2629;p14"/>
              <p:cNvSpPr/>
              <p:nvPr/>
            </p:nvSpPr>
            <p:spPr>
              <a:xfrm>
                <a:off x="3704240" y="4383874"/>
                <a:ext cx="69981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3204" extrusionOk="0">
                    <a:moveTo>
                      <a:pt x="848" y="0"/>
                    </a:moveTo>
                    <a:cubicBezTo>
                      <a:pt x="848" y="0"/>
                      <a:pt x="1" y="723"/>
                      <a:pt x="1" y="1606"/>
                    </a:cubicBezTo>
                    <a:cubicBezTo>
                      <a:pt x="1" y="2489"/>
                      <a:pt x="848" y="3203"/>
                      <a:pt x="848" y="3203"/>
                    </a:cubicBezTo>
                    <a:cubicBezTo>
                      <a:pt x="848" y="3203"/>
                      <a:pt x="1687" y="2489"/>
                      <a:pt x="1687" y="1606"/>
                    </a:cubicBezTo>
                    <a:cubicBezTo>
                      <a:pt x="1687" y="723"/>
                      <a:pt x="848" y="0"/>
                      <a:pt x="8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0" name="Google Shape;2630;p14"/>
              <p:cNvSpPr/>
              <p:nvPr/>
            </p:nvSpPr>
            <p:spPr>
              <a:xfrm>
                <a:off x="3743109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82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1" name="Google Shape;2631;p14"/>
              <p:cNvSpPr/>
              <p:nvPr/>
            </p:nvSpPr>
            <p:spPr>
              <a:xfrm>
                <a:off x="3743109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82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2" name="Google Shape;2632;p14"/>
              <p:cNvSpPr/>
              <p:nvPr/>
            </p:nvSpPr>
            <p:spPr>
              <a:xfrm>
                <a:off x="3743109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82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3" name="Google Shape;2633;p14"/>
              <p:cNvSpPr/>
              <p:nvPr/>
            </p:nvSpPr>
            <p:spPr>
              <a:xfrm>
                <a:off x="3743109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82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4" name="Google Shape;2634;p14"/>
              <p:cNvSpPr/>
              <p:nvPr/>
            </p:nvSpPr>
            <p:spPr>
              <a:xfrm>
                <a:off x="3743109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82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5" name="Google Shape;2635;p14"/>
              <p:cNvSpPr/>
              <p:nvPr/>
            </p:nvSpPr>
            <p:spPr>
              <a:xfrm>
                <a:off x="3743109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82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6" name="Google Shape;2636;p14"/>
              <p:cNvSpPr/>
              <p:nvPr/>
            </p:nvSpPr>
            <p:spPr>
              <a:xfrm>
                <a:off x="3743109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82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7" name="Google Shape;2637;p14"/>
              <p:cNvSpPr/>
              <p:nvPr/>
            </p:nvSpPr>
            <p:spPr>
              <a:xfrm>
                <a:off x="3743109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82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8" name="Google Shape;2638;p14"/>
              <p:cNvSpPr/>
              <p:nvPr/>
            </p:nvSpPr>
            <p:spPr>
              <a:xfrm>
                <a:off x="3636541" y="4782812"/>
                <a:ext cx="98811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33" y="1713"/>
                    </a:cubicBezTo>
                    <a:cubicBezTo>
                      <a:pt x="1156" y="2221"/>
                      <a:pt x="1986" y="2269"/>
                      <a:pt x="2277" y="2269"/>
                    </a:cubicBezTo>
                    <a:cubicBezTo>
                      <a:pt x="2344" y="2269"/>
                      <a:pt x="2382" y="2266"/>
                      <a:pt x="2382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39" name="Google Shape;2639;p14"/>
              <p:cNvSpPr/>
              <p:nvPr/>
            </p:nvSpPr>
            <p:spPr>
              <a:xfrm>
                <a:off x="3636541" y="4678068"/>
                <a:ext cx="98811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33" y="1714"/>
                    </a:cubicBezTo>
                    <a:cubicBezTo>
                      <a:pt x="1156" y="2222"/>
                      <a:pt x="1986" y="2269"/>
                      <a:pt x="2277" y="2269"/>
                    </a:cubicBezTo>
                    <a:cubicBezTo>
                      <a:pt x="2344" y="2269"/>
                      <a:pt x="2382" y="2267"/>
                      <a:pt x="2382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0" name="Google Shape;2640;p14"/>
              <p:cNvSpPr/>
              <p:nvPr/>
            </p:nvSpPr>
            <p:spPr>
              <a:xfrm>
                <a:off x="3636541" y="4573367"/>
                <a:ext cx="98811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1" extrusionOk="0">
                    <a:moveTo>
                      <a:pt x="71" y="0"/>
                    </a:moveTo>
                    <a:cubicBezTo>
                      <a:pt x="71" y="0"/>
                      <a:pt x="0" y="1080"/>
                      <a:pt x="633" y="1713"/>
                    </a:cubicBezTo>
                    <a:cubicBezTo>
                      <a:pt x="1144" y="2210"/>
                      <a:pt x="1949" y="2260"/>
                      <a:pt x="2257" y="2260"/>
                    </a:cubicBezTo>
                    <a:cubicBezTo>
                      <a:pt x="2336" y="2260"/>
                      <a:pt x="2382" y="2257"/>
                      <a:pt x="2382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1" name="Google Shape;2641;p14"/>
              <p:cNvSpPr/>
              <p:nvPr/>
            </p:nvSpPr>
            <p:spPr>
              <a:xfrm>
                <a:off x="3636541" y="4468250"/>
                <a:ext cx="98811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33" y="1713"/>
                    </a:cubicBezTo>
                    <a:cubicBezTo>
                      <a:pt x="1156" y="2222"/>
                      <a:pt x="1986" y="2269"/>
                      <a:pt x="2277" y="2269"/>
                    </a:cubicBezTo>
                    <a:cubicBezTo>
                      <a:pt x="2344" y="2269"/>
                      <a:pt x="2382" y="2266"/>
                      <a:pt x="2382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2" name="Google Shape;2642;p14"/>
              <p:cNvSpPr/>
              <p:nvPr/>
            </p:nvSpPr>
            <p:spPr>
              <a:xfrm>
                <a:off x="25492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3" name="Google Shape;2643;p14"/>
              <p:cNvSpPr/>
              <p:nvPr/>
            </p:nvSpPr>
            <p:spPr>
              <a:xfrm>
                <a:off x="25237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4" name="Google Shape;2644;p14"/>
              <p:cNvSpPr/>
              <p:nvPr/>
            </p:nvSpPr>
            <p:spPr>
              <a:xfrm>
                <a:off x="25622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5" name="Google Shape;2645;p14"/>
              <p:cNvSpPr/>
              <p:nvPr/>
            </p:nvSpPr>
            <p:spPr>
              <a:xfrm>
                <a:off x="25622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6" name="Google Shape;2646;p14"/>
              <p:cNvSpPr/>
              <p:nvPr/>
            </p:nvSpPr>
            <p:spPr>
              <a:xfrm>
                <a:off x="25622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7" name="Google Shape;2647;p14"/>
              <p:cNvSpPr/>
              <p:nvPr/>
            </p:nvSpPr>
            <p:spPr>
              <a:xfrm>
                <a:off x="25622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8" name="Google Shape;2648;p14"/>
              <p:cNvSpPr/>
              <p:nvPr/>
            </p:nvSpPr>
            <p:spPr>
              <a:xfrm>
                <a:off x="25622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49" name="Google Shape;2649;p14"/>
              <p:cNvSpPr/>
              <p:nvPr/>
            </p:nvSpPr>
            <p:spPr>
              <a:xfrm>
                <a:off x="25622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0" name="Google Shape;2650;p14"/>
              <p:cNvSpPr/>
              <p:nvPr/>
            </p:nvSpPr>
            <p:spPr>
              <a:xfrm>
                <a:off x="25622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1" name="Google Shape;2651;p14"/>
              <p:cNvSpPr/>
              <p:nvPr/>
            </p:nvSpPr>
            <p:spPr>
              <a:xfrm>
                <a:off x="25622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2" name="Google Shape;2652;p14"/>
              <p:cNvSpPr/>
              <p:nvPr/>
            </p:nvSpPr>
            <p:spPr>
              <a:xfrm>
                <a:off x="24556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3" name="Google Shape;2653;p14"/>
              <p:cNvSpPr/>
              <p:nvPr/>
            </p:nvSpPr>
            <p:spPr>
              <a:xfrm>
                <a:off x="24556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4" name="Google Shape;2654;p14"/>
              <p:cNvSpPr/>
              <p:nvPr/>
            </p:nvSpPr>
            <p:spPr>
              <a:xfrm>
                <a:off x="24556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5" name="Google Shape;2655;p14"/>
              <p:cNvSpPr/>
              <p:nvPr/>
            </p:nvSpPr>
            <p:spPr>
              <a:xfrm>
                <a:off x="24556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6" name="Google Shape;2656;p14"/>
              <p:cNvSpPr/>
              <p:nvPr/>
            </p:nvSpPr>
            <p:spPr>
              <a:xfrm>
                <a:off x="4025107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7" name="Google Shape;2657;p14"/>
              <p:cNvSpPr/>
              <p:nvPr/>
            </p:nvSpPr>
            <p:spPr>
              <a:xfrm>
                <a:off x="3999554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8" name="Google Shape;2658;p14"/>
              <p:cNvSpPr/>
              <p:nvPr/>
            </p:nvSpPr>
            <p:spPr>
              <a:xfrm>
                <a:off x="4038050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9" name="Google Shape;2659;p14"/>
              <p:cNvSpPr/>
              <p:nvPr/>
            </p:nvSpPr>
            <p:spPr>
              <a:xfrm>
                <a:off x="4038050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0" name="Google Shape;2660;p14"/>
              <p:cNvSpPr/>
              <p:nvPr/>
            </p:nvSpPr>
            <p:spPr>
              <a:xfrm>
                <a:off x="4038050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1" name="Google Shape;2661;p14"/>
              <p:cNvSpPr/>
              <p:nvPr/>
            </p:nvSpPr>
            <p:spPr>
              <a:xfrm>
                <a:off x="4038050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2" name="Google Shape;2662;p14"/>
              <p:cNvSpPr/>
              <p:nvPr/>
            </p:nvSpPr>
            <p:spPr>
              <a:xfrm>
                <a:off x="4038050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3" name="Google Shape;2663;p14"/>
              <p:cNvSpPr/>
              <p:nvPr/>
            </p:nvSpPr>
            <p:spPr>
              <a:xfrm>
                <a:off x="4038050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4" name="Google Shape;2664;p14"/>
              <p:cNvSpPr/>
              <p:nvPr/>
            </p:nvSpPr>
            <p:spPr>
              <a:xfrm>
                <a:off x="4038050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5" name="Google Shape;2665;p14"/>
              <p:cNvSpPr/>
              <p:nvPr/>
            </p:nvSpPr>
            <p:spPr>
              <a:xfrm>
                <a:off x="4038050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6" name="Google Shape;2666;p14"/>
              <p:cNvSpPr/>
              <p:nvPr/>
            </p:nvSpPr>
            <p:spPr>
              <a:xfrm>
                <a:off x="3931481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7" name="Google Shape;2667;p14"/>
              <p:cNvSpPr/>
              <p:nvPr/>
            </p:nvSpPr>
            <p:spPr>
              <a:xfrm>
                <a:off x="3931481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80" y="1"/>
                    </a:moveTo>
                    <a:cubicBezTo>
                      <a:pt x="80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8" name="Google Shape;2668;p14"/>
              <p:cNvSpPr/>
              <p:nvPr/>
            </p:nvSpPr>
            <p:spPr>
              <a:xfrm>
                <a:off x="3931481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80" y="0"/>
                    </a:moveTo>
                    <a:lnTo>
                      <a:pt x="80" y="0"/>
                    </a:lnTo>
                    <a:cubicBezTo>
                      <a:pt x="80" y="0"/>
                      <a:pt x="0" y="1080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9" name="Google Shape;2669;p14"/>
              <p:cNvSpPr/>
              <p:nvPr/>
            </p:nvSpPr>
            <p:spPr>
              <a:xfrm>
                <a:off x="3931481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0" name="Google Shape;2670;p14"/>
              <p:cNvSpPr/>
              <p:nvPr/>
            </p:nvSpPr>
            <p:spPr>
              <a:xfrm>
                <a:off x="4320421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1" name="Google Shape;2671;p14"/>
              <p:cNvSpPr/>
              <p:nvPr/>
            </p:nvSpPr>
            <p:spPr>
              <a:xfrm>
                <a:off x="4294868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2" name="Google Shape;2672;p14"/>
              <p:cNvSpPr/>
              <p:nvPr/>
            </p:nvSpPr>
            <p:spPr>
              <a:xfrm>
                <a:off x="4333364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3" name="Google Shape;2673;p14"/>
              <p:cNvSpPr/>
              <p:nvPr/>
            </p:nvSpPr>
            <p:spPr>
              <a:xfrm>
                <a:off x="4333364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4" name="Google Shape;2674;p14"/>
              <p:cNvSpPr/>
              <p:nvPr/>
            </p:nvSpPr>
            <p:spPr>
              <a:xfrm>
                <a:off x="4333364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5" name="Google Shape;2675;p14"/>
              <p:cNvSpPr/>
              <p:nvPr/>
            </p:nvSpPr>
            <p:spPr>
              <a:xfrm>
                <a:off x="4333364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6" name="Google Shape;2676;p14"/>
              <p:cNvSpPr/>
              <p:nvPr/>
            </p:nvSpPr>
            <p:spPr>
              <a:xfrm>
                <a:off x="4333364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7" name="Google Shape;2677;p14"/>
              <p:cNvSpPr/>
              <p:nvPr/>
            </p:nvSpPr>
            <p:spPr>
              <a:xfrm>
                <a:off x="4333364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8" name="Google Shape;2678;p14"/>
              <p:cNvSpPr/>
              <p:nvPr/>
            </p:nvSpPr>
            <p:spPr>
              <a:xfrm>
                <a:off x="4333364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9" name="Google Shape;2679;p14"/>
              <p:cNvSpPr/>
              <p:nvPr/>
            </p:nvSpPr>
            <p:spPr>
              <a:xfrm>
                <a:off x="4333364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0" name="Google Shape;2680;p14"/>
              <p:cNvSpPr/>
              <p:nvPr/>
            </p:nvSpPr>
            <p:spPr>
              <a:xfrm>
                <a:off x="4226795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1" name="Google Shape;2681;p14"/>
              <p:cNvSpPr/>
              <p:nvPr/>
            </p:nvSpPr>
            <p:spPr>
              <a:xfrm>
                <a:off x="4226795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2" name="Google Shape;2682;p14"/>
              <p:cNvSpPr/>
              <p:nvPr/>
            </p:nvSpPr>
            <p:spPr>
              <a:xfrm>
                <a:off x="4226795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71" y="0"/>
                    </a:moveTo>
                    <a:cubicBezTo>
                      <a:pt x="71" y="0"/>
                      <a:pt x="0" y="1080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3" name="Google Shape;2683;p14"/>
              <p:cNvSpPr/>
              <p:nvPr/>
            </p:nvSpPr>
            <p:spPr>
              <a:xfrm>
                <a:off x="4226795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4" name="Google Shape;2684;p14"/>
              <p:cNvSpPr/>
              <p:nvPr/>
            </p:nvSpPr>
            <p:spPr>
              <a:xfrm>
                <a:off x="225395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5" name="Google Shape;2685;p14"/>
              <p:cNvSpPr/>
              <p:nvPr/>
            </p:nvSpPr>
            <p:spPr>
              <a:xfrm>
                <a:off x="222840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6" name="Google Shape;2686;p14"/>
              <p:cNvSpPr/>
              <p:nvPr/>
            </p:nvSpPr>
            <p:spPr>
              <a:xfrm>
                <a:off x="22669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7" name="Google Shape;2687;p14"/>
              <p:cNvSpPr/>
              <p:nvPr/>
            </p:nvSpPr>
            <p:spPr>
              <a:xfrm>
                <a:off x="22669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8" name="Google Shape;2688;p14"/>
              <p:cNvSpPr/>
              <p:nvPr/>
            </p:nvSpPr>
            <p:spPr>
              <a:xfrm>
                <a:off x="22669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9" name="Google Shape;2689;p14"/>
              <p:cNvSpPr/>
              <p:nvPr/>
            </p:nvSpPr>
            <p:spPr>
              <a:xfrm>
                <a:off x="22669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0" name="Google Shape;2690;p14"/>
              <p:cNvSpPr/>
              <p:nvPr/>
            </p:nvSpPr>
            <p:spPr>
              <a:xfrm>
                <a:off x="22669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1" name="Google Shape;2691;p14"/>
              <p:cNvSpPr/>
              <p:nvPr/>
            </p:nvSpPr>
            <p:spPr>
              <a:xfrm>
                <a:off x="22669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2" name="Google Shape;2692;p14"/>
              <p:cNvSpPr/>
              <p:nvPr/>
            </p:nvSpPr>
            <p:spPr>
              <a:xfrm>
                <a:off x="22669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3" name="Google Shape;2693;p14"/>
              <p:cNvSpPr/>
              <p:nvPr/>
            </p:nvSpPr>
            <p:spPr>
              <a:xfrm>
                <a:off x="22669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4" name="Google Shape;2694;p14"/>
              <p:cNvSpPr/>
              <p:nvPr/>
            </p:nvSpPr>
            <p:spPr>
              <a:xfrm>
                <a:off x="216029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5" name="Google Shape;2695;p14"/>
              <p:cNvSpPr/>
              <p:nvPr/>
            </p:nvSpPr>
            <p:spPr>
              <a:xfrm>
                <a:off x="216029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6" name="Google Shape;2696;p14"/>
              <p:cNvSpPr/>
              <p:nvPr/>
            </p:nvSpPr>
            <p:spPr>
              <a:xfrm>
                <a:off x="216029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7" name="Google Shape;2697;p14"/>
              <p:cNvSpPr/>
              <p:nvPr/>
            </p:nvSpPr>
            <p:spPr>
              <a:xfrm>
                <a:off x="216029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8" name="Google Shape;2698;p14"/>
              <p:cNvSpPr/>
              <p:nvPr/>
            </p:nvSpPr>
            <p:spPr>
              <a:xfrm>
                <a:off x="195863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9" name="Google Shape;2699;p14"/>
              <p:cNvSpPr/>
              <p:nvPr/>
            </p:nvSpPr>
            <p:spPr>
              <a:xfrm>
                <a:off x="193308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0" name="Google Shape;2700;p14"/>
              <p:cNvSpPr/>
              <p:nvPr/>
            </p:nvSpPr>
            <p:spPr>
              <a:xfrm>
                <a:off x="19715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1" name="Google Shape;2701;p14"/>
              <p:cNvSpPr/>
              <p:nvPr/>
            </p:nvSpPr>
            <p:spPr>
              <a:xfrm>
                <a:off x="19715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2" name="Google Shape;2702;p14"/>
              <p:cNvSpPr/>
              <p:nvPr/>
            </p:nvSpPr>
            <p:spPr>
              <a:xfrm>
                <a:off x="19715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3" name="Google Shape;2703;p14"/>
              <p:cNvSpPr/>
              <p:nvPr/>
            </p:nvSpPr>
            <p:spPr>
              <a:xfrm>
                <a:off x="19715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4" name="Google Shape;2704;p14"/>
              <p:cNvSpPr/>
              <p:nvPr/>
            </p:nvSpPr>
            <p:spPr>
              <a:xfrm>
                <a:off x="19715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5" name="Google Shape;2705;p14"/>
              <p:cNvSpPr/>
              <p:nvPr/>
            </p:nvSpPr>
            <p:spPr>
              <a:xfrm>
                <a:off x="19715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6" name="Google Shape;2706;p14"/>
              <p:cNvSpPr/>
              <p:nvPr/>
            </p:nvSpPr>
            <p:spPr>
              <a:xfrm>
                <a:off x="19715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7" name="Google Shape;2707;p14"/>
              <p:cNvSpPr/>
              <p:nvPr/>
            </p:nvSpPr>
            <p:spPr>
              <a:xfrm>
                <a:off x="19715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8" name="Google Shape;2708;p14"/>
              <p:cNvSpPr/>
              <p:nvPr/>
            </p:nvSpPr>
            <p:spPr>
              <a:xfrm>
                <a:off x="186496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9" name="Google Shape;2709;p14"/>
              <p:cNvSpPr/>
              <p:nvPr/>
            </p:nvSpPr>
            <p:spPr>
              <a:xfrm>
                <a:off x="186496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0" name="Google Shape;2710;p14"/>
              <p:cNvSpPr/>
              <p:nvPr/>
            </p:nvSpPr>
            <p:spPr>
              <a:xfrm>
                <a:off x="186496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1" name="Google Shape;2711;p14"/>
              <p:cNvSpPr/>
              <p:nvPr/>
            </p:nvSpPr>
            <p:spPr>
              <a:xfrm>
                <a:off x="186496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2" name="Google Shape;2712;p14"/>
              <p:cNvSpPr/>
              <p:nvPr/>
            </p:nvSpPr>
            <p:spPr>
              <a:xfrm>
                <a:off x="166330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3" name="Google Shape;2713;p14"/>
              <p:cNvSpPr/>
              <p:nvPr/>
            </p:nvSpPr>
            <p:spPr>
              <a:xfrm>
                <a:off x="163775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4" name="Google Shape;2714;p14"/>
              <p:cNvSpPr/>
              <p:nvPr/>
            </p:nvSpPr>
            <p:spPr>
              <a:xfrm>
                <a:off x="16762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5" name="Google Shape;2715;p14"/>
              <p:cNvSpPr/>
              <p:nvPr/>
            </p:nvSpPr>
            <p:spPr>
              <a:xfrm>
                <a:off x="16762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6" name="Google Shape;2716;p14"/>
              <p:cNvSpPr/>
              <p:nvPr/>
            </p:nvSpPr>
            <p:spPr>
              <a:xfrm>
                <a:off x="16762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7" name="Google Shape;2717;p14"/>
              <p:cNvSpPr/>
              <p:nvPr/>
            </p:nvSpPr>
            <p:spPr>
              <a:xfrm>
                <a:off x="16762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8" name="Google Shape;2718;p14"/>
              <p:cNvSpPr/>
              <p:nvPr/>
            </p:nvSpPr>
            <p:spPr>
              <a:xfrm>
                <a:off x="16762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9" name="Google Shape;2719;p14"/>
              <p:cNvSpPr/>
              <p:nvPr/>
            </p:nvSpPr>
            <p:spPr>
              <a:xfrm>
                <a:off x="16762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0" name="Google Shape;2720;p14"/>
              <p:cNvSpPr/>
              <p:nvPr/>
            </p:nvSpPr>
            <p:spPr>
              <a:xfrm>
                <a:off x="16762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1" name="Google Shape;2721;p14"/>
              <p:cNvSpPr/>
              <p:nvPr/>
            </p:nvSpPr>
            <p:spPr>
              <a:xfrm>
                <a:off x="16762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2" name="Google Shape;2722;p14"/>
              <p:cNvSpPr/>
              <p:nvPr/>
            </p:nvSpPr>
            <p:spPr>
              <a:xfrm>
                <a:off x="156964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3" name="Google Shape;2723;p14"/>
              <p:cNvSpPr/>
              <p:nvPr/>
            </p:nvSpPr>
            <p:spPr>
              <a:xfrm>
                <a:off x="156964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4" name="Google Shape;2724;p14"/>
              <p:cNvSpPr/>
              <p:nvPr/>
            </p:nvSpPr>
            <p:spPr>
              <a:xfrm>
                <a:off x="156964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5" name="Google Shape;2725;p14"/>
              <p:cNvSpPr/>
              <p:nvPr/>
            </p:nvSpPr>
            <p:spPr>
              <a:xfrm>
                <a:off x="156964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6" name="Google Shape;2726;p14"/>
              <p:cNvSpPr/>
              <p:nvPr/>
            </p:nvSpPr>
            <p:spPr>
              <a:xfrm>
                <a:off x="13679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7" name="Google Shape;2727;p14"/>
              <p:cNvSpPr/>
              <p:nvPr/>
            </p:nvSpPr>
            <p:spPr>
              <a:xfrm>
                <a:off x="13424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8" name="Google Shape;2728;p14"/>
              <p:cNvSpPr/>
              <p:nvPr/>
            </p:nvSpPr>
            <p:spPr>
              <a:xfrm>
                <a:off x="13809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9" name="Google Shape;2729;p14"/>
              <p:cNvSpPr/>
              <p:nvPr/>
            </p:nvSpPr>
            <p:spPr>
              <a:xfrm>
                <a:off x="13809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0" name="Google Shape;2730;p14"/>
              <p:cNvSpPr/>
              <p:nvPr/>
            </p:nvSpPr>
            <p:spPr>
              <a:xfrm>
                <a:off x="13809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1" name="Google Shape;2731;p14"/>
              <p:cNvSpPr/>
              <p:nvPr/>
            </p:nvSpPr>
            <p:spPr>
              <a:xfrm>
                <a:off x="13809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2" name="Google Shape;2732;p14"/>
              <p:cNvSpPr/>
              <p:nvPr/>
            </p:nvSpPr>
            <p:spPr>
              <a:xfrm>
                <a:off x="13809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3" name="Google Shape;2733;p14"/>
              <p:cNvSpPr/>
              <p:nvPr/>
            </p:nvSpPr>
            <p:spPr>
              <a:xfrm>
                <a:off x="13809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4" name="Google Shape;2734;p14"/>
              <p:cNvSpPr/>
              <p:nvPr/>
            </p:nvSpPr>
            <p:spPr>
              <a:xfrm>
                <a:off x="13809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5" name="Google Shape;2735;p14"/>
              <p:cNvSpPr/>
              <p:nvPr/>
            </p:nvSpPr>
            <p:spPr>
              <a:xfrm>
                <a:off x="13809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6" name="Google Shape;2736;p14"/>
              <p:cNvSpPr/>
              <p:nvPr/>
            </p:nvSpPr>
            <p:spPr>
              <a:xfrm>
                <a:off x="12743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7" name="Google Shape;2737;p14"/>
              <p:cNvSpPr/>
              <p:nvPr/>
            </p:nvSpPr>
            <p:spPr>
              <a:xfrm>
                <a:off x="12743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8" name="Google Shape;2738;p14"/>
              <p:cNvSpPr/>
              <p:nvPr/>
            </p:nvSpPr>
            <p:spPr>
              <a:xfrm>
                <a:off x="12743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9" name="Google Shape;2739;p14"/>
              <p:cNvSpPr/>
              <p:nvPr/>
            </p:nvSpPr>
            <p:spPr>
              <a:xfrm>
                <a:off x="12743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0" name="Google Shape;2740;p14"/>
              <p:cNvSpPr/>
              <p:nvPr/>
            </p:nvSpPr>
            <p:spPr>
              <a:xfrm>
                <a:off x="107265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1" name="Google Shape;2741;p14"/>
              <p:cNvSpPr/>
              <p:nvPr/>
            </p:nvSpPr>
            <p:spPr>
              <a:xfrm>
                <a:off x="104710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2" name="Google Shape;2742;p14"/>
              <p:cNvSpPr/>
              <p:nvPr/>
            </p:nvSpPr>
            <p:spPr>
              <a:xfrm>
                <a:off x="10856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3" name="Google Shape;2743;p14"/>
              <p:cNvSpPr/>
              <p:nvPr/>
            </p:nvSpPr>
            <p:spPr>
              <a:xfrm>
                <a:off x="10856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4" name="Google Shape;2744;p14"/>
              <p:cNvSpPr/>
              <p:nvPr/>
            </p:nvSpPr>
            <p:spPr>
              <a:xfrm>
                <a:off x="10856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5" name="Google Shape;2745;p14"/>
              <p:cNvSpPr/>
              <p:nvPr/>
            </p:nvSpPr>
            <p:spPr>
              <a:xfrm>
                <a:off x="10856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6" name="Google Shape;2746;p14"/>
              <p:cNvSpPr/>
              <p:nvPr/>
            </p:nvSpPr>
            <p:spPr>
              <a:xfrm>
                <a:off x="10856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7" name="Google Shape;2747;p14"/>
              <p:cNvSpPr/>
              <p:nvPr/>
            </p:nvSpPr>
            <p:spPr>
              <a:xfrm>
                <a:off x="10856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8" name="Google Shape;2748;p14"/>
              <p:cNvSpPr/>
              <p:nvPr/>
            </p:nvSpPr>
            <p:spPr>
              <a:xfrm>
                <a:off x="10856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9" name="Google Shape;2749;p14"/>
              <p:cNvSpPr/>
              <p:nvPr/>
            </p:nvSpPr>
            <p:spPr>
              <a:xfrm>
                <a:off x="10856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0" name="Google Shape;2750;p14"/>
              <p:cNvSpPr/>
              <p:nvPr/>
            </p:nvSpPr>
            <p:spPr>
              <a:xfrm>
                <a:off x="97899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1" name="Google Shape;2751;p14"/>
              <p:cNvSpPr/>
              <p:nvPr/>
            </p:nvSpPr>
            <p:spPr>
              <a:xfrm>
                <a:off x="97899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2" name="Google Shape;2752;p14"/>
              <p:cNvSpPr/>
              <p:nvPr/>
            </p:nvSpPr>
            <p:spPr>
              <a:xfrm>
                <a:off x="97899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3" name="Google Shape;2753;p14"/>
              <p:cNvSpPr/>
              <p:nvPr/>
            </p:nvSpPr>
            <p:spPr>
              <a:xfrm>
                <a:off x="97899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4" name="Google Shape;2754;p14"/>
              <p:cNvSpPr/>
              <p:nvPr/>
            </p:nvSpPr>
            <p:spPr>
              <a:xfrm>
                <a:off x="77733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5" name="Google Shape;2755;p14"/>
              <p:cNvSpPr/>
              <p:nvPr/>
            </p:nvSpPr>
            <p:spPr>
              <a:xfrm>
                <a:off x="75178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6" name="Google Shape;2756;p14"/>
              <p:cNvSpPr/>
              <p:nvPr/>
            </p:nvSpPr>
            <p:spPr>
              <a:xfrm>
                <a:off x="7902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7" name="Google Shape;2757;p14"/>
              <p:cNvSpPr/>
              <p:nvPr/>
            </p:nvSpPr>
            <p:spPr>
              <a:xfrm>
                <a:off x="7902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8" name="Google Shape;2758;p14"/>
              <p:cNvSpPr/>
              <p:nvPr/>
            </p:nvSpPr>
            <p:spPr>
              <a:xfrm>
                <a:off x="7902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9" name="Google Shape;2759;p14"/>
              <p:cNvSpPr/>
              <p:nvPr/>
            </p:nvSpPr>
            <p:spPr>
              <a:xfrm>
                <a:off x="7902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0" name="Google Shape;2760;p14"/>
              <p:cNvSpPr/>
              <p:nvPr/>
            </p:nvSpPr>
            <p:spPr>
              <a:xfrm>
                <a:off x="7902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1" name="Google Shape;2761;p14"/>
              <p:cNvSpPr/>
              <p:nvPr/>
            </p:nvSpPr>
            <p:spPr>
              <a:xfrm>
                <a:off x="7902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2" name="Google Shape;2762;p14"/>
              <p:cNvSpPr/>
              <p:nvPr/>
            </p:nvSpPr>
            <p:spPr>
              <a:xfrm>
                <a:off x="7902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3" name="Google Shape;2763;p14"/>
              <p:cNvSpPr/>
              <p:nvPr/>
            </p:nvSpPr>
            <p:spPr>
              <a:xfrm>
                <a:off x="7902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4" name="Google Shape;2764;p14"/>
              <p:cNvSpPr/>
              <p:nvPr/>
            </p:nvSpPr>
            <p:spPr>
              <a:xfrm>
                <a:off x="68366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5" name="Google Shape;2765;p14"/>
              <p:cNvSpPr/>
              <p:nvPr/>
            </p:nvSpPr>
            <p:spPr>
              <a:xfrm>
                <a:off x="68366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6" name="Google Shape;2766;p14"/>
              <p:cNvSpPr/>
              <p:nvPr/>
            </p:nvSpPr>
            <p:spPr>
              <a:xfrm>
                <a:off x="68366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7" name="Google Shape;2767;p14"/>
              <p:cNvSpPr/>
              <p:nvPr/>
            </p:nvSpPr>
            <p:spPr>
              <a:xfrm>
                <a:off x="68366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8" name="Google Shape;2768;p14"/>
              <p:cNvSpPr/>
              <p:nvPr/>
            </p:nvSpPr>
            <p:spPr>
              <a:xfrm>
                <a:off x="48200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9" name="Google Shape;2769;p14"/>
              <p:cNvSpPr/>
              <p:nvPr/>
            </p:nvSpPr>
            <p:spPr>
              <a:xfrm>
                <a:off x="45645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0" name="Google Shape;2770;p14"/>
              <p:cNvSpPr/>
              <p:nvPr/>
            </p:nvSpPr>
            <p:spPr>
              <a:xfrm>
                <a:off x="4949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1" name="Google Shape;2771;p14"/>
              <p:cNvSpPr/>
              <p:nvPr/>
            </p:nvSpPr>
            <p:spPr>
              <a:xfrm>
                <a:off x="4949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2" name="Google Shape;2772;p14"/>
              <p:cNvSpPr/>
              <p:nvPr/>
            </p:nvSpPr>
            <p:spPr>
              <a:xfrm>
                <a:off x="4949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3" name="Google Shape;2773;p14"/>
              <p:cNvSpPr/>
              <p:nvPr/>
            </p:nvSpPr>
            <p:spPr>
              <a:xfrm>
                <a:off x="4949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4" name="Google Shape;2774;p14"/>
              <p:cNvSpPr/>
              <p:nvPr/>
            </p:nvSpPr>
            <p:spPr>
              <a:xfrm>
                <a:off x="4949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5" name="Google Shape;2775;p14"/>
              <p:cNvSpPr/>
              <p:nvPr/>
            </p:nvSpPr>
            <p:spPr>
              <a:xfrm>
                <a:off x="4949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6" name="Google Shape;2776;p14"/>
              <p:cNvSpPr/>
              <p:nvPr/>
            </p:nvSpPr>
            <p:spPr>
              <a:xfrm>
                <a:off x="4949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7" name="Google Shape;2777;p14"/>
              <p:cNvSpPr/>
              <p:nvPr/>
            </p:nvSpPr>
            <p:spPr>
              <a:xfrm>
                <a:off x="4949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8" name="Google Shape;2778;p14"/>
              <p:cNvSpPr/>
              <p:nvPr/>
            </p:nvSpPr>
            <p:spPr>
              <a:xfrm>
                <a:off x="38834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9" name="Google Shape;2779;p14"/>
              <p:cNvSpPr/>
              <p:nvPr/>
            </p:nvSpPr>
            <p:spPr>
              <a:xfrm>
                <a:off x="38834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0" name="Google Shape;2780;p14"/>
              <p:cNvSpPr/>
              <p:nvPr/>
            </p:nvSpPr>
            <p:spPr>
              <a:xfrm>
                <a:off x="38834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1" name="Google Shape;2781;p14"/>
              <p:cNvSpPr/>
              <p:nvPr/>
            </p:nvSpPr>
            <p:spPr>
              <a:xfrm>
                <a:off x="38834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2" name="Google Shape;2782;p14"/>
              <p:cNvSpPr/>
              <p:nvPr/>
            </p:nvSpPr>
            <p:spPr>
              <a:xfrm>
                <a:off x="1866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3" name="Google Shape;2783;p14"/>
              <p:cNvSpPr/>
              <p:nvPr/>
            </p:nvSpPr>
            <p:spPr>
              <a:xfrm>
                <a:off x="1611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4" name="Google Shape;2784;p14"/>
              <p:cNvSpPr/>
              <p:nvPr/>
            </p:nvSpPr>
            <p:spPr>
              <a:xfrm>
                <a:off x="1996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5" name="Google Shape;2785;p14"/>
              <p:cNvSpPr/>
              <p:nvPr/>
            </p:nvSpPr>
            <p:spPr>
              <a:xfrm>
                <a:off x="1996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6" name="Google Shape;2786;p14"/>
              <p:cNvSpPr/>
              <p:nvPr/>
            </p:nvSpPr>
            <p:spPr>
              <a:xfrm>
                <a:off x="1996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7" name="Google Shape;2787;p14"/>
              <p:cNvSpPr/>
              <p:nvPr/>
            </p:nvSpPr>
            <p:spPr>
              <a:xfrm>
                <a:off x="1996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8" name="Google Shape;2788;p14"/>
              <p:cNvSpPr/>
              <p:nvPr/>
            </p:nvSpPr>
            <p:spPr>
              <a:xfrm>
                <a:off x="1996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9" name="Google Shape;2789;p14"/>
              <p:cNvSpPr/>
              <p:nvPr/>
            </p:nvSpPr>
            <p:spPr>
              <a:xfrm>
                <a:off x="1996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0" name="Google Shape;2790;p14"/>
              <p:cNvSpPr/>
              <p:nvPr/>
            </p:nvSpPr>
            <p:spPr>
              <a:xfrm>
                <a:off x="1996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1" name="Google Shape;2791;p14"/>
              <p:cNvSpPr/>
              <p:nvPr/>
            </p:nvSpPr>
            <p:spPr>
              <a:xfrm>
                <a:off x="1996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2" name="Google Shape;2792;p14"/>
              <p:cNvSpPr/>
              <p:nvPr/>
            </p:nvSpPr>
            <p:spPr>
              <a:xfrm>
                <a:off x="930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3" name="Google Shape;2793;p14"/>
              <p:cNvSpPr/>
              <p:nvPr/>
            </p:nvSpPr>
            <p:spPr>
              <a:xfrm>
                <a:off x="930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4" name="Google Shape;2794;p14"/>
              <p:cNvSpPr/>
              <p:nvPr/>
            </p:nvSpPr>
            <p:spPr>
              <a:xfrm>
                <a:off x="930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95" name="Google Shape;2795;p14"/>
              <p:cNvSpPr/>
              <p:nvPr/>
            </p:nvSpPr>
            <p:spPr>
              <a:xfrm>
                <a:off x="930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796" name="Google Shape;2796;p14"/>
            <p:cNvSpPr/>
            <p:nvPr/>
          </p:nvSpPr>
          <p:spPr>
            <a:xfrm>
              <a:off x="4522024" y="4236750"/>
              <a:ext cx="4622028" cy="906558"/>
            </a:xfrm>
            <a:custGeom>
              <a:avLst/>
              <a:gdLst/>
              <a:ahLst/>
              <a:cxnLst/>
              <a:rect l="l" t="t" r="r" b="b"/>
              <a:pathLst>
                <a:path w="79389" h="21688" extrusionOk="0">
                  <a:moveTo>
                    <a:pt x="0" y="1"/>
                  </a:moveTo>
                  <a:lnTo>
                    <a:pt x="0" y="21688"/>
                  </a:lnTo>
                  <a:lnTo>
                    <a:pt x="79388" y="21688"/>
                  </a:lnTo>
                  <a:lnTo>
                    <a:pt x="793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" name="Google Shape;2797;p14"/>
            <p:cNvSpPr/>
            <p:nvPr/>
          </p:nvSpPr>
          <p:spPr>
            <a:xfrm>
              <a:off x="6927436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1"/>
                  </a:lnTo>
                  <a:lnTo>
                    <a:pt x="2026" y="189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8" name="Google Shape;2798;p14"/>
            <p:cNvSpPr/>
            <p:nvPr/>
          </p:nvSpPr>
          <p:spPr>
            <a:xfrm>
              <a:off x="7206116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6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9" name="Google Shape;2799;p14"/>
            <p:cNvSpPr/>
            <p:nvPr/>
          </p:nvSpPr>
          <p:spPr>
            <a:xfrm>
              <a:off x="7485128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0" name="Google Shape;2800;p14"/>
            <p:cNvSpPr/>
            <p:nvPr/>
          </p:nvSpPr>
          <p:spPr>
            <a:xfrm>
              <a:off x="6091105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0" y="330"/>
                  </a:lnTo>
                  <a:lnTo>
                    <a:pt x="1722" y="1891"/>
                  </a:lnTo>
                  <a:lnTo>
                    <a:pt x="2025" y="1891"/>
                  </a:lnTo>
                  <a:lnTo>
                    <a:pt x="3738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1" name="Google Shape;2801;p14"/>
            <p:cNvSpPr/>
            <p:nvPr/>
          </p:nvSpPr>
          <p:spPr>
            <a:xfrm>
              <a:off x="6369744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1" y="321"/>
                  </a:lnTo>
                  <a:lnTo>
                    <a:pt x="1723" y="1927"/>
                  </a:lnTo>
                  <a:lnTo>
                    <a:pt x="2026" y="1927"/>
                  </a:lnTo>
                  <a:lnTo>
                    <a:pt x="3748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2" name="Google Shape;2802;p14"/>
            <p:cNvSpPr/>
            <p:nvPr/>
          </p:nvSpPr>
          <p:spPr>
            <a:xfrm>
              <a:off x="6648797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7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3" name="Google Shape;2803;p14"/>
            <p:cNvSpPr/>
            <p:nvPr/>
          </p:nvSpPr>
          <p:spPr>
            <a:xfrm>
              <a:off x="5254732" y="4369992"/>
              <a:ext cx="155103" cy="78858"/>
            </a:xfrm>
            <a:custGeom>
              <a:avLst/>
              <a:gdLst/>
              <a:ahLst/>
              <a:cxnLst/>
              <a:rect l="l" t="t" r="r" b="b"/>
              <a:pathLst>
                <a:path w="3739" h="1901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901"/>
                  </a:lnTo>
                  <a:lnTo>
                    <a:pt x="2026" y="190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4" name="Google Shape;2804;p14"/>
            <p:cNvSpPr/>
            <p:nvPr/>
          </p:nvSpPr>
          <p:spPr>
            <a:xfrm>
              <a:off x="5533413" y="4370366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5" name="Google Shape;2805;p14"/>
            <p:cNvSpPr/>
            <p:nvPr/>
          </p:nvSpPr>
          <p:spPr>
            <a:xfrm>
              <a:off x="5812425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6" name="Google Shape;2806;p14"/>
            <p:cNvSpPr/>
            <p:nvPr/>
          </p:nvSpPr>
          <p:spPr>
            <a:xfrm>
              <a:off x="4697414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7" name="Google Shape;2807;p14"/>
            <p:cNvSpPr/>
            <p:nvPr/>
          </p:nvSpPr>
          <p:spPr>
            <a:xfrm>
              <a:off x="4976094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8" name="Google Shape;2808;p14"/>
            <p:cNvSpPr/>
            <p:nvPr/>
          </p:nvSpPr>
          <p:spPr>
            <a:xfrm>
              <a:off x="6927436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9" name="Google Shape;2809;p14"/>
            <p:cNvSpPr/>
            <p:nvPr/>
          </p:nvSpPr>
          <p:spPr>
            <a:xfrm>
              <a:off x="7206116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37"/>
                  </a:lnTo>
                  <a:lnTo>
                    <a:pt x="2026" y="193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0" name="Google Shape;2810;p14"/>
            <p:cNvSpPr/>
            <p:nvPr/>
          </p:nvSpPr>
          <p:spPr>
            <a:xfrm>
              <a:off x="7485128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1" name="Google Shape;2811;p14"/>
            <p:cNvSpPr/>
            <p:nvPr/>
          </p:nvSpPr>
          <p:spPr>
            <a:xfrm>
              <a:off x="6091105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0" y="331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2" name="Google Shape;2812;p14"/>
            <p:cNvSpPr/>
            <p:nvPr/>
          </p:nvSpPr>
          <p:spPr>
            <a:xfrm>
              <a:off x="6369744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1" y="322"/>
                  </a:lnTo>
                  <a:lnTo>
                    <a:pt x="1723" y="1937"/>
                  </a:lnTo>
                  <a:lnTo>
                    <a:pt x="2026" y="1937"/>
                  </a:lnTo>
                  <a:lnTo>
                    <a:pt x="3748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3" name="Google Shape;2813;p14"/>
            <p:cNvSpPr/>
            <p:nvPr/>
          </p:nvSpPr>
          <p:spPr>
            <a:xfrm>
              <a:off x="6648797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37"/>
                  </a:lnTo>
                  <a:lnTo>
                    <a:pt x="2017" y="193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4" name="Google Shape;2814;p14"/>
            <p:cNvSpPr/>
            <p:nvPr/>
          </p:nvSpPr>
          <p:spPr>
            <a:xfrm>
              <a:off x="5254732" y="4553926"/>
              <a:ext cx="155103" cy="78858"/>
            </a:xfrm>
            <a:custGeom>
              <a:avLst/>
              <a:gdLst/>
              <a:ahLst/>
              <a:cxnLst/>
              <a:rect l="l" t="t" r="r" b="b"/>
              <a:pathLst>
                <a:path w="3739" h="1901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900"/>
                  </a:lnTo>
                  <a:lnTo>
                    <a:pt x="2026" y="1900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5" name="Google Shape;2815;p14"/>
            <p:cNvSpPr/>
            <p:nvPr/>
          </p:nvSpPr>
          <p:spPr>
            <a:xfrm>
              <a:off x="5533413" y="4554299"/>
              <a:ext cx="155476" cy="79937"/>
            </a:xfrm>
            <a:custGeom>
              <a:avLst/>
              <a:gdLst/>
              <a:ahLst/>
              <a:cxnLst/>
              <a:rect l="l" t="t" r="r" b="b"/>
              <a:pathLst>
                <a:path w="3748" h="1927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6" name="Google Shape;2816;p14"/>
            <p:cNvSpPr/>
            <p:nvPr/>
          </p:nvSpPr>
          <p:spPr>
            <a:xfrm>
              <a:off x="5812425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7" name="Google Shape;2817;p14"/>
            <p:cNvSpPr/>
            <p:nvPr/>
          </p:nvSpPr>
          <p:spPr>
            <a:xfrm>
              <a:off x="4697414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8" name="Google Shape;2818;p14"/>
            <p:cNvSpPr/>
            <p:nvPr/>
          </p:nvSpPr>
          <p:spPr>
            <a:xfrm>
              <a:off x="4976094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9" name="Google Shape;2819;p14"/>
            <p:cNvSpPr/>
            <p:nvPr/>
          </p:nvSpPr>
          <p:spPr>
            <a:xfrm>
              <a:off x="6927436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0" name="Google Shape;2820;p14"/>
            <p:cNvSpPr/>
            <p:nvPr/>
          </p:nvSpPr>
          <p:spPr>
            <a:xfrm>
              <a:off x="7206116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31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1" name="Google Shape;2821;p14"/>
            <p:cNvSpPr/>
            <p:nvPr/>
          </p:nvSpPr>
          <p:spPr>
            <a:xfrm>
              <a:off x="7485128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2" name="Google Shape;2822;p14"/>
            <p:cNvSpPr/>
            <p:nvPr/>
          </p:nvSpPr>
          <p:spPr>
            <a:xfrm>
              <a:off x="6091105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0" y="331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3" name="Google Shape;2823;p14"/>
            <p:cNvSpPr/>
            <p:nvPr/>
          </p:nvSpPr>
          <p:spPr>
            <a:xfrm>
              <a:off x="6369744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1" y="331"/>
                  </a:lnTo>
                  <a:lnTo>
                    <a:pt x="1723" y="1936"/>
                  </a:lnTo>
                  <a:lnTo>
                    <a:pt x="2026" y="1936"/>
                  </a:lnTo>
                  <a:lnTo>
                    <a:pt x="3748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4" name="Google Shape;2824;p14"/>
            <p:cNvSpPr/>
            <p:nvPr/>
          </p:nvSpPr>
          <p:spPr>
            <a:xfrm>
              <a:off x="6648797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31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1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5" name="Google Shape;2825;p14"/>
            <p:cNvSpPr/>
            <p:nvPr/>
          </p:nvSpPr>
          <p:spPr>
            <a:xfrm>
              <a:off x="5254732" y="4737819"/>
              <a:ext cx="155103" cy="78900"/>
            </a:xfrm>
            <a:custGeom>
              <a:avLst/>
              <a:gdLst/>
              <a:ahLst/>
              <a:cxnLst/>
              <a:rect l="l" t="t" r="r" b="b"/>
              <a:pathLst>
                <a:path w="3739" h="190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901"/>
                  </a:lnTo>
                  <a:lnTo>
                    <a:pt x="2026" y="1901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6" name="Google Shape;2826;p14"/>
            <p:cNvSpPr/>
            <p:nvPr/>
          </p:nvSpPr>
          <p:spPr>
            <a:xfrm>
              <a:off x="5533413" y="473819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28"/>
                  </a:lnTo>
                  <a:lnTo>
                    <a:pt x="2025" y="1928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7" name="Google Shape;2827;p14"/>
            <p:cNvSpPr/>
            <p:nvPr/>
          </p:nvSpPr>
          <p:spPr>
            <a:xfrm>
              <a:off x="5812425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8"/>
                  </a:lnTo>
                  <a:lnTo>
                    <a:pt x="2017" y="1928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8" name="Google Shape;2828;p14"/>
            <p:cNvSpPr/>
            <p:nvPr/>
          </p:nvSpPr>
          <p:spPr>
            <a:xfrm>
              <a:off x="4697414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8"/>
                  </a:lnTo>
                  <a:lnTo>
                    <a:pt x="2017" y="1928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9" name="Google Shape;2829;p14"/>
            <p:cNvSpPr/>
            <p:nvPr/>
          </p:nvSpPr>
          <p:spPr>
            <a:xfrm>
              <a:off x="4976094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28"/>
                  </a:lnTo>
                  <a:lnTo>
                    <a:pt x="2016" y="1928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0" name="Google Shape;2830;p14"/>
            <p:cNvSpPr/>
            <p:nvPr/>
          </p:nvSpPr>
          <p:spPr>
            <a:xfrm>
              <a:off x="6927436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1" name="Google Shape;2831;p14"/>
            <p:cNvSpPr/>
            <p:nvPr/>
          </p:nvSpPr>
          <p:spPr>
            <a:xfrm>
              <a:off x="7206116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0" y="330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2" name="Google Shape;2832;p14"/>
            <p:cNvSpPr/>
            <p:nvPr/>
          </p:nvSpPr>
          <p:spPr>
            <a:xfrm>
              <a:off x="7485128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3" name="Google Shape;2833;p14"/>
            <p:cNvSpPr/>
            <p:nvPr/>
          </p:nvSpPr>
          <p:spPr>
            <a:xfrm>
              <a:off x="6091105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0" y="330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4" name="Google Shape;2834;p14"/>
            <p:cNvSpPr/>
            <p:nvPr/>
          </p:nvSpPr>
          <p:spPr>
            <a:xfrm>
              <a:off x="6369744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1" y="330"/>
                  </a:lnTo>
                  <a:lnTo>
                    <a:pt x="1723" y="1936"/>
                  </a:lnTo>
                  <a:lnTo>
                    <a:pt x="2026" y="1936"/>
                  </a:lnTo>
                  <a:lnTo>
                    <a:pt x="3748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5" name="Google Shape;2835;p14"/>
            <p:cNvSpPr/>
            <p:nvPr/>
          </p:nvSpPr>
          <p:spPr>
            <a:xfrm>
              <a:off x="6648797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0" y="330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0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6" name="Google Shape;2836;p14"/>
            <p:cNvSpPr/>
            <p:nvPr/>
          </p:nvSpPr>
          <p:spPr>
            <a:xfrm>
              <a:off x="5254732" y="4922126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22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22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7" name="Google Shape;2837;p14"/>
            <p:cNvSpPr/>
            <p:nvPr/>
          </p:nvSpPr>
          <p:spPr>
            <a:xfrm>
              <a:off x="5533413" y="4922126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8" name="Google Shape;2838;p14"/>
            <p:cNvSpPr/>
            <p:nvPr/>
          </p:nvSpPr>
          <p:spPr>
            <a:xfrm>
              <a:off x="5812425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9" name="Google Shape;2839;p14"/>
            <p:cNvSpPr/>
            <p:nvPr/>
          </p:nvSpPr>
          <p:spPr>
            <a:xfrm>
              <a:off x="4697414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0" name="Google Shape;2840;p14"/>
            <p:cNvSpPr/>
            <p:nvPr/>
          </p:nvSpPr>
          <p:spPr>
            <a:xfrm>
              <a:off x="4976094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1" name="Google Shape;2841;p14"/>
            <p:cNvSpPr/>
            <p:nvPr/>
          </p:nvSpPr>
          <p:spPr>
            <a:xfrm>
              <a:off x="8038686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1"/>
                  </a:lnTo>
                  <a:lnTo>
                    <a:pt x="2026" y="189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2" name="Google Shape;2842;p14"/>
            <p:cNvSpPr/>
            <p:nvPr/>
          </p:nvSpPr>
          <p:spPr>
            <a:xfrm>
              <a:off x="8317366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6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3" name="Google Shape;2843;p14"/>
            <p:cNvSpPr/>
            <p:nvPr/>
          </p:nvSpPr>
          <p:spPr>
            <a:xfrm>
              <a:off x="8596378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4" name="Google Shape;2844;p14"/>
            <p:cNvSpPr/>
            <p:nvPr/>
          </p:nvSpPr>
          <p:spPr>
            <a:xfrm>
              <a:off x="7760047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7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5" name="Google Shape;2845;p14"/>
            <p:cNvSpPr/>
            <p:nvPr/>
          </p:nvSpPr>
          <p:spPr>
            <a:xfrm>
              <a:off x="8038686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6" name="Google Shape;2846;p14"/>
            <p:cNvSpPr/>
            <p:nvPr/>
          </p:nvSpPr>
          <p:spPr>
            <a:xfrm>
              <a:off x="8317366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37"/>
                  </a:lnTo>
                  <a:lnTo>
                    <a:pt x="2026" y="193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7" name="Google Shape;2847;p14"/>
            <p:cNvSpPr/>
            <p:nvPr/>
          </p:nvSpPr>
          <p:spPr>
            <a:xfrm>
              <a:off x="8596378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8" name="Google Shape;2848;p14"/>
            <p:cNvSpPr/>
            <p:nvPr/>
          </p:nvSpPr>
          <p:spPr>
            <a:xfrm>
              <a:off x="7760047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37"/>
                  </a:lnTo>
                  <a:lnTo>
                    <a:pt x="2017" y="193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9" name="Google Shape;2849;p14"/>
            <p:cNvSpPr/>
            <p:nvPr/>
          </p:nvSpPr>
          <p:spPr>
            <a:xfrm>
              <a:off x="8038686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0" name="Google Shape;2850;p14"/>
            <p:cNvSpPr/>
            <p:nvPr/>
          </p:nvSpPr>
          <p:spPr>
            <a:xfrm>
              <a:off x="8317366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31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1" name="Google Shape;2851;p14"/>
            <p:cNvSpPr/>
            <p:nvPr/>
          </p:nvSpPr>
          <p:spPr>
            <a:xfrm>
              <a:off x="8596378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2" name="Google Shape;2852;p14"/>
            <p:cNvSpPr/>
            <p:nvPr/>
          </p:nvSpPr>
          <p:spPr>
            <a:xfrm>
              <a:off x="7760047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31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1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3" name="Google Shape;2853;p14"/>
            <p:cNvSpPr/>
            <p:nvPr/>
          </p:nvSpPr>
          <p:spPr>
            <a:xfrm>
              <a:off x="8038686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4" name="Google Shape;2854;p14"/>
            <p:cNvSpPr/>
            <p:nvPr/>
          </p:nvSpPr>
          <p:spPr>
            <a:xfrm>
              <a:off x="8317366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0" y="330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5" name="Google Shape;2855;p14"/>
            <p:cNvSpPr/>
            <p:nvPr/>
          </p:nvSpPr>
          <p:spPr>
            <a:xfrm>
              <a:off x="8596378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6" name="Google Shape;2856;p14"/>
            <p:cNvSpPr/>
            <p:nvPr/>
          </p:nvSpPr>
          <p:spPr>
            <a:xfrm>
              <a:off x="7760047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0" y="330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0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7" name="Google Shape;2857;p14"/>
            <p:cNvSpPr/>
            <p:nvPr/>
          </p:nvSpPr>
          <p:spPr>
            <a:xfrm>
              <a:off x="8875041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8" name="Google Shape;2858;p14"/>
            <p:cNvSpPr/>
            <p:nvPr/>
          </p:nvSpPr>
          <p:spPr>
            <a:xfrm>
              <a:off x="8875041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9" name="Google Shape;2859;p14"/>
            <p:cNvSpPr/>
            <p:nvPr/>
          </p:nvSpPr>
          <p:spPr>
            <a:xfrm>
              <a:off x="8875041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0" name="Google Shape;2860;p14"/>
            <p:cNvSpPr/>
            <p:nvPr/>
          </p:nvSpPr>
          <p:spPr>
            <a:xfrm>
              <a:off x="8875041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61" name="Google Shape;2861;p14"/>
            <p:cNvGrpSpPr/>
            <p:nvPr/>
          </p:nvGrpSpPr>
          <p:grpSpPr>
            <a:xfrm>
              <a:off x="-50" y="4018575"/>
              <a:ext cx="9144103" cy="218169"/>
              <a:chOff x="-50" y="4018575"/>
              <a:chExt cx="9144103" cy="218169"/>
            </a:xfrm>
          </p:grpSpPr>
          <p:sp>
            <p:nvSpPr>
              <p:cNvPr id="2862" name="Google Shape;2862;p14"/>
              <p:cNvSpPr/>
              <p:nvPr/>
            </p:nvSpPr>
            <p:spPr>
              <a:xfrm>
                <a:off x="-50" y="4166374"/>
                <a:ext cx="9144103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89523" h="447" extrusionOk="0">
                    <a:moveTo>
                      <a:pt x="0" y="1"/>
                    </a:moveTo>
                    <a:lnTo>
                      <a:pt x="0" y="447"/>
                    </a:lnTo>
                    <a:lnTo>
                      <a:pt x="89523" y="447"/>
                    </a:lnTo>
                    <a:lnTo>
                      <a:pt x="895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3" name="Google Shape;2863;p14"/>
              <p:cNvSpPr/>
              <p:nvPr/>
            </p:nvSpPr>
            <p:spPr>
              <a:xfrm>
                <a:off x="-50" y="4052125"/>
                <a:ext cx="9144103" cy="13280"/>
              </a:xfrm>
              <a:custGeom>
                <a:avLst/>
                <a:gdLst/>
                <a:ahLst/>
                <a:cxnLst/>
                <a:rect l="l" t="t" r="r" b="b"/>
                <a:pathLst>
                  <a:path w="89523" h="448" extrusionOk="0">
                    <a:moveTo>
                      <a:pt x="0" y="1"/>
                    </a:moveTo>
                    <a:lnTo>
                      <a:pt x="0" y="447"/>
                    </a:lnTo>
                    <a:lnTo>
                      <a:pt x="89523" y="447"/>
                    </a:lnTo>
                    <a:lnTo>
                      <a:pt x="895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4" name="Google Shape;2864;p14"/>
              <p:cNvSpPr/>
              <p:nvPr/>
            </p:nvSpPr>
            <p:spPr>
              <a:xfrm>
                <a:off x="21169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5" name="Google Shape;2865;p14"/>
              <p:cNvSpPr/>
              <p:nvPr/>
            </p:nvSpPr>
            <p:spPr>
              <a:xfrm>
                <a:off x="187211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6" name="Google Shape;2866;p14"/>
              <p:cNvSpPr/>
              <p:nvPr/>
            </p:nvSpPr>
            <p:spPr>
              <a:xfrm>
                <a:off x="162699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7" name="Google Shape;2867;p14"/>
              <p:cNvSpPr/>
              <p:nvPr/>
            </p:nvSpPr>
            <p:spPr>
              <a:xfrm>
                <a:off x="138211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8" name="Google Shape;2868;p14"/>
              <p:cNvSpPr/>
              <p:nvPr/>
            </p:nvSpPr>
            <p:spPr>
              <a:xfrm>
                <a:off x="11372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9" name="Google Shape;2869;p14"/>
              <p:cNvSpPr/>
              <p:nvPr/>
            </p:nvSpPr>
            <p:spPr>
              <a:xfrm>
                <a:off x="892344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0" name="Google Shape;2870;p14"/>
              <p:cNvSpPr/>
              <p:nvPr/>
            </p:nvSpPr>
            <p:spPr>
              <a:xfrm>
                <a:off x="402579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1" name="Google Shape;2871;p14"/>
              <p:cNvSpPr/>
              <p:nvPr/>
            </p:nvSpPr>
            <p:spPr>
              <a:xfrm>
                <a:off x="15743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2" name="Google Shape;2872;p14"/>
              <p:cNvSpPr/>
              <p:nvPr/>
            </p:nvSpPr>
            <p:spPr>
              <a:xfrm>
                <a:off x="23618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3" name="Google Shape;2873;p14"/>
              <p:cNvSpPr/>
              <p:nvPr/>
            </p:nvSpPr>
            <p:spPr>
              <a:xfrm>
                <a:off x="64746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4" name="Google Shape;2874;p14"/>
              <p:cNvSpPr/>
              <p:nvPr/>
            </p:nvSpPr>
            <p:spPr>
              <a:xfrm>
                <a:off x="26070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5" name="Google Shape;2875;p14"/>
              <p:cNvSpPr/>
              <p:nvPr/>
            </p:nvSpPr>
            <p:spPr>
              <a:xfrm>
                <a:off x="28513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6" name="Google Shape;2876;p14"/>
              <p:cNvSpPr/>
              <p:nvPr/>
            </p:nvSpPr>
            <p:spPr>
              <a:xfrm>
                <a:off x="30962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7" name="Google Shape;2877;p14"/>
              <p:cNvSpPr/>
              <p:nvPr/>
            </p:nvSpPr>
            <p:spPr>
              <a:xfrm>
                <a:off x="33414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8" name="Google Shape;2878;p14"/>
              <p:cNvSpPr/>
              <p:nvPr/>
            </p:nvSpPr>
            <p:spPr>
              <a:xfrm>
                <a:off x="530074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9" name="Google Shape;2879;p14"/>
              <p:cNvSpPr/>
              <p:nvPr/>
            </p:nvSpPr>
            <p:spPr>
              <a:xfrm>
                <a:off x="505586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0" name="Google Shape;2880;p14"/>
              <p:cNvSpPr/>
              <p:nvPr/>
            </p:nvSpPr>
            <p:spPr>
              <a:xfrm>
                <a:off x="481074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1" name="Google Shape;2881;p14"/>
              <p:cNvSpPr/>
              <p:nvPr/>
            </p:nvSpPr>
            <p:spPr>
              <a:xfrm>
                <a:off x="456586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2" name="Google Shape;2882;p14"/>
              <p:cNvSpPr/>
              <p:nvPr/>
            </p:nvSpPr>
            <p:spPr>
              <a:xfrm>
                <a:off x="43209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3" name="Google Shape;2883;p14"/>
              <p:cNvSpPr/>
              <p:nvPr/>
            </p:nvSpPr>
            <p:spPr>
              <a:xfrm>
                <a:off x="4076094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4" name="Google Shape;2884;p14"/>
              <p:cNvSpPr/>
              <p:nvPr/>
            </p:nvSpPr>
            <p:spPr>
              <a:xfrm>
                <a:off x="3586329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5" name="Google Shape;2885;p14"/>
              <p:cNvSpPr/>
              <p:nvPr/>
            </p:nvSpPr>
            <p:spPr>
              <a:xfrm>
                <a:off x="55456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6" name="Google Shape;2886;p14"/>
              <p:cNvSpPr/>
              <p:nvPr/>
            </p:nvSpPr>
            <p:spPr>
              <a:xfrm>
                <a:off x="383121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7" name="Google Shape;2887;p14"/>
              <p:cNvSpPr/>
              <p:nvPr/>
            </p:nvSpPr>
            <p:spPr>
              <a:xfrm>
                <a:off x="57907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8" name="Google Shape;2888;p14"/>
              <p:cNvSpPr/>
              <p:nvPr/>
            </p:nvSpPr>
            <p:spPr>
              <a:xfrm>
                <a:off x="603514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9" name="Google Shape;2889;p14"/>
              <p:cNvSpPr/>
              <p:nvPr/>
            </p:nvSpPr>
            <p:spPr>
              <a:xfrm>
                <a:off x="62800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0" name="Google Shape;2890;p14"/>
              <p:cNvSpPr/>
              <p:nvPr/>
            </p:nvSpPr>
            <p:spPr>
              <a:xfrm>
                <a:off x="65251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1" name="Google Shape;2891;p14"/>
              <p:cNvSpPr/>
              <p:nvPr/>
            </p:nvSpPr>
            <p:spPr>
              <a:xfrm>
                <a:off x="70146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2" name="Google Shape;2892;p14"/>
              <p:cNvSpPr/>
              <p:nvPr/>
            </p:nvSpPr>
            <p:spPr>
              <a:xfrm>
                <a:off x="676981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3" name="Google Shape;2893;p14"/>
              <p:cNvSpPr/>
              <p:nvPr/>
            </p:nvSpPr>
            <p:spPr>
              <a:xfrm>
                <a:off x="72595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4" name="Google Shape;2894;p14"/>
              <p:cNvSpPr/>
              <p:nvPr/>
            </p:nvSpPr>
            <p:spPr>
              <a:xfrm>
                <a:off x="75047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5" name="Google Shape;2895;p14"/>
              <p:cNvSpPr/>
              <p:nvPr/>
            </p:nvSpPr>
            <p:spPr>
              <a:xfrm>
                <a:off x="77490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6" name="Google Shape;2896;p14"/>
              <p:cNvSpPr/>
              <p:nvPr/>
            </p:nvSpPr>
            <p:spPr>
              <a:xfrm>
                <a:off x="79939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7" name="Google Shape;2897;p14"/>
              <p:cNvSpPr/>
              <p:nvPr/>
            </p:nvSpPr>
            <p:spPr>
              <a:xfrm>
                <a:off x="82391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8" name="Google Shape;2898;p14"/>
              <p:cNvSpPr/>
              <p:nvPr/>
            </p:nvSpPr>
            <p:spPr>
              <a:xfrm>
                <a:off x="848380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9" name="Google Shape;2899;p14"/>
              <p:cNvSpPr/>
              <p:nvPr/>
            </p:nvSpPr>
            <p:spPr>
              <a:xfrm>
                <a:off x="872895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0" name="Google Shape;2900;p14"/>
              <p:cNvSpPr/>
              <p:nvPr/>
            </p:nvSpPr>
            <p:spPr>
              <a:xfrm>
                <a:off x="897332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901" name="Google Shape;2901;p14"/>
          <p:cNvSpPr txBox="1">
            <a:spLocks noGrp="1"/>
          </p:cNvSpPr>
          <p:nvPr>
            <p:ph type="title"/>
          </p:nvPr>
        </p:nvSpPr>
        <p:spPr>
          <a:xfrm>
            <a:off x="2160900" y="1013075"/>
            <a:ext cx="4822200" cy="1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02" name="Google Shape;2902;p14"/>
          <p:cNvSpPr txBox="1">
            <a:spLocks noGrp="1"/>
          </p:cNvSpPr>
          <p:nvPr>
            <p:ph type="subTitle" idx="1"/>
          </p:nvPr>
        </p:nvSpPr>
        <p:spPr>
          <a:xfrm>
            <a:off x="2160900" y="2397821"/>
            <a:ext cx="4822200" cy="8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1320337"/>
      </p:ext>
    </p:extLst>
  </p:cSld>
  <p:clrMapOvr>
    <a:masterClrMapping/>
  </p:clrMapOvr>
  <p:transition spd="slow" advTm="8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7427" y="652792"/>
            <a:ext cx="1787186" cy="4042445"/>
            <a:chOff x="-68302" y="1858975"/>
            <a:chExt cx="889723" cy="2012468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-68302" y="2426502"/>
              <a:ext cx="889723" cy="1444942"/>
            </a:xfrm>
            <a:custGeom>
              <a:avLst/>
              <a:gdLst/>
              <a:ahLst/>
              <a:cxnLst/>
              <a:rect l="l" t="t" r="r" b="b"/>
              <a:pathLst>
                <a:path w="21385" h="34730" extrusionOk="0">
                  <a:moveTo>
                    <a:pt x="11857" y="455"/>
                  </a:moveTo>
                  <a:lnTo>
                    <a:pt x="20742" y="33864"/>
                  </a:lnTo>
                  <a:lnTo>
                    <a:pt x="10840" y="24765"/>
                  </a:lnTo>
                  <a:lnTo>
                    <a:pt x="10536" y="24765"/>
                  </a:lnTo>
                  <a:lnTo>
                    <a:pt x="634" y="33864"/>
                  </a:lnTo>
                  <a:lnTo>
                    <a:pt x="9519" y="455"/>
                  </a:lnTo>
                  <a:close/>
                  <a:moveTo>
                    <a:pt x="9341" y="0"/>
                  </a:moveTo>
                  <a:lnTo>
                    <a:pt x="9127" y="170"/>
                  </a:lnTo>
                  <a:lnTo>
                    <a:pt x="1" y="34506"/>
                  </a:lnTo>
                  <a:lnTo>
                    <a:pt x="366" y="34729"/>
                  </a:lnTo>
                  <a:lnTo>
                    <a:pt x="10688" y="25238"/>
                  </a:lnTo>
                  <a:lnTo>
                    <a:pt x="21010" y="34729"/>
                  </a:lnTo>
                  <a:lnTo>
                    <a:pt x="21384" y="34506"/>
                  </a:lnTo>
                  <a:lnTo>
                    <a:pt x="12258" y="170"/>
                  </a:lnTo>
                  <a:lnTo>
                    <a:pt x="12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114680" y="3192897"/>
              <a:ext cx="524140" cy="275467"/>
            </a:xfrm>
            <a:custGeom>
              <a:avLst/>
              <a:gdLst/>
              <a:ahLst/>
              <a:cxnLst/>
              <a:rect l="l" t="t" r="r" b="b"/>
              <a:pathLst>
                <a:path w="12598" h="6621" extrusionOk="0">
                  <a:moveTo>
                    <a:pt x="11892" y="456"/>
                  </a:moveTo>
                  <a:lnTo>
                    <a:pt x="6290" y="6130"/>
                  </a:lnTo>
                  <a:lnTo>
                    <a:pt x="705" y="456"/>
                  </a:lnTo>
                  <a:close/>
                  <a:moveTo>
                    <a:pt x="161" y="1"/>
                  </a:moveTo>
                  <a:lnTo>
                    <a:pt x="1" y="393"/>
                  </a:lnTo>
                  <a:lnTo>
                    <a:pt x="6129" y="6620"/>
                  </a:lnTo>
                  <a:lnTo>
                    <a:pt x="6451" y="6620"/>
                  </a:lnTo>
                  <a:lnTo>
                    <a:pt x="12597" y="393"/>
                  </a:lnTo>
                  <a:lnTo>
                    <a:pt x="124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367101" y="2436112"/>
              <a:ext cx="18972" cy="1428258"/>
            </a:xfrm>
            <a:custGeom>
              <a:avLst/>
              <a:gdLst/>
              <a:ahLst/>
              <a:cxnLst/>
              <a:rect l="l" t="t" r="r" b="b"/>
              <a:pathLst>
                <a:path w="456" h="34329" extrusionOk="0">
                  <a:moveTo>
                    <a:pt x="1" y="1"/>
                  </a:moveTo>
                  <a:lnTo>
                    <a:pt x="1" y="34329"/>
                  </a:lnTo>
                  <a:lnTo>
                    <a:pt x="456" y="34329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50108" y="3451968"/>
              <a:ext cx="652907" cy="18972"/>
            </a:xfrm>
            <a:custGeom>
              <a:avLst/>
              <a:gdLst/>
              <a:ahLst/>
              <a:cxnLst/>
              <a:rect l="l" t="t" r="r" b="b"/>
              <a:pathLst>
                <a:path w="15693" h="456" extrusionOk="0">
                  <a:moveTo>
                    <a:pt x="0" y="1"/>
                  </a:moveTo>
                  <a:lnTo>
                    <a:pt x="0" y="456"/>
                  </a:lnTo>
                  <a:lnTo>
                    <a:pt x="15692" y="456"/>
                  </a:lnTo>
                  <a:lnTo>
                    <a:pt x="156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214159" y="2845126"/>
              <a:ext cx="325185" cy="18972"/>
            </a:xfrm>
            <a:custGeom>
              <a:avLst/>
              <a:gdLst/>
              <a:ahLst/>
              <a:cxnLst/>
              <a:rect l="l" t="t" r="r" b="b"/>
              <a:pathLst>
                <a:path w="7816" h="456" extrusionOk="0">
                  <a:moveTo>
                    <a:pt x="0" y="1"/>
                  </a:moveTo>
                  <a:lnTo>
                    <a:pt x="0" y="456"/>
                  </a:lnTo>
                  <a:lnTo>
                    <a:pt x="7815" y="456"/>
                  </a:lnTo>
                  <a:lnTo>
                    <a:pt x="78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41953" y="1858975"/>
              <a:ext cx="669591" cy="655528"/>
            </a:xfrm>
            <a:custGeom>
              <a:avLst/>
              <a:gdLst/>
              <a:ahLst/>
              <a:cxnLst/>
              <a:rect l="l" t="t" r="r" b="b"/>
              <a:pathLst>
                <a:path w="16094" h="15756" extrusionOk="0">
                  <a:moveTo>
                    <a:pt x="8047" y="1"/>
                  </a:moveTo>
                  <a:cubicBezTo>
                    <a:pt x="3604" y="1"/>
                    <a:pt x="0" y="3525"/>
                    <a:pt x="0" y="7878"/>
                  </a:cubicBezTo>
                  <a:cubicBezTo>
                    <a:pt x="0" y="12232"/>
                    <a:pt x="3604" y="15755"/>
                    <a:pt x="8047" y="15755"/>
                  </a:cubicBezTo>
                  <a:cubicBezTo>
                    <a:pt x="12490" y="15755"/>
                    <a:pt x="16094" y="12232"/>
                    <a:pt x="16094" y="7878"/>
                  </a:cubicBezTo>
                  <a:cubicBezTo>
                    <a:pt x="16094" y="3525"/>
                    <a:pt x="12490" y="1"/>
                    <a:pt x="8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367101" y="1858975"/>
              <a:ext cx="18972" cy="655528"/>
            </a:xfrm>
            <a:custGeom>
              <a:avLst/>
              <a:gdLst/>
              <a:ahLst/>
              <a:cxnLst/>
              <a:rect l="l" t="t" r="r" b="b"/>
              <a:pathLst>
                <a:path w="456" h="15756" extrusionOk="0">
                  <a:moveTo>
                    <a:pt x="1" y="1"/>
                  </a:moveTo>
                  <a:lnTo>
                    <a:pt x="1" y="15755"/>
                  </a:lnTo>
                  <a:lnTo>
                    <a:pt x="456" y="15755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41953" y="2177457"/>
              <a:ext cx="669591" cy="18972"/>
            </a:xfrm>
            <a:custGeom>
              <a:avLst/>
              <a:gdLst/>
              <a:ahLst/>
              <a:cxnLst/>
              <a:rect l="l" t="t" r="r" b="b"/>
              <a:pathLst>
                <a:path w="16094" h="456" extrusionOk="0">
                  <a:moveTo>
                    <a:pt x="0" y="0"/>
                  </a:moveTo>
                  <a:lnTo>
                    <a:pt x="0" y="455"/>
                  </a:lnTo>
                  <a:lnTo>
                    <a:pt x="16094" y="455"/>
                  </a:lnTo>
                  <a:lnTo>
                    <a:pt x="160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133236" y="1948050"/>
              <a:ext cx="486654" cy="477376"/>
            </a:xfrm>
            <a:custGeom>
              <a:avLst/>
              <a:gdLst/>
              <a:ahLst/>
              <a:cxnLst/>
              <a:rect l="l" t="t" r="r" b="b"/>
              <a:pathLst>
                <a:path w="11697" h="11474" extrusionOk="0">
                  <a:moveTo>
                    <a:pt x="313" y="1"/>
                  </a:moveTo>
                  <a:lnTo>
                    <a:pt x="1" y="331"/>
                  </a:lnTo>
                  <a:lnTo>
                    <a:pt x="11375" y="11473"/>
                  </a:lnTo>
                  <a:lnTo>
                    <a:pt x="11696" y="11143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133236" y="1948050"/>
              <a:ext cx="486654" cy="477376"/>
            </a:xfrm>
            <a:custGeom>
              <a:avLst/>
              <a:gdLst/>
              <a:ahLst/>
              <a:cxnLst/>
              <a:rect l="l" t="t" r="r" b="b"/>
              <a:pathLst>
                <a:path w="11697" h="11474" extrusionOk="0">
                  <a:moveTo>
                    <a:pt x="11375" y="1"/>
                  </a:moveTo>
                  <a:lnTo>
                    <a:pt x="1" y="11143"/>
                  </a:lnTo>
                  <a:lnTo>
                    <a:pt x="313" y="11473"/>
                  </a:lnTo>
                  <a:lnTo>
                    <a:pt x="11696" y="331"/>
                  </a:lnTo>
                  <a:lnTo>
                    <a:pt x="11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642171" y="3061786"/>
            <a:ext cx="409237" cy="1205408"/>
            <a:chOff x="6488875" y="1947200"/>
            <a:chExt cx="258275" cy="760750"/>
          </a:xfrm>
        </p:grpSpPr>
        <p:sp>
          <p:nvSpPr>
            <p:cNvPr id="21" name="Google Shape;21;p2"/>
            <p:cNvSpPr/>
            <p:nvPr/>
          </p:nvSpPr>
          <p:spPr>
            <a:xfrm>
              <a:off x="6612425" y="2049800"/>
              <a:ext cx="11175" cy="658150"/>
            </a:xfrm>
            <a:custGeom>
              <a:avLst/>
              <a:gdLst/>
              <a:ahLst/>
              <a:cxnLst/>
              <a:rect l="l" t="t" r="r" b="b"/>
              <a:pathLst>
                <a:path w="447" h="26326" extrusionOk="0">
                  <a:moveTo>
                    <a:pt x="0" y="0"/>
                  </a:moveTo>
                  <a:lnTo>
                    <a:pt x="0" y="26326"/>
                  </a:lnTo>
                  <a:lnTo>
                    <a:pt x="446" y="2632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74275" y="1947200"/>
              <a:ext cx="87450" cy="167075"/>
            </a:xfrm>
            <a:custGeom>
              <a:avLst/>
              <a:gdLst/>
              <a:ahLst/>
              <a:cxnLst/>
              <a:rect l="l" t="t" r="r" b="b"/>
              <a:pathLst>
                <a:path w="3498" h="6683" extrusionOk="0">
                  <a:moveTo>
                    <a:pt x="1749" y="0"/>
                  </a:moveTo>
                  <a:cubicBezTo>
                    <a:pt x="1749" y="0"/>
                    <a:pt x="1" y="1499"/>
                    <a:pt x="1" y="3346"/>
                  </a:cubicBezTo>
                  <a:cubicBezTo>
                    <a:pt x="1" y="5184"/>
                    <a:pt x="1749" y="6682"/>
                    <a:pt x="1749" y="6682"/>
                  </a:cubicBezTo>
                  <a:cubicBezTo>
                    <a:pt x="1749" y="6682"/>
                    <a:pt x="3498" y="5184"/>
                    <a:pt x="3498" y="3346"/>
                  </a:cubicBezTo>
                  <a:cubicBezTo>
                    <a:pt x="3498" y="1499"/>
                    <a:pt x="1749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22675" y="2448325"/>
              <a:ext cx="124475" cy="118150"/>
            </a:xfrm>
            <a:custGeom>
              <a:avLst/>
              <a:gdLst/>
              <a:ahLst/>
              <a:cxnLst/>
              <a:rect l="l" t="t" r="r" b="b"/>
              <a:pathLst>
                <a:path w="4979" h="4726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84" y="4726"/>
                    <a:pt x="227" y="4726"/>
                  </a:cubicBezTo>
                  <a:cubicBezTo>
                    <a:pt x="842" y="4726"/>
                    <a:pt x="2571" y="4626"/>
                    <a:pt x="3649" y="3569"/>
                  </a:cubicBezTo>
                  <a:cubicBezTo>
                    <a:pt x="4979" y="2267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622675" y="2316525"/>
              <a:ext cx="124475" cy="118175"/>
            </a:xfrm>
            <a:custGeom>
              <a:avLst/>
              <a:gdLst/>
              <a:ahLst/>
              <a:cxnLst/>
              <a:rect l="l" t="t" r="r" b="b"/>
              <a:pathLst>
                <a:path w="4979" h="4727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92" y="4726"/>
                    <a:pt x="247" y="4726"/>
                  </a:cubicBezTo>
                  <a:cubicBezTo>
                    <a:pt x="880" y="4726"/>
                    <a:pt x="2583" y="4623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622675" y="2184950"/>
              <a:ext cx="124475" cy="118125"/>
            </a:xfrm>
            <a:custGeom>
              <a:avLst/>
              <a:gdLst/>
              <a:ahLst/>
              <a:cxnLst/>
              <a:rect l="l" t="t" r="r" b="b"/>
              <a:pathLst>
                <a:path w="4979" h="4725" extrusionOk="0">
                  <a:moveTo>
                    <a:pt x="4827" y="0"/>
                  </a:moveTo>
                  <a:lnTo>
                    <a:pt x="1" y="4719"/>
                  </a:lnTo>
                  <a:cubicBezTo>
                    <a:pt x="1" y="4719"/>
                    <a:pt x="84" y="4725"/>
                    <a:pt x="227" y="4725"/>
                  </a:cubicBezTo>
                  <a:cubicBezTo>
                    <a:pt x="842" y="4725"/>
                    <a:pt x="2571" y="4625"/>
                    <a:pt x="3649" y="3569"/>
                  </a:cubicBezTo>
                  <a:cubicBezTo>
                    <a:pt x="4979" y="2266"/>
                    <a:pt x="4827" y="1"/>
                    <a:pt x="4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622675" y="2053125"/>
              <a:ext cx="124475" cy="118375"/>
            </a:xfrm>
            <a:custGeom>
              <a:avLst/>
              <a:gdLst/>
              <a:ahLst/>
              <a:cxnLst/>
              <a:rect l="l" t="t" r="r" b="b"/>
              <a:pathLst>
                <a:path w="4979" h="4735" extrusionOk="0">
                  <a:moveTo>
                    <a:pt x="4827" y="1"/>
                  </a:moveTo>
                  <a:lnTo>
                    <a:pt x="1" y="4729"/>
                  </a:lnTo>
                  <a:cubicBezTo>
                    <a:pt x="1" y="4729"/>
                    <a:pt x="84" y="4734"/>
                    <a:pt x="227" y="4734"/>
                  </a:cubicBezTo>
                  <a:cubicBezTo>
                    <a:pt x="842" y="4734"/>
                    <a:pt x="2571" y="4635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622675" y="2448325"/>
              <a:ext cx="124475" cy="118150"/>
            </a:xfrm>
            <a:custGeom>
              <a:avLst/>
              <a:gdLst/>
              <a:ahLst/>
              <a:cxnLst/>
              <a:rect l="l" t="t" r="r" b="b"/>
              <a:pathLst>
                <a:path w="4979" h="4726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84" y="4726"/>
                    <a:pt x="227" y="4726"/>
                  </a:cubicBezTo>
                  <a:cubicBezTo>
                    <a:pt x="842" y="4726"/>
                    <a:pt x="2571" y="4626"/>
                    <a:pt x="3649" y="3569"/>
                  </a:cubicBezTo>
                  <a:cubicBezTo>
                    <a:pt x="4979" y="2267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622675" y="2316525"/>
              <a:ext cx="124475" cy="118175"/>
            </a:xfrm>
            <a:custGeom>
              <a:avLst/>
              <a:gdLst/>
              <a:ahLst/>
              <a:cxnLst/>
              <a:rect l="l" t="t" r="r" b="b"/>
              <a:pathLst>
                <a:path w="4979" h="4727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92" y="4726"/>
                    <a:pt x="247" y="4726"/>
                  </a:cubicBezTo>
                  <a:cubicBezTo>
                    <a:pt x="880" y="4726"/>
                    <a:pt x="2583" y="4623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622675" y="2184950"/>
              <a:ext cx="124475" cy="118125"/>
            </a:xfrm>
            <a:custGeom>
              <a:avLst/>
              <a:gdLst/>
              <a:ahLst/>
              <a:cxnLst/>
              <a:rect l="l" t="t" r="r" b="b"/>
              <a:pathLst>
                <a:path w="4979" h="4725" extrusionOk="0">
                  <a:moveTo>
                    <a:pt x="4827" y="0"/>
                  </a:moveTo>
                  <a:lnTo>
                    <a:pt x="1" y="4719"/>
                  </a:lnTo>
                  <a:cubicBezTo>
                    <a:pt x="1" y="4719"/>
                    <a:pt x="84" y="4725"/>
                    <a:pt x="227" y="4725"/>
                  </a:cubicBezTo>
                  <a:cubicBezTo>
                    <a:pt x="842" y="4725"/>
                    <a:pt x="2571" y="4625"/>
                    <a:pt x="3649" y="3569"/>
                  </a:cubicBezTo>
                  <a:cubicBezTo>
                    <a:pt x="4979" y="2266"/>
                    <a:pt x="4827" y="1"/>
                    <a:pt x="4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22675" y="2053125"/>
              <a:ext cx="124475" cy="118375"/>
            </a:xfrm>
            <a:custGeom>
              <a:avLst/>
              <a:gdLst/>
              <a:ahLst/>
              <a:cxnLst/>
              <a:rect l="l" t="t" r="r" b="b"/>
              <a:pathLst>
                <a:path w="4979" h="4735" extrusionOk="0">
                  <a:moveTo>
                    <a:pt x="4827" y="1"/>
                  </a:moveTo>
                  <a:lnTo>
                    <a:pt x="1" y="4729"/>
                  </a:lnTo>
                  <a:cubicBezTo>
                    <a:pt x="1" y="4729"/>
                    <a:pt x="84" y="4734"/>
                    <a:pt x="227" y="4734"/>
                  </a:cubicBezTo>
                  <a:cubicBezTo>
                    <a:pt x="842" y="4734"/>
                    <a:pt x="2571" y="4635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88875" y="2448325"/>
              <a:ext cx="124475" cy="118150"/>
            </a:xfrm>
            <a:custGeom>
              <a:avLst/>
              <a:gdLst/>
              <a:ahLst/>
              <a:cxnLst/>
              <a:rect l="l" t="t" r="r" b="b"/>
              <a:pathLst>
                <a:path w="4979" h="4726" extrusionOk="0">
                  <a:moveTo>
                    <a:pt x="161" y="1"/>
                  </a:moveTo>
                  <a:cubicBezTo>
                    <a:pt x="161" y="1"/>
                    <a:pt x="0" y="2267"/>
                    <a:pt x="1329" y="3569"/>
                  </a:cubicBezTo>
                  <a:cubicBezTo>
                    <a:pt x="2408" y="4626"/>
                    <a:pt x="4137" y="4726"/>
                    <a:pt x="4752" y="4726"/>
                  </a:cubicBezTo>
                  <a:cubicBezTo>
                    <a:pt x="4895" y="4726"/>
                    <a:pt x="4978" y="4720"/>
                    <a:pt x="4978" y="4720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488875" y="2316525"/>
              <a:ext cx="124475" cy="118175"/>
            </a:xfrm>
            <a:custGeom>
              <a:avLst/>
              <a:gdLst/>
              <a:ahLst/>
              <a:cxnLst/>
              <a:rect l="l" t="t" r="r" b="b"/>
              <a:pathLst>
                <a:path w="4979" h="4727" extrusionOk="0">
                  <a:moveTo>
                    <a:pt x="161" y="1"/>
                  </a:moveTo>
                  <a:cubicBezTo>
                    <a:pt x="161" y="1"/>
                    <a:pt x="0" y="2276"/>
                    <a:pt x="1329" y="3578"/>
                  </a:cubicBezTo>
                  <a:cubicBezTo>
                    <a:pt x="2396" y="4623"/>
                    <a:pt x="4099" y="4726"/>
                    <a:pt x="4731" y="4726"/>
                  </a:cubicBezTo>
                  <a:cubicBezTo>
                    <a:pt x="4887" y="4726"/>
                    <a:pt x="4978" y="4720"/>
                    <a:pt x="4978" y="4720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88875" y="2184950"/>
              <a:ext cx="124475" cy="118125"/>
            </a:xfrm>
            <a:custGeom>
              <a:avLst/>
              <a:gdLst/>
              <a:ahLst/>
              <a:cxnLst/>
              <a:rect l="l" t="t" r="r" b="b"/>
              <a:pathLst>
                <a:path w="4979" h="4725" extrusionOk="0">
                  <a:moveTo>
                    <a:pt x="161" y="0"/>
                  </a:moveTo>
                  <a:cubicBezTo>
                    <a:pt x="161" y="1"/>
                    <a:pt x="0" y="2266"/>
                    <a:pt x="1329" y="3569"/>
                  </a:cubicBezTo>
                  <a:cubicBezTo>
                    <a:pt x="2408" y="4625"/>
                    <a:pt x="4137" y="4725"/>
                    <a:pt x="4752" y="4725"/>
                  </a:cubicBezTo>
                  <a:cubicBezTo>
                    <a:pt x="4895" y="4725"/>
                    <a:pt x="4978" y="4719"/>
                    <a:pt x="4978" y="471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488875" y="2053125"/>
              <a:ext cx="124475" cy="118375"/>
            </a:xfrm>
            <a:custGeom>
              <a:avLst/>
              <a:gdLst/>
              <a:ahLst/>
              <a:cxnLst/>
              <a:rect l="l" t="t" r="r" b="b"/>
              <a:pathLst>
                <a:path w="4979" h="4735" extrusionOk="0">
                  <a:moveTo>
                    <a:pt x="161" y="1"/>
                  </a:moveTo>
                  <a:cubicBezTo>
                    <a:pt x="161" y="1"/>
                    <a:pt x="0" y="2276"/>
                    <a:pt x="1329" y="3578"/>
                  </a:cubicBezTo>
                  <a:cubicBezTo>
                    <a:pt x="2408" y="4635"/>
                    <a:pt x="4137" y="4734"/>
                    <a:pt x="4752" y="4734"/>
                  </a:cubicBezTo>
                  <a:cubicBezTo>
                    <a:pt x="4895" y="4734"/>
                    <a:pt x="4978" y="4729"/>
                    <a:pt x="4978" y="4729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-49" y="4018576"/>
            <a:ext cx="9144103" cy="1124935"/>
            <a:chOff x="-50" y="4018575"/>
            <a:chExt cx="9144103" cy="1124935"/>
          </a:xfrm>
        </p:grpSpPr>
        <p:sp>
          <p:nvSpPr>
            <p:cNvPr id="36" name="Google Shape;36;p2"/>
            <p:cNvSpPr/>
            <p:nvPr/>
          </p:nvSpPr>
          <p:spPr>
            <a:xfrm>
              <a:off x="1875" y="4236952"/>
              <a:ext cx="4521855" cy="906558"/>
            </a:xfrm>
            <a:custGeom>
              <a:avLst/>
              <a:gdLst/>
              <a:ahLst/>
              <a:cxnLst/>
              <a:rect l="l" t="t" r="r" b="b"/>
              <a:pathLst>
                <a:path w="56052" h="21688" extrusionOk="0">
                  <a:moveTo>
                    <a:pt x="0" y="1"/>
                  </a:moveTo>
                  <a:lnTo>
                    <a:pt x="0" y="21688"/>
                  </a:lnTo>
                  <a:lnTo>
                    <a:pt x="56051" y="21688"/>
                  </a:lnTo>
                  <a:lnTo>
                    <a:pt x="56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93017" y="4383874"/>
              <a:ext cx="4339573" cy="605852"/>
              <a:chOff x="93017" y="4383874"/>
              <a:chExt cx="4339573" cy="605852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2844557" y="4465678"/>
                <a:ext cx="18584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2633" extrusionOk="0">
                    <a:moveTo>
                      <a:pt x="1" y="0"/>
                    </a:moveTo>
                    <a:lnTo>
                      <a:pt x="1" y="12632"/>
                    </a:lnTo>
                    <a:lnTo>
                      <a:pt x="447" y="12632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819045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85754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85754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85754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85754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85754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85754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85754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85754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750931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72" y="0"/>
                    </a:moveTo>
                    <a:cubicBezTo>
                      <a:pt x="72" y="0"/>
                      <a:pt x="1" y="1089"/>
                      <a:pt x="634" y="1713"/>
                    </a:cubicBezTo>
                    <a:cubicBezTo>
                      <a:pt x="1157" y="2221"/>
                      <a:pt x="1987" y="2269"/>
                      <a:pt x="2278" y="2269"/>
                    </a:cubicBezTo>
                    <a:cubicBezTo>
                      <a:pt x="2345" y="2269"/>
                      <a:pt x="2383" y="2266"/>
                      <a:pt x="2383" y="2266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750931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72" y="1"/>
                    </a:moveTo>
                    <a:cubicBezTo>
                      <a:pt x="72" y="1"/>
                      <a:pt x="1" y="1089"/>
                      <a:pt x="634" y="1714"/>
                    </a:cubicBezTo>
                    <a:cubicBezTo>
                      <a:pt x="1157" y="2222"/>
                      <a:pt x="1987" y="2269"/>
                      <a:pt x="2278" y="2269"/>
                    </a:cubicBezTo>
                    <a:cubicBezTo>
                      <a:pt x="2345" y="2269"/>
                      <a:pt x="2383" y="2267"/>
                      <a:pt x="2383" y="2267"/>
                    </a:cubicBez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750931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72" y="0"/>
                    </a:moveTo>
                    <a:cubicBezTo>
                      <a:pt x="72" y="0"/>
                      <a:pt x="1" y="1079"/>
                      <a:pt x="634" y="1713"/>
                    </a:cubicBezTo>
                    <a:cubicBezTo>
                      <a:pt x="1145" y="2210"/>
                      <a:pt x="1950" y="2260"/>
                      <a:pt x="2257" y="2260"/>
                    </a:cubicBezTo>
                    <a:cubicBezTo>
                      <a:pt x="2337" y="2260"/>
                      <a:pt x="2383" y="2257"/>
                      <a:pt x="2383" y="2257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750931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72" y="0"/>
                    </a:moveTo>
                    <a:cubicBezTo>
                      <a:pt x="72" y="1"/>
                      <a:pt x="1" y="1089"/>
                      <a:pt x="634" y="1713"/>
                    </a:cubicBezTo>
                    <a:cubicBezTo>
                      <a:pt x="1157" y="2222"/>
                      <a:pt x="1987" y="2269"/>
                      <a:pt x="2278" y="2269"/>
                    </a:cubicBezTo>
                    <a:cubicBezTo>
                      <a:pt x="2345" y="2269"/>
                      <a:pt x="2383" y="2266"/>
                      <a:pt x="2383" y="2266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13953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11398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15248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1"/>
                      <a:pt x="1758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15248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15248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7" y="2260"/>
                      <a:pt x="1247" y="2210"/>
                      <a:pt x="1758" y="1713"/>
                    </a:cubicBezTo>
                    <a:cubicBezTo>
                      <a:pt x="2391" y="107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15248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15248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1"/>
                      <a:pt x="1758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15248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15248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7" y="2260"/>
                      <a:pt x="1247" y="2210"/>
                      <a:pt x="1758" y="1713"/>
                    </a:cubicBezTo>
                    <a:cubicBezTo>
                      <a:pt x="2391" y="107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15248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045913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0"/>
                      <a:pt x="0" y="1089"/>
                      <a:pt x="642" y="1713"/>
                    </a:cubicBezTo>
                    <a:cubicBezTo>
                      <a:pt x="1165" y="2221"/>
                      <a:pt x="1995" y="2269"/>
                      <a:pt x="2286" y="2269"/>
                    </a:cubicBezTo>
                    <a:cubicBezTo>
                      <a:pt x="2353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045913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80" y="1"/>
                    </a:moveTo>
                    <a:cubicBezTo>
                      <a:pt x="80" y="1"/>
                      <a:pt x="0" y="1089"/>
                      <a:pt x="642" y="1714"/>
                    </a:cubicBezTo>
                    <a:cubicBezTo>
                      <a:pt x="1165" y="2222"/>
                      <a:pt x="1995" y="2269"/>
                      <a:pt x="2286" y="2269"/>
                    </a:cubicBezTo>
                    <a:cubicBezTo>
                      <a:pt x="2353" y="2269"/>
                      <a:pt x="2391" y="2267"/>
                      <a:pt x="2391" y="2267"/>
                    </a:cubicBez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045913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80" y="0"/>
                    </a:moveTo>
                    <a:cubicBezTo>
                      <a:pt x="80" y="0"/>
                      <a:pt x="0" y="1079"/>
                      <a:pt x="642" y="1713"/>
                    </a:cubicBezTo>
                    <a:cubicBezTo>
                      <a:pt x="1153" y="2210"/>
                      <a:pt x="1958" y="2260"/>
                      <a:pt x="2265" y="2260"/>
                    </a:cubicBezTo>
                    <a:cubicBezTo>
                      <a:pt x="2345" y="2260"/>
                      <a:pt x="2391" y="2257"/>
                      <a:pt x="2391" y="2257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045913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1"/>
                      <a:pt x="0" y="1089"/>
                      <a:pt x="642" y="1713"/>
                    </a:cubicBezTo>
                    <a:cubicBezTo>
                      <a:pt x="1165" y="2222"/>
                      <a:pt x="1995" y="2269"/>
                      <a:pt x="2286" y="2269"/>
                    </a:cubicBezTo>
                    <a:cubicBezTo>
                      <a:pt x="2353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434853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409300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47795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447795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447795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447795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447795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447795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447795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447795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341227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341227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341227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71" y="0"/>
                    </a:moveTo>
                    <a:cubicBezTo>
                      <a:pt x="71" y="0"/>
                      <a:pt x="0" y="1079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341227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729793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704240" y="4383874"/>
                <a:ext cx="69981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3204" extrusionOk="0">
                    <a:moveTo>
                      <a:pt x="848" y="0"/>
                    </a:moveTo>
                    <a:cubicBezTo>
                      <a:pt x="848" y="0"/>
                      <a:pt x="1" y="723"/>
                      <a:pt x="1" y="1606"/>
                    </a:cubicBezTo>
                    <a:cubicBezTo>
                      <a:pt x="1" y="2489"/>
                      <a:pt x="848" y="3203"/>
                      <a:pt x="848" y="3203"/>
                    </a:cubicBezTo>
                    <a:cubicBezTo>
                      <a:pt x="848" y="3203"/>
                      <a:pt x="1687" y="2489"/>
                      <a:pt x="1687" y="1606"/>
                    </a:cubicBezTo>
                    <a:cubicBezTo>
                      <a:pt x="1687" y="723"/>
                      <a:pt x="848" y="0"/>
                      <a:pt x="8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743109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82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743109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82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743109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82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743109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82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43109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82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43109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82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743109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82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43109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82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636541" y="4782812"/>
                <a:ext cx="98811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33" y="1713"/>
                    </a:cubicBezTo>
                    <a:cubicBezTo>
                      <a:pt x="1156" y="2221"/>
                      <a:pt x="1986" y="2269"/>
                      <a:pt x="2277" y="2269"/>
                    </a:cubicBezTo>
                    <a:cubicBezTo>
                      <a:pt x="2344" y="2269"/>
                      <a:pt x="2382" y="2266"/>
                      <a:pt x="2382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636541" y="4678068"/>
                <a:ext cx="98811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33" y="1714"/>
                    </a:cubicBezTo>
                    <a:cubicBezTo>
                      <a:pt x="1156" y="2222"/>
                      <a:pt x="1986" y="2269"/>
                      <a:pt x="2277" y="2269"/>
                    </a:cubicBezTo>
                    <a:cubicBezTo>
                      <a:pt x="2344" y="2269"/>
                      <a:pt x="2382" y="2267"/>
                      <a:pt x="2382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636541" y="4573367"/>
                <a:ext cx="98811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1" extrusionOk="0">
                    <a:moveTo>
                      <a:pt x="71" y="0"/>
                    </a:moveTo>
                    <a:cubicBezTo>
                      <a:pt x="71" y="0"/>
                      <a:pt x="0" y="1080"/>
                      <a:pt x="633" y="1713"/>
                    </a:cubicBezTo>
                    <a:cubicBezTo>
                      <a:pt x="1144" y="2210"/>
                      <a:pt x="1949" y="2260"/>
                      <a:pt x="2257" y="2260"/>
                    </a:cubicBezTo>
                    <a:cubicBezTo>
                      <a:pt x="2336" y="2260"/>
                      <a:pt x="2382" y="2257"/>
                      <a:pt x="2382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636541" y="4468250"/>
                <a:ext cx="98811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33" y="1713"/>
                    </a:cubicBezTo>
                    <a:cubicBezTo>
                      <a:pt x="1156" y="2222"/>
                      <a:pt x="1986" y="2269"/>
                      <a:pt x="2277" y="2269"/>
                    </a:cubicBezTo>
                    <a:cubicBezTo>
                      <a:pt x="2344" y="2269"/>
                      <a:pt x="2382" y="2266"/>
                      <a:pt x="2382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5492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5237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5622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5622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5622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5622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5622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5622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5622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5622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4556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4556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4556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4556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025107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3999554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038050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038050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038050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038050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038050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038050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038050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038050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931481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931481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80" y="1"/>
                    </a:moveTo>
                    <a:cubicBezTo>
                      <a:pt x="80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931481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80" y="0"/>
                    </a:moveTo>
                    <a:lnTo>
                      <a:pt x="80" y="0"/>
                    </a:lnTo>
                    <a:cubicBezTo>
                      <a:pt x="80" y="0"/>
                      <a:pt x="0" y="1080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3931481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320421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4294868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333364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333364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4333364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333364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333364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333364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333364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333364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226795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226795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4226795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71" y="0"/>
                    </a:moveTo>
                    <a:cubicBezTo>
                      <a:pt x="71" y="0"/>
                      <a:pt x="0" y="1080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226795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25395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22840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2669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2669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2669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2669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2669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2669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2669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2669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16029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6029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16029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6029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195863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193308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19715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19715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19715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19715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19715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19715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19715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19715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186496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186496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186496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186496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166330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163775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16762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16762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16762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16762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16762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16762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16762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16762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156964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156964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156964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156964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13679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13424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13809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13809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809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3809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3809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3809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3809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3809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2743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2743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2743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2743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07265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04710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0856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0856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0856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0856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0856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0856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0856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0856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97899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97899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97899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97899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77733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75178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7902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7902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7902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7902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7902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7902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7902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7902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68366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68366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68366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68366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48200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45645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949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4949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4949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4949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4949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4949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949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949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8834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8834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8834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8834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1866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1611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996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996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1996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1996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1996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1996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996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1996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930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930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930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930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48" name="Google Shape;248;p2"/>
            <p:cNvSpPr/>
            <p:nvPr/>
          </p:nvSpPr>
          <p:spPr>
            <a:xfrm>
              <a:off x="4522024" y="4236750"/>
              <a:ext cx="4622028" cy="906558"/>
            </a:xfrm>
            <a:custGeom>
              <a:avLst/>
              <a:gdLst/>
              <a:ahLst/>
              <a:cxnLst/>
              <a:rect l="l" t="t" r="r" b="b"/>
              <a:pathLst>
                <a:path w="79389" h="21688" extrusionOk="0">
                  <a:moveTo>
                    <a:pt x="0" y="1"/>
                  </a:moveTo>
                  <a:lnTo>
                    <a:pt x="0" y="21688"/>
                  </a:lnTo>
                  <a:lnTo>
                    <a:pt x="79388" y="21688"/>
                  </a:lnTo>
                  <a:lnTo>
                    <a:pt x="793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927436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1"/>
                  </a:lnTo>
                  <a:lnTo>
                    <a:pt x="2026" y="189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206116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6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485128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091105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0" y="330"/>
                  </a:lnTo>
                  <a:lnTo>
                    <a:pt x="1722" y="1891"/>
                  </a:lnTo>
                  <a:lnTo>
                    <a:pt x="2025" y="1891"/>
                  </a:lnTo>
                  <a:lnTo>
                    <a:pt x="3738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369744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1" y="321"/>
                  </a:lnTo>
                  <a:lnTo>
                    <a:pt x="1723" y="1927"/>
                  </a:lnTo>
                  <a:lnTo>
                    <a:pt x="2026" y="1927"/>
                  </a:lnTo>
                  <a:lnTo>
                    <a:pt x="3748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648797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7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54732" y="4369992"/>
              <a:ext cx="155103" cy="78858"/>
            </a:xfrm>
            <a:custGeom>
              <a:avLst/>
              <a:gdLst/>
              <a:ahLst/>
              <a:cxnLst/>
              <a:rect l="l" t="t" r="r" b="b"/>
              <a:pathLst>
                <a:path w="3739" h="1901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901"/>
                  </a:lnTo>
                  <a:lnTo>
                    <a:pt x="2026" y="190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533413" y="4370366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812425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7414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976094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27436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206116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37"/>
                  </a:lnTo>
                  <a:lnTo>
                    <a:pt x="2026" y="193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485128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091105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0" y="331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69744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1" y="322"/>
                  </a:lnTo>
                  <a:lnTo>
                    <a:pt x="1723" y="1937"/>
                  </a:lnTo>
                  <a:lnTo>
                    <a:pt x="2026" y="1937"/>
                  </a:lnTo>
                  <a:lnTo>
                    <a:pt x="3748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648797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37"/>
                  </a:lnTo>
                  <a:lnTo>
                    <a:pt x="2017" y="193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254732" y="4553926"/>
              <a:ext cx="155103" cy="78858"/>
            </a:xfrm>
            <a:custGeom>
              <a:avLst/>
              <a:gdLst/>
              <a:ahLst/>
              <a:cxnLst/>
              <a:rect l="l" t="t" r="r" b="b"/>
              <a:pathLst>
                <a:path w="3739" h="1901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900"/>
                  </a:lnTo>
                  <a:lnTo>
                    <a:pt x="2026" y="1900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533413" y="4554299"/>
              <a:ext cx="155476" cy="79937"/>
            </a:xfrm>
            <a:custGeom>
              <a:avLst/>
              <a:gdLst/>
              <a:ahLst/>
              <a:cxnLst/>
              <a:rect l="l" t="t" r="r" b="b"/>
              <a:pathLst>
                <a:path w="3748" h="1927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812425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697414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976094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927436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206116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31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485128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091105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0" y="331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369744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1" y="331"/>
                  </a:lnTo>
                  <a:lnTo>
                    <a:pt x="1723" y="1936"/>
                  </a:lnTo>
                  <a:lnTo>
                    <a:pt x="2026" y="1936"/>
                  </a:lnTo>
                  <a:lnTo>
                    <a:pt x="3748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648797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31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1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254732" y="4737819"/>
              <a:ext cx="155103" cy="78900"/>
            </a:xfrm>
            <a:custGeom>
              <a:avLst/>
              <a:gdLst/>
              <a:ahLst/>
              <a:cxnLst/>
              <a:rect l="l" t="t" r="r" b="b"/>
              <a:pathLst>
                <a:path w="3739" h="190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901"/>
                  </a:lnTo>
                  <a:lnTo>
                    <a:pt x="2026" y="1901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533413" y="473819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28"/>
                  </a:lnTo>
                  <a:lnTo>
                    <a:pt x="2025" y="1928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5812425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8"/>
                  </a:lnTo>
                  <a:lnTo>
                    <a:pt x="2017" y="1928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697414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8"/>
                  </a:lnTo>
                  <a:lnTo>
                    <a:pt x="2017" y="1928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976094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28"/>
                  </a:lnTo>
                  <a:lnTo>
                    <a:pt x="2016" y="1928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927436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206116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0" y="330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485128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091105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0" y="330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69744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1" y="330"/>
                  </a:lnTo>
                  <a:lnTo>
                    <a:pt x="1723" y="1936"/>
                  </a:lnTo>
                  <a:lnTo>
                    <a:pt x="2026" y="1936"/>
                  </a:lnTo>
                  <a:lnTo>
                    <a:pt x="3748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648797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0" y="330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0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254732" y="4922126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22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22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533413" y="4922126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812425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697414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76094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8038686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1"/>
                  </a:lnTo>
                  <a:lnTo>
                    <a:pt x="2026" y="189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8317366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6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596378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760047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7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8038686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8317366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37"/>
                  </a:lnTo>
                  <a:lnTo>
                    <a:pt x="2026" y="193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596378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760047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37"/>
                  </a:lnTo>
                  <a:lnTo>
                    <a:pt x="2017" y="193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038686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317366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31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596378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760047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31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1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8038686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8317366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0" y="330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8596378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7760047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0" y="330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0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8875041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8875041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8875041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8875041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13" name="Google Shape;313;p2"/>
            <p:cNvGrpSpPr/>
            <p:nvPr/>
          </p:nvGrpSpPr>
          <p:grpSpPr>
            <a:xfrm>
              <a:off x="-50" y="4018575"/>
              <a:ext cx="9144103" cy="218169"/>
              <a:chOff x="-50" y="4018575"/>
              <a:chExt cx="9144103" cy="218169"/>
            </a:xfrm>
          </p:grpSpPr>
          <p:sp>
            <p:nvSpPr>
              <p:cNvPr id="314" name="Google Shape;314;p2"/>
              <p:cNvSpPr/>
              <p:nvPr/>
            </p:nvSpPr>
            <p:spPr>
              <a:xfrm>
                <a:off x="-50" y="4166374"/>
                <a:ext cx="9144103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89523" h="447" extrusionOk="0">
                    <a:moveTo>
                      <a:pt x="0" y="1"/>
                    </a:moveTo>
                    <a:lnTo>
                      <a:pt x="0" y="447"/>
                    </a:lnTo>
                    <a:lnTo>
                      <a:pt x="89523" y="447"/>
                    </a:lnTo>
                    <a:lnTo>
                      <a:pt x="895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-50" y="4052125"/>
                <a:ext cx="9144103" cy="13280"/>
              </a:xfrm>
              <a:custGeom>
                <a:avLst/>
                <a:gdLst/>
                <a:ahLst/>
                <a:cxnLst/>
                <a:rect l="l" t="t" r="r" b="b"/>
                <a:pathLst>
                  <a:path w="89523" h="448" extrusionOk="0">
                    <a:moveTo>
                      <a:pt x="0" y="1"/>
                    </a:moveTo>
                    <a:lnTo>
                      <a:pt x="0" y="447"/>
                    </a:lnTo>
                    <a:lnTo>
                      <a:pt x="89523" y="447"/>
                    </a:lnTo>
                    <a:lnTo>
                      <a:pt x="895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1169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87211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62699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8211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1372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892344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402579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15743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23618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64746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26070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28513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30962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33414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530074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505586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481074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456586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43209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4076094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3586329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55456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383121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57907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603514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62800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65251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70146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676981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72595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75047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77490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79939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82391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848380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872895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897332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53" name="Google Shape;353;p2"/>
          <p:cNvSpPr txBox="1">
            <a:spLocks noGrp="1"/>
          </p:cNvSpPr>
          <p:nvPr>
            <p:ph type="ctrTitle"/>
          </p:nvPr>
        </p:nvSpPr>
        <p:spPr>
          <a:xfrm>
            <a:off x="4572000" y="539400"/>
            <a:ext cx="3858900" cy="23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2"/>
          <p:cNvSpPr txBox="1">
            <a:spLocks noGrp="1"/>
          </p:cNvSpPr>
          <p:nvPr>
            <p:ph type="subTitle" idx="1"/>
          </p:nvPr>
        </p:nvSpPr>
        <p:spPr>
          <a:xfrm>
            <a:off x="4572000" y="3025000"/>
            <a:ext cx="3637500" cy="429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F0FFD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5" name="Google Shape;355;p2"/>
          <p:cNvSpPr>
            <a:spLocks noGrp="1"/>
          </p:cNvSpPr>
          <p:nvPr>
            <p:ph type="pic" idx="2"/>
          </p:nvPr>
        </p:nvSpPr>
        <p:spPr>
          <a:xfrm>
            <a:off x="1037050" y="749950"/>
            <a:ext cx="3033000" cy="273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363677202"/>
      </p:ext>
    </p:extLst>
  </p:cSld>
  <p:clrMapOvr>
    <a:masterClrMapping/>
  </p:clrMapOvr>
  <p:transition spd="slow" advTm="8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3"/>
          <p:cNvGrpSpPr/>
          <p:nvPr/>
        </p:nvGrpSpPr>
        <p:grpSpPr>
          <a:xfrm>
            <a:off x="-49" y="4018576"/>
            <a:ext cx="9144103" cy="1124935"/>
            <a:chOff x="-50" y="4018575"/>
            <a:chExt cx="9144103" cy="1124935"/>
          </a:xfrm>
        </p:grpSpPr>
        <p:sp>
          <p:nvSpPr>
            <p:cNvPr id="358" name="Google Shape;358;p3"/>
            <p:cNvSpPr/>
            <p:nvPr/>
          </p:nvSpPr>
          <p:spPr>
            <a:xfrm>
              <a:off x="1875" y="4236952"/>
              <a:ext cx="4521855" cy="906558"/>
            </a:xfrm>
            <a:custGeom>
              <a:avLst/>
              <a:gdLst/>
              <a:ahLst/>
              <a:cxnLst/>
              <a:rect l="l" t="t" r="r" b="b"/>
              <a:pathLst>
                <a:path w="56052" h="21688" extrusionOk="0">
                  <a:moveTo>
                    <a:pt x="0" y="1"/>
                  </a:moveTo>
                  <a:lnTo>
                    <a:pt x="0" y="21688"/>
                  </a:lnTo>
                  <a:lnTo>
                    <a:pt x="56051" y="21688"/>
                  </a:lnTo>
                  <a:lnTo>
                    <a:pt x="56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59" name="Google Shape;359;p3"/>
            <p:cNvGrpSpPr/>
            <p:nvPr/>
          </p:nvGrpSpPr>
          <p:grpSpPr>
            <a:xfrm>
              <a:off x="93017" y="4383874"/>
              <a:ext cx="4339573" cy="605852"/>
              <a:chOff x="93017" y="4383874"/>
              <a:chExt cx="4339573" cy="605852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2844557" y="4465678"/>
                <a:ext cx="18584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2633" extrusionOk="0">
                    <a:moveTo>
                      <a:pt x="1" y="0"/>
                    </a:moveTo>
                    <a:lnTo>
                      <a:pt x="1" y="12632"/>
                    </a:lnTo>
                    <a:lnTo>
                      <a:pt x="447" y="12632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2819045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285754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285754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285754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285754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285754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285754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285754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285754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2750931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72" y="0"/>
                    </a:moveTo>
                    <a:cubicBezTo>
                      <a:pt x="72" y="0"/>
                      <a:pt x="1" y="1089"/>
                      <a:pt x="634" y="1713"/>
                    </a:cubicBezTo>
                    <a:cubicBezTo>
                      <a:pt x="1157" y="2221"/>
                      <a:pt x="1987" y="2269"/>
                      <a:pt x="2278" y="2269"/>
                    </a:cubicBezTo>
                    <a:cubicBezTo>
                      <a:pt x="2345" y="2269"/>
                      <a:pt x="2383" y="2266"/>
                      <a:pt x="2383" y="2266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2750931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72" y="1"/>
                    </a:moveTo>
                    <a:cubicBezTo>
                      <a:pt x="72" y="1"/>
                      <a:pt x="1" y="1089"/>
                      <a:pt x="634" y="1714"/>
                    </a:cubicBezTo>
                    <a:cubicBezTo>
                      <a:pt x="1157" y="2222"/>
                      <a:pt x="1987" y="2269"/>
                      <a:pt x="2278" y="2269"/>
                    </a:cubicBezTo>
                    <a:cubicBezTo>
                      <a:pt x="2345" y="2269"/>
                      <a:pt x="2383" y="2267"/>
                      <a:pt x="2383" y="2267"/>
                    </a:cubicBez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2750931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72" y="0"/>
                    </a:moveTo>
                    <a:cubicBezTo>
                      <a:pt x="72" y="0"/>
                      <a:pt x="1" y="1079"/>
                      <a:pt x="634" y="1713"/>
                    </a:cubicBezTo>
                    <a:cubicBezTo>
                      <a:pt x="1145" y="2210"/>
                      <a:pt x="1950" y="2260"/>
                      <a:pt x="2257" y="2260"/>
                    </a:cubicBezTo>
                    <a:cubicBezTo>
                      <a:pt x="2337" y="2260"/>
                      <a:pt x="2383" y="2257"/>
                      <a:pt x="2383" y="2257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2750931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72" y="0"/>
                    </a:moveTo>
                    <a:cubicBezTo>
                      <a:pt x="72" y="1"/>
                      <a:pt x="1" y="1089"/>
                      <a:pt x="634" y="1713"/>
                    </a:cubicBezTo>
                    <a:cubicBezTo>
                      <a:pt x="1157" y="2222"/>
                      <a:pt x="1987" y="2269"/>
                      <a:pt x="2278" y="2269"/>
                    </a:cubicBezTo>
                    <a:cubicBezTo>
                      <a:pt x="2345" y="2269"/>
                      <a:pt x="2383" y="2266"/>
                      <a:pt x="2383" y="2266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313953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311398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315248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1"/>
                      <a:pt x="1758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315248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315248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7" y="2260"/>
                      <a:pt x="1247" y="2210"/>
                      <a:pt x="1758" y="1713"/>
                    </a:cubicBezTo>
                    <a:cubicBezTo>
                      <a:pt x="2391" y="107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15248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3152481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1"/>
                      <a:pt x="1758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152481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3152481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7" y="2260"/>
                      <a:pt x="1247" y="2210"/>
                      <a:pt x="1758" y="1713"/>
                    </a:cubicBezTo>
                    <a:cubicBezTo>
                      <a:pt x="2391" y="107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3152481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5" y="2222"/>
                      <a:pt x="1758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3045913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0"/>
                      <a:pt x="0" y="1089"/>
                      <a:pt x="642" y="1713"/>
                    </a:cubicBezTo>
                    <a:cubicBezTo>
                      <a:pt x="1165" y="2221"/>
                      <a:pt x="1995" y="2269"/>
                      <a:pt x="2286" y="2269"/>
                    </a:cubicBezTo>
                    <a:cubicBezTo>
                      <a:pt x="2353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3045913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80" y="1"/>
                    </a:moveTo>
                    <a:cubicBezTo>
                      <a:pt x="80" y="1"/>
                      <a:pt x="0" y="1089"/>
                      <a:pt x="642" y="1714"/>
                    </a:cubicBezTo>
                    <a:cubicBezTo>
                      <a:pt x="1165" y="2222"/>
                      <a:pt x="1995" y="2269"/>
                      <a:pt x="2286" y="2269"/>
                    </a:cubicBezTo>
                    <a:cubicBezTo>
                      <a:pt x="2353" y="2269"/>
                      <a:pt x="2391" y="2267"/>
                      <a:pt x="2391" y="2267"/>
                    </a:cubicBez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3045913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80" y="0"/>
                    </a:moveTo>
                    <a:cubicBezTo>
                      <a:pt x="80" y="0"/>
                      <a:pt x="0" y="1079"/>
                      <a:pt x="642" y="1713"/>
                    </a:cubicBezTo>
                    <a:cubicBezTo>
                      <a:pt x="1153" y="2210"/>
                      <a:pt x="1958" y="2260"/>
                      <a:pt x="2265" y="2260"/>
                    </a:cubicBezTo>
                    <a:cubicBezTo>
                      <a:pt x="2345" y="2260"/>
                      <a:pt x="2391" y="2257"/>
                      <a:pt x="2391" y="2257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3045913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1"/>
                      <a:pt x="0" y="1089"/>
                      <a:pt x="642" y="1713"/>
                    </a:cubicBezTo>
                    <a:cubicBezTo>
                      <a:pt x="1165" y="2222"/>
                      <a:pt x="1995" y="2269"/>
                      <a:pt x="2286" y="2269"/>
                    </a:cubicBezTo>
                    <a:cubicBezTo>
                      <a:pt x="2353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3434853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3409300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3447795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3447795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3447795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3447795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3447795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3447795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3447795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3447795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3341227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3341227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3341227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71" y="0"/>
                    </a:moveTo>
                    <a:cubicBezTo>
                      <a:pt x="71" y="0"/>
                      <a:pt x="0" y="1079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3341227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3729793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3704240" y="4383874"/>
                <a:ext cx="69981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3204" extrusionOk="0">
                    <a:moveTo>
                      <a:pt x="848" y="0"/>
                    </a:moveTo>
                    <a:cubicBezTo>
                      <a:pt x="848" y="0"/>
                      <a:pt x="1" y="723"/>
                      <a:pt x="1" y="1606"/>
                    </a:cubicBezTo>
                    <a:cubicBezTo>
                      <a:pt x="1" y="2489"/>
                      <a:pt x="848" y="3203"/>
                      <a:pt x="848" y="3203"/>
                    </a:cubicBezTo>
                    <a:cubicBezTo>
                      <a:pt x="848" y="3203"/>
                      <a:pt x="1687" y="2489"/>
                      <a:pt x="1687" y="1606"/>
                    </a:cubicBezTo>
                    <a:cubicBezTo>
                      <a:pt x="1687" y="723"/>
                      <a:pt x="848" y="0"/>
                      <a:pt x="8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3743109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82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3743109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82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3743109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82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3743109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82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3743109" y="4782812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1"/>
                      <a:pt x="1749" y="1713"/>
                    </a:cubicBezTo>
                    <a:cubicBezTo>
                      <a:pt x="2382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3743109" y="4678068"/>
                <a:ext cx="98853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4"/>
                    </a:cubicBezTo>
                    <a:cubicBezTo>
                      <a:pt x="2382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3743109" y="4573367"/>
                <a:ext cx="98853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6" y="2260"/>
                    </a:cubicBezTo>
                    <a:cubicBezTo>
                      <a:pt x="433" y="2260"/>
                      <a:pt x="1238" y="2210"/>
                      <a:pt x="1749" y="1713"/>
                    </a:cubicBezTo>
                    <a:cubicBezTo>
                      <a:pt x="2382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3743109" y="4468250"/>
                <a:ext cx="9885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5" y="2269"/>
                    </a:cubicBezTo>
                    <a:cubicBezTo>
                      <a:pt x="396" y="2269"/>
                      <a:pt x="1226" y="2222"/>
                      <a:pt x="1749" y="1713"/>
                    </a:cubicBezTo>
                    <a:cubicBezTo>
                      <a:pt x="2382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3636541" y="4782812"/>
                <a:ext cx="98811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33" y="1713"/>
                    </a:cubicBezTo>
                    <a:cubicBezTo>
                      <a:pt x="1156" y="2221"/>
                      <a:pt x="1986" y="2269"/>
                      <a:pt x="2277" y="2269"/>
                    </a:cubicBezTo>
                    <a:cubicBezTo>
                      <a:pt x="2344" y="2269"/>
                      <a:pt x="2382" y="2266"/>
                      <a:pt x="2382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3636541" y="4678068"/>
                <a:ext cx="98811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33" y="1714"/>
                    </a:cubicBezTo>
                    <a:cubicBezTo>
                      <a:pt x="1156" y="2222"/>
                      <a:pt x="1986" y="2269"/>
                      <a:pt x="2277" y="2269"/>
                    </a:cubicBezTo>
                    <a:cubicBezTo>
                      <a:pt x="2344" y="2269"/>
                      <a:pt x="2382" y="2267"/>
                      <a:pt x="2382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3636541" y="4573367"/>
                <a:ext cx="98811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1" extrusionOk="0">
                    <a:moveTo>
                      <a:pt x="71" y="0"/>
                    </a:moveTo>
                    <a:cubicBezTo>
                      <a:pt x="71" y="0"/>
                      <a:pt x="0" y="1080"/>
                      <a:pt x="633" y="1713"/>
                    </a:cubicBezTo>
                    <a:cubicBezTo>
                      <a:pt x="1144" y="2210"/>
                      <a:pt x="1949" y="2260"/>
                      <a:pt x="2257" y="2260"/>
                    </a:cubicBezTo>
                    <a:cubicBezTo>
                      <a:pt x="2336" y="2260"/>
                      <a:pt x="2382" y="2257"/>
                      <a:pt x="2382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3636541" y="4468250"/>
                <a:ext cx="98811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33" y="1713"/>
                    </a:cubicBezTo>
                    <a:cubicBezTo>
                      <a:pt x="1156" y="2222"/>
                      <a:pt x="1986" y="2269"/>
                      <a:pt x="2277" y="2269"/>
                    </a:cubicBezTo>
                    <a:cubicBezTo>
                      <a:pt x="2344" y="2269"/>
                      <a:pt x="2382" y="2266"/>
                      <a:pt x="2382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25492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25237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25622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25622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25622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25622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25622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25622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5622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5622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4556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4556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24556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24556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4025107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3999554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4038050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4038050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4038050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4038050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4038050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4038050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20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20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4038050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20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20" y="0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4038050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20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20" y="1"/>
                      <a:pt x="2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3931481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3931481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80" y="1"/>
                    </a:moveTo>
                    <a:cubicBezTo>
                      <a:pt x="80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3931481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80" y="0"/>
                    </a:moveTo>
                    <a:lnTo>
                      <a:pt x="80" y="0"/>
                    </a:lnTo>
                    <a:cubicBezTo>
                      <a:pt x="80" y="0"/>
                      <a:pt x="0" y="1080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3931481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80" y="0"/>
                    </a:moveTo>
                    <a:cubicBezTo>
                      <a:pt x="80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4320421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4294868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1" y="723"/>
                      <a:pt x="1" y="1606"/>
                    </a:cubicBezTo>
                    <a:cubicBezTo>
                      <a:pt x="1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4333364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4333364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4333364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4333364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4333364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4333364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4333364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80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4333364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9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4226795" y="4782812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0"/>
                      <a:pt x="0" y="1089"/>
                      <a:pt x="642" y="1713"/>
                    </a:cubicBezTo>
                    <a:cubicBezTo>
                      <a:pt x="1158" y="2221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4226795" y="4678068"/>
                <a:ext cx="99185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70" extrusionOk="0">
                    <a:moveTo>
                      <a:pt x="71" y="1"/>
                    </a:moveTo>
                    <a:cubicBezTo>
                      <a:pt x="71" y="1"/>
                      <a:pt x="0" y="1089"/>
                      <a:pt x="642" y="1714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7"/>
                      <a:pt x="2391" y="2267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4226795" y="4573367"/>
                <a:ext cx="99185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1" extrusionOk="0">
                    <a:moveTo>
                      <a:pt x="71" y="0"/>
                    </a:moveTo>
                    <a:cubicBezTo>
                      <a:pt x="71" y="0"/>
                      <a:pt x="0" y="1080"/>
                      <a:pt x="642" y="1713"/>
                    </a:cubicBezTo>
                    <a:cubicBezTo>
                      <a:pt x="1146" y="2210"/>
                      <a:pt x="1955" y="2260"/>
                      <a:pt x="2265" y="2260"/>
                    </a:cubicBezTo>
                    <a:cubicBezTo>
                      <a:pt x="2344" y="2260"/>
                      <a:pt x="2391" y="2257"/>
                      <a:pt x="2391" y="2257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4226795" y="4468250"/>
                <a:ext cx="99185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2269" extrusionOk="0">
                    <a:moveTo>
                      <a:pt x="71" y="0"/>
                    </a:moveTo>
                    <a:cubicBezTo>
                      <a:pt x="71" y="1"/>
                      <a:pt x="0" y="1089"/>
                      <a:pt x="642" y="1713"/>
                    </a:cubicBezTo>
                    <a:cubicBezTo>
                      <a:pt x="1158" y="2222"/>
                      <a:pt x="1993" y="2269"/>
                      <a:pt x="2285" y="2269"/>
                    </a:cubicBezTo>
                    <a:cubicBezTo>
                      <a:pt x="2352" y="2269"/>
                      <a:pt x="2391" y="2266"/>
                      <a:pt x="2391" y="2266"/>
                    </a:cubicBez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225395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222840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22669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22669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22669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22669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22669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22669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2669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2669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16029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216029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216029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16029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95863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193308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9715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19715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9715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9715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19715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19715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19715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19715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186496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86496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186496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186496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166330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163775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16762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762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16762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16762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16762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16762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16762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16762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156964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156964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156964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156964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3679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13424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13809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13809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13809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13809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13809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13809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13809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13809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12743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12743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12743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12743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107265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104710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10856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10856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10856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10856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108560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108560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>
                <a:off x="108560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108560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97899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97899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97899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97899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77733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75178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7902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7902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7902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7902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79027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79027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79027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79027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68366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68366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68366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68366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82009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56456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4949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4949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4949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4949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49495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49495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49495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49495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388342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388342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388342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388342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186684" y="4465678"/>
                <a:ext cx="18543" cy="5240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2633" extrusionOk="0">
                    <a:moveTo>
                      <a:pt x="0" y="0"/>
                    </a:moveTo>
                    <a:lnTo>
                      <a:pt x="0" y="12632"/>
                    </a:lnTo>
                    <a:lnTo>
                      <a:pt x="446" y="12632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161131" y="4383874"/>
                <a:ext cx="69608" cy="13291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3204" extrusionOk="0">
                    <a:moveTo>
                      <a:pt x="839" y="0"/>
                    </a:moveTo>
                    <a:cubicBezTo>
                      <a:pt x="839" y="0"/>
                      <a:pt x="0" y="723"/>
                      <a:pt x="0" y="1606"/>
                    </a:cubicBezTo>
                    <a:cubicBezTo>
                      <a:pt x="0" y="2489"/>
                      <a:pt x="839" y="3203"/>
                      <a:pt x="839" y="3203"/>
                    </a:cubicBezTo>
                    <a:cubicBezTo>
                      <a:pt x="839" y="3203"/>
                      <a:pt x="1678" y="2489"/>
                      <a:pt x="1678" y="1606"/>
                    </a:cubicBezTo>
                    <a:cubicBezTo>
                      <a:pt x="1678" y="723"/>
                      <a:pt x="839" y="0"/>
                      <a:pt x="8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1996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1996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1996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1996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19962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1"/>
                      <a:pt x="1749" y="1713"/>
                    </a:cubicBezTo>
                    <a:cubicBezTo>
                      <a:pt x="2391" y="108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19962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2311" y="1"/>
                    </a:moveTo>
                    <a:lnTo>
                      <a:pt x="0" y="2267"/>
                    </a:lnTo>
                    <a:cubicBezTo>
                      <a:pt x="0" y="2267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4"/>
                    </a:cubicBezTo>
                    <a:cubicBezTo>
                      <a:pt x="2391" y="1089"/>
                      <a:pt x="2311" y="1"/>
                      <a:pt x="23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19962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2311" y="0"/>
                    </a:moveTo>
                    <a:lnTo>
                      <a:pt x="0" y="2257"/>
                    </a:lnTo>
                    <a:cubicBezTo>
                      <a:pt x="0" y="2257"/>
                      <a:pt x="47" y="2260"/>
                      <a:pt x="127" y="2260"/>
                    </a:cubicBezTo>
                    <a:cubicBezTo>
                      <a:pt x="436" y="2260"/>
                      <a:pt x="1245" y="2210"/>
                      <a:pt x="1749" y="1713"/>
                    </a:cubicBezTo>
                    <a:cubicBezTo>
                      <a:pt x="2391" y="1079"/>
                      <a:pt x="2311" y="0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19962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2311" y="0"/>
                    </a:moveTo>
                    <a:lnTo>
                      <a:pt x="0" y="2266"/>
                    </a:lnTo>
                    <a:cubicBezTo>
                      <a:pt x="0" y="2266"/>
                      <a:pt x="39" y="2269"/>
                      <a:pt x="106" y="2269"/>
                    </a:cubicBezTo>
                    <a:cubicBezTo>
                      <a:pt x="398" y="2269"/>
                      <a:pt x="1233" y="2222"/>
                      <a:pt x="1749" y="1713"/>
                    </a:cubicBezTo>
                    <a:cubicBezTo>
                      <a:pt x="2391" y="1089"/>
                      <a:pt x="2311" y="1"/>
                      <a:pt x="23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93017" y="4782812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0"/>
                      <a:pt x="1" y="1089"/>
                      <a:pt x="643" y="1713"/>
                    </a:cubicBezTo>
                    <a:cubicBezTo>
                      <a:pt x="1159" y="2221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93017" y="4678068"/>
                <a:ext cx="99226" cy="94165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70" extrusionOk="0">
                    <a:moveTo>
                      <a:pt x="81" y="1"/>
                    </a:moveTo>
                    <a:cubicBezTo>
                      <a:pt x="81" y="1"/>
                      <a:pt x="1" y="1089"/>
                      <a:pt x="643" y="1714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7"/>
                      <a:pt x="2392" y="2267"/>
                    </a:cubicBezTo>
                    <a:lnTo>
                      <a:pt x="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93017" y="4573367"/>
                <a:ext cx="99226" cy="93792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1" extrusionOk="0">
                    <a:moveTo>
                      <a:pt x="81" y="0"/>
                    </a:moveTo>
                    <a:cubicBezTo>
                      <a:pt x="81" y="0"/>
                      <a:pt x="1" y="1079"/>
                      <a:pt x="643" y="1713"/>
                    </a:cubicBezTo>
                    <a:cubicBezTo>
                      <a:pt x="1147" y="2210"/>
                      <a:pt x="1956" y="2260"/>
                      <a:pt x="2266" y="2260"/>
                    </a:cubicBezTo>
                    <a:cubicBezTo>
                      <a:pt x="2345" y="2260"/>
                      <a:pt x="2392" y="2257"/>
                      <a:pt x="2392" y="2257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93017" y="4468250"/>
                <a:ext cx="99226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2392" h="2269" extrusionOk="0">
                    <a:moveTo>
                      <a:pt x="81" y="0"/>
                    </a:moveTo>
                    <a:cubicBezTo>
                      <a:pt x="81" y="1"/>
                      <a:pt x="1" y="1089"/>
                      <a:pt x="643" y="1713"/>
                    </a:cubicBezTo>
                    <a:cubicBezTo>
                      <a:pt x="1159" y="2222"/>
                      <a:pt x="1994" y="2269"/>
                      <a:pt x="2286" y="2269"/>
                    </a:cubicBezTo>
                    <a:cubicBezTo>
                      <a:pt x="2353" y="2269"/>
                      <a:pt x="2392" y="2266"/>
                      <a:pt x="2392" y="2266"/>
                    </a:cubicBez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70" name="Google Shape;570;p3"/>
            <p:cNvSpPr/>
            <p:nvPr/>
          </p:nvSpPr>
          <p:spPr>
            <a:xfrm>
              <a:off x="4522024" y="4236750"/>
              <a:ext cx="4622028" cy="906558"/>
            </a:xfrm>
            <a:custGeom>
              <a:avLst/>
              <a:gdLst/>
              <a:ahLst/>
              <a:cxnLst/>
              <a:rect l="l" t="t" r="r" b="b"/>
              <a:pathLst>
                <a:path w="79389" h="21688" extrusionOk="0">
                  <a:moveTo>
                    <a:pt x="0" y="1"/>
                  </a:moveTo>
                  <a:lnTo>
                    <a:pt x="0" y="21688"/>
                  </a:lnTo>
                  <a:lnTo>
                    <a:pt x="79388" y="21688"/>
                  </a:lnTo>
                  <a:lnTo>
                    <a:pt x="7938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6927436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1"/>
                  </a:lnTo>
                  <a:lnTo>
                    <a:pt x="2026" y="189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7206116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6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7485128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6091105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0" y="330"/>
                  </a:lnTo>
                  <a:lnTo>
                    <a:pt x="1722" y="1891"/>
                  </a:lnTo>
                  <a:lnTo>
                    <a:pt x="2025" y="1891"/>
                  </a:lnTo>
                  <a:lnTo>
                    <a:pt x="3738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6369744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1" y="321"/>
                  </a:lnTo>
                  <a:lnTo>
                    <a:pt x="1723" y="1927"/>
                  </a:lnTo>
                  <a:lnTo>
                    <a:pt x="2026" y="1927"/>
                  </a:lnTo>
                  <a:lnTo>
                    <a:pt x="3748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6648797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7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5254732" y="4369992"/>
              <a:ext cx="155103" cy="78858"/>
            </a:xfrm>
            <a:custGeom>
              <a:avLst/>
              <a:gdLst/>
              <a:ahLst/>
              <a:cxnLst/>
              <a:rect l="l" t="t" r="r" b="b"/>
              <a:pathLst>
                <a:path w="3739" h="1901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901"/>
                  </a:lnTo>
                  <a:lnTo>
                    <a:pt x="2026" y="190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5533413" y="4370366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5812425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4697414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4976094" y="437036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6927436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7206116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37"/>
                  </a:lnTo>
                  <a:lnTo>
                    <a:pt x="2026" y="193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7485128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6091105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0" y="331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6369744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1" y="322"/>
                  </a:lnTo>
                  <a:lnTo>
                    <a:pt x="1723" y="1937"/>
                  </a:lnTo>
                  <a:lnTo>
                    <a:pt x="2026" y="1937"/>
                  </a:lnTo>
                  <a:lnTo>
                    <a:pt x="3748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6648797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37"/>
                  </a:lnTo>
                  <a:lnTo>
                    <a:pt x="2017" y="193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5254732" y="4553926"/>
              <a:ext cx="155103" cy="78858"/>
            </a:xfrm>
            <a:custGeom>
              <a:avLst/>
              <a:gdLst/>
              <a:ahLst/>
              <a:cxnLst/>
              <a:rect l="l" t="t" r="r" b="b"/>
              <a:pathLst>
                <a:path w="3739" h="1901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900"/>
                  </a:lnTo>
                  <a:lnTo>
                    <a:pt x="2026" y="1900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5533413" y="4554299"/>
              <a:ext cx="155476" cy="79937"/>
            </a:xfrm>
            <a:custGeom>
              <a:avLst/>
              <a:gdLst/>
              <a:ahLst/>
              <a:cxnLst/>
              <a:rect l="l" t="t" r="r" b="b"/>
              <a:pathLst>
                <a:path w="3748" h="1927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5812425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697414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976094" y="4554299"/>
              <a:ext cx="155103" cy="79937"/>
            </a:xfrm>
            <a:custGeom>
              <a:avLst/>
              <a:gdLst/>
              <a:ahLst/>
              <a:cxnLst/>
              <a:rect l="l" t="t" r="r" b="b"/>
              <a:pathLst>
                <a:path w="3739" h="1927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927436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7206116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31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7485128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6091105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0" y="331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6369744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1" y="331"/>
                  </a:lnTo>
                  <a:lnTo>
                    <a:pt x="1723" y="1936"/>
                  </a:lnTo>
                  <a:lnTo>
                    <a:pt x="2026" y="1936"/>
                  </a:lnTo>
                  <a:lnTo>
                    <a:pt x="3748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6648797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31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1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5254732" y="4737819"/>
              <a:ext cx="155103" cy="78900"/>
            </a:xfrm>
            <a:custGeom>
              <a:avLst/>
              <a:gdLst/>
              <a:ahLst/>
              <a:cxnLst/>
              <a:rect l="l" t="t" r="r" b="b"/>
              <a:pathLst>
                <a:path w="3739" h="190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901"/>
                  </a:lnTo>
                  <a:lnTo>
                    <a:pt x="2026" y="1901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533413" y="473819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28"/>
                  </a:lnTo>
                  <a:lnTo>
                    <a:pt x="2025" y="1928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812425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8"/>
                  </a:lnTo>
                  <a:lnTo>
                    <a:pt x="2017" y="1928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697414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8"/>
                  </a:lnTo>
                  <a:lnTo>
                    <a:pt x="2017" y="1928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976094" y="473819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28"/>
                  </a:lnTo>
                  <a:lnTo>
                    <a:pt x="2016" y="1928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6927436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7206116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0" y="330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7485128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091105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0" y="330"/>
                  </a:lnTo>
                  <a:lnTo>
                    <a:pt x="1722" y="1892"/>
                  </a:lnTo>
                  <a:lnTo>
                    <a:pt x="2025" y="1892"/>
                  </a:lnTo>
                  <a:lnTo>
                    <a:pt x="3738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6369744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1" y="330"/>
                  </a:lnTo>
                  <a:lnTo>
                    <a:pt x="1723" y="1936"/>
                  </a:lnTo>
                  <a:lnTo>
                    <a:pt x="2026" y="1936"/>
                  </a:lnTo>
                  <a:lnTo>
                    <a:pt x="3748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6648797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0" y="330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0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254732" y="4922126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22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22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533413" y="4922126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27"/>
                  </a:lnTo>
                  <a:lnTo>
                    <a:pt x="2025" y="192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812425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4697414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4976094" y="4922126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27"/>
                  </a:lnTo>
                  <a:lnTo>
                    <a:pt x="2016" y="192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038686" y="437111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1"/>
                  </a:lnTo>
                  <a:lnTo>
                    <a:pt x="2026" y="1891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17366" y="4371112"/>
              <a:ext cx="155476" cy="79978"/>
            </a:xfrm>
            <a:custGeom>
              <a:avLst/>
              <a:gdLst/>
              <a:ahLst/>
              <a:cxnLst/>
              <a:rect l="l" t="t" r="r" b="b"/>
              <a:pathLst>
                <a:path w="3748" h="1928" extrusionOk="0">
                  <a:moveTo>
                    <a:pt x="313" y="0"/>
                  </a:moveTo>
                  <a:lnTo>
                    <a:pt x="0" y="321"/>
                  </a:lnTo>
                  <a:lnTo>
                    <a:pt x="1722" y="1927"/>
                  </a:lnTo>
                  <a:lnTo>
                    <a:pt x="2026" y="1927"/>
                  </a:lnTo>
                  <a:lnTo>
                    <a:pt x="3747" y="321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596378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7760047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0" y="321"/>
                  </a:lnTo>
                  <a:lnTo>
                    <a:pt x="1713" y="1927"/>
                  </a:lnTo>
                  <a:lnTo>
                    <a:pt x="2017" y="1927"/>
                  </a:lnTo>
                  <a:lnTo>
                    <a:pt x="3738" y="321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8038686" y="4555005"/>
              <a:ext cx="155103" cy="78526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8317366" y="4555005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22"/>
                  </a:lnTo>
                  <a:lnTo>
                    <a:pt x="1722" y="1937"/>
                  </a:lnTo>
                  <a:lnTo>
                    <a:pt x="2026" y="1937"/>
                  </a:lnTo>
                  <a:lnTo>
                    <a:pt x="3747" y="322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8596378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7760047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22"/>
                  </a:lnTo>
                  <a:lnTo>
                    <a:pt x="1713" y="1937"/>
                  </a:lnTo>
                  <a:lnTo>
                    <a:pt x="2017" y="1937"/>
                  </a:lnTo>
                  <a:lnTo>
                    <a:pt x="3738" y="322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8038686" y="4738939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1"/>
                  </a:moveTo>
                  <a:lnTo>
                    <a:pt x="1" y="331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1"/>
                  </a:lnTo>
                  <a:lnTo>
                    <a:pt x="3444" y="1"/>
                  </a:lnTo>
                  <a:lnTo>
                    <a:pt x="1874" y="142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8317366" y="4738939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1"/>
                  </a:moveTo>
                  <a:lnTo>
                    <a:pt x="0" y="331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1"/>
                  </a:lnTo>
                  <a:lnTo>
                    <a:pt x="3444" y="1"/>
                  </a:lnTo>
                  <a:lnTo>
                    <a:pt x="1874" y="1464"/>
                  </a:lnTo>
                  <a:lnTo>
                    <a:pt x="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8596378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760047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0" y="331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1"/>
                  </a:lnTo>
                  <a:lnTo>
                    <a:pt x="3435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8038686" y="4922872"/>
              <a:ext cx="155103" cy="78485"/>
            </a:xfrm>
            <a:custGeom>
              <a:avLst/>
              <a:gdLst/>
              <a:ahLst/>
              <a:cxnLst/>
              <a:rect l="l" t="t" r="r" b="b"/>
              <a:pathLst>
                <a:path w="3739" h="1892" extrusionOk="0">
                  <a:moveTo>
                    <a:pt x="304" y="0"/>
                  </a:moveTo>
                  <a:lnTo>
                    <a:pt x="1" y="330"/>
                  </a:lnTo>
                  <a:lnTo>
                    <a:pt x="1723" y="1892"/>
                  </a:lnTo>
                  <a:lnTo>
                    <a:pt x="2026" y="1892"/>
                  </a:lnTo>
                  <a:lnTo>
                    <a:pt x="3739" y="330"/>
                  </a:lnTo>
                  <a:lnTo>
                    <a:pt x="3444" y="0"/>
                  </a:lnTo>
                  <a:lnTo>
                    <a:pt x="1874" y="142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8317366" y="4922872"/>
              <a:ext cx="155476" cy="80352"/>
            </a:xfrm>
            <a:custGeom>
              <a:avLst/>
              <a:gdLst/>
              <a:ahLst/>
              <a:cxnLst/>
              <a:rect l="l" t="t" r="r" b="b"/>
              <a:pathLst>
                <a:path w="3748" h="1937" extrusionOk="0">
                  <a:moveTo>
                    <a:pt x="313" y="0"/>
                  </a:moveTo>
                  <a:lnTo>
                    <a:pt x="0" y="330"/>
                  </a:lnTo>
                  <a:lnTo>
                    <a:pt x="1722" y="1936"/>
                  </a:lnTo>
                  <a:lnTo>
                    <a:pt x="2026" y="1936"/>
                  </a:lnTo>
                  <a:lnTo>
                    <a:pt x="3747" y="330"/>
                  </a:lnTo>
                  <a:lnTo>
                    <a:pt x="3444" y="0"/>
                  </a:lnTo>
                  <a:lnTo>
                    <a:pt x="1874" y="146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8596378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7760047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0" y="330"/>
                  </a:lnTo>
                  <a:lnTo>
                    <a:pt x="1713" y="1936"/>
                  </a:lnTo>
                  <a:lnTo>
                    <a:pt x="2017" y="1936"/>
                  </a:lnTo>
                  <a:lnTo>
                    <a:pt x="3738" y="330"/>
                  </a:lnTo>
                  <a:lnTo>
                    <a:pt x="3435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8875041" y="4371112"/>
              <a:ext cx="155103" cy="79978"/>
            </a:xfrm>
            <a:custGeom>
              <a:avLst/>
              <a:gdLst/>
              <a:ahLst/>
              <a:cxnLst/>
              <a:rect l="l" t="t" r="r" b="b"/>
              <a:pathLst>
                <a:path w="3739" h="1928" extrusionOk="0">
                  <a:moveTo>
                    <a:pt x="304" y="0"/>
                  </a:moveTo>
                  <a:lnTo>
                    <a:pt x="1" y="321"/>
                  </a:lnTo>
                  <a:lnTo>
                    <a:pt x="1714" y="1927"/>
                  </a:lnTo>
                  <a:lnTo>
                    <a:pt x="2017" y="1927"/>
                  </a:lnTo>
                  <a:lnTo>
                    <a:pt x="3739" y="321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8875041" y="4555005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22"/>
                  </a:lnTo>
                  <a:lnTo>
                    <a:pt x="1714" y="1937"/>
                  </a:lnTo>
                  <a:lnTo>
                    <a:pt x="2017" y="1937"/>
                  </a:lnTo>
                  <a:lnTo>
                    <a:pt x="3739" y="322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8875041" y="4738939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1"/>
                  </a:moveTo>
                  <a:lnTo>
                    <a:pt x="1" y="331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1"/>
                  </a:lnTo>
                  <a:lnTo>
                    <a:pt x="3436" y="1"/>
                  </a:lnTo>
                  <a:lnTo>
                    <a:pt x="1865" y="14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8875041" y="4922872"/>
              <a:ext cx="155103" cy="80352"/>
            </a:xfrm>
            <a:custGeom>
              <a:avLst/>
              <a:gdLst/>
              <a:ahLst/>
              <a:cxnLst/>
              <a:rect l="l" t="t" r="r" b="b"/>
              <a:pathLst>
                <a:path w="3739" h="1937" extrusionOk="0">
                  <a:moveTo>
                    <a:pt x="304" y="0"/>
                  </a:moveTo>
                  <a:lnTo>
                    <a:pt x="1" y="330"/>
                  </a:lnTo>
                  <a:lnTo>
                    <a:pt x="1714" y="1936"/>
                  </a:lnTo>
                  <a:lnTo>
                    <a:pt x="2017" y="1936"/>
                  </a:lnTo>
                  <a:lnTo>
                    <a:pt x="3739" y="330"/>
                  </a:lnTo>
                  <a:lnTo>
                    <a:pt x="3436" y="0"/>
                  </a:lnTo>
                  <a:lnTo>
                    <a:pt x="1865" y="14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35" name="Google Shape;635;p3"/>
            <p:cNvGrpSpPr/>
            <p:nvPr/>
          </p:nvGrpSpPr>
          <p:grpSpPr>
            <a:xfrm>
              <a:off x="-50" y="4018575"/>
              <a:ext cx="9144103" cy="218169"/>
              <a:chOff x="-50" y="4018575"/>
              <a:chExt cx="9144103" cy="218169"/>
            </a:xfrm>
          </p:grpSpPr>
          <p:sp>
            <p:nvSpPr>
              <p:cNvPr id="636" name="Google Shape;636;p3"/>
              <p:cNvSpPr/>
              <p:nvPr/>
            </p:nvSpPr>
            <p:spPr>
              <a:xfrm>
                <a:off x="-50" y="4166374"/>
                <a:ext cx="9144103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89523" h="447" extrusionOk="0">
                    <a:moveTo>
                      <a:pt x="0" y="1"/>
                    </a:moveTo>
                    <a:lnTo>
                      <a:pt x="0" y="447"/>
                    </a:lnTo>
                    <a:lnTo>
                      <a:pt x="89523" y="447"/>
                    </a:lnTo>
                    <a:lnTo>
                      <a:pt x="895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-50" y="4052125"/>
                <a:ext cx="9144103" cy="13280"/>
              </a:xfrm>
              <a:custGeom>
                <a:avLst/>
                <a:gdLst/>
                <a:ahLst/>
                <a:cxnLst/>
                <a:rect l="l" t="t" r="r" b="b"/>
                <a:pathLst>
                  <a:path w="89523" h="448" extrusionOk="0">
                    <a:moveTo>
                      <a:pt x="0" y="1"/>
                    </a:moveTo>
                    <a:lnTo>
                      <a:pt x="0" y="447"/>
                    </a:lnTo>
                    <a:lnTo>
                      <a:pt x="89523" y="447"/>
                    </a:lnTo>
                    <a:lnTo>
                      <a:pt x="895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21169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187211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162699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138211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11372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892344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402579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15743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23618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64746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26070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28513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30962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33414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530074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505586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481074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456586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43209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0" y="0"/>
                    </a:moveTo>
                    <a:lnTo>
                      <a:pt x="0" y="7360"/>
                    </a:lnTo>
                    <a:lnTo>
                      <a:pt x="446" y="7360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4076094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3586329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55456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383121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57907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603514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3" name="Google Shape;663;p3"/>
              <p:cNvSpPr/>
              <p:nvPr/>
            </p:nvSpPr>
            <p:spPr>
              <a:xfrm>
                <a:off x="62800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4" name="Google Shape;664;p3"/>
              <p:cNvSpPr/>
              <p:nvPr/>
            </p:nvSpPr>
            <p:spPr>
              <a:xfrm>
                <a:off x="65251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5" name="Google Shape;665;p3"/>
              <p:cNvSpPr/>
              <p:nvPr/>
            </p:nvSpPr>
            <p:spPr>
              <a:xfrm>
                <a:off x="70146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6" name="Google Shape;666;p3"/>
              <p:cNvSpPr/>
              <p:nvPr/>
            </p:nvSpPr>
            <p:spPr>
              <a:xfrm>
                <a:off x="6769812" y="4018575"/>
                <a:ext cx="1328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7" name="Google Shape;667;p3"/>
              <p:cNvSpPr/>
              <p:nvPr/>
            </p:nvSpPr>
            <p:spPr>
              <a:xfrm>
                <a:off x="72595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8" name="Google Shape;668;p3"/>
              <p:cNvSpPr/>
              <p:nvPr/>
            </p:nvSpPr>
            <p:spPr>
              <a:xfrm>
                <a:off x="75047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9" name="Google Shape;669;p3"/>
              <p:cNvSpPr/>
              <p:nvPr/>
            </p:nvSpPr>
            <p:spPr>
              <a:xfrm>
                <a:off x="7749095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0" name="Google Shape;670;p3"/>
              <p:cNvSpPr/>
              <p:nvPr/>
            </p:nvSpPr>
            <p:spPr>
              <a:xfrm>
                <a:off x="799397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1" name="Google Shape;671;p3"/>
              <p:cNvSpPr/>
              <p:nvPr/>
            </p:nvSpPr>
            <p:spPr>
              <a:xfrm>
                <a:off x="8239127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2" name="Google Shape;672;p3"/>
              <p:cNvSpPr/>
              <p:nvPr/>
            </p:nvSpPr>
            <p:spPr>
              <a:xfrm>
                <a:off x="848380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3" name="Google Shape;673;p3"/>
              <p:cNvSpPr/>
              <p:nvPr/>
            </p:nvSpPr>
            <p:spPr>
              <a:xfrm>
                <a:off x="8728952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4" name="Google Shape;674;p3"/>
              <p:cNvSpPr/>
              <p:nvPr/>
            </p:nvSpPr>
            <p:spPr>
              <a:xfrm>
                <a:off x="8973320" y="4018575"/>
                <a:ext cx="13250" cy="21816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360" extrusionOk="0">
                    <a:moveTo>
                      <a:pt x="1" y="0"/>
                    </a:moveTo>
                    <a:lnTo>
                      <a:pt x="1" y="7360"/>
                    </a:lnTo>
                    <a:lnTo>
                      <a:pt x="447" y="736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675" name="Google Shape;675;p3"/>
          <p:cNvGrpSpPr/>
          <p:nvPr/>
        </p:nvGrpSpPr>
        <p:grpSpPr>
          <a:xfrm>
            <a:off x="8602540" y="2282413"/>
            <a:ext cx="673839" cy="1984873"/>
            <a:chOff x="6488875" y="1947200"/>
            <a:chExt cx="258275" cy="760750"/>
          </a:xfrm>
        </p:grpSpPr>
        <p:sp>
          <p:nvSpPr>
            <p:cNvPr id="676" name="Google Shape;676;p3"/>
            <p:cNvSpPr/>
            <p:nvPr/>
          </p:nvSpPr>
          <p:spPr>
            <a:xfrm>
              <a:off x="6612425" y="2049800"/>
              <a:ext cx="11175" cy="658150"/>
            </a:xfrm>
            <a:custGeom>
              <a:avLst/>
              <a:gdLst/>
              <a:ahLst/>
              <a:cxnLst/>
              <a:rect l="l" t="t" r="r" b="b"/>
              <a:pathLst>
                <a:path w="447" h="26326" extrusionOk="0">
                  <a:moveTo>
                    <a:pt x="0" y="0"/>
                  </a:moveTo>
                  <a:lnTo>
                    <a:pt x="0" y="26326"/>
                  </a:lnTo>
                  <a:lnTo>
                    <a:pt x="446" y="26326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6574275" y="1947200"/>
              <a:ext cx="87450" cy="167075"/>
            </a:xfrm>
            <a:custGeom>
              <a:avLst/>
              <a:gdLst/>
              <a:ahLst/>
              <a:cxnLst/>
              <a:rect l="l" t="t" r="r" b="b"/>
              <a:pathLst>
                <a:path w="3498" h="6683" extrusionOk="0">
                  <a:moveTo>
                    <a:pt x="1749" y="0"/>
                  </a:moveTo>
                  <a:cubicBezTo>
                    <a:pt x="1749" y="0"/>
                    <a:pt x="1" y="1499"/>
                    <a:pt x="1" y="3346"/>
                  </a:cubicBezTo>
                  <a:cubicBezTo>
                    <a:pt x="1" y="5184"/>
                    <a:pt x="1749" y="6682"/>
                    <a:pt x="1749" y="6682"/>
                  </a:cubicBezTo>
                  <a:cubicBezTo>
                    <a:pt x="1749" y="6682"/>
                    <a:pt x="3498" y="5184"/>
                    <a:pt x="3498" y="3346"/>
                  </a:cubicBezTo>
                  <a:cubicBezTo>
                    <a:pt x="3498" y="1499"/>
                    <a:pt x="1749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6622675" y="2448325"/>
              <a:ext cx="124475" cy="118150"/>
            </a:xfrm>
            <a:custGeom>
              <a:avLst/>
              <a:gdLst/>
              <a:ahLst/>
              <a:cxnLst/>
              <a:rect l="l" t="t" r="r" b="b"/>
              <a:pathLst>
                <a:path w="4979" h="4726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84" y="4726"/>
                    <a:pt x="227" y="4726"/>
                  </a:cubicBezTo>
                  <a:cubicBezTo>
                    <a:pt x="842" y="4726"/>
                    <a:pt x="2571" y="4626"/>
                    <a:pt x="3649" y="3569"/>
                  </a:cubicBezTo>
                  <a:cubicBezTo>
                    <a:pt x="4979" y="2267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6622675" y="2316525"/>
              <a:ext cx="124475" cy="118175"/>
            </a:xfrm>
            <a:custGeom>
              <a:avLst/>
              <a:gdLst/>
              <a:ahLst/>
              <a:cxnLst/>
              <a:rect l="l" t="t" r="r" b="b"/>
              <a:pathLst>
                <a:path w="4979" h="4727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92" y="4726"/>
                    <a:pt x="247" y="4726"/>
                  </a:cubicBezTo>
                  <a:cubicBezTo>
                    <a:pt x="880" y="4726"/>
                    <a:pt x="2583" y="4623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6622675" y="2184950"/>
              <a:ext cx="124475" cy="118125"/>
            </a:xfrm>
            <a:custGeom>
              <a:avLst/>
              <a:gdLst/>
              <a:ahLst/>
              <a:cxnLst/>
              <a:rect l="l" t="t" r="r" b="b"/>
              <a:pathLst>
                <a:path w="4979" h="4725" extrusionOk="0">
                  <a:moveTo>
                    <a:pt x="4827" y="0"/>
                  </a:moveTo>
                  <a:lnTo>
                    <a:pt x="1" y="4719"/>
                  </a:lnTo>
                  <a:cubicBezTo>
                    <a:pt x="1" y="4719"/>
                    <a:pt x="84" y="4725"/>
                    <a:pt x="227" y="4725"/>
                  </a:cubicBezTo>
                  <a:cubicBezTo>
                    <a:pt x="842" y="4725"/>
                    <a:pt x="2571" y="4625"/>
                    <a:pt x="3649" y="3569"/>
                  </a:cubicBezTo>
                  <a:cubicBezTo>
                    <a:pt x="4979" y="2266"/>
                    <a:pt x="4827" y="1"/>
                    <a:pt x="4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6622675" y="2053125"/>
              <a:ext cx="124475" cy="118375"/>
            </a:xfrm>
            <a:custGeom>
              <a:avLst/>
              <a:gdLst/>
              <a:ahLst/>
              <a:cxnLst/>
              <a:rect l="l" t="t" r="r" b="b"/>
              <a:pathLst>
                <a:path w="4979" h="4735" extrusionOk="0">
                  <a:moveTo>
                    <a:pt x="4827" y="1"/>
                  </a:moveTo>
                  <a:lnTo>
                    <a:pt x="1" y="4729"/>
                  </a:lnTo>
                  <a:cubicBezTo>
                    <a:pt x="1" y="4729"/>
                    <a:pt x="84" y="4734"/>
                    <a:pt x="227" y="4734"/>
                  </a:cubicBezTo>
                  <a:cubicBezTo>
                    <a:pt x="842" y="4734"/>
                    <a:pt x="2571" y="4635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6622675" y="2448325"/>
              <a:ext cx="124475" cy="118150"/>
            </a:xfrm>
            <a:custGeom>
              <a:avLst/>
              <a:gdLst/>
              <a:ahLst/>
              <a:cxnLst/>
              <a:rect l="l" t="t" r="r" b="b"/>
              <a:pathLst>
                <a:path w="4979" h="4726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84" y="4726"/>
                    <a:pt x="227" y="4726"/>
                  </a:cubicBezTo>
                  <a:cubicBezTo>
                    <a:pt x="842" y="4726"/>
                    <a:pt x="2571" y="4626"/>
                    <a:pt x="3649" y="3569"/>
                  </a:cubicBezTo>
                  <a:cubicBezTo>
                    <a:pt x="4979" y="2267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6622675" y="2316525"/>
              <a:ext cx="124475" cy="118175"/>
            </a:xfrm>
            <a:custGeom>
              <a:avLst/>
              <a:gdLst/>
              <a:ahLst/>
              <a:cxnLst/>
              <a:rect l="l" t="t" r="r" b="b"/>
              <a:pathLst>
                <a:path w="4979" h="4727" extrusionOk="0">
                  <a:moveTo>
                    <a:pt x="4827" y="1"/>
                  </a:moveTo>
                  <a:lnTo>
                    <a:pt x="1" y="4720"/>
                  </a:lnTo>
                  <a:cubicBezTo>
                    <a:pt x="1" y="4720"/>
                    <a:pt x="92" y="4726"/>
                    <a:pt x="247" y="4726"/>
                  </a:cubicBezTo>
                  <a:cubicBezTo>
                    <a:pt x="880" y="4726"/>
                    <a:pt x="2583" y="4623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622675" y="2184950"/>
              <a:ext cx="124475" cy="118125"/>
            </a:xfrm>
            <a:custGeom>
              <a:avLst/>
              <a:gdLst/>
              <a:ahLst/>
              <a:cxnLst/>
              <a:rect l="l" t="t" r="r" b="b"/>
              <a:pathLst>
                <a:path w="4979" h="4725" extrusionOk="0">
                  <a:moveTo>
                    <a:pt x="4827" y="0"/>
                  </a:moveTo>
                  <a:lnTo>
                    <a:pt x="1" y="4719"/>
                  </a:lnTo>
                  <a:cubicBezTo>
                    <a:pt x="1" y="4719"/>
                    <a:pt x="84" y="4725"/>
                    <a:pt x="227" y="4725"/>
                  </a:cubicBezTo>
                  <a:cubicBezTo>
                    <a:pt x="842" y="4725"/>
                    <a:pt x="2571" y="4625"/>
                    <a:pt x="3649" y="3569"/>
                  </a:cubicBezTo>
                  <a:cubicBezTo>
                    <a:pt x="4979" y="2266"/>
                    <a:pt x="4827" y="1"/>
                    <a:pt x="48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6622675" y="2053125"/>
              <a:ext cx="124475" cy="118375"/>
            </a:xfrm>
            <a:custGeom>
              <a:avLst/>
              <a:gdLst/>
              <a:ahLst/>
              <a:cxnLst/>
              <a:rect l="l" t="t" r="r" b="b"/>
              <a:pathLst>
                <a:path w="4979" h="4735" extrusionOk="0">
                  <a:moveTo>
                    <a:pt x="4827" y="1"/>
                  </a:moveTo>
                  <a:lnTo>
                    <a:pt x="1" y="4729"/>
                  </a:lnTo>
                  <a:cubicBezTo>
                    <a:pt x="1" y="4729"/>
                    <a:pt x="84" y="4734"/>
                    <a:pt x="227" y="4734"/>
                  </a:cubicBezTo>
                  <a:cubicBezTo>
                    <a:pt x="842" y="4734"/>
                    <a:pt x="2571" y="4635"/>
                    <a:pt x="3649" y="3578"/>
                  </a:cubicBezTo>
                  <a:cubicBezTo>
                    <a:pt x="4979" y="2276"/>
                    <a:pt x="4827" y="1"/>
                    <a:pt x="4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6488875" y="2448325"/>
              <a:ext cx="124475" cy="118150"/>
            </a:xfrm>
            <a:custGeom>
              <a:avLst/>
              <a:gdLst/>
              <a:ahLst/>
              <a:cxnLst/>
              <a:rect l="l" t="t" r="r" b="b"/>
              <a:pathLst>
                <a:path w="4979" h="4726" extrusionOk="0">
                  <a:moveTo>
                    <a:pt x="161" y="1"/>
                  </a:moveTo>
                  <a:cubicBezTo>
                    <a:pt x="161" y="1"/>
                    <a:pt x="0" y="2267"/>
                    <a:pt x="1329" y="3569"/>
                  </a:cubicBezTo>
                  <a:cubicBezTo>
                    <a:pt x="2408" y="4626"/>
                    <a:pt x="4137" y="4726"/>
                    <a:pt x="4752" y="4726"/>
                  </a:cubicBezTo>
                  <a:cubicBezTo>
                    <a:pt x="4895" y="4726"/>
                    <a:pt x="4978" y="4720"/>
                    <a:pt x="4978" y="4720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6488875" y="2316525"/>
              <a:ext cx="124475" cy="118175"/>
            </a:xfrm>
            <a:custGeom>
              <a:avLst/>
              <a:gdLst/>
              <a:ahLst/>
              <a:cxnLst/>
              <a:rect l="l" t="t" r="r" b="b"/>
              <a:pathLst>
                <a:path w="4979" h="4727" extrusionOk="0">
                  <a:moveTo>
                    <a:pt x="161" y="1"/>
                  </a:moveTo>
                  <a:cubicBezTo>
                    <a:pt x="161" y="1"/>
                    <a:pt x="0" y="2276"/>
                    <a:pt x="1329" y="3578"/>
                  </a:cubicBezTo>
                  <a:cubicBezTo>
                    <a:pt x="2396" y="4623"/>
                    <a:pt x="4099" y="4726"/>
                    <a:pt x="4731" y="4726"/>
                  </a:cubicBezTo>
                  <a:cubicBezTo>
                    <a:pt x="4887" y="4726"/>
                    <a:pt x="4978" y="4720"/>
                    <a:pt x="4978" y="4720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6488875" y="2184950"/>
              <a:ext cx="124475" cy="118125"/>
            </a:xfrm>
            <a:custGeom>
              <a:avLst/>
              <a:gdLst/>
              <a:ahLst/>
              <a:cxnLst/>
              <a:rect l="l" t="t" r="r" b="b"/>
              <a:pathLst>
                <a:path w="4979" h="4725" extrusionOk="0">
                  <a:moveTo>
                    <a:pt x="161" y="0"/>
                  </a:moveTo>
                  <a:cubicBezTo>
                    <a:pt x="161" y="1"/>
                    <a:pt x="0" y="2266"/>
                    <a:pt x="1329" y="3569"/>
                  </a:cubicBezTo>
                  <a:cubicBezTo>
                    <a:pt x="2408" y="4625"/>
                    <a:pt x="4137" y="4725"/>
                    <a:pt x="4752" y="4725"/>
                  </a:cubicBezTo>
                  <a:cubicBezTo>
                    <a:pt x="4895" y="4725"/>
                    <a:pt x="4978" y="4719"/>
                    <a:pt x="4978" y="471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6488875" y="2053125"/>
              <a:ext cx="124475" cy="118375"/>
            </a:xfrm>
            <a:custGeom>
              <a:avLst/>
              <a:gdLst/>
              <a:ahLst/>
              <a:cxnLst/>
              <a:rect l="l" t="t" r="r" b="b"/>
              <a:pathLst>
                <a:path w="4979" h="4735" extrusionOk="0">
                  <a:moveTo>
                    <a:pt x="161" y="1"/>
                  </a:moveTo>
                  <a:cubicBezTo>
                    <a:pt x="161" y="1"/>
                    <a:pt x="0" y="2276"/>
                    <a:pt x="1329" y="3578"/>
                  </a:cubicBezTo>
                  <a:cubicBezTo>
                    <a:pt x="2408" y="4635"/>
                    <a:pt x="4137" y="4734"/>
                    <a:pt x="4752" y="4734"/>
                  </a:cubicBezTo>
                  <a:cubicBezTo>
                    <a:pt x="4895" y="4734"/>
                    <a:pt x="4978" y="4729"/>
                    <a:pt x="4978" y="4729"/>
                  </a:cubicBezTo>
                  <a:lnTo>
                    <a:pt x="1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90" name="Google Shape;690;p3"/>
          <p:cNvSpPr txBox="1">
            <a:spLocks noGrp="1"/>
          </p:cNvSpPr>
          <p:nvPr>
            <p:ph type="title"/>
          </p:nvPr>
        </p:nvSpPr>
        <p:spPr>
          <a:xfrm flipH="1">
            <a:off x="4092600" y="1979825"/>
            <a:ext cx="4338300" cy="1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1" name="Google Shape;691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79000" y="1138013"/>
            <a:ext cx="1251900" cy="841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92" name="Google Shape;692;p3"/>
          <p:cNvSpPr txBox="1">
            <a:spLocks noGrp="1"/>
          </p:cNvSpPr>
          <p:nvPr>
            <p:ph type="subTitle" idx="1"/>
          </p:nvPr>
        </p:nvSpPr>
        <p:spPr>
          <a:xfrm flipH="1">
            <a:off x="4092600" y="2886525"/>
            <a:ext cx="43383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3"/>
          <p:cNvSpPr>
            <a:spLocks noGrp="1"/>
          </p:cNvSpPr>
          <p:nvPr>
            <p:ph type="pic" idx="3"/>
          </p:nvPr>
        </p:nvSpPr>
        <p:spPr>
          <a:xfrm>
            <a:off x="713100" y="903475"/>
            <a:ext cx="3033000" cy="2733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xmlns="" val="1390298671"/>
      </p:ext>
    </p:extLst>
  </p:cSld>
  <p:clrMapOvr>
    <a:masterClrMapping/>
  </p:clrMapOvr>
  <p:transition spd="slow" advTm="8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341454"/>
      </p:ext>
    </p:extLst>
  </p:cSld>
  <p:clrMapOvr>
    <a:masterClrMapping/>
  </p:clrMapOvr>
  <p:transition spd="slow" advTm="8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211721"/>
      </p:ext>
    </p:extLst>
  </p:cSld>
  <p:clrMapOvr>
    <a:masterClrMapping/>
  </p:clrMapOvr>
  <p:transition spd="slow" advTm="8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379965"/>
      </p:ext>
    </p:extLst>
  </p:cSld>
  <p:clrMapOvr>
    <a:masterClrMapping/>
  </p:clrMapOvr>
  <p:transition spd="slow" advTm="8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697934"/>
      </p:ext>
    </p:extLst>
  </p:cSld>
  <p:clrMapOvr>
    <a:masterClrMapping/>
  </p:clrMapOvr>
  <p:transition spd="slow" advTm="8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300364"/>
      </p:ext>
    </p:extLst>
  </p:cSld>
  <p:clrMapOvr>
    <a:masterClrMapping/>
  </p:clrMapOvr>
  <p:transition spd="slow" advTm="8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303164"/>
      </p:ext>
    </p:extLst>
  </p:cSld>
  <p:clrMapOvr>
    <a:masterClrMapping/>
  </p:clrMapOvr>
  <p:transition spd="slow" advTm="8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669655"/>
      </p:ext>
    </p:extLst>
  </p:cSld>
  <p:clrMapOvr>
    <a:masterClrMapping/>
  </p:clrMapOvr>
  <p:transition spd="slow" advTm="8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4655908"/>
      </p:ext>
    </p:extLst>
  </p:cSld>
  <p:clrMapOvr>
    <a:masterClrMapping/>
  </p:clrMapOvr>
  <p:transition spd="slow" advTm="8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pPr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</p:sldLayoutIdLst>
  <p:transition spd="slow" advTm="8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in pink dresses posing for a photo&#10;&#10;Description automatically generated">
            <a:extLst>
              <a:ext uri="{FF2B5EF4-FFF2-40B4-BE49-F238E27FC236}">
                <a16:creationId xmlns:a16="http://schemas.microsoft.com/office/drawing/2014/main" xmlns="" id="{A0E12B91-6BF9-0A39-4B0A-370BD781B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27" r="1" b="12028"/>
          <a:stretch/>
        </p:blipFill>
        <p:spPr>
          <a:xfrm>
            <a:off x="0" y="0"/>
            <a:ext cx="9144000" cy="5086350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</p:spPr>
      </p:pic>
      <p:pic>
        <p:nvPicPr>
          <p:cNvPr id="2" name="NguoiGieoMamXanh-HuaKimTuyenHoangDungTheVoice-702160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09441" y="4455798"/>
            <a:ext cx="365522" cy="3655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E41DFB-ED0D-6C23-D23C-3633F9D63BE2}"/>
              </a:ext>
            </a:extLst>
          </p:cNvPr>
          <p:cNvSpPr txBox="1"/>
          <p:nvPr/>
        </p:nvSpPr>
        <p:spPr>
          <a:xfrm>
            <a:off x="428596" y="0"/>
            <a:ext cx="8207287" cy="142874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b="1" cap="all" dirty="0" err="1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hưởng</a:t>
            </a:r>
            <a:r>
              <a:rPr lang="en-US" b="1" cap="all" dirty="0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</a:t>
            </a:r>
            <a:r>
              <a:rPr lang="en-US" b="1" cap="all" dirty="0" err="1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ứng</a:t>
            </a:r>
            <a:r>
              <a:rPr lang="en-US" b="1" cap="all" dirty="0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</a:t>
            </a:r>
            <a:r>
              <a:rPr lang="en-US" b="1" cap="all" dirty="0" err="1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tuần</a:t>
            </a:r>
            <a:r>
              <a:rPr lang="en-US" b="1" cap="all" dirty="0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</a:t>
            </a:r>
            <a:r>
              <a:rPr lang="en-US" b="1" cap="all" dirty="0" err="1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lễ</a:t>
            </a:r>
            <a:r>
              <a:rPr lang="en-US" b="1" cap="all" dirty="0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</a:t>
            </a:r>
            <a:r>
              <a:rPr lang="en-US" b="1" cap="all" dirty="0" err="1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học</a:t>
            </a:r>
            <a:r>
              <a:rPr lang="en-US" b="1" cap="all" dirty="0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</a:t>
            </a:r>
            <a:r>
              <a:rPr lang="en-US" b="1" cap="all" dirty="0" err="1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tập</a:t>
            </a:r>
            <a:r>
              <a:rPr lang="en-US" b="1" cap="all" dirty="0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</a:t>
            </a:r>
            <a:r>
              <a:rPr lang="en-US" b="1" cap="all" dirty="0" err="1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suốt</a:t>
            </a:r>
            <a:r>
              <a:rPr lang="en-US" b="1" cap="all" dirty="0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</a:t>
            </a:r>
            <a:r>
              <a:rPr lang="en-US" b="1" cap="all" dirty="0" err="1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đời</a:t>
            </a:r>
            <a:r>
              <a:rPr lang="en-US" b="1" cap="all" dirty="0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</a:t>
            </a:r>
            <a:r>
              <a:rPr lang="en-US" b="1" cap="all" dirty="0" err="1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năm</a:t>
            </a:r>
            <a:r>
              <a:rPr lang="en-US" b="1" cap="all" dirty="0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</a:t>
            </a:r>
            <a:r>
              <a:rPr lang="en-US" sz="2000" b="1" cap="all" dirty="0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2025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2000" b="1" cap="all" dirty="0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CHỦ ĐỀ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vi-VN" sz="2000" dirty="0" smtClean="0">
                <a:solidFill>
                  <a:srgbClr val="FFFF00"/>
                </a:solidFill>
              </a:rPr>
              <a:t> “Học để phát triển bản thân, làm chủ tri thức và công nghệ, góp phần xây dựng đất nước hùng cường, thịnh vượng</a:t>
            </a:r>
            <a:r>
              <a:rPr lang="vi-VN" dirty="0" smtClean="0">
                <a:solidFill>
                  <a:srgbClr val="FFFF00"/>
                </a:solidFill>
              </a:rPr>
              <a:t>”.</a:t>
            </a:r>
            <a:r>
              <a:rPr lang="en-US" b="1" cap="all" dirty="0" smtClean="0">
                <a:ln w="3175" cmpd="sng">
                  <a:noFill/>
                </a:ln>
                <a:solidFill>
                  <a:srgbClr val="FFFF00"/>
                </a:solidFill>
                <a:latin typeface="Time  New Roman"/>
                <a:ea typeface="+mj-ea"/>
                <a:cs typeface="+mj-cs"/>
              </a:rPr>
              <a:t>  </a:t>
            </a:r>
            <a:endParaRPr lang="en-US" b="1" cap="all" dirty="0">
              <a:ln w="3175" cmpd="sng">
                <a:noFill/>
              </a:ln>
              <a:solidFill>
                <a:srgbClr val="FFFF00"/>
              </a:solidFill>
              <a:latin typeface="Time  New Roman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E41DFB-ED0D-6C23-D23C-3633F9D63BE2}"/>
              </a:ext>
            </a:extLst>
          </p:cNvPr>
          <p:cNvSpPr txBox="1"/>
          <p:nvPr/>
        </p:nvSpPr>
        <p:spPr>
          <a:xfrm>
            <a:off x="510364" y="4357700"/>
            <a:ext cx="8062164" cy="71438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50"/>
              </a:spcAft>
            </a:pPr>
            <a:r>
              <a:rPr lang="en-US" sz="2250" b="1" cap="all" dirty="0">
                <a:ln w="3175" cmpd="sng">
                  <a:noFill/>
                </a:ln>
                <a:solidFill>
                  <a:srgbClr val="FF0000"/>
                </a:solidFill>
                <a:latin typeface="Time  New Roman"/>
                <a:ea typeface="+mj-ea"/>
                <a:cs typeface="+mj-cs"/>
              </a:rPr>
              <a:t>                   </a:t>
            </a:r>
            <a:endParaRPr lang="en-US" sz="2250" b="1" cap="all" dirty="0">
              <a:ln w="3175" cmpd="sng">
                <a:noFill/>
              </a:ln>
              <a:solidFill>
                <a:srgbClr val="FFFF00"/>
              </a:solidFill>
              <a:latin typeface="Time 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396471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FC6074-9668-6020-88AC-1709AEAD8DFD}"/>
              </a:ext>
            </a:extLst>
          </p:cNvPr>
          <p:cNvSpPr txBox="1"/>
          <p:nvPr/>
        </p:nvSpPr>
        <p:spPr>
          <a:xfrm>
            <a:off x="130630" y="104505"/>
            <a:ext cx="7969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Phối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Đoàn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gian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sinh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567004"/>
            <a:ext cx="3888432" cy="43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630" y="611224"/>
            <a:ext cx="4657394" cy="43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40592361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89EFF6-087F-35A2-C823-114A3CBD5862}"/>
              </a:ext>
            </a:extLst>
          </p:cNvPr>
          <p:cNvSpPr txBox="1"/>
          <p:nvPr/>
        </p:nvSpPr>
        <p:spPr>
          <a:xfrm>
            <a:off x="1363560" y="285734"/>
            <a:ext cx="7168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buClr>
                <a:srgbClr val="000000"/>
              </a:buClr>
            </a:pP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Tham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dự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buổi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diễn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nghệ</a:t>
            </a:r>
            <a:r>
              <a:rPr lang="en-US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thuật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Chung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Buk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–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Hàn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Quốc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tại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thư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viện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tỉnh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lang="en-US" sz="1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642924"/>
            <a:ext cx="4500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8810" y="642925"/>
            <a:ext cx="4357686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60178726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000100" y="0"/>
            <a:ext cx="663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</a:t>
            </a:r>
            <a:r>
              <a:rPr lang="en-US" sz="2000" b="1" kern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hực</a:t>
            </a:r>
            <a:r>
              <a:rPr lang="en-US" sz="2000" b="1" ker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hiện sinh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hoạt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ngoại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khóa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đọc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sách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tại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thư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viện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Tỉnh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471" y="428610"/>
            <a:ext cx="4427537" cy="22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9"/>
            <a:ext cx="4286280" cy="22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851" y="2643758"/>
            <a:ext cx="442915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643758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39938865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3323"/>
            <a:ext cx="4213223" cy="228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060" y="142859"/>
            <a:ext cx="4143404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2427734"/>
            <a:ext cx="420952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5060" y="2427734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71420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T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rưng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bày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sách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với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chủ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1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đề</a:t>
            </a:r>
            <a:r>
              <a:rPr lang="en-US" sz="1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  <a:sym typeface="Arial"/>
              </a:rPr>
              <a:t>: </a:t>
            </a:r>
            <a:r>
              <a:rPr lang="vi-VN" sz="1400" dirty="0" smtClean="0"/>
              <a:t>“</a:t>
            </a:r>
            <a:r>
              <a:rPr lang="vi-VN" sz="1400" dirty="0" smtClean="0">
                <a:latin typeface="Times New Roman" pitchFamily="18" charset="0"/>
                <a:cs typeface="Times New Roman" pitchFamily="18" charset="0"/>
              </a:rPr>
              <a:t>Học để phát triển bản thân, làm chủ tri thức và công nghệ, góp phần xây dựng đất nước hùng cường, thịnh vượng”.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8" t="26296" r="18480" b="48148"/>
          <a:stretch/>
        </p:blipFill>
        <p:spPr>
          <a:xfrm>
            <a:off x="521960" y="517932"/>
            <a:ext cx="8407758" cy="4214058"/>
          </a:xfrm>
          <a:prstGeom prst="rect">
            <a:avLst/>
          </a:prstGeom>
        </p:spPr>
      </p:pic>
    </p:spTree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642924"/>
            <a:ext cx="82629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FFFF00"/>
                </a:solidFill>
              </a:rPr>
              <a:t>Một lần nữa, </a:t>
            </a:r>
            <a:r>
              <a:rPr lang="en-US" sz="3600" dirty="0" err="1" smtClean="0">
                <a:solidFill>
                  <a:srgbClr val="FFFF00"/>
                </a:solidFill>
              </a:rPr>
              <a:t>rất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mong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vi-VN" sz="3600" dirty="0" smtClean="0">
                <a:solidFill>
                  <a:srgbClr val="FFFF00"/>
                </a:solidFill>
              </a:rPr>
              <a:t>quý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vi-VN" sz="3600" dirty="0" smtClean="0">
                <a:solidFill>
                  <a:srgbClr val="FFFF00"/>
                </a:solidFill>
              </a:rPr>
              <a:t>thầy </a:t>
            </a:r>
            <a:r>
              <a:rPr lang="vi-VN" sz="3600" dirty="0">
                <a:solidFill>
                  <a:srgbClr val="FFFF00"/>
                </a:solidFill>
              </a:rPr>
              <a:t>cô giáo và các em học sinh </a:t>
            </a:r>
            <a:r>
              <a:rPr lang="en-US" sz="3600" dirty="0" err="1" smtClean="0">
                <a:solidFill>
                  <a:srgbClr val="FFFF00"/>
                </a:solidFill>
              </a:rPr>
              <a:t>hưởng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ứng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mạnh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mẽ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</a:t>
            </a:r>
            <a:r>
              <a:rPr lang="vi-VN" sz="3600" dirty="0" smtClean="0">
                <a:solidFill>
                  <a:srgbClr val="FFFF00"/>
                </a:solidFill>
              </a:rPr>
              <a:t>uần lễ hưởng ứng học tập suốt đời năm 2025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với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chủ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</a:rPr>
              <a:t>đề</a:t>
            </a:r>
            <a:r>
              <a:rPr lang="en-US" sz="3600" dirty="0" smtClean="0">
                <a:solidFill>
                  <a:srgbClr val="FFFF00"/>
                </a:solidFill>
              </a:rPr>
              <a:t>:</a:t>
            </a:r>
            <a:r>
              <a:rPr lang="vi-VN" sz="3600" dirty="0" smtClean="0">
                <a:solidFill>
                  <a:srgbClr val="FFFF00"/>
                </a:solidFill>
              </a:rPr>
              <a:t> </a:t>
            </a:r>
            <a:endParaRPr lang="en-US" sz="3600" dirty="0" smtClean="0">
              <a:solidFill>
                <a:srgbClr val="FFFF00"/>
              </a:solidFill>
            </a:endParaRPr>
          </a:p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“Học để phát triển bản thân, làm chủ tri thức và công nghệ, góp phần xây dựng đất nước hùng cường, thịnh vượng”.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654096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14ACE6-67A0-6E25-3CC5-D23A88D51955}"/>
              </a:ext>
            </a:extLst>
          </p:cNvPr>
          <p:cNvSpPr txBox="1"/>
          <p:nvPr/>
        </p:nvSpPr>
        <p:spPr>
          <a:xfrm>
            <a:off x="500034" y="642924"/>
            <a:ext cx="6846044" cy="273921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 defTabSz="914378">
              <a:buClr>
                <a:srgbClr val="000000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“Học để phát triển bản thân, làm chủ tri thức và công nghệ, góp phần xây dựng đất nước hùng cường, thịnh vượng”.</a:t>
            </a:r>
            <a:endParaRPr lang="en-US" sz="2400" b="1" kern="0" dirty="0">
              <a:solidFill>
                <a:srgbClr val="FF0000"/>
              </a:solidFill>
              <a:latin typeface="+mj-lt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59473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59C1D5-5CC7-41D0-C385-7535DB07CEDC}"/>
              </a:ext>
            </a:extLst>
          </p:cNvPr>
          <p:cNvSpPr txBox="1"/>
          <p:nvPr/>
        </p:nvSpPr>
        <p:spPr>
          <a:xfrm>
            <a:off x="0" y="133602"/>
            <a:ext cx="8572528" cy="34778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HƯỚNG DẪN TRA CỨU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http://tvthcsnguyenhuuthotuyhoa.nlv.vn:47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QR Code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57175" indent="-257175" algn="just">
              <a:buFont typeface="+mj-lt"/>
              <a:buAutoNum type="arabicPeriod"/>
            </a:pPr>
            <a:endParaRPr lang="en-US" sz="2000" b="1" kern="0" dirty="0">
              <a:solidFill>
                <a:srgbClr val="00206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+mj-lt"/>
              <a:buAutoNum type="arabicPeriod"/>
            </a:pPr>
            <a:endParaRPr lang="vi-VN" sz="2000" b="1" kern="0" dirty="0">
              <a:solidFill>
                <a:srgbClr val="002060"/>
              </a:solidFill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artoon of a person holding a stick&#10;&#10;Description automatically generated">
            <a:extLst>
              <a:ext uri="{FF2B5EF4-FFF2-40B4-BE49-F238E27FC236}">
                <a16:creationId xmlns:a16="http://schemas.microsoft.com/office/drawing/2014/main" xmlns="" id="{76D29422-E9E2-0FFA-7BC6-8B5EA8C35D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2076450"/>
            <a:ext cx="1232591" cy="19785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071998" y="-2286034"/>
            <a:ext cx="16716492" cy="807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26724572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29056" y="-2071720"/>
            <a:ext cx="15716360" cy="821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8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D7081E-CB2C-2FD1-47EA-E5AB20CF8EF8}"/>
              </a:ext>
            </a:extLst>
          </p:cNvPr>
          <p:cNvSpPr txBox="1"/>
          <p:nvPr/>
        </p:nvSpPr>
        <p:spPr>
          <a:xfrm>
            <a:off x="1752600" y="764003"/>
            <a:ext cx="7026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công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tác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viện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xuyên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nhật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tài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liệu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giới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thiệu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trên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defTabSz="914378">
              <a:buClr>
                <a:srgbClr val="000000"/>
              </a:buClr>
            </a:pP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mềm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Vietbiblio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71618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571618"/>
            <a:ext cx="2310682" cy="201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571618"/>
            <a:ext cx="2214578" cy="201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8406503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000232" y="310800"/>
            <a:ext cx="6000792" cy="475000"/>
          </a:xfrm>
        </p:spPr>
        <p:txBody>
          <a:bodyPr/>
          <a:lstStyle/>
          <a:p>
            <a:r>
              <a:rPr lang="en-US" sz="1400" dirty="0" err="1">
                <a:latin typeface="Time  New Roman"/>
              </a:rPr>
              <a:t>Quản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lý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người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đọc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trực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tiếp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trên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phần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mềm</a:t>
            </a:r>
            <a:r>
              <a:rPr lang="en-US" sz="1400" dirty="0">
                <a:latin typeface="Time  New Roman"/>
              </a:rPr>
              <a:t> </a:t>
            </a:r>
            <a:r>
              <a:rPr lang="en-US" sz="1400" dirty="0" err="1">
                <a:latin typeface="Time  New Roman"/>
              </a:rPr>
              <a:t>vietbiblio</a:t>
            </a:r>
            <a:r>
              <a:rPr lang="en-US" sz="1400" dirty="0">
                <a:latin typeface="Time  New Roman"/>
              </a:rPr>
              <a:t>:</a:t>
            </a:r>
            <a:endParaRPr lang="en-US" sz="3200" dirty="0">
              <a:latin typeface="Time 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828814"/>
              </p:ext>
            </p:extLst>
          </p:nvPr>
        </p:nvGraphicFramePr>
        <p:xfrm>
          <a:off x="1714480" y="857238"/>
          <a:ext cx="7105055" cy="3071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5055">
                  <a:extLst>
                    <a:ext uri="{9D8B030D-6E8A-4147-A177-3AD203B41FA5}">
                      <a16:colId xmlns:a16="http://schemas.microsoft.com/office/drawing/2014/main" xmlns="" val="88636223"/>
                    </a:ext>
                  </a:extLst>
                </a:gridCol>
              </a:tblGrid>
              <a:tr h="3071834"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</a:pPr>
                      <a:endParaRPr lang="en-US" sz="2300" kern="1200" dirty="0">
                        <a:solidFill>
                          <a:schemeClr val="dk1"/>
                        </a:solidFill>
                        <a:effectLst/>
                        <a:latin typeface="Time  New Roman"/>
                        <a:ea typeface="+mn-ea"/>
                        <a:cs typeface="+mn-cs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679757876"/>
                  </a:ext>
                </a:extLst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1" y="857239"/>
            <a:ext cx="3500461" cy="301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857238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8671153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9712" y="195486"/>
            <a:ext cx="4752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Time  New Roman"/>
              </a:rPr>
              <a:t>S</a:t>
            </a:r>
            <a:r>
              <a:rPr lang="en-US" sz="1600" dirty="0" err="1" smtClean="0">
                <a:solidFill>
                  <a:srgbClr val="FF0000"/>
                </a:solidFill>
                <a:latin typeface="Time  New Roman"/>
              </a:rPr>
              <a:t>ách</a:t>
            </a:r>
            <a:r>
              <a:rPr lang="en-US" sz="1600" dirty="0" smtClean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  New Roman"/>
              </a:rPr>
              <a:t>và</a:t>
            </a:r>
            <a:r>
              <a:rPr lang="en-US" sz="1600" dirty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  New Roman"/>
              </a:rPr>
              <a:t>bài</a:t>
            </a:r>
            <a:r>
              <a:rPr lang="en-US" sz="1600" dirty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  New Roman"/>
              </a:rPr>
              <a:t>giảng</a:t>
            </a:r>
            <a:r>
              <a:rPr lang="en-US" sz="1600" dirty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  New Roman"/>
              </a:rPr>
              <a:t>được</a:t>
            </a:r>
            <a:r>
              <a:rPr lang="en-US" sz="1600" dirty="0" smtClean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  New Roman"/>
              </a:rPr>
              <a:t>cập</a:t>
            </a:r>
            <a:r>
              <a:rPr lang="en-US" sz="1600" dirty="0" smtClean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  New Roman"/>
              </a:rPr>
              <a:t>nhật</a:t>
            </a:r>
            <a:r>
              <a:rPr lang="en-US" sz="1600" dirty="0" smtClean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  New Roman"/>
              </a:rPr>
              <a:t>vào</a:t>
            </a:r>
            <a:r>
              <a:rPr lang="en-US" sz="1600" dirty="0" smtClean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  New Roman"/>
              </a:rPr>
              <a:t>phần</a:t>
            </a:r>
            <a:r>
              <a:rPr lang="en-US" sz="1600" dirty="0">
                <a:solidFill>
                  <a:srgbClr val="FF0000"/>
                </a:solidFill>
                <a:latin typeface="Time  New Roman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  New Roman"/>
              </a:rPr>
              <a:t>mềm</a:t>
            </a:r>
            <a:r>
              <a:rPr lang="en-US" sz="1600" dirty="0" smtClean="0">
                <a:solidFill>
                  <a:srgbClr val="FF0000"/>
                </a:solidFill>
                <a:latin typeface="Time  New Roman"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27534"/>
            <a:ext cx="40005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27534"/>
            <a:ext cx="347186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FC6074-9668-6020-88AC-1709AEAD8DFD}"/>
              </a:ext>
            </a:extLst>
          </p:cNvPr>
          <p:cNvSpPr txBox="1"/>
          <p:nvPr/>
        </p:nvSpPr>
        <p:spPr>
          <a:xfrm>
            <a:off x="130630" y="104505"/>
            <a:ext cx="832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31" indent="-742931" defTabSz="914378">
              <a:buClr>
                <a:srgbClr val="000000"/>
              </a:buClr>
            </a:pP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Tổ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chức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1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viện</a:t>
            </a: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50" name="Picture 2" descr="fae007d4dea667f83e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9045" y="2857502"/>
            <a:ext cx="4143404" cy="221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06f837fbb07f0b21526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8"/>
            <a:ext cx="4214842" cy="22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583e67ac0169b837e1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857502"/>
            <a:ext cx="4214842" cy="22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d27585cf5006f858a1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500048"/>
            <a:ext cx="4143404" cy="221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8156714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2428860" y="123478"/>
            <a:ext cx="3857625" cy="1200150"/>
          </a:xfrm>
          <a:prstGeom prst="rect">
            <a:avLst/>
          </a:prstGeom>
        </p:spPr>
        <p:txBody>
          <a:bodyPr spcFirstLastPara="1" wrap="none" lIns="91438" tIns="45719" rIns="91438" bIns="45719" numCol="1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14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4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  <a:endParaRPr lang="en-US" sz="1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0736" y="171450"/>
            <a:ext cx="962264" cy="6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Fpt\AppData\Local\Microsoft\Windows\Temporary Internet Files\Content.Word\0d5455a7b854010a584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931" y="699542"/>
            <a:ext cx="4116083" cy="22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Fpt\AppData\Local\Microsoft\Windows\Temporary Internet Files\Content.Word\1900e2070ff4b6aaefe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932" y="2931790"/>
            <a:ext cx="4116083" cy="222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Fpt\AppData\Local\Microsoft\Windows\Temporary Internet Files\Content.Word\80b3a4a055a5fbfba2b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016" y="699542"/>
            <a:ext cx="3857625" cy="22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Fpt\AppData\Local\Microsoft\Windows\Temporary Internet Files\Content.Word\785eb4e545e0ebbeb2f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015" y="2931790"/>
            <a:ext cx="3857625" cy="22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CDC829-CFB0-EB7D-F9EF-8910750B5F8E}"/>
              </a:ext>
            </a:extLst>
          </p:cNvPr>
          <p:cNvSpPr txBox="1"/>
          <p:nvPr/>
        </p:nvSpPr>
        <p:spPr>
          <a:xfrm>
            <a:off x="3419872" y="33950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738282027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316</Words>
  <Application>Microsoft Office PowerPoint</Application>
  <PresentationFormat>On-screen Show (16:9)</PresentationFormat>
  <Paragraphs>23</Paragraphs>
  <Slides>15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Quản lý người đọc trực tiếp trên phần mềm vietbiblio: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Fpt</cp:lastModifiedBy>
  <cp:revision>205</cp:revision>
  <dcterms:created xsi:type="dcterms:W3CDTF">2018-03-05T05:17:16Z</dcterms:created>
  <dcterms:modified xsi:type="dcterms:W3CDTF">2025-10-03T07:51:21Z</dcterms:modified>
</cp:coreProperties>
</file>