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57" r:id="rId3"/>
    <p:sldId id="260" r:id="rId4"/>
    <p:sldId id="320" r:id="rId5"/>
    <p:sldId id="324" r:id="rId6"/>
    <p:sldId id="321" r:id="rId7"/>
    <p:sldId id="317" r:id="rId8"/>
    <p:sldId id="322" r:id="rId9"/>
    <p:sldId id="325" r:id="rId10"/>
    <p:sldId id="323" r:id="rId11"/>
    <p:sldId id="318" r:id="rId12"/>
    <p:sldId id="303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E604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62" d="100"/>
          <a:sy n="62" d="100"/>
        </p:scale>
        <p:origin x="-8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4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457200"/>
            <a:ext cx="4474760" cy="2468621"/>
          </a:xfrm>
          <a:prstGeom prst="wedgeRoundRectCallout">
            <a:avLst>
              <a:gd name="adj1" fmla="val 23112"/>
              <a:gd name="adj2" fmla="val 8594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540365"/>
            <a:ext cx="3875966" cy="2431435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838200"/>
            <a:ext cx="3276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5.1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3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3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476577"/>
            <a:ext cx="44747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TRÁI ĐẤT</a:t>
            </a:r>
            <a:endParaRPr lang="vi-VN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739215" y="861298"/>
            <a:ext cx="1901498" cy="19433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12" y="3268720"/>
            <a:ext cx="4639994" cy="3428999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5616" y="1230887"/>
            <a:ext cx="3875966" cy="2198114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446074"/>
            <a:ext cx="31932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5.2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n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hận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 về kích thước của Trái Đất so với các hành tinh khác trong hệ Mặt Trời.</a:t>
            </a:r>
            <a:endParaRPr lang="vi-VN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371600"/>
            <a:ext cx="4267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Trái Đất có kích thước lớn hơn Thủy tinh, Kim tinh, Hỏa tinh và có kích thước nhỏ hơn Mộc tinh, Thổ tinh, Thiên Vương tinh và Hải Vương tinh.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Hình dạng và kích thước 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64" y="3657600"/>
            <a:ext cx="4615836" cy="2948260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31311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5"/>
            <a:ext cx="6792509" cy="2603420"/>
          </a:xfrm>
          <a:prstGeom prst="wedgeRoundRectCallout">
            <a:avLst>
              <a:gd name="adj1" fmla="val 47853"/>
              <a:gd name="adj2" fmla="val 10815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06476"/>
            <a:ext cx="6629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Trái Đất có dạng hình cầu với kích thước rất lớn.</a:t>
            </a:r>
          </a:p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Bán kính Trái Đất tại Xích đạo có độ dài 6378km. </a:t>
            </a:r>
          </a:p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Diện tích bề mặt Trái Đất lên đến hơn 510 triệu km</a:t>
            </a:r>
            <a:r>
              <a:rPr lang="vi-VN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Hình dạng và kích thước Trái Đất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905000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2004190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257961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5.2,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 xếp kích thước các hành tinh trong hệ Mặt Trời theo thứ tự từ nhỏ đến lớn.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78338" y="1981200"/>
            <a:ext cx="42846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ích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thước các hành tinh trong hệ Mặt Trời theo thứ tự từ nhỏ đến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Thủy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tinh, Hỏa tinh, Kim tinh, Trái Đất, Hải Vương tinh, Thiên Vương tinh, Thổ tinh, Mộc tinh.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64" y="3962400"/>
            <a:ext cx="4262416" cy="2621893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828800"/>
            <a:ext cx="4474760" cy="1676400"/>
          </a:xfrm>
          <a:prstGeom prst="wedgeRoundRectCallout">
            <a:avLst>
              <a:gd name="adj1" fmla="val 23058"/>
              <a:gd name="adj2" fmla="val 9198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Trồng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và bảo vệ rừng, không phá rừng, săn bắt động vật trái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ảo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vệ môi trường đất, nước, không khí, không xả rác bừa bãi….</a:t>
            </a: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9994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20980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heo em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làm gì để bảo vệ sự sống trên Trái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ơn 110 người tham gia thu gom rác bảo vệ môi trường - Báo Khánh Hòa điện t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288630" cy="2872061"/>
          </a:xfrm>
          <a:prstGeom prst="rect">
            <a:avLst/>
          </a:prstGeom>
          <a:noFill/>
          <a:ln>
            <a:solidFill>
              <a:srgbClr val="65E6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vi-VN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VỊ TRÍ CỦA TRÁI ĐẤT TRONG 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vi-VN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HỆ </a:t>
            </a:r>
            <a:r>
              <a:rPr lang="vi-VN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MẶT TRỜI.</a:t>
            </a:r>
            <a:br>
              <a:rPr lang="vi-VN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vi-VN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HÌNH DẠNG VÀ KÍCH THƯỚC 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vi-VN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CỦA </a:t>
            </a:r>
            <a:r>
              <a:rPr lang="vi-VN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TRÁI ĐẤT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5: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8006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810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097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CHƯƠNG 2. TRÁI ĐẤT – HÀNH TINH CỦA HỆ MẶT TRỜI</a:t>
            </a:r>
          </a:p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5. VỊ TRÍ CỦA TRÁI ĐẤT TRONG HỆ MẶT TRỜI.</a:t>
            </a:r>
          </a:p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HÌNH DẠNG VÀ KÍCH THƯỚC CỦA TRÁI ĐẤT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VỊ TRÍ CỦA TRÁI ĐẤT TRONG HỆ MẶT TRỜI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000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HÌNH DẠNG VÀ KÍCH THƯỚC CỦA TRÁI ĐẤT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9911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390525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909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000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9005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9911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600200"/>
            <a:ext cx="3193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5.1,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338352"/>
            <a:ext cx="439947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Thủy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tinh, Kim tinh, Trái Đất, Hỏa tinh, Mộc tinh, Thổ tinh, Thiên Vương tinh và Hải Vương tinh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Trái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Đất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trong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Mặt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Trời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52" y="3657600"/>
            <a:ext cx="4432954" cy="2948260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2567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5.1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1695271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thứ tự xa dần Mặt Trời, Trái Đất đứng ở vị trí thứ ba.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Trái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Đất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trong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Mặt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Trời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52" y="3657600"/>
            <a:ext cx="4432954" cy="2948260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8928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447800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19600" y="1371600"/>
            <a:ext cx="4360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Trái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Đất nằm ở vị trí thứ ba tính từ Mặt Trời nên nhận vừa đủ lượng nhiệt và ánh sáng từ Mặt Trời.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bầu khí quyển bảo vệ, có đủ oxy, nguồn nước, thực vật… cần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sự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sống.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Trái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Đất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trong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Mặt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Trời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 descr="http://www.kttvqg.gov.vn/upload/images/bai-viet/thang4-2019/a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70" y="3505200"/>
            <a:ext cx="3171930" cy="2976854"/>
          </a:xfrm>
          <a:prstGeom prst="rect">
            <a:avLst/>
          </a:prstGeom>
          <a:noFill/>
          <a:ln>
            <a:solidFill>
              <a:srgbClr val="65E6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4"/>
            <a:ext cx="6792509" cy="2395686"/>
          </a:xfrm>
          <a:prstGeom prst="wedgeRoundRectCallout">
            <a:avLst>
              <a:gd name="adj1" fmla="val 47307"/>
              <a:gd name="adj2" fmla="val 12124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71008"/>
            <a:ext cx="662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Hệ Mặt Trời gồm có 8 hành tinh là Thủy tinh, Kim tinh, Trái Đất, Hỏa tinh, Mộc tinh, Thổ tinh, Thiên Vương tinh và Hải Vương tinh.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Theo thứ tự xa dần Mặt Trời, Trái Đất đứng ở vị trí thứ ba.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Trái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Đất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trong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Mặt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Trời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3716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5.3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 có dạng hình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gì?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 Trái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752600"/>
            <a:ext cx="4267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Trái Đất có dạng hình cầu.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Diện tích bề mặt Trái Đất lên đến hơn 510 triệu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vi-VN" sz="23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Hình dạng và kích thước 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44" y="3657600"/>
            <a:ext cx="4740656" cy="2865380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25117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09" y="1446074"/>
            <a:ext cx="31932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5.3 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 của đường Xích đạo, bán kính Trái Đất tại Xích đạo là 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nhiêu?</a:t>
            </a:r>
            <a:endParaRPr lang="vi-VN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790581"/>
            <a:ext cx="4267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B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án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kính 6378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Đ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ường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Xích đạo dài 40076 km.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Hình dạng và kích thước 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44" y="3657600"/>
            <a:ext cx="4740656" cy="2865380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38330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771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VỊ TRÍ CỦA TRÁI ĐẤT TRONG  HỆ MẶT TRỜI. HÌNH DẠNG VÀ KÍCH THƯỚC  CỦA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DELL</cp:lastModifiedBy>
  <cp:revision>86</cp:revision>
  <dcterms:created xsi:type="dcterms:W3CDTF">2016-02-15T14:28:12Z</dcterms:created>
  <dcterms:modified xsi:type="dcterms:W3CDTF">2021-08-10T01:09:04Z</dcterms:modified>
</cp:coreProperties>
</file>