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257" r:id="rId3"/>
    <p:sldId id="260" r:id="rId4"/>
    <p:sldId id="313" r:id="rId5"/>
    <p:sldId id="314" r:id="rId6"/>
    <p:sldId id="316" r:id="rId7"/>
    <p:sldId id="317" r:id="rId8"/>
    <p:sldId id="319" r:id="rId9"/>
    <p:sldId id="318" r:id="rId10"/>
    <p:sldId id="303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45" d="100"/>
          <a:sy n="45" d="100"/>
        </p:scale>
        <p:origin x="-56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5.wdp"/><Relationship Id="rId4" Type="http://schemas.openxmlformats.org/officeDocument/2006/relationships/image" Target="../media/image12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image" Target="../media/image12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868420"/>
            <a:ext cx="4474760" cy="1858833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79222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327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Á,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tên thủ đô của nước ta. Thủ đô nước ta được kí hiệu như thế nào trên bản đồ?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1295400"/>
            <a:ext cx="43398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Thủ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đô của nước ta là Hà Nội.</a:t>
            </a:r>
          </a:p>
          <a:p>
            <a:pPr algn="just"/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Thủ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đô nước ta được kí hiệu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Bản đồ Đông Nam Á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97" y="3377217"/>
            <a:ext cx="4628206" cy="3226575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600199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001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1336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2.2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độ cao của đỉnh Ê-vơ-rét, độ sâu của vực Ma-ri-a-na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Tìm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bản đồ dãy núi Rốc-ki.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4440" y="1981200"/>
            <a:ext cx="4474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Đ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ộ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cao của đỉnh Ê-vơ-rét: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8848m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Đ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ộ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sâu của vực Ma-ri-a-na: 11034m.</a:t>
            </a:r>
          </a:p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núi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Rốc-ki nằm ở phía tây lục địa Bắc Mỹ.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4395639" cy="2844337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828800"/>
            <a:ext cx="4474760" cy="1676400"/>
          </a:xfrm>
          <a:prstGeom prst="wedgeRoundRectCallout">
            <a:avLst>
              <a:gd name="adj1" fmla="val 23058"/>
              <a:gd name="adj2" fmla="val 9198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Kí hiệu thể hiện sân bay nội bài là hình thu nhỏ của 1 chiếc máy bay màu đỏ.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Vị trí sân bay nội bày là nằm ở huyện Sóc Sơn, thủ đô Hà Nội.</a:t>
            </a: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9994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05561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 hình 2.3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thức đã học hãy xác định kí hiệu và vị trí của sân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Bài.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3657600"/>
            <a:ext cx="2909888" cy="2948260"/>
          </a:xfrm>
          <a:prstGeom prst="rect">
            <a:avLst/>
          </a:prstGeom>
          <a:noFill/>
          <a:ln w="9525">
            <a:solidFill>
              <a:srgbClr val="0D30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KÍ HIỆU VÀ CHÚ GIẢI TRÊN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MỘT 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SỐ BẢN ĐỒ THÔNG DỤNG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2: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8006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810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097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KÍ HIỆU VÀ CHÚ GIẢI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TRÊN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MỘT SỐ BẢN ĐỒ THÔNG DỤNG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000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CÁC LOẠI KÍ HIỆU BẢN ĐỒ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9911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390525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909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000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9005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9911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6172200" y="2394199"/>
            <a:ext cx="2622174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284553" y="2394199"/>
            <a:ext cx="2458199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304800" y="2438400"/>
            <a:ext cx="2453489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19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1, 2, 3, 4</a:t>
            </a:r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2.1-2.3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19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Cho </a:t>
            </a:r>
            <a:r>
              <a:rPr lang="en-US" sz="19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9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  <a:r>
              <a:rPr lang="vi-VN" sz="19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 </a:t>
            </a:r>
            <a:r>
              <a:rPr lang="vi-VN" sz="19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 bản đồ là gì?</a:t>
            </a:r>
          </a:p>
          <a:p>
            <a:pPr algn="just"/>
            <a:r>
              <a:rPr lang="en-US" sz="19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vi-VN" sz="19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19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</a:t>
            </a:r>
            <a:r>
              <a:rPr lang="vi-VN" sz="19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các kí hiệu a, b, c, d tương ứng  với nội dung các hình nào (1, 2, 3, 4).</a:t>
            </a:r>
          </a:p>
          <a:p>
            <a:pPr algn="just"/>
            <a:r>
              <a:rPr lang="en-US" sz="19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19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biết kí hiệu nào thể hiện các mỏ sắt, mỏ than?</a:t>
            </a:r>
          </a:p>
        </p:txBody>
      </p:sp>
      <p:sp>
        <p:nvSpPr>
          <p:cNvPr id="123" name="Freeform 8"/>
          <p:cNvSpPr>
            <a:spLocks/>
          </p:cNvSpPr>
          <p:nvPr/>
        </p:nvSpPr>
        <p:spPr bwMode="gray">
          <a:xfrm>
            <a:off x="2846388" y="2146861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125" name="Freeform 10"/>
          <p:cNvSpPr>
            <a:spLocks/>
          </p:cNvSpPr>
          <p:nvPr/>
        </p:nvSpPr>
        <p:spPr bwMode="gray">
          <a:xfrm flipH="1">
            <a:off x="5422106" y="2180357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A06C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3048000" y="1219200"/>
            <a:ext cx="2998788" cy="1040977"/>
            <a:chOff x="1997" y="1314"/>
            <a:chExt cx="1889" cy="1009"/>
          </a:xfrm>
        </p:grpSpPr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2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3244566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217026" y="2422297"/>
            <a:ext cx="25773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5, 6, 7,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8: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2.1-2.3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</a:t>
            </a:r>
            <a:r>
              <a:rPr lang="vi-VN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các lục địa có nhiều mỏ than trên bản đồ tự nhiên thế giới.</a:t>
            </a:r>
          </a:p>
          <a:p>
            <a:pPr algn="just"/>
            <a:r>
              <a:rPr lang="en-US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vi-VN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 hiệu nào được dùng để thể hiện ranh giới của thành phố Hà Nội và các tinh lân cận?</a:t>
            </a:r>
          </a:p>
          <a:p>
            <a:pPr algn="just"/>
            <a:r>
              <a:rPr lang="en-US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vi-VN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khi sử dụng bản đồ, trước hết chúng ta cần tìm đọc bảng chú giải?</a:t>
            </a:r>
          </a:p>
        </p:txBody>
      </p:sp>
      <p:pic>
        <p:nvPicPr>
          <p:cNvPr id="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46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47" y="5159171"/>
            <a:ext cx="1728748" cy="1458291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  <p:pic>
        <p:nvPicPr>
          <p:cNvPr id="35" name="Picture 34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9" y="3048000"/>
            <a:ext cx="3243268" cy="2029837"/>
          </a:xfrm>
          <a:prstGeom prst="rect">
            <a:avLst/>
          </a:prstGeom>
          <a:noFill/>
          <a:ln>
            <a:solidFill>
              <a:srgbClr val="0D30DD"/>
            </a:solidFill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59170"/>
            <a:ext cx="1448521" cy="1458291"/>
          </a:xfrm>
          <a:prstGeom prst="rect">
            <a:avLst/>
          </a:prstGeom>
          <a:noFill/>
          <a:ln w="9525">
            <a:solidFill>
              <a:srgbClr val="0D30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/>
      <p:bldP spid="123" grpId="0" animBg="1"/>
      <p:bldP spid="125" grpId="0" animBg="1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628084" y="1981200"/>
            <a:ext cx="2078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04356" y="3025493"/>
            <a:ext cx="1376577" cy="1376577"/>
            <a:chOff x="5057949" y="2413809"/>
            <a:chExt cx="1835436" cy="183543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5057949" y="2413809"/>
              <a:ext cx="1835436" cy="183543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5326743" y="2682602"/>
              <a:ext cx="1297848" cy="12978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572" tIns="8572" rIns="8572" bIns="8572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vi-VN" sz="2000" b="1" kern="12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NHÓM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en-US" altLang="en-US" sz="2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en-US" sz="2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en-US" sz="2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en-US" sz="2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</a:t>
              </a:r>
              <a:endParaRPr lang="vi-VN" altLang="en-US" sz="2000" b="1" kern="1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676400" y="2365236"/>
            <a:ext cx="851652" cy="289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38300" y="5096539"/>
            <a:ext cx="952500" cy="3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6400" y="3770525"/>
            <a:ext cx="851652" cy="11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861712" y="3577173"/>
            <a:ext cx="48403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28801" y="2196709"/>
            <a:ext cx="51694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61712" y="4909878"/>
            <a:ext cx="51694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5880" y="4702314"/>
            <a:ext cx="62433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han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kí hiệu là hình vuông màu đen, sắt là hình tam giác màu đen.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4600" y="2086452"/>
            <a:ext cx="6324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Kí hiệu bản đồ là phương tiện dùng để thể hiện toàn bộ hay một phần của các sự vật và hiện tượng địa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9" name="Text Box 2"/>
          <p:cNvSpPr txBox="1"/>
          <p:nvPr/>
        </p:nvSpPr>
        <p:spPr>
          <a:xfrm>
            <a:off x="2533132" y="3588157"/>
            <a:ext cx="630606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1-c, 2-b, 3-a, 4-d.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628084" y="1752600"/>
            <a:ext cx="20780" cy="40445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04356" y="2890623"/>
            <a:ext cx="1376577" cy="1376577"/>
            <a:chOff x="5057949" y="2413809"/>
            <a:chExt cx="1835436" cy="183543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5057949" y="2413809"/>
              <a:ext cx="1835436" cy="183543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5326743" y="2682602"/>
              <a:ext cx="1297848" cy="12978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572" tIns="8572" rIns="8572" bIns="8572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vi-VN" sz="2000" b="1" kern="120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NHÓM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5, 6, 7, 8</a:t>
              </a:r>
              <a:endParaRPr lang="vi-VN" altLang="en-US" sz="2000" b="1" kern="1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676400" y="2136636"/>
            <a:ext cx="851652" cy="289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38300" y="5268790"/>
            <a:ext cx="952500" cy="3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6400" y="3541925"/>
            <a:ext cx="851652" cy="11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861712" y="3348573"/>
            <a:ext cx="48403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28801" y="1968109"/>
            <a:ext cx="51694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61712" y="5082129"/>
            <a:ext cx="516944" cy="322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5880" y="4620161"/>
            <a:ext cx="624332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Vì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hệ thống các kí hiệu của bản đồ rất đa dạng nên khi đọc bản đồ, trước hết chúng ta cần đọc bảng chú giải để nắm được đầy đủ ý nghĩa của các kí hiệu sử dụng trên bản đồ.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4600" y="1857852"/>
            <a:ext cx="6324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lục địa có nhiều than gồm: Á-Âu, Bắc Mỹ, Nam Mỹ và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Ô-xtrây-li-a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9" name="Text Box 2"/>
          <p:cNvSpPr txBox="1"/>
          <p:nvPr/>
        </p:nvSpPr>
        <p:spPr>
          <a:xfrm>
            <a:off x="2533132" y="3200400"/>
            <a:ext cx="630606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í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hiệu dùng để thể hiện ranh giới của thành phố Hà Nội và các tinh lân cận là đường hình chữ i.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4"/>
            <a:ext cx="6792509" cy="3014764"/>
          </a:xfrm>
          <a:prstGeom prst="wedgeRoundRectCallout">
            <a:avLst>
              <a:gd name="adj1" fmla="val 47307"/>
              <a:gd name="adj2" fmla="val 8584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18144"/>
            <a:ext cx="66293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Kí hiệu bản đồ là phương tiện dùng để thể hiện toàn bộ hay một phần của các sự vật và hiện tượng địa lí.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Vì hệ thống các kí hiệu của bản đồ rất đa dạng nên khi đọc bản đồ, trước hết chúng ta cần đọc bảng chú giải để nắm được đầy đủ ý nghĩa của các kí hiệu sử dụng trên bản đồ.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Kí hiệu bản đồ và chú giải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kí hiệu bản đồ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 cho từng loại.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4440" y="1295400"/>
            <a:ext cx="44747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Kí hiệu điểm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như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sân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bay,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cảng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biển...</a:t>
            </a:r>
          </a:p>
          <a:p>
            <a:pPr algn="just"/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Kí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hiệu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như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đường ranh giới quốc gia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ranh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just"/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Kí hiệu diện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tích như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vùng trống lúa,...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loại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hiệu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 descr="Quan sát hình 14, hãy kể tên một số đối tượng địa lí được biểu hiện bằng các  loại kí hiệu: Điểm, đường và diện tích? Địa lí 6 trang 18 -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04940"/>
            <a:ext cx="3671291" cy="2993084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4"/>
            <a:ext cx="6792509" cy="3014764"/>
          </a:xfrm>
          <a:prstGeom prst="wedgeRoundRectCallout">
            <a:avLst>
              <a:gd name="adj1" fmla="val 47307"/>
              <a:gd name="adj2" fmla="val 8584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676400"/>
            <a:ext cx="66293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í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hiệu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thành ba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loạ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i: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Kí hiệu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dùng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để biểu hiện những sự vật, hiện tượng địa lí phân bố theo những điểm riêng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Kí hiệu đường: thường được dùng để biểu hiện các sự vật, hiện tượng địa lí phân bố theo chiều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Kí hiệu diện tích: thường được dùng để thể hiện các sự vật, hiện tượng địa lí phân bố theo diện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loại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k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í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hiệu bản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913</Words>
  <Application>Microsoft Office PowerPoint</Application>
  <PresentationFormat>On-screen Show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KÍ HIỆU VÀ CHÚ GIẢI TRÊN  MỘT SỐ BẢN ĐỒ THÔNG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DELL</cp:lastModifiedBy>
  <cp:revision>78</cp:revision>
  <dcterms:created xsi:type="dcterms:W3CDTF">2016-02-15T14:28:12Z</dcterms:created>
  <dcterms:modified xsi:type="dcterms:W3CDTF">2021-08-09T13:24:13Z</dcterms:modified>
</cp:coreProperties>
</file>