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sldIdLst>
    <p:sldId id="273" r:id="rId5"/>
    <p:sldId id="258" r:id="rId6"/>
    <p:sldId id="259" r:id="rId7"/>
    <p:sldId id="260" r:id="rId8"/>
    <p:sldId id="261" r:id="rId9"/>
    <p:sldId id="262" r:id="rId10"/>
    <p:sldId id="272" r:id="rId11"/>
    <p:sldId id="271" r:id="rId12"/>
    <p:sldId id="263" r:id="rId13"/>
    <p:sldId id="265" r:id="rId14"/>
    <p:sldId id="266" r:id="rId15"/>
    <p:sldId id="264" r:id="rId16"/>
    <p:sldId id="267" r:id="rId17"/>
    <p:sldId id="274" r:id="rId18"/>
    <p:sldId id="275" r:id="rId19"/>
    <p:sldId id="268" r:id="rId20"/>
    <p:sldId id="269" r:id="rId21"/>
    <p:sldId id="270"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4" d="100"/>
          <a:sy n="64" d="100"/>
        </p:scale>
        <p:origin x="6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74B369-BFB7-4C8D-952F-5DAC629B7EE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4C141-EABA-4810-9868-9EEC665F1737}"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774B369-BFB7-4C8D-952F-5DAC629B7EE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4C141-EABA-4810-9868-9EEC665F1737}"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774B369-BFB7-4C8D-952F-5DAC629B7EE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4C141-EABA-4810-9868-9EEC665F1737}"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noProof="1" smtClean="0"/>
              <a:t>Click to edit Master title style</a:t>
            </a:r>
            <a:endParaRPr lang="en-US" noProof="1"/>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1" smtClean="0"/>
              <a:t>Click to edit Master subtitle style</a:t>
            </a:r>
            <a:endParaRPr lang="en-US" noProof="1"/>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FF003491-A0E5-4397-AB63-155ED2AF1517}" type="slidenum">
              <a:rPr lang="en-US" smtClean="0">
                <a:solidFill>
                  <a:srgbClr val="000000"/>
                </a:solidFill>
              </a:rPr>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4" name="Date Placeholder 1027"/>
          <p:cNvSpPr>
            <a:spLocks noGrp="1"/>
          </p:cNvSpPr>
          <p:nvPr>
            <p:ph type="dt" sz="half" idx="10"/>
          </p:nvPr>
        </p:nvSpPr>
        <p:spPr/>
        <p:txBody>
          <a:bodyPr/>
          <a:lstStyle>
            <a:lvl1pPr>
              <a:defRPr/>
            </a:lvl1pPr>
          </a:lstStyle>
          <a:p>
            <a:pPr fontAlgn="base">
              <a:spcBef>
                <a:spcPct val="0"/>
              </a:spcBef>
              <a:spcAft>
                <a:spcPct val="0"/>
              </a:spcAft>
            </a:pPr>
            <a:fld id="{BB962C8B-B14F-4D97-AF65-F5344CB8AC3E}" type="datetime1">
              <a:rPr lang="en-US" smtClean="0">
                <a:solidFill>
                  <a:srgbClr val="000000"/>
                </a:solidFill>
              </a:rPr>
            </a:fld>
            <a:endParaRPr lang="en-US">
              <a:solidFill>
                <a:srgbClr val="000000"/>
              </a:solidFill>
            </a:endParaRPr>
          </a:p>
        </p:txBody>
      </p:sp>
      <p:sp>
        <p:nvSpPr>
          <p:cNvPr id="5" name="Footer Placeholder 1028"/>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1029"/>
          <p:cNvSpPr>
            <a:spLocks noGrp="1"/>
          </p:cNvSpPr>
          <p:nvPr>
            <p:ph type="sldNum" sz="quarter" idx="12"/>
          </p:nvPr>
        </p:nvSpPr>
        <p:spPr/>
        <p:txBody>
          <a:bodyPr/>
          <a:lstStyle>
            <a:lvl1pPr>
              <a:defRPr/>
            </a:lvl1pPr>
          </a:lstStyle>
          <a:p>
            <a:pPr fontAlgn="base">
              <a:spcBef>
                <a:spcPct val="0"/>
              </a:spcBef>
              <a:spcAft>
                <a:spcPct val="0"/>
              </a:spcAft>
            </a:pPr>
            <a:fld id="{63A98C34-8E19-4A54-B687-58AC5EDACEA7}" type="slidenum">
              <a:rPr lang="en-US" smtClean="0">
                <a:solidFill>
                  <a:srgbClr val="000000"/>
                </a:solidFill>
              </a:rPr>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4500"/>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831851" y="4589464"/>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1" smtClean="0"/>
              <a:t>Click to edit Master text styles</a:t>
            </a:r>
            <a:endParaRPr lang="en-US" noProof="1" smtClean="0"/>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E78A9997-FBAC-4452-8924-89D5BF567063}" type="slidenum">
              <a:rPr lang="en-US" smtClean="0">
                <a:solidFill>
                  <a:srgbClr val="000000"/>
                </a:solidFill>
              </a:rPr>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609600" y="1600201"/>
            <a:ext cx="5376672" cy="4525963"/>
          </a:xfrm>
        </p:spPr>
        <p:txBody>
          <a:body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4" name="Content Placeholder 3"/>
          <p:cNvSpPr>
            <a:spLocks noGrp="1"/>
          </p:cNvSpPr>
          <p:nvPr>
            <p:ph sz="half" idx="2"/>
          </p:nvPr>
        </p:nvSpPr>
        <p:spPr>
          <a:xfrm>
            <a:off x="6205728" y="1600201"/>
            <a:ext cx="5376672" cy="4525963"/>
          </a:xfrm>
        </p:spPr>
        <p:txBody>
          <a:body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91AB774E-ACB1-47DA-AD1D-FB4ADFB01C46}" type="slidenum">
              <a:rPr lang="en-US" smtClean="0">
                <a:solidFill>
                  <a:srgbClr val="000000"/>
                </a:solidFill>
              </a:rPr>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noProof="1" smtClean="0"/>
              <a:t>Click to edit Master title style</a:t>
            </a:r>
            <a:endParaRPr lang="en-US" noProof="1"/>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1" smtClean="0"/>
              <a:t>Click to edit Master text styles</a:t>
            </a:r>
            <a:endParaRPr lang="en-US" noProof="1" smtClean="0"/>
          </a:p>
        </p:txBody>
      </p:sp>
      <p:sp>
        <p:nvSpPr>
          <p:cNvPr id="4" name="Content Placeholder 3"/>
          <p:cNvSpPr>
            <a:spLocks noGrp="1"/>
          </p:cNvSpPr>
          <p:nvPr>
            <p:ph sz="half" idx="2"/>
          </p:nvPr>
        </p:nvSpPr>
        <p:spPr>
          <a:xfrm>
            <a:off x="839788" y="2505075"/>
            <a:ext cx="5157787" cy="3684588"/>
          </a:xfrm>
        </p:spPr>
        <p:txBody>
          <a:body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1" smtClean="0"/>
              <a:t>Click to edit Master text styles</a:t>
            </a:r>
            <a:endParaRPr lang="en-US" noProof="1" smtClean="0"/>
          </a:p>
        </p:txBody>
      </p:sp>
      <p:sp>
        <p:nvSpPr>
          <p:cNvPr id="6" name="Content Placeholder 5"/>
          <p:cNvSpPr>
            <a:spLocks noGrp="1"/>
          </p:cNvSpPr>
          <p:nvPr>
            <p:ph sz="quarter" idx="4"/>
          </p:nvPr>
        </p:nvSpPr>
        <p:spPr>
          <a:xfrm>
            <a:off x="6172201" y="2505075"/>
            <a:ext cx="5183188" cy="3684588"/>
          </a:xfrm>
        </p:spPr>
        <p:txBody>
          <a:body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7" name="Date Placeholder 6"/>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fontAlgn="base">
              <a:spcBef>
                <a:spcPct val="0"/>
              </a:spcBef>
              <a:spcAft>
                <a:spcPct val="0"/>
              </a:spcAft>
            </a:pPr>
            <a:fld id="{4D0B194F-4B4A-4122-9815-E9ED13F257AA}" type="slidenum">
              <a:rPr lang="en-US" smtClean="0">
                <a:solidFill>
                  <a:srgbClr val="000000"/>
                </a:solidFill>
              </a:rPr>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Date Placeholder 2"/>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fontAlgn="base">
              <a:spcBef>
                <a:spcPct val="0"/>
              </a:spcBef>
              <a:spcAft>
                <a:spcPct val="0"/>
              </a:spcAft>
            </a:pPr>
            <a:fld id="{C28FC4C3-5DDC-4997-A3AB-3AD21CF215E0}" type="slidenum">
              <a:rPr lang="en-US" smtClean="0">
                <a:solidFill>
                  <a:srgbClr val="000000"/>
                </a:solidFill>
              </a:rPr>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fontAlgn="base">
              <a:spcBef>
                <a:spcPct val="0"/>
              </a:spcBef>
              <a:spcAft>
                <a:spcPct val="0"/>
              </a:spcAft>
            </a:pPr>
            <a:fld id="{A1F1778A-C6CC-40AB-A282-6D83A4EBC95E}" type="slidenum">
              <a:rPr lang="en-US" smtClean="0">
                <a:solidFill>
                  <a:srgbClr val="000000"/>
                </a:solidFill>
              </a:rPr>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noProof="1" smtClean="0"/>
              <a:t>Click to edit Master title style</a:t>
            </a:r>
            <a:endParaRPr lang="en-US" noProof="1"/>
          </a:p>
        </p:txBody>
      </p:sp>
      <p:sp>
        <p:nvSpPr>
          <p:cNvPr id="3" name="Content Placeholder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smtClean="0"/>
              <a:t>Click to edit Master text styles</a:t>
            </a:r>
            <a:endParaRPr lang="en-US" noProof="1" smtClean="0"/>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2A1CBBF0-F0D4-403D-A8A4-36D8E0D49F4C}" type="slidenum">
              <a:rPr lang="en-US" smtClean="0">
                <a:solidFill>
                  <a:srgbClr val="000000"/>
                </a:solidFill>
              </a:rPr>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774B369-BFB7-4C8D-952F-5DAC629B7EE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4C141-EABA-4810-9868-9EEC665F1737}"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smtClean="0"/>
              <a:t>Click to edit Master text styles</a:t>
            </a:r>
            <a:endParaRPr lang="en-US" noProof="1" smtClean="0"/>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84C8E27C-DA2F-4418-AE10-178FA42CAC6C}" type="slidenum">
              <a:rPr lang="en-US" smtClean="0">
                <a:solidFill>
                  <a:srgbClr val="000000"/>
                </a:solidFill>
              </a:rPr>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9C11404-418D-4CA6-B4AD-1CD1133142D8}" type="slidenum">
              <a:rPr lang="en-US" smtClean="0">
                <a:solidFill>
                  <a:srgbClr val="000000"/>
                </a:solidFill>
              </a:rPr>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609600" y="274639"/>
            <a:ext cx="8070573" cy="5851525"/>
          </a:xfrm>
        </p:spPr>
        <p:txBody>
          <a:bodyPr vert="eaVert"/>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9AAF8296-A53F-4E7F-83A1-F0F0C23CF10B}" type="slidenum">
              <a:rPr lang="en-US" smtClean="0">
                <a:solidFill>
                  <a:srgbClr val="000000"/>
                </a:solidFill>
              </a:rPr>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noProof="1" smtClean="0"/>
              <a:t>Click to edit Master title style</a:t>
            </a:r>
            <a:endParaRPr lang="en-US" noProof="1"/>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1" smtClean="0"/>
              <a:t>Click to edit Master subtitle style</a:t>
            </a:r>
            <a:endParaRPr lang="en-US" noProof="1"/>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FF003491-A0E5-4397-AB63-155ED2AF1517}" type="slidenum">
              <a:rPr lang="en-US" smtClean="0">
                <a:solidFill>
                  <a:srgbClr val="000000"/>
                </a:solidFill>
              </a:rPr>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4" name="Date Placeholder 1027"/>
          <p:cNvSpPr>
            <a:spLocks noGrp="1"/>
          </p:cNvSpPr>
          <p:nvPr>
            <p:ph type="dt" sz="half" idx="10"/>
          </p:nvPr>
        </p:nvSpPr>
        <p:spPr/>
        <p:txBody>
          <a:bodyPr/>
          <a:lstStyle>
            <a:lvl1pPr>
              <a:defRPr/>
            </a:lvl1pPr>
          </a:lstStyle>
          <a:p>
            <a:pPr fontAlgn="base">
              <a:spcBef>
                <a:spcPct val="0"/>
              </a:spcBef>
              <a:spcAft>
                <a:spcPct val="0"/>
              </a:spcAft>
            </a:pPr>
            <a:fld id="{BB962C8B-B14F-4D97-AF65-F5344CB8AC3E}" type="datetime1">
              <a:rPr lang="en-US" smtClean="0">
                <a:solidFill>
                  <a:srgbClr val="000000"/>
                </a:solidFill>
              </a:rPr>
            </a:fld>
            <a:endParaRPr lang="en-US">
              <a:solidFill>
                <a:srgbClr val="000000"/>
              </a:solidFill>
            </a:endParaRPr>
          </a:p>
        </p:txBody>
      </p:sp>
      <p:sp>
        <p:nvSpPr>
          <p:cNvPr id="5" name="Footer Placeholder 1028"/>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1029"/>
          <p:cNvSpPr>
            <a:spLocks noGrp="1"/>
          </p:cNvSpPr>
          <p:nvPr>
            <p:ph type="sldNum" sz="quarter" idx="12"/>
          </p:nvPr>
        </p:nvSpPr>
        <p:spPr/>
        <p:txBody>
          <a:bodyPr/>
          <a:lstStyle>
            <a:lvl1pPr>
              <a:defRPr/>
            </a:lvl1pPr>
          </a:lstStyle>
          <a:p>
            <a:pPr fontAlgn="base">
              <a:spcBef>
                <a:spcPct val="0"/>
              </a:spcBef>
              <a:spcAft>
                <a:spcPct val="0"/>
              </a:spcAft>
            </a:pPr>
            <a:fld id="{63A98C34-8E19-4A54-B687-58AC5EDACEA7}" type="slidenum">
              <a:rPr lang="en-US" smtClean="0">
                <a:solidFill>
                  <a:srgbClr val="000000"/>
                </a:solidFill>
              </a:rPr>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4500"/>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831851" y="4589464"/>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1" smtClean="0"/>
              <a:t>Click to edit Master text styles</a:t>
            </a:r>
            <a:endParaRPr lang="en-US" noProof="1" smtClean="0"/>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E78A9997-FBAC-4452-8924-89D5BF567063}" type="slidenum">
              <a:rPr lang="en-US" smtClean="0">
                <a:solidFill>
                  <a:srgbClr val="000000"/>
                </a:solidFill>
              </a:rPr>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609600" y="1600201"/>
            <a:ext cx="5376672" cy="4525963"/>
          </a:xfrm>
        </p:spPr>
        <p:txBody>
          <a:body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4" name="Content Placeholder 3"/>
          <p:cNvSpPr>
            <a:spLocks noGrp="1"/>
          </p:cNvSpPr>
          <p:nvPr>
            <p:ph sz="half" idx="2"/>
          </p:nvPr>
        </p:nvSpPr>
        <p:spPr>
          <a:xfrm>
            <a:off x="6205728" y="1600201"/>
            <a:ext cx="5376672" cy="4525963"/>
          </a:xfrm>
        </p:spPr>
        <p:txBody>
          <a:body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91AB774E-ACB1-47DA-AD1D-FB4ADFB01C46}" type="slidenum">
              <a:rPr lang="en-US" smtClean="0">
                <a:solidFill>
                  <a:srgbClr val="000000"/>
                </a:solidFill>
              </a:rPr>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noProof="1" smtClean="0"/>
              <a:t>Click to edit Master title style</a:t>
            </a:r>
            <a:endParaRPr lang="en-US" noProof="1"/>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1" smtClean="0"/>
              <a:t>Click to edit Master text styles</a:t>
            </a:r>
            <a:endParaRPr lang="en-US" noProof="1" smtClean="0"/>
          </a:p>
        </p:txBody>
      </p:sp>
      <p:sp>
        <p:nvSpPr>
          <p:cNvPr id="4" name="Content Placeholder 3"/>
          <p:cNvSpPr>
            <a:spLocks noGrp="1"/>
          </p:cNvSpPr>
          <p:nvPr>
            <p:ph sz="half" idx="2"/>
          </p:nvPr>
        </p:nvSpPr>
        <p:spPr>
          <a:xfrm>
            <a:off x="839788" y="2505075"/>
            <a:ext cx="5157787" cy="3684588"/>
          </a:xfrm>
        </p:spPr>
        <p:txBody>
          <a:body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1" smtClean="0"/>
              <a:t>Click to edit Master text styles</a:t>
            </a:r>
            <a:endParaRPr lang="en-US" noProof="1" smtClean="0"/>
          </a:p>
        </p:txBody>
      </p:sp>
      <p:sp>
        <p:nvSpPr>
          <p:cNvPr id="6" name="Content Placeholder 5"/>
          <p:cNvSpPr>
            <a:spLocks noGrp="1"/>
          </p:cNvSpPr>
          <p:nvPr>
            <p:ph sz="quarter" idx="4"/>
          </p:nvPr>
        </p:nvSpPr>
        <p:spPr>
          <a:xfrm>
            <a:off x="6172201" y="2505075"/>
            <a:ext cx="5183188" cy="3684588"/>
          </a:xfrm>
        </p:spPr>
        <p:txBody>
          <a:body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7" name="Date Placeholder 6"/>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fontAlgn="base">
              <a:spcBef>
                <a:spcPct val="0"/>
              </a:spcBef>
              <a:spcAft>
                <a:spcPct val="0"/>
              </a:spcAft>
            </a:pPr>
            <a:fld id="{4D0B194F-4B4A-4122-9815-E9ED13F257AA}" type="slidenum">
              <a:rPr lang="en-US" smtClean="0">
                <a:solidFill>
                  <a:srgbClr val="000000"/>
                </a:solidFill>
              </a:rPr>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Date Placeholder 2"/>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fontAlgn="base">
              <a:spcBef>
                <a:spcPct val="0"/>
              </a:spcBef>
              <a:spcAft>
                <a:spcPct val="0"/>
              </a:spcAft>
            </a:pPr>
            <a:fld id="{C28FC4C3-5DDC-4997-A3AB-3AD21CF215E0}" type="slidenum">
              <a:rPr lang="en-US" smtClean="0">
                <a:solidFill>
                  <a:srgbClr val="000000"/>
                </a:solidFill>
              </a:rPr>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fontAlgn="base">
              <a:spcBef>
                <a:spcPct val="0"/>
              </a:spcBef>
              <a:spcAft>
                <a:spcPct val="0"/>
              </a:spcAft>
            </a:pPr>
            <a:fld id="{A1F1778A-C6CC-40AB-A282-6D83A4EBC95E}" type="slidenum">
              <a:rPr lang="en-US" smtClean="0">
                <a:solidFill>
                  <a:srgbClr val="000000"/>
                </a:solidFill>
              </a:rPr>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774B369-BFB7-4C8D-952F-5DAC629B7EE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4C141-EABA-4810-9868-9EEC665F1737}"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noProof="1" smtClean="0"/>
              <a:t>Click to edit Master title style</a:t>
            </a:r>
            <a:endParaRPr lang="en-US" noProof="1"/>
          </a:p>
        </p:txBody>
      </p:sp>
      <p:sp>
        <p:nvSpPr>
          <p:cNvPr id="3" name="Content Placeholder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smtClean="0"/>
              <a:t>Click to edit Master text styles</a:t>
            </a:r>
            <a:endParaRPr lang="en-US" noProof="1" smtClean="0"/>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2A1CBBF0-F0D4-403D-A8A4-36D8E0D49F4C}" type="slidenum">
              <a:rPr lang="en-US" smtClean="0">
                <a:solidFill>
                  <a:srgbClr val="000000"/>
                </a:solidFill>
              </a:rPr>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smtClean="0"/>
              <a:t>Click to edit Master text styles</a:t>
            </a:r>
            <a:endParaRPr lang="en-US" noProof="1" smtClean="0"/>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84C8E27C-DA2F-4418-AE10-178FA42CAC6C}" type="slidenum">
              <a:rPr lang="en-US" smtClean="0">
                <a:solidFill>
                  <a:srgbClr val="000000"/>
                </a:solidFill>
              </a:rPr>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9C11404-418D-4CA6-B4AD-1CD1133142D8}" type="slidenum">
              <a:rPr lang="en-US" smtClean="0">
                <a:solidFill>
                  <a:srgbClr val="000000"/>
                </a:solidFill>
              </a:rPr>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609600" y="274639"/>
            <a:ext cx="8070573" cy="5851525"/>
          </a:xfrm>
        </p:spPr>
        <p:txBody>
          <a:bodyPr vert="eaVert"/>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9AAF8296-A53F-4E7F-83A1-F0F0C23CF10B}" type="slidenum">
              <a:rPr lang="en-US" smtClean="0">
                <a:solidFill>
                  <a:srgbClr val="000000"/>
                </a:solidFill>
              </a:rPr>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774B369-BFB7-4C8D-952F-5DAC629B7EE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4C141-EABA-4810-9868-9EEC665F1737}"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774B369-BFB7-4C8D-952F-5DAC629B7EE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44C141-EABA-4810-9868-9EEC665F1737}"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74B369-BFB7-4C8D-952F-5DAC629B7EE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44C141-EABA-4810-9868-9EEC665F1737}"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4B369-BFB7-4C8D-952F-5DAC629B7EE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44C141-EABA-4810-9868-9EEC665F173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774B369-BFB7-4C8D-952F-5DAC629B7EE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4C141-EABA-4810-9868-9EEC665F1737}"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774B369-BFB7-4C8D-952F-5DAC629B7EE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4C141-EABA-4810-9868-9EEC665F1737}"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4B369-BFB7-4C8D-952F-5DAC629B7EEA}"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4C141-EABA-4810-9868-9EEC665F1737}"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1025"/>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endParaRPr lang="en-US" altLang="en-US" smtClean="0"/>
          </a:p>
        </p:txBody>
      </p:sp>
      <p:sp>
        <p:nvSpPr>
          <p:cNvPr id="1027" name="Text Placeholder 1026"/>
          <p:cNvSpPr>
            <a:spLocks noGrp="1" noChangeArrowheads="1"/>
          </p:cNvSpPr>
          <p:nvPr>
            <p:ph type="body" idx="9"/>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endParaRPr lang="en-US" altLang="en-US" smtClean="0"/>
          </a:p>
          <a:p>
            <a:pPr lvl="1"/>
            <a:r>
              <a:rPr lang="en-US" altLang="en-US" smtClean="0"/>
              <a:t>Second level</a:t>
            </a:r>
            <a:endParaRPr lang="en-US" altLang="en-US" smtClean="0"/>
          </a:p>
          <a:p>
            <a:pPr lvl="2"/>
            <a:r>
              <a:rPr lang="en-US" altLang="en-US" smtClean="0"/>
              <a:t>Third level</a:t>
            </a:r>
            <a:endParaRPr lang="en-US" altLang="en-US" smtClean="0"/>
          </a:p>
          <a:p>
            <a:pPr lvl="3"/>
            <a:r>
              <a:rPr lang="en-US" altLang="en-US" smtClean="0"/>
              <a:t>Fourth level</a:t>
            </a:r>
            <a:endParaRPr lang="en-US" altLang="en-US" smtClean="0"/>
          </a:p>
          <a:p>
            <a:pPr lvl="4"/>
            <a:r>
              <a:rPr lang="en-US" altLang="en-US" smtClean="0"/>
              <a:t>Fifth level</a:t>
            </a:r>
            <a:endParaRPr lang="en-US" altLang="en-US" smtClean="0"/>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noProof="1">
                <a:latin typeface="Arial" panose="020B0604020202020204" pitchFamily="34" charset="0"/>
              </a:defRPr>
            </a:lvl1pPr>
          </a:lstStyle>
          <a:p>
            <a:pPr fontAlgn="base">
              <a:spcBef>
                <a:spcPct val="0"/>
              </a:spcBef>
              <a:spcAft>
                <a:spcPct val="0"/>
              </a:spcAft>
            </a:pPr>
            <a:fld id="{BB962C8B-B14F-4D97-AF65-F5344CB8AC3E}" type="datetime1">
              <a:rPr lang="en-US" smtClean="0">
                <a:solidFill>
                  <a:srgbClr val="000000"/>
                </a:solidFill>
              </a:rPr>
            </a:fld>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noProof="1">
                <a:latin typeface="Arial" panose="020B0604020202020204" pitchFamily="34" charset="0"/>
              </a:defRPr>
            </a:lvl1pPr>
          </a:lstStyle>
          <a:p>
            <a:pPr fontAlgn="base">
              <a:spcBef>
                <a:spcPct val="0"/>
              </a:spcBef>
              <a:spcAft>
                <a:spcPct val="0"/>
              </a:spcAft>
            </a:pPr>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noProof="1">
                <a:latin typeface="Arial" panose="020B0604020202020204" pitchFamily="34" charset="0"/>
              </a:defRPr>
            </a:lvl1pPr>
          </a:lstStyle>
          <a:p>
            <a:pPr fontAlgn="base">
              <a:spcBef>
                <a:spcPct val="0"/>
              </a:spcBef>
              <a:spcAft>
                <a:spcPct val="0"/>
              </a:spcAft>
            </a:pPr>
            <a:fld id="{B4173B81-B390-444A-ACF9-25481E025097}" type="slidenum">
              <a:rPr lang="en-US" smtClean="0">
                <a:solidFill>
                  <a:srgbClr val="000000"/>
                </a:solidFill>
              </a:rPr>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1025"/>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endParaRPr lang="en-US" altLang="en-US" smtClean="0"/>
          </a:p>
        </p:txBody>
      </p:sp>
      <p:sp>
        <p:nvSpPr>
          <p:cNvPr id="1027" name="Text Placeholder 1026"/>
          <p:cNvSpPr>
            <a:spLocks noGrp="1" noChangeArrowheads="1"/>
          </p:cNvSpPr>
          <p:nvPr>
            <p:ph type="body" idx="9"/>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endParaRPr lang="en-US" altLang="en-US" smtClean="0"/>
          </a:p>
          <a:p>
            <a:pPr lvl="1"/>
            <a:r>
              <a:rPr lang="en-US" altLang="en-US" smtClean="0"/>
              <a:t>Second level</a:t>
            </a:r>
            <a:endParaRPr lang="en-US" altLang="en-US" smtClean="0"/>
          </a:p>
          <a:p>
            <a:pPr lvl="2"/>
            <a:r>
              <a:rPr lang="en-US" altLang="en-US" smtClean="0"/>
              <a:t>Third level</a:t>
            </a:r>
            <a:endParaRPr lang="en-US" altLang="en-US" smtClean="0"/>
          </a:p>
          <a:p>
            <a:pPr lvl="3"/>
            <a:r>
              <a:rPr lang="en-US" altLang="en-US" smtClean="0"/>
              <a:t>Fourth level</a:t>
            </a:r>
            <a:endParaRPr lang="en-US" altLang="en-US" smtClean="0"/>
          </a:p>
          <a:p>
            <a:pPr lvl="4"/>
            <a:r>
              <a:rPr lang="en-US" altLang="en-US" smtClean="0"/>
              <a:t>Fifth level</a:t>
            </a:r>
            <a:endParaRPr lang="en-US" altLang="en-US" smtClean="0"/>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noProof="1">
                <a:latin typeface="Arial" panose="020B0604020202020204" pitchFamily="34" charset="0"/>
              </a:defRPr>
            </a:lvl1pPr>
          </a:lstStyle>
          <a:p>
            <a:pPr fontAlgn="base">
              <a:spcBef>
                <a:spcPct val="0"/>
              </a:spcBef>
              <a:spcAft>
                <a:spcPct val="0"/>
              </a:spcAft>
            </a:pPr>
            <a:fld id="{BB962C8B-B14F-4D97-AF65-F5344CB8AC3E}" type="datetime1">
              <a:rPr lang="en-US" smtClean="0">
                <a:solidFill>
                  <a:srgbClr val="000000"/>
                </a:solidFill>
              </a:rPr>
            </a:fld>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noProof="1">
                <a:latin typeface="Arial" panose="020B0604020202020204" pitchFamily="34" charset="0"/>
              </a:defRPr>
            </a:lvl1pPr>
          </a:lstStyle>
          <a:p>
            <a:pPr fontAlgn="base">
              <a:spcBef>
                <a:spcPct val="0"/>
              </a:spcBef>
              <a:spcAft>
                <a:spcPct val="0"/>
              </a:spcAft>
            </a:pPr>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noProof="1">
                <a:latin typeface="Arial" panose="020B0604020202020204" pitchFamily="34" charset="0"/>
              </a:defRPr>
            </a:lvl1pPr>
          </a:lstStyle>
          <a:p>
            <a:pPr fontAlgn="base">
              <a:spcBef>
                <a:spcPct val="0"/>
              </a:spcBef>
              <a:spcAft>
                <a:spcPct val="0"/>
              </a:spcAft>
            </a:pPr>
            <a:fld id="{B4173B81-B390-444A-ACF9-25481E025097}" type="slidenum">
              <a:rPr lang="en-US" smtClean="0">
                <a:solidFill>
                  <a:srgbClr val="000000"/>
                </a:solidFill>
              </a:rPr>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1" Type="http://schemas.openxmlformats.org/officeDocument/2006/relationships/slideLayout" Target="../slideLayouts/slideLayout2.xml"/><Relationship Id="rId10" Type="http://schemas.openxmlformats.org/officeDocument/2006/relationships/image" Target="../media/image16.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5.png"/><Relationship Id="rId7" Type="http://schemas.openxmlformats.org/officeDocument/2006/relationships/oleObject" Target="../embeddings/oleObject4.bin"/><Relationship Id="rId6" Type="http://schemas.openxmlformats.org/officeDocument/2006/relationships/image" Target="../media/image4.png"/><Relationship Id="rId5" Type="http://schemas.openxmlformats.org/officeDocument/2006/relationships/oleObject" Target="../embeddings/oleObject3.bin"/><Relationship Id="rId4" Type="http://schemas.openxmlformats.org/officeDocument/2006/relationships/image" Target="../media/image3.png"/><Relationship Id="rId3" Type="http://schemas.openxmlformats.org/officeDocument/2006/relationships/oleObject" Target="../embeddings/oleObject2.bin"/><Relationship Id="rId2" Type="http://schemas.openxmlformats.org/officeDocument/2006/relationships/image" Target="../media/image2.png"/><Relationship Id="rId10" Type="http://schemas.openxmlformats.org/officeDocument/2006/relationships/vmlDrawing" Target="../drawings/vmlDrawing1.vml"/><Relationship Id="rId1"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716656" y="1622740"/>
            <a:ext cx="11170544" cy="3682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4224270" y="416641"/>
            <a:ext cx="6065950" cy="923970"/>
          </a:xfrm>
          <a:prstGeom prst="rect">
            <a:avLst/>
          </a:prstGeom>
        </p:spPr>
      </p:pic>
      <p:pic>
        <p:nvPicPr>
          <p:cNvPr id="13" name="Content Placeholder 12"/>
          <p:cNvPicPr>
            <a:picLocks noGrp="1" noChangeAspect="1"/>
          </p:cNvPicPr>
          <p:nvPr>
            <p:ph idx="1"/>
          </p:nvPr>
        </p:nvPicPr>
        <p:blipFill>
          <a:blip r:embed="rId2"/>
          <a:stretch>
            <a:fillRect/>
          </a:stretch>
        </p:blipFill>
        <p:spPr>
          <a:xfrm>
            <a:off x="6123031" y="2215166"/>
            <a:ext cx="2854740" cy="3806320"/>
          </a:xfrm>
          <a:prstGeom prst="rect">
            <a:avLst/>
          </a:prstGeom>
        </p:spPr>
      </p:pic>
      <p:pic>
        <p:nvPicPr>
          <p:cNvPr id="4" name="Picture 3"/>
          <p:cNvPicPr>
            <a:picLocks noChangeAspect="1"/>
          </p:cNvPicPr>
          <p:nvPr/>
        </p:nvPicPr>
        <p:blipFill>
          <a:blip r:embed="rId3"/>
          <a:stretch>
            <a:fillRect/>
          </a:stretch>
        </p:blipFill>
        <p:spPr>
          <a:xfrm>
            <a:off x="1043121" y="546145"/>
            <a:ext cx="2352675" cy="742950"/>
          </a:xfrm>
          <a:prstGeom prst="rect">
            <a:avLst/>
          </a:prstGeom>
        </p:spPr>
      </p:pic>
      <p:pic>
        <p:nvPicPr>
          <p:cNvPr id="7" name="Picture 6"/>
          <p:cNvPicPr>
            <a:picLocks noChangeAspect="1"/>
          </p:cNvPicPr>
          <p:nvPr/>
        </p:nvPicPr>
        <p:blipFill>
          <a:blip r:embed="rId4"/>
          <a:stretch>
            <a:fillRect/>
          </a:stretch>
        </p:blipFill>
        <p:spPr>
          <a:xfrm>
            <a:off x="414303" y="2200216"/>
            <a:ext cx="2511448" cy="3821270"/>
          </a:xfrm>
          <a:prstGeom prst="rect">
            <a:avLst/>
          </a:prstGeom>
        </p:spPr>
      </p:pic>
      <p:pic>
        <p:nvPicPr>
          <p:cNvPr id="8" name="Picture 7"/>
          <p:cNvPicPr>
            <a:picLocks noChangeAspect="1"/>
          </p:cNvPicPr>
          <p:nvPr/>
        </p:nvPicPr>
        <p:blipFill>
          <a:blip r:embed="rId5"/>
          <a:stretch>
            <a:fillRect/>
          </a:stretch>
        </p:blipFill>
        <p:spPr>
          <a:xfrm>
            <a:off x="3124936" y="2215166"/>
            <a:ext cx="2842274" cy="3806320"/>
          </a:xfrm>
          <a:prstGeom prst="rect">
            <a:avLst/>
          </a:prstGeom>
        </p:spPr>
      </p:pic>
      <p:pic>
        <p:nvPicPr>
          <p:cNvPr id="9" name="Picture 8"/>
          <p:cNvPicPr>
            <a:picLocks noChangeAspect="1"/>
          </p:cNvPicPr>
          <p:nvPr/>
        </p:nvPicPr>
        <p:blipFill>
          <a:blip r:embed="rId6"/>
          <a:stretch>
            <a:fillRect/>
          </a:stretch>
        </p:blipFill>
        <p:spPr>
          <a:xfrm>
            <a:off x="887401" y="6176963"/>
            <a:ext cx="2038350" cy="542925"/>
          </a:xfrm>
          <a:prstGeom prst="rect">
            <a:avLst/>
          </a:prstGeom>
        </p:spPr>
      </p:pic>
      <p:pic>
        <p:nvPicPr>
          <p:cNvPr id="10" name="Picture 9"/>
          <p:cNvPicPr>
            <a:picLocks noChangeAspect="1"/>
          </p:cNvPicPr>
          <p:nvPr/>
        </p:nvPicPr>
        <p:blipFill>
          <a:blip r:embed="rId7"/>
          <a:stretch>
            <a:fillRect/>
          </a:stretch>
        </p:blipFill>
        <p:spPr>
          <a:xfrm>
            <a:off x="3498525" y="6239577"/>
            <a:ext cx="2352675" cy="342900"/>
          </a:xfrm>
          <a:prstGeom prst="rect">
            <a:avLst/>
          </a:prstGeom>
        </p:spPr>
      </p:pic>
      <p:pic>
        <p:nvPicPr>
          <p:cNvPr id="11" name="Picture 10"/>
          <p:cNvPicPr>
            <a:picLocks noChangeAspect="1"/>
          </p:cNvPicPr>
          <p:nvPr/>
        </p:nvPicPr>
        <p:blipFill>
          <a:blip r:embed="rId8"/>
          <a:stretch>
            <a:fillRect/>
          </a:stretch>
        </p:blipFill>
        <p:spPr>
          <a:xfrm>
            <a:off x="7007851" y="6239577"/>
            <a:ext cx="1009650" cy="257175"/>
          </a:xfrm>
          <a:prstGeom prst="rect">
            <a:avLst/>
          </a:prstGeom>
        </p:spPr>
      </p:pic>
      <p:pic>
        <p:nvPicPr>
          <p:cNvPr id="12" name="Picture 11"/>
          <p:cNvPicPr>
            <a:picLocks noChangeAspect="1"/>
          </p:cNvPicPr>
          <p:nvPr/>
        </p:nvPicPr>
        <p:blipFill>
          <a:blip r:embed="rId9"/>
          <a:stretch>
            <a:fillRect/>
          </a:stretch>
        </p:blipFill>
        <p:spPr>
          <a:xfrm>
            <a:off x="9502064" y="6239577"/>
            <a:ext cx="2228850" cy="276225"/>
          </a:xfrm>
          <a:prstGeom prst="rect">
            <a:avLst/>
          </a:prstGeom>
        </p:spPr>
      </p:pic>
      <p:pic>
        <p:nvPicPr>
          <p:cNvPr id="14" name="Picture 13"/>
          <p:cNvPicPr>
            <a:picLocks noChangeAspect="1"/>
          </p:cNvPicPr>
          <p:nvPr/>
        </p:nvPicPr>
        <p:blipFill>
          <a:blip r:embed="rId10"/>
          <a:stretch>
            <a:fillRect/>
          </a:stretch>
        </p:blipFill>
        <p:spPr>
          <a:xfrm>
            <a:off x="9120025" y="2215166"/>
            <a:ext cx="2895964" cy="36743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1"/>
          <a:stretch>
            <a:fillRect/>
          </a:stretch>
        </p:blipFill>
        <p:spPr>
          <a:xfrm>
            <a:off x="540913" y="618187"/>
            <a:ext cx="10599312" cy="53189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8301"/>
          </a:xfrm>
        </p:spPr>
        <p:txBody>
          <a:bodyPr/>
          <a:lstStyle/>
          <a:p>
            <a:r>
              <a:rPr lang="en-US" dirty="0" smtClean="0">
                <a:latin typeface="Times New Roman" panose="02020603050405020304" pitchFamily="18" charset="0"/>
                <a:cs typeface="Times New Roman" panose="02020603050405020304" pitchFamily="18" charset="0"/>
              </a:rPr>
              <a:t>Tham khảo một số khẩu hiệu, biểu ngữ</a:t>
            </a:r>
            <a:endParaRPr lang="en-US"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1"/>
          <a:stretch>
            <a:fillRect/>
          </a:stretch>
        </p:blipFill>
        <p:spPr>
          <a:xfrm>
            <a:off x="4769656" y="1570382"/>
            <a:ext cx="3395550" cy="5029061"/>
          </a:xfrm>
          <a:prstGeom prst="rect">
            <a:avLst/>
          </a:prstGeom>
        </p:spPr>
      </p:pic>
      <p:pic>
        <p:nvPicPr>
          <p:cNvPr id="4" name="Picture 3"/>
          <p:cNvPicPr>
            <a:picLocks noChangeAspect="1"/>
          </p:cNvPicPr>
          <p:nvPr/>
        </p:nvPicPr>
        <p:blipFill>
          <a:blip r:embed="rId2"/>
          <a:stretch>
            <a:fillRect/>
          </a:stretch>
        </p:blipFill>
        <p:spPr>
          <a:xfrm>
            <a:off x="695459" y="1421296"/>
            <a:ext cx="3721994" cy="5178148"/>
          </a:xfrm>
          <a:prstGeom prst="rect">
            <a:avLst/>
          </a:prstGeom>
        </p:spPr>
      </p:pic>
      <p:pic>
        <p:nvPicPr>
          <p:cNvPr id="6" name="Picture 5"/>
          <p:cNvPicPr>
            <a:picLocks noChangeAspect="1"/>
          </p:cNvPicPr>
          <p:nvPr/>
        </p:nvPicPr>
        <p:blipFill>
          <a:blip r:embed="rId3"/>
          <a:stretch>
            <a:fillRect/>
          </a:stretch>
        </p:blipFill>
        <p:spPr>
          <a:xfrm>
            <a:off x="8615966" y="1351722"/>
            <a:ext cx="3033156" cy="49694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1"/>
          <a:stretch>
            <a:fillRect/>
          </a:stretch>
        </p:blipFill>
        <p:spPr>
          <a:xfrm>
            <a:off x="6081831" y="1209952"/>
            <a:ext cx="4769082" cy="4696272"/>
          </a:xfrm>
          <a:prstGeom prst="rect">
            <a:avLst/>
          </a:prstGeom>
        </p:spPr>
      </p:pic>
      <p:pic>
        <p:nvPicPr>
          <p:cNvPr id="4" name="Picture 3"/>
          <p:cNvPicPr>
            <a:picLocks noChangeAspect="1"/>
          </p:cNvPicPr>
          <p:nvPr/>
        </p:nvPicPr>
        <p:blipFill>
          <a:blip r:embed="rId2"/>
          <a:stretch>
            <a:fillRect/>
          </a:stretch>
        </p:blipFill>
        <p:spPr>
          <a:xfrm>
            <a:off x="1393854" y="1135632"/>
            <a:ext cx="4456090" cy="48623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19458" name="Picture 215046" descr="khiệ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06284"/>
            <a:ext cx="8001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15047" descr="hkhieeu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568684"/>
            <a:ext cx="4953000" cy="10668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215048" descr="khẩu hiệu độc lậ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282684"/>
            <a:ext cx="2667000" cy="15240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62" name="Picture 215050" descr="khẩu hiệu chữ nhậ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282684"/>
            <a:ext cx="1981200" cy="327660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052" name="Rectangles 215051"/>
          <p:cNvSpPr>
            <a:spLocks noChangeArrowheads="1"/>
          </p:cNvSpPr>
          <p:nvPr/>
        </p:nvSpPr>
        <p:spPr bwMode="auto">
          <a:xfrm>
            <a:off x="8763000" y="3276601"/>
            <a:ext cx="609600"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800" b="1">
                <a:solidFill>
                  <a:srgbClr val="000000"/>
                </a:solidFill>
                <a:latin typeface="Times New Roman" panose="02020603050405020304" pitchFamily="18" charset="0"/>
              </a:rPr>
              <a:t>4</a:t>
            </a:r>
            <a:endParaRPr lang="vi-VN" altLang="en-US" sz="2800" b="1">
              <a:solidFill>
                <a:srgbClr val="000000"/>
              </a:solidFill>
              <a:latin typeface="Times New Roman" panose="02020603050405020304" pitchFamily="18" charset="0"/>
            </a:endParaRPr>
          </a:p>
        </p:txBody>
      </p:sp>
      <p:sp>
        <p:nvSpPr>
          <p:cNvPr id="215054" name="Rectangles 215053"/>
          <p:cNvSpPr>
            <a:spLocks noChangeArrowheads="1"/>
          </p:cNvSpPr>
          <p:nvPr/>
        </p:nvSpPr>
        <p:spPr bwMode="auto">
          <a:xfrm>
            <a:off x="6096000" y="3352801"/>
            <a:ext cx="609600"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800" b="1">
                <a:solidFill>
                  <a:srgbClr val="000000"/>
                </a:solidFill>
                <a:latin typeface="Times New Roman" panose="02020603050405020304" pitchFamily="18" charset="0"/>
              </a:rPr>
              <a:t>3</a:t>
            </a:r>
            <a:endParaRPr lang="vi-VN" altLang="en-US" sz="2800" b="1">
              <a:solidFill>
                <a:srgbClr val="000000"/>
              </a:solidFill>
              <a:latin typeface="Times New Roman" panose="02020603050405020304" pitchFamily="18" charset="0"/>
            </a:endParaRPr>
          </a:p>
        </p:txBody>
      </p:sp>
      <p:sp>
        <p:nvSpPr>
          <p:cNvPr id="215055" name="Rectangles 215054"/>
          <p:cNvSpPr>
            <a:spLocks noChangeArrowheads="1"/>
          </p:cNvSpPr>
          <p:nvPr/>
        </p:nvSpPr>
        <p:spPr bwMode="auto">
          <a:xfrm>
            <a:off x="3200400" y="5181601"/>
            <a:ext cx="457200"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800" b="1">
                <a:solidFill>
                  <a:srgbClr val="000000"/>
                </a:solidFill>
                <a:latin typeface="Times New Roman" panose="02020603050405020304" pitchFamily="18" charset="0"/>
              </a:rPr>
              <a:t>2</a:t>
            </a:r>
            <a:endParaRPr lang="vi-VN" altLang="en-US" sz="2800" b="1">
              <a:solidFill>
                <a:srgbClr val="000000"/>
              </a:solidFill>
              <a:latin typeface="Times New Roman" panose="02020603050405020304" pitchFamily="18" charset="0"/>
            </a:endParaRPr>
          </a:p>
        </p:txBody>
      </p:sp>
      <p:sp>
        <p:nvSpPr>
          <p:cNvPr id="215056" name="Rectangles 215055"/>
          <p:cNvSpPr>
            <a:spLocks noChangeArrowheads="1"/>
          </p:cNvSpPr>
          <p:nvPr/>
        </p:nvSpPr>
        <p:spPr bwMode="auto">
          <a:xfrm>
            <a:off x="7086600" y="5257801"/>
            <a:ext cx="609600"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800" b="1">
                <a:solidFill>
                  <a:srgbClr val="000000"/>
                </a:solidFill>
                <a:latin typeface="Times New Roman" panose="02020603050405020304" pitchFamily="18" charset="0"/>
              </a:rPr>
              <a:t>5</a:t>
            </a:r>
            <a:endParaRPr lang="vi-VN" altLang="en-US" sz="2800" b="1">
              <a:solidFill>
                <a:srgbClr val="000000"/>
              </a:solidFill>
              <a:latin typeface="Times New Roman" panose="02020603050405020304" pitchFamily="18" charset="0"/>
            </a:endParaRPr>
          </a:p>
        </p:txBody>
      </p:sp>
      <p:sp>
        <p:nvSpPr>
          <p:cNvPr id="215067" name="Rectangles 215066"/>
          <p:cNvSpPr>
            <a:spLocks noChangeArrowheads="1"/>
          </p:cNvSpPr>
          <p:nvPr/>
        </p:nvSpPr>
        <p:spPr bwMode="auto">
          <a:xfrm>
            <a:off x="6172200" y="1"/>
            <a:ext cx="457200"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800" b="1">
                <a:solidFill>
                  <a:srgbClr val="000000"/>
                </a:solidFill>
                <a:latin typeface="Times New Roman" panose="02020603050405020304" pitchFamily="18" charset="0"/>
              </a:rPr>
              <a:t>1</a:t>
            </a:r>
            <a:endParaRPr lang="vi-VN" altLang="en-US" sz="2800" b="1">
              <a:solidFill>
                <a:srgbClr val="000000"/>
              </a:solidFill>
              <a:latin typeface="Times New Roman" panose="02020603050405020304" pitchFamily="18" charset="0"/>
            </a:endParaRPr>
          </a:p>
        </p:txBody>
      </p:sp>
      <p:sp>
        <p:nvSpPr>
          <p:cNvPr id="215068" name="Rectangles 215067"/>
          <p:cNvSpPr>
            <a:spLocks noChangeArrowheads="1"/>
          </p:cNvSpPr>
          <p:nvPr/>
        </p:nvSpPr>
        <p:spPr bwMode="auto">
          <a:xfrm>
            <a:off x="5562600" y="606285"/>
            <a:ext cx="1905000"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800" b="1">
                <a:solidFill>
                  <a:srgbClr val="000000"/>
                </a:solidFill>
                <a:latin typeface="Times New Roman" panose="02020603050405020304" pitchFamily="18" charset="0"/>
              </a:rPr>
              <a:t>Băng dài</a:t>
            </a:r>
            <a:endParaRPr lang="vi-VN" altLang="en-US" sz="2800" b="1">
              <a:solidFill>
                <a:srgbClr val="000000"/>
              </a:solidFill>
              <a:latin typeface="Times New Roman" panose="02020603050405020304" pitchFamily="18" charset="0"/>
            </a:endParaRPr>
          </a:p>
        </p:txBody>
      </p:sp>
      <p:sp>
        <p:nvSpPr>
          <p:cNvPr id="215069" name="Rectangles 215068"/>
          <p:cNvSpPr>
            <a:spLocks noChangeArrowheads="1"/>
          </p:cNvSpPr>
          <p:nvPr/>
        </p:nvSpPr>
        <p:spPr bwMode="auto">
          <a:xfrm>
            <a:off x="1828800" y="5635484"/>
            <a:ext cx="2819400"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400" b="1">
                <a:solidFill>
                  <a:srgbClr val="000000"/>
                </a:solidFill>
                <a:latin typeface="Times New Roman" panose="02020603050405020304" pitchFamily="18" charset="0"/>
              </a:rPr>
              <a:t>Chữ nhật đứng</a:t>
            </a:r>
            <a:endParaRPr lang="vi-VN" altLang="en-US" sz="2400" b="1">
              <a:solidFill>
                <a:srgbClr val="000000"/>
              </a:solidFill>
              <a:latin typeface="Times New Roman" panose="02020603050405020304" pitchFamily="18" charset="0"/>
            </a:endParaRPr>
          </a:p>
        </p:txBody>
      </p:sp>
      <p:sp>
        <p:nvSpPr>
          <p:cNvPr id="215070" name="Rectangles 215069"/>
          <p:cNvSpPr>
            <a:spLocks noChangeArrowheads="1"/>
          </p:cNvSpPr>
          <p:nvPr/>
        </p:nvSpPr>
        <p:spPr bwMode="auto">
          <a:xfrm>
            <a:off x="4419600" y="3806684"/>
            <a:ext cx="3429000"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400" b="1">
                <a:solidFill>
                  <a:srgbClr val="000000"/>
                </a:solidFill>
                <a:latin typeface="Times New Roman" panose="02020603050405020304" pitchFamily="18" charset="0"/>
              </a:rPr>
              <a:t>Chữ nhật ngang</a:t>
            </a:r>
            <a:endParaRPr lang="vi-VN" altLang="en-US" sz="2400" b="1">
              <a:solidFill>
                <a:srgbClr val="000000"/>
              </a:solidFill>
              <a:latin typeface="Times New Roman" panose="02020603050405020304" pitchFamily="18" charset="0"/>
            </a:endParaRPr>
          </a:p>
        </p:txBody>
      </p:sp>
      <p:sp>
        <p:nvSpPr>
          <p:cNvPr id="215071" name="Rectangles 215070"/>
          <p:cNvSpPr>
            <a:spLocks noChangeArrowheads="1"/>
          </p:cNvSpPr>
          <p:nvPr/>
        </p:nvSpPr>
        <p:spPr bwMode="auto">
          <a:xfrm>
            <a:off x="7696200" y="3882884"/>
            <a:ext cx="2819400"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400" b="1">
                <a:solidFill>
                  <a:srgbClr val="000000"/>
                </a:solidFill>
                <a:latin typeface="Times New Roman" panose="02020603050405020304" pitchFamily="18" charset="0"/>
              </a:rPr>
              <a:t>Mảng vuông</a:t>
            </a:r>
            <a:endParaRPr lang="vi-VN" altLang="en-US" sz="2400" b="1">
              <a:solidFill>
                <a:srgbClr val="000000"/>
              </a:solidFill>
              <a:latin typeface="Times New Roman" panose="02020603050405020304" pitchFamily="18" charset="0"/>
            </a:endParaRPr>
          </a:p>
        </p:txBody>
      </p:sp>
      <p:sp>
        <p:nvSpPr>
          <p:cNvPr id="215072" name="Rectangles 215071"/>
          <p:cNvSpPr>
            <a:spLocks noChangeArrowheads="1"/>
          </p:cNvSpPr>
          <p:nvPr/>
        </p:nvSpPr>
        <p:spPr bwMode="auto">
          <a:xfrm>
            <a:off x="5181600" y="5711684"/>
            <a:ext cx="4572000"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400" b="1">
                <a:solidFill>
                  <a:srgbClr val="000000"/>
                </a:solidFill>
                <a:latin typeface="Times New Roman" panose="02020603050405020304" pitchFamily="18" charset="0"/>
              </a:rPr>
              <a:t>Chữ nhật ngang</a:t>
            </a:r>
            <a:endParaRPr lang="vi-VN" altLang="en-US" sz="2400" b="1">
              <a:solidFill>
                <a:srgbClr val="000000"/>
              </a:solidFill>
              <a:latin typeface="Times New Roman" panose="02020603050405020304" pitchFamily="18" charset="0"/>
            </a:endParaRPr>
          </a:p>
        </p:txBody>
      </p:sp>
      <p:pic>
        <p:nvPicPr>
          <p:cNvPr id="19473" name="Picture 215072" descr="khẩu hiệu chữ nhật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2282684"/>
            <a:ext cx="1676400" cy="1524000"/>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6" fill="hold" grpId="0" nodeType="clickEffect">
                                  <p:stCondLst>
                                    <p:cond delay="0"/>
                                  </p:stCondLst>
                                  <p:childTnLst>
                                    <p:animEffect transition="out" filter="barn(inHorizontal)">
                                      <p:cBhvr>
                                        <p:cTn id="6" dur="500"/>
                                        <p:tgtEl>
                                          <p:spTgt spid="215067"/>
                                        </p:tgtEl>
                                      </p:cBhvr>
                                    </p:animEffect>
                                    <p:set>
                                      <p:cBhvr>
                                        <p:cTn id="7" dur="1" fill="hold">
                                          <p:stCondLst>
                                            <p:cond delay="499"/>
                                          </p:stCondLst>
                                        </p:cTn>
                                        <p:tgtEl>
                                          <p:spTgt spid="215067"/>
                                        </p:tgtEl>
                                        <p:attrNameLst>
                                          <p:attrName>style.visibility</p:attrName>
                                        </p:attrNameLst>
                                      </p:cBhvr>
                                      <p:to>
                                        <p:strVal val="hidden"/>
                                      </p:to>
                                    </p:set>
                                  </p:childTnLst>
                                </p:cTn>
                              </p:par>
                              <p:par>
                                <p:cTn id="8" presetID="16" presetClass="exit" presetSubtype="26" fill="hold" grpId="0" nodeType="withEffect">
                                  <p:stCondLst>
                                    <p:cond delay="0"/>
                                  </p:stCondLst>
                                  <p:childTnLst>
                                    <p:animEffect transition="out" filter="barn(inHorizontal)">
                                      <p:cBhvr>
                                        <p:cTn id="9" dur="500"/>
                                        <p:tgtEl>
                                          <p:spTgt spid="215054"/>
                                        </p:tgtEl>
                                      </p:cBhvr>
                                    </p:animEffect>
                                    <p:set>
                                      <p:cBhvr>
                                        <p:cTn id="10" dur="1" fill="hold">
                                          <p:stCondLst>
                                            <p:cond delay="499"/>
                                          </p:stCondLst>
                                        </p:cTn>
                                        <p:tgtEl>
                                          <p:spTgt spid="215054"/>
                                        </p:tgtEl>
                                        <p:attrNameLst>
                                          <p:attrName>style.visibility</p:attrName>
                                        </p:attrNameLst>
                                      </p:cBhvr>
                                      <p:to>
                                        <p:strVal val="hidden"/>
                                      </p:to>
                                    </p:set>
                                  </p:childTnLst>
                                </p:cTn>
                              </p:par>
                              <p:par>
                                <p:cTn id="11" presetID="16" presetClass="exit" presetSubtype="26" fill="hold" grpId="0" nodeType="withEffect">
                                  <p:stCondLst>
                                    <p:cond delay="0"/>
                                  </p:stCondLst>
                                  <p:childTnLst>
                                    <p:animEffect transition="out" filter="barn(inHorizontal)">
                                      <p:cBhvr>
                                        <p:cTn id="12" dur="500"/>
                                        <p:tgtEl>
                                          <p:spTgt spid="215052"/>
                                        </p:tgtEl>
                                      </p:cBhvr>
                                    </p:animEffect>
                                    <p:set>
                                      <p:cBhvr>
                                        <p:cTn id="13" dur="1" fill="hold">
                                          <p:stCondLst>
                                            <p:cond delay="499"/>
                                          </p:stCondLst>
                                        </p:cTn>
                                        <p:tgtEl>
                                          <p:spTgt spid="215052"/>
                                        </p:tgtEl>
                                        <p:attrNameLst>
                                          <p:attrName>style.visibility</p:attrName>
                                        </p:attrNameLst>
                                      </p:cBhvr>
                                      <p:to>
                                        <p:strVal val="hidden"/>
                                      </p:to>
                                    </p:set>
                                  </p:childTnLst>
                                </p:cTn>
                              </p:par>
                              <p:par>
                                <p:cTn id="14" presetID="16" presetClass="exit" presetSubtype="26" fill="hold" grpId="0" nodeType="withEffect">
                                  <p:stCondLst>
                                    <p:cond delay="0"/>
                                  </p:stCondLst>
                                  <p:childTnLst>
                                    <p:animEffect transition="out" filter="barn(inHorizontal)">
                                      <p:cBhvr>
                                        <p:cTn id="15" dur="500"/>
                                        <p:tgtEl>
                                          <p:spTgt spid="215055"/>
                                        </p:tgtEl>
                                      </p:cBhvr>
                                    </p:animEffect>
                                    <p:set>
                                      <p:cBhvr>
                                        <p:cTn id="16" dur="1" fill="hold">
                                          <p:stCondLst>
                                            <p:cond delay="499"/>
                                          </p:stCondLst>
                                        </p:cTn>
                                        <p:tgtEl>
                                          <p:spTgt spid="215055"/>
                                        </p:tgtEl>
                                        <p:attrNameLst>
                                          <p:attrName>style.visibility</p:attrName>
                                        </p:attrNameLst>
                                      </p:cBhvr>
                                      <p:to>
                                        <p:strVal val="hidden"/>
                                      </p:to>
                                    </p:set>
                                  </p:childTnLst>
                                </p:cTn>
                              </p:par>
                              <p:par>
                                <p:cTn id="17" presetID="16" presetClass="exit" presetSubtype="26" fill="hold" grpId="0" nodeType="withEffect">
                                  <p:stCondLst>
                                    <p:cond delay="0"/>
                                  </p:stCondLst>
                                  <p:childTnLst>
                                    <p:animEffect transition="out" filter="barn(inHorizontal)">
                                      <p:cBhvr>
                                        <p:cTn id="18" dur="500"/>
                                        <p:tgtEl>
                                          <p:spTgt spid="215056"/>
                                        </p:tgtEl>
                                      </p:cBhvr>
                                    </p:animEffect>
                                    <p:set>
                                      <p:cBhvr>
                                        <p:cTn id="19" dur="1" fill="hold">
                                          <p:stCondLst>
                                            <p:cond delay="499"/>
                                          </p:stCondLst>
                                        </p:cTn>
                                        <p:tgtEl>
                                          <p:spTgt spid="21505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215068"/>
                                        </p:tgtEl>
                                        <p:attrNameLst>
                                          <p:attrName>style.visibility</p:attrName>
                                        </p:attrNameLst>
                                      </p:cBhvr>
                                      <p:to>
                                        <p:strVal val="visible"/>
                                      </p:to>
                                    </p:set>
                                    <p:animEffect transition="in" filter="strips(downLeft)">
                                      <p:cBhvr>
                                        <p:cTn id="24" dur="500"/>
                                        <p:tgtEl>
                                          <p:spTgt spid="215068"/>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215069"/>
                                        </p:tgtEl>
                                        <p:attrNameLst>
                                          <p:attrName>style.visibility</p:attrName>
                                        </p:attrNameLst>
                                      </p:cBhvr>
                                      <p:to>
                                        <p:strVal val="visible"/>
                                      </p:to>
                                    </p:set>
                                    <p:animEffect transition="in" filter="strips(downLeft)">
                                      <p:cBhvr>
                                        <p:cTn id="27" dur="500"/>
                                        <p:tgtEl>
                                          <p:spTgt spid="215069"/>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215070"/>
                                        </p:tgtEl>
                                        <p:attrNameLst>
                                          <p:attrName>style.visibility</p:attrName>
                                        </p:attrNameLst>
                                      </p:cBhvr>
                                      <p:to>
                                        <p:strVal val="visible"/>
                                      </p:to>
                                    </p:set>
                                    <p:animEffect transition="in" filter="strips(downLeft)">
                                      <p:cBhvr>
                                        <p:cTn id="30" dur="500"/>
                                        <p:tgtEl>
                                          <p:spTgt spid="215070"/>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215071"/>
                                        </p:tgtEl>
                                        <p:attrNameLst>
                                          <p:attrName>style.visibility</p:attrName>
                                        </p:attrNameLst>
                                      </p:cBhvr>
                                      <p:to>
                                        <p:strVal val="visible"/>
                                      </p:to>
                                    </p:set>
                                    <p:animEffect transition="in" filter="strips(downLeft)">
                                      <p:cBhvr>
                                        <p:cTn id="33" dur="500"/>
                                        <p:tgtEl>
                                          <p:spTgt spid="215071"/>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215072"/>
                                        </p:tgtEl>
                                        <p:attrNameLst>
                                          <p:attrName>style.visibility</p:attrName>
                                        </p:attrNameLst>
                                      </p:cBhvr>
                                      <p:to>
                                        <p:strVal val="visible"/>
                                      </p:to>
                                    </p:set>
                                    <p:animEffect transition="in" filter="strips(downLeft)">
                                      <p:cBhvr>
                                        <p:cTn id="36" dur="500"/>
                                        <p:tgtEl>
                                          <p:spTgt spid="215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2" grpId="0" animBg="1"/>
      <p:bldP spid="215054" grpId="0" animBg="1"/>
      <p:bldP spid="215055" grpId="0" animBg="1"/>
      <p:bldP spid="215056" grpId="0" animBg="1"/>
      <p:bldP spid="215067" grpId="0" animBg="1"/>
      <p:bldP spid="215068" grpId="0" animBg="1"/>
      <p:bldP spid="215069" grpId="0" animBg="1"/>
      <p:bldP spid="215070" grpId="0" animBg="1"/>
      <p:bldP spid="215071" grpId="0" animBg="1"/>
      <p:bldP spid="2150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33794" name="Picture 244748" descr="khẩu hiệu đ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57200"/>
            <a:ext cx="7772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44749" descr="khẩu hiệu gioa thô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819400"/>
            <a:ext cx="32194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44750" descr="khẩu hiệu giao thông h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743200"/>
            <a:ext cx="3581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84594" cy="1257613"/>
          </a:xfrm>
        </p:spPr>
        <p:txBody>
          <a:bodyPr>
            <a:normAutofit/>
          </a:bodyPr>
          <a:lstStyle/>
          <a:p>
            <a:pPr algn="ctr"/>
            <a:r>
              <a:rPr lang="vi-VN" sz="3200" dirty="0" smtClean="0">
                <a:solidFill>
                  <a:srgbClr val="FF0000"/>
                </a:solidFill>
              </a:rPr>
              <a:t>3. LUYỆN TẬP</a:t>
            </a:r>
            <a:endParaRPr lang="en-US" sz="3200" dirty="0">
              <a:solidFill>
                <a:srgbClr val="FF0000"/>
              </a:solidFill>
            </a:endParaRPr>
          </a:p>
        </p:txBody>
      </p:sp>
      <p:sp>
        <p:nvSpPr>
          <p:cNvPr id="3" name="Content Placeholder 2"/>
          <p:cNvSpPr>
            <a:spLocks noGrp="1"/>
          </p:cNvSpPr>
          <p:nvPr>
            <p:ph idx="1"/>
          </p:nvPr>
        </p:nvSpPr>
        <p:spPr>
          <a:xfrm>
            <a:off x="838200" y="1622738"/>
            <a:ext cx="10515600" cy="4554225"/>
          </a:xfrm>
        </p:spPr>
        <p:txBody>
          <a:bodyPr/>
          <a:lstStyle/>
          <a:p>
            <a:r>
              <a:rPr lang="fr-FR"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Em hãy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Yêu cầu:</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Ngắt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họa</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vi-VN" dirty="0"/>
              <a:t> </a:t>
            </a:r>
            <a:r>
              <a:rPr lang="vi-VN"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dòng</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Thuận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góp</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2591604" y="191552"/>
            <a:ext cx="5573601" cy="1460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1"/>
          <a:stretch>
            <a:fillRect/>
          </a:stretch>
        </p:blipFill>
        <p:spPr>
          <a:xfrm>
            <a:off x="838199" y="365125"/>
            <a:ext cx="9348989" cy="58118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  Em cần nhớ: </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HS biết sử dụng tác phẩm của mình để ứng dụng, sáng tạo các sản </a:t>
            </a:r>
            <a:r>
              <a:rPr lang="en-US" dirty="0" smtClean="0">
                <a:latin typeface="Times New Roman" panose="02020603050405020304" pitchFamily="18" charset="0"/>
                <a:cs typeface="Times New Roman" panose="02020603050405020304" pitchFamily="18" charset="0"/>
              </a:rPr>
              <a:t>phẩm phục </a:t>
            </a:r>
            <a:r>
              <a:rPr lang="en-US" dirty="0">
                <a:latin typeface="Times New Roman" panose="02020603050405020304" pitchFamily="18" charset="0"/>
                <a:cs typeface="Times New Roman" panose="02020603050405020304" pitchFamily="18" charset="0"/>
              </a:rPr>
              <a:t>vụ đời sống như: Thiết kế khâu hiệu trang trí lớp học, tham gia thiết kế khẩu hiệu biểu ngữ trong các cuộc thi về bảo vệ môi trường, an toàn giao thông...</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Khẩu hiệu, biểu ngữ và sản phẩm mĩ thuật ứng dụng để truyền đạt thông tin tạo ấn tượng mạnh cho người xem</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Có nhiều cách để thiết kế khẩu hiệu, biểu ngữ đẹp như: Kết hợp các kiểu chữ, hiệu ứng hình ảnh, màu sắc và kích thước chữ khác nhau</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Chuẩn bị cho bài học tiếp theo. </a:t>
            </a:r>
            <a:r>
              <a:rPr lang="vi-VN" b="1" dirty="0">
                <a:latin typeface="Times New Roman" panose="02020603050405020304" pitchFamily="18" charset="0"/>
                <a:cs typeface="Times New Roman" panose="02020603050405020304" pitchFamily="18" charset="0"/>
              </a:rPr>
              <a:t>Bài </a:t>
            </a:r>
            <a:r>
              <a:rPr lang="en-US" b="1" dirty="0">
                <a:latin typeface="Times New Roman" panose="02020603050405020304" pitchFamily="18" charset="0"/>
                <a:cs typeface="Times New Roman" panose="02020603050405020304" pitchFamily="18" charset="0"/>
              </a:rPr>
              <a:t>8</a:t>
            </a:r>
            <a:r>
              <a:rPr lang="vi-VN"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Thiết kế bìa sách</a:t>
            </a:r>
            <a:r>
              <a:rPr lang="vi-VN" b="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GV nhận xét, đánh giá </a:t>
            </a:r>
            <a:r>
              <a:rPr lang="en-US" dirty="0">
                <a:latin typeface="Times New Roman" panose="02020603050405020304" pitchFamily="18" charset="0"/>
                <a:cs typeface="Times New Roman" panose="02020603050405020304" pitchFamily="18" charset="0"/>
              </a:rPr>
              <a:t>tiết học</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5792"/>
          </a:xfrm>
        </p:spPr>
        <p:txBody>
          <a:bodyPr>
            <a:noAutofit/>
          </a:bodyPr>
          <a:lstStyle/>
          <a:p>
            <a:r>
              <a:rPr lang="vi-VN" sz="3200" dirty="0" smtClean="0"/>
              <a:t>Câu 1: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Leenin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838200" y="3152146"/>
          <a:ext cx="10515600" cy="1252429"/>
        </p:xfrm>
        <a:graphic>
          <a:graphicData uri="http://schemas.openxmlformats.org/drawingml/2006/table">
            <a:tbl>
              <a:tblPr firstRow="1" bandRow="1">
                <a:tableStyleId>{5C22544A-7EE6-4342-B048-85BDC9FD1C3A}</a:tableStyleId>
              </a:tblPr>
              <a:tblGrid>
                <a:gridCol w="701040"/>
                <a:gridCol w="701040"/>
                <a:gridCol w="701040"/>
                <a:gridCol w="701040"/>
                <a:gridCol w="701040"/>
                <a:gridCol w="701040"/>
                <a:gridCol w="701040"/>
                <a:gridCol w="701040"/>
                <a:gridCol w="701040"/>
                <a:gridCol w="701040"/>
                <a:gridCol w="701040"/>
                <a:gridCol w="701040"/>
                <a:gridCol w="701040"/>
                <a:gridCol w="701040"/>
                <a:gridCol w="701040"/>
              </a:tblGrid>
              <a:tr h="1252429">
                <a:tc>
                  <a:txBody>
                    <a:bodyPr/>
                    <a:lstStyle/>
                    <a:p>
                      <a:pPr algn="ctr"/>
                      <a:r>
                        <a:rPr lang="vi-VN" dirty="0" smtClean="0">
                          <a:solidFill>
                            <a:sysClr val="windowText" lastClr="000000"/>
                          </a:solidFill>
                        </a:rPr>
                        <a:t>H</a:t>
                      </a:r>
                      <a:endParaRPr 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Ọ</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C</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H</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Ọ</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C</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N</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Ữ</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A</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H</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Ọ</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C</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M</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Ã</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I</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Content Placeholder 3"/>
          <p:cNvGraphicFramePr/>
          <p:nvPr/>
        </p:nvGraphicFramePr>
        <p:xfrm>
          <a:off x="838200" y="3161071"/>
          <a:ext cx="10515600" cy="1230625"/>
        </p:xfrm>
        <a:graphic>
          <a:graphicData uri="http://schemas.openxmlformats.org/drawingml/2006/table">
            <a:tbl>
              <a:tblPr firstRow="1" bandRow="1">
                <a:tableStyleId>{5C22544A-7EE6-4342-B048-85BDC9FD1C3A}</a:tableStyleId>
              </a:tblPr>
              <a:tblGrid>
                <a:gridCol w="701040"/>
                <a:gridCol w="701040"/>
                <a:gridCol w="701040"/>
                <a:gridCol w="701040"/>
                <a:gridCol w="701040"/>
                <a:gridCol w="701040"/>
                <a:gridCol w="701040"/>
                <a:gridCol w="701040"/>
                <a:gridCol w="701040"/>
                <a:gridCol w="701040"/>
                <a:gridCol w="701040"/>
                <a:gridCol w="701040"/>
                <a:gridCol w="701040"/>
                <a:gridCol w="701040"/>
                <a:gridCol w="701040"/>
              </a:tblGrid>
              <a:tr h="1230625">
                <a:tc>
                  <a:txBody>
                    <a:bodyPr/>
                    <a:lstStyle/>
                    <a:p>
                      <a:endParaRPr lang="en-US"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
        <p:nvSpPr>
          <p:cNvPr id="4" name="Titl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200" dirty="0" smtClean="0"/>
              <a:t>Câu 2:</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vi-VN"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graphicFrame>
        <p:nvGraphicFramePr>
          <p:cNvPr id="5" name="Content Placeholder 3"/>
          <p:cNvGraphicFramePr/>
          <p:nvPr/>
        </p:nvGraphicFramePr>
        <p:xfrm>
          <a:off x="838200" y="3448363"/>
          <a:ext cx="10515600" cy="1125783"/>
        </p:xfrm>
        <a:graphic>
          <a:graphicData uri="http://schemas.openxmlformats.org/drawingml/2006/table">
            <a:tbl>
              <a:tblPr firstRow="1" bandRow="1">
                <a:tableStyleId>{5C22544A-7EE6-4342-B048-85BDC9FD1C3A}</a:tableStyleId>
              </a:tblPr>
              <a:tblGrid>
                <a:gridCol w="701040"/>
                <a:gridCol w="701040"/>
                <a:gridCol w="701040"/>
                <a:gridCol w="701040"/>
                <a:gridCol w="701040"/>
                <a:gridCol w="701040"/>
                <a:gridCol w="701040"/>
                <a:gridCol w="701040"/>
                <a:gridCol w="701040"/>
                <a:gridCol w="701040"/>
                <a:gridCol w="701040"/>
                <a:gridCol w="701040"/>
                <a:gridCol w="701040"/>
                <a:gridCol w="701040"/>
                <a:gridCol w="701040"/>
              </a:tblGrid>
              <a:tr h="1125783">
                <a:tc>
                  <a:txBody>
                    <a:bodyPr/>
                    <a:lstStyle/>
                    <a:p>
                      <a:pPr algn="ctr"/>
                      <a:r>
                        <a:rPr lang="vi-VN" dirty="0" smtClean="0">
                          <a:solidFill>
                            <a:sysClr val="windowText" lastClr="000000"/>
                          </a:solidFill>
                        </a:rPr>
                        <a:t>H</a:t>
                      </a:r>
                      <a:endParaRPr 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Ọ</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C</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Đ</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I</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Đ</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Ô</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I</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V</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Ớ</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I</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H</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À</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N</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H</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Content Placeholder 3"/>
          <p:cNvGraphicFramePr/>
          <p:nvPr/>
        </p:nvGraphicFramePr>
        <p:xfrm>
          <a:off x="838200" y="3448361"/>
          <a:ext cx="10515600" cy="1123637"/>
        </p:xfrm>
        <a:graphic>
          <a:graphicData uri="http://schemas.openxmlformats.org/drawingml/2006/table">
            <a:tbl>
              <a:tblPr firstRow="1" bandRow="1">
                <a:tableStyleId>{5C22544A-7EE6-4342-B048-85BDC9FD1C3A}</a:tableStyleId>
              </a:tblPr>
              <a:tblGrid>
                <a:gridCol w="701040"/>
                <a:gridCol w="701040"/>
                <a:gridCol w="701040"/>
                <a:gridCol w="701040"/>
                <a:gridCol w="701040"/>
                <a:gridCol w="701040"/>
                <a:gridCol w="701040"/>
                <a:gridCol w="701040"/>
                <a:gridCol w="701040"/>
                <a:gridCol w="701040"/>
                <a:gridCol w="701040"/>
                <a:gridCol w="701040"/>
                <a:gridCol w="701040"/>
                <a:gridCol w="701040"/>
                <a:gridCol w="701040"/>
              </a:tblGrid>
              <a:tr h="1123637">
                <a:tc>
                  <a:txBody>
                    <a:bodyPr/>
                    <a:lstStyle/>
                    <a:p>
                      <a:endParaRPr lang="en-US"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838200" y="3056692"/>
          <a:ext cx="10515600" cy="1837280"/>
        </p:xfrm>
        <a:graphic>
          <a:graphicData uri="http://schemas.openxmlformats.org/drawingml/2006/table">
            <a:tbl>
              <a:tblPr firstRow="1" bandRow="1">
                <a:tableStyleId>{5C22544A-7EE6-4342-B048-85BDC9FD1C3A}</a:tableStyleId>
              </a:tblPr>
              <a:tblGrid>
                <a:gridCol w="701040"/>
                <a:gridCol w="701040"/>
                <a:gridCol w="701040"/>
                <a:gridCol w="701040"/>
                <a:gridCol w="701040"/>
                <a:gridCol w="701040"/>
                <a:gridCol w="701040"/>
                <a:gridCol w="701040"/>
                <a:gridCol w="701040"/>
                <a:gridCol w="701040"/>
                <a:gridCol w="701040"/>
                <a:gridCol w="701040"/>
                <a:gridCol w="701040"/>
                <a:gridCol w="701040"/>
                <a:gridCol w="701040"/>
              </a:tblGrid>
              <a:tr h="918640">
                <a:tc>
                  <a:txBody>
                    <a:bodyPr/>
                    <a:lstStyle/>
                    <a:p>
                      <a:pPr algn="ctr"/>
                      <a:r>
                        <a:rPr lang="vi-VN" b="1" dirty="0" smtClean="0">
                          <a:solidFill>
                            <a:schemeClr val="tx1"/>
                          </a:solidFill>
                        </a:rPr>
                        <a:t>M</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U</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Ố</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N</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B</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I</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Ế</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T</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P</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H</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Ả</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I</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H</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Ỏ</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I</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18640">
                <a:tc>
                  <a:txBody>
                    <a:bodyPr/>
                    <a:lstStyle/>
                    <a:p>
                      <a:pPr algn="ctr"/>
                      <a:r>
                        <a:rPr lang="vi-VN" b="1" dirty="0" smtClean="0">
                          <a:solidFill>
                            <a:schemeClr val="tx1"/>
                          </a:solidFill>
                        </a:rPr>
                        <a:t>M</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U</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Ố</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N</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G</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I</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Ỏ</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I</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P</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H</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Ả</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I</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H</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Ọ</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C</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Title 1"/>
          <p:cNvSpPr>
            <a:spLocks noGrp="1"/>
          </p:cNvSpPr>
          <p:nvPr>
            <p:ph type="title"/>
          </p:nvPr>
        </p:nvSpPr>
        <p:spPr/>
        <p:txBody>
          <a:bodyPr>
            <a:normAutofit fontScale="90000"/>
          </a:bodyPr>
          <a:lstStyle/>
          <a:p>
            <a:r>
              <a:rPr lang="vi-VN" dirty="0"/>
              <a:t>Câu </a:t>
            </a:r>
            <a:r>
              <a:rPr lang="vi-VN" dirty="0" smtClean="0"/>
              <a:t>3: </a:t>
            </a:r>
            <a:r>
              <a:rPr lang="en-US" dirty="0" err="1" smtClean="0"/>
              <a:t>Câu</a:t>
            </a:r>
            <a:r>
              <a:rPr lang="en-US" dirty="0" smtClean="0"/>
              <a:t> </a:t>
            </a:r>
            <a:r>
              <a:rPr lang="en-US" dirty="0" err="1"/>
              <a:t>khẩu</a:t>
            </a:r>
            <a:r>
              <a:rPr lang="en-US" dirty="0"/>
              <a:t> </a:t>
            </a:r>
            <a:r>
              <a:rPr lang="en-US" dirty="0" err="1"/>
              <a:t>hiệu</a:t>
            </a:r>
            <a:r>
              <a:rPr lang="en-US" dirty="0"/>
              <a:t> </a:t>
            </a:r>
            <a:r>
              <a:rPr lang="en-US" dirty="0" err="1"/>
              <a:t>về</a:t>
            </a:r>
            <a:r>
              <a:rPr lang="en-US" dirty="0"/>
              <a:t> </a:t>
            </a:r>
            <a:r>
              <a:rPr lang="en-US" dirty="0" err="1"/>
              <a:t>việc</a:t>
            </a:r>
            <a:r>
              <a:rPr lang="en-US" dirty="0"/>
              <a:t> </a:t>
            </a:r>
            <a:r>
              <a:rPr lang="en-US" dirty="0" err="1"/>
              <a:t>muốn</a:t>
            </a:r>
            <a:r>
              <a:rPr lang="en-US" dirty="0"/>
              <a:t> </a:t>
            </a:r>
            <a:r>
              <a:rPr lang="en-US" dirty="0" err="1"/>
              <a:t>biết</a:t>
            </a:r>
            <a:r>
              <a:rPr lang="en-US" dirty="0"/>
              <a:t> </a:t>
            </a:r>
            <a:r>
              <a:rPr lang="en-US" dirty="0" err="1"/>
              <a:t>và</a:t>
            </a:r>
            <a:r>
              <a:rPr lang="en-US" dirty="0"/>
              <a:t> </a:t>
            </a:r>
            <a:r>
              <a:rPr lang="en-US" dirty="0" err="1"/>
              <a:t>muốn</a:t>
            </a:r>
            <a:r>
              <a:rPr lang="en-US" dirty="0"/>
              <a:t> </a:t>
            </a:r>
            <a:r>
              <a:rPr lang="en-US" dirty="0" err="1"/>
              <a:t>học</a:t>
            </a:r>
            <a:r>
              <a:rPr lang="vi-VN" dirty="0"/>
              <a:t>?</a:t>
            </a:r>
            <a:br>
              <a:rPr lang="en-US" dirty="0"/>
            </a:br>
            <a:endParaRPr lang="en-US" dirty="0"/>
          </a:p>
        </p:txBody>
      </p:sp>
      <p:graphicFrame>
        <p:nvGraphicFramePr>
          <p:cNvPr id="4" name="Content Placeholder 3"/>
          <p:cNvGraphicFramePr>
            <a:graphicFrameLocks noGrp="1"/>
          </p:cNvGraphicFramePr>
          <p:nvPr>
            <p:ph idx="1"/>
          </p:nvPr>
        </p:nvGraphicFramePr>
        <p:xfrm>
          <a:off x="838200" y="3023359"/>
          <a:ext cx="10515600" cy="1870612"/>
        </p:xfrm>
        <a:graphic>
          <a:graphicData uri="http://schemas.openxmlformats.org/drawingml/2006/table">
            <a:tbl>
              <a:tblPr firstRow="1" bandRow="1">
                <a:tableStyleId>{5C22544A-7EE6-4342-B048-85BDC9FD1C3A}</a:tableStyleId>
              </a:tblPr>
              <a:tblGrid>
                <a:gridCol w="701040"/>
                <a:gridCol w="701040"/>
                <a:gridCol w="701040"/>
                <a:gridCol w="701040"/>
                <a:gridCol w="701040"/>
                <a:gridCol w="701040"/>
                <a:gridCol w="701040"/>
                <a:gridCol w="701040"/>
                <a:gridCol w="701040"/>
                <a:gridCol w="701040"/>
                <a:gridCol w="701040"/>
                <a:gridCol w="701040"/>
                <a:gridCol w="701040"/>
                <a:gridCol w="701040"/>
                <a:gridCol w="701040"/>
              </a:tblGrid>
              <a:tr h="935306">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306">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
          <p:cNvSpPr>
            <a:spLocks noChangeArrowheads="1"/>
          </p:cNvSpPr>
          <p:nvPr/>
        </p:nvSpPr>
        <p:spPr bwMode="auto">
          <a:xfrm>
            <a:off x="838200" y="643944"/>
            <a:ext cx="273545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n-US"/>
          </a:p>
        </p:txBody>
      </p:sp>
      <p:graphicFrame>
        <p:nvGraphicFramePr>
          <p:cNvPr id="13" name="Object 12"/>
          <p:cNvGraphicFramePr>
            <a:graphicFrameLocks noChangeAspect="1"/>
          </p:cNvGraphicFramePr>
          <p:nvPr/>
        </p:nvGraphicFramePr>
        <p:xfrm>
          <a:off x="838199" y="412124"/>
          <a:ext cx="5201991" cy="3374265"/>
        </p:xfrm>
        <a:graphic>
          <a:graphicData uri="http://schemas.openxmlformats.org/presentationml/2006/ole">
            <mc:AlternateContent xmlns:mc="http://schemas.openxmlformats.org/markup-compatibility/2006">
              <mc:Choice xmlns:v="urn:schemas-microsoft-com:vml" Requires="v">
                <p:oleObj spid="_x0000_s1137" name="Ảnh Bitmap" r:id="rId1" imgW="2959100" imgH="2381250" progId="Paint.Picture">
                  <p:embed/>
                </p:oleObj>
              </mc:Choice>
              <mc:Fallback>
                <p:oleObj name="Ảnh Bitmap" r:id="rId1" imgW="2959100" imgH="2381250" progId="Paint.Picture">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412124"/>
                        <a:ext cx="5201991" cy="3374265"/>
                      </a:xfrm>
                      <a:prstGeom prst="rect">
                        <a:avLst/>
                      </a:prstGeom>
                      <a:noFill/>
                    </p:spPr>
                  </p:pic>
                </p:oleObj>
              </mc:Fallback>
            </mc:AlternateContent>
          </a:graphicData>
        </a:graphic>
      </p:graphicFrame>
      <p:sp>
        <p:nvSpPr>
          <p:cNvPr id="16" name="Rectangle 14"/>
          <p:cNvSpPr>
            <a:spLocks noChangeArrowheads="1"/>
          </p:cNvSpPr>
          <p:nvPr/>
        </p:nvSpPr>
        <p:spPr bwMode="auto">
          <a:xfrm>
            <a:off x="6040191" y="6439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graphicFrame>
        <p:nvGraphicFramePr>
          <p:cNvPr id="17" name="Object 16"/>
          <p:cNvGraphicFramePr>
            <a:graphicFrameLocks noChangeAspect="1"/>
          </p:cNvGraphicFramePr>
          <p:nvPr/>
        </p:nvGraphicFramePr>
        <p:xfrm>
          <a:off x="6748530" y="412124"/>
          <a:ext cx="4636394" cy="3290832"/>
        </p:xfrm>
        <a:graphic>
          <a:graphicData uri="http://schemas.openxmlformats.org/presentationml/2006/ole">
            <mc:AlternateContent xmlns:mc="http://schemas.openxmlformats.org/markup-compatibility/2006">
              <mc:Choice xmlns:v="urn:schemas-microsoft-com:vml" Requires="v">
                <p:oleObj spid="_x0000_s1138" name="Ảnh Bitmap" r:id="rId3" imgW="2686050" imgH="2736850" progId="Paint.Picture">
                  <p:embed/>
                </p:oleObj>
              </mc:Choice>
              <mc:Fallback>
                <p:oleObj name="Ảnh Bitmap" r:id="rId3" imgW="2686050" imgH="2736850"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8530" y="412124"/>
                        <a:ext cx="4636394" cy="3290832"/>
                      </a:xfrm>
                      <a:prstGeom prst="rect">
                        <a:avLst/>
                      </a:prstGeom>
                      <a:noFill/>
                    </p:spPr>
                  </p:pic>
                </p:oleObj>
              </mc:Fallback>
            </mc:AlternateContent>
          </a:graphicData>
        </a:graphic>
      </p:graphicFrame>
      <p:sp>
        <p:nvSpPr>
          <p:cNvPr id="20" name="Rectangle 18"/>
          <p:cNvSpPr>
            <a:spLocks noChangeArrowheads="1"/>
          </p:cNvSpPr>
          <p:nvPr/>
        </p:nvSpPr>
        <p:spPr bwMode="auto">
          <a:xfrm>
            <a:off x="838200" y="4172755"/>
            <a:ext cx="1775269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n-US"/>
          </a:p>
        </p:txBody>
      </p:sp>
      <p:graphicFrame>
        <p:nvGraphicFramePr>
          <p:cNvPr id="21" name="Object 20"/>
          <p:cNvGraphicFramePr>
            <a:graphicFrameLocks noChangeAspect="1"/>
          </p:cNvGraphicFramePr>
          <p:nvPr/>
        </p:nvGraphicFramePr>
        <p:xfrm>
          <a:off x="838200" y="3940937"/>
          <a:ext cx="5060324" cy="2586641"/>
        </p:xfrm>
        <a:graphic>
          <a:graphicData uri="http://schemas.openxmlformats.org/presentationml/2006/ole">
            <mc:AlternateContent xmlns:mc="http://schemas.openxmlformats.org/markup-compatibility/2006">
              <mc:Choice xmlns:v="urn:schemas-microsoft-com:vml" Requires="v">
                <p:oleObj spid="_x0000_s1139" name="Ảnh Bitmap" r:id="rId5" imgW="2965450" imgH="2197100" progId="Paint.Picture">
                  <p:embed/>
                </p:oleObj>
              </mc:Choice>
              <mc:Fallback>
                <p:oleObj name="Ảnh Bitmap" r:id="rId5" imgW="2965450" imgH="2197100" progId="Paint.Picture">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940937"/>
                        <a:ext cx="5060324" cy="2586641"/>
                      </a:xfrm>
                      <a:prstGeom prst="rect">
                        <a:avLst/>
                      </a:prstGeom>
                      <a:noFill/>
                    </p:spPr>
                  </p:pic>
                </p:oleObj>
              </mc:Fallback>
            </mc:AlternateContent>
          </a:graphicData>
        </a:graphic>
      </p:graphicFrame>
      <p:sp>
        <p:nvSpPr>
          <p:cNvPr id="22" name="Rectangle 20"/>
          <p:cNvSpPr>
            <a:spLocks noChangeArrowheads="1"/>
          </p:cNvSpPr>
          <p:nvPr/>
        </p:nvSpPr>
        <p:spPr bwMode="auto">
          <a:xfrm>
            <a:off x="6851560" y="3934776"/>
            <a:ext cx="147615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n-US"/>
          </a:p>
        </p:txBody>
      </p:sp>
      <p:graphicFrame>
        <p:nvGraphicFramePr>
          <p:cNvPr id="23" name="Object 22"/>
          <p:cNvGraphicFramePr>
            <a:graphicFrameLocks noChangeAspect="1"/>
          </p:cNvGraphicFramePr>
          <p:nvPr/>
        </p:nvGraphicFramePr>
        <p:xfrm>
          <a:off x="6851560" y="3934776"/>
          <a:ext cx="4267014" cy="2797328"/>
        </p:xfrm>
        <a:graphic>
          <a:graphicData uri="http://schemas.openxmlformats.org/presentationml/2006/ole">
            <mc:AlternateContent xmlns:mc="http://schemas.openxmlformats.org/markup-compatibility/2006">
              <mc:Choice xmlns:v="urn:schemas-microsoft-com:vml" Requires="v">
                <p:oleObj spid="_x0000_s1140" name="Ảnh Bitmap" r:id="rId7" imgW="5949950" imgH="2533650" progId="Paint.Picture">
                  <p:embed/>
                </p:oleObj>
              </mc:Choice>
              <mc:Fallback>
                <p:oleObj name="Ảnh Bitmap" r:id="rId7" imgW="5949950" imgH="2533650" progId="Paint.Picture">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1560" y="3934776"/>
                        <a:ext cx="4267014" cy="2797328"/>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dirty="0"/>
              <a:t>PHIẾU HỌC TẬP </a:t>
            </a:r>
            <a:endParaRPr lang="en-US" dirty="0"/>
          </a:p>
        </p:txBody>
      </p:sp>
      <p:sp>
        <p:nvSpPr>
          <p:cNvPr id="6" name="Content Placeholder 5"/>
          <p:cNvSpPr>
            <a:spLocks noGrp="1"/>
          </p:cNvSpPr>
          <p:nvPr>
            <p:ph idx="1"/>
          </p:nvPr>
        </p:nvSpPr>
        <p:spPr>
          <a:xfrm>
            <a:off x="838200" y="1825625"/>
            <a:ext cx="11229304" cy="4351338"/>
          </a:xfrm>
        </p:spPr>
        <p:txBody>
          <a:bodyPr>
            <a:normAutofit fontScale="92500"/>
          </a:bodyPr>
          <a:lstStyle/>
          <a:p>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1</a:t>
            </a:r>
            <a:r>
              <a:rPr lang="vi-VN" b="1" dirty="0">
                <a:latin typeface="Times New Roman" panose="02020603050405020304" pitchFamily="18" charset="0"/>
                <a:cs typeface="Times New Roman" panose="02020603050405020304" pitchFamily="18" charset="0"/>
              </a:rPr>
              <a:t>:</a:t>
            </a:r>
            <a:r>
              <a:rPr lang="vi-VN"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kiểu</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chữ</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down)">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wipe(down)">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wipe(down)">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wipe(down)">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wipe(down)">
                                      <p:cBhvr>
                                        <p:cTn id="40" dur="500"/>
                                        <p:tgtEl>
                                          <p:spTgt spid="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Effect transition="in" filter="wipe(down)">
                                      <p:cBhvr>
                                        <p:cTn id="45" dur="500"/>
                                        <p:tgtEl>
                                          <p:spTgt spid="6">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6">
                                            <p:txEl>
                                              <p:pRg st="8" end="8"/>
                                            </p:txEl>
                                          </p:spTgt>
                                        </p:tgtEl>
                                        <p:attrNameLst>
                                          <p:attrName>style.visibility</p:attrName>
                                        </p:attrNameLst>
                                      </p:cBhvr>
                                      <p:to>
                                        <p:strVal val="visible"/>
                                      </p:to>
                                    </p:set>
                                    <p:animEffect transition="in" filter="wipe(down)">
                                      <p:cBhvr>
                                        <p:cTn id="5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68799"/>
            <a:ext cx="10515600" cy="4351338"/>
          </a:xfrm>
        </p:spPr>
        <p:txBody>
          <a:bodyPr/>
          <a:lstStyle/>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endParaRPr lang="vi-VN" dirty="0" smtClean="0">
              <a:latin typeface="Times New Roman" panose="02020603050405020304" pitchFamily="18" charset="0"/>
              <a:cs typeface="Times New Roman" panose="02020603050405020304" pitchFamily="18" charset="0"/>
            </a:endParaRPr>
          </a:p>
          <a:p>
            <a:pPr marL="0" indent="0">
              <a:buNone/>
            </a:pPr>
            <a:r>
              <a:rPr lang="vi-VN" dirty="0" smtClean="0">
                <a:latin typeface="Times New Roman" panose="02020603050405020304" pitchFamily="18" charset="0"/>
                <a:cs typeface="Times New Roman" panose="02020603050405020304" pitchFamily="18" charset="0"/>
              </a:rPr>
              <a:t>Câu 1: </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nổi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ràng</a:t>
            </a:r>
            <a:r>
              <a:rPr lang="en-US" dirty="0">
                <a:latin typeface="Times New Roman" panose="02020603050405020304" pitchFamily="18" charset="0"/>
                <a:cs typeface="Times New Roman" panose="02020603050405020304" pitchFamily="18" charset="0"/>
              </a:rPr>
              <a:t>. </a:t>
            </a:r>
            <a:endParaRPr lang="vi-VN" dirty="0" smtClean="0">
              <a:latin typeface="Times New Roman" panose="02020603050405020304" pitchFamily="18" charset="0"/>
              <a:cs typeface="Times New Roman" panose="02020603050405020304" pitchFamily="18" charset="0"/>
            </a:endParaRPr>
          </a:p>
          <a:p>
            <a:pPr marL="0" indent="0">
              <a:buNone/>
            </a:pPr>
            <a:r>
              <a:rPr lang="vi-VN" dirty="0" smtClean="0">
                <a:latin typeface="Times New Roman" panose="02020603050405020304" pitchFamily="18" charset="0"/>
                <a:cs typeface="Times New Roman" panose="02020603050405020304" pitchFamily="18" charset="0"/>
              </a:rPr>
              <a:t>Câu 2: </a:t>
            </a:r>
            <a:r>
              <a:rPr lang="en-US" dirty="0" err="1" smtClean="0">
                <a:latin typeface="Times New Roman" panose="02020603050405020304" pitchFamily="18" charset="0"/>
                <a:cs typeface="Times New Roman" panose="02020603050405020304" pitchFamily="18" charset="0"/>
              </a:rPr>
              <a:t>Khẩu</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giấy</a:t>
            </a:r>
            <a:r>
              <a:rPr lang="en-US" dirty="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a:t>
            </a:r>
            <a:endParaRPr lang="vi-VN" dirty="0" smtClean="0">
              <a:latin typeface="Times New Roman" panose="02020603050405020304" pitchFamily="18" charset="0"/>
              <a:cs typeface="Times New Roman" panose="02020603050405020304" pitchFamily="18" charset="0"/>
            </a:endParaRPr>
          </a:p>
          <a:p>
            <a:pPr marL="0" indent="0">
              <a:buNone/>
            </a:pPr>
            <a:r>
              <a:rPr lang="vi-VN" dirty="0" smtClean="0">
                <a:latin typeface="Times New Roman" panose="02020603050405020304" pitchFamily="18" charset="0"/>
                <a:cs typeface="Times New Roman" panose="02020603050405020304" pitchFamily="18" charset="0"/>
              </a:rPr>
              <a:t>Câu 3: Nghệ thuật sử dụng chữ trong thiết kế khẩu hiệu, biểu ngữ bao gồm các hình thức sử dụng kiểu chữ cơ bản, chữ biến thể hoặc chữ cách điệu tùy theo mục đích của thông tin.</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1"/>
          <a:stretch>
            <a:fillRect/>
          </a:stretch>
        </p:blipFill>
        <p:spPr>
          <a:xfrm>
            <a:off x="592428" y="-38637"/>
            <a:ext cx="10408947" cy="61769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2719</Words>
  <Application>WPS Presentation</Application>
  <PresentationFormat>Widescreen</PresentationFormat>
  <Paragraphs>187</Paragraphs>
  <Slides>19</Slides>
  <Notes>0</Notes>
  <HiddenSlides>0</HiddenSlides>
  <MMClips>0</MMClips>
  <ScaleCrop>false</ScaleCrop>
  <HeadingPairs>
    <vt:vector size="8" baseType="variant">
      <vt:variant>
        <vt:lpstr>已用的字体</vt:lpstr>
      </vt:variant>
      <vt:variant>
        <vt:i4>8</vt:i4>
      </vt:variant>
      <vt:variant>
        <vt:lpstr>主题</vt:lpstr>
      </vt:variant>
      <vt:variant>
        <vt:i4>3</vt:i4>
      </vt:variant>
      <vt:variant>
        <vt:lpstr>嵌入 OLE 服务器</vt:lpstr>
      </vt:variant>
      <vt:variant>
        <vt:i4>4</vt:i4>
      </vt:variant>
      <vt:variant>
        <vt:lpstr>幻灯片标题</vt:lpstr>
      </vt:variant>
      <vt:variant>
        <vt:i4>19</vt:i4>
      </vt:variant>
    </vt:vector>
  </HeadingPairs>
  <TitlesOfParts>
    <vt:vector size="34" baseType="lpstr">
      <vt:lpstr>Arial</vt:lpstr>
      <vt:lpstr>SimSun</vt:lpstr>
      <vt:lpstr>Wingdings</vt:lpstr>
      <vt:lpstr>Times New Roman</vt:lpstr>
      <vt:lpstr>Calibri Light</vt:lpstr>
      <vt:lpstr>Microsoft YaHei</vt:lpstr>
      <vt:lpstr>Arial Unicode MS</vt:lpstr>
      <vt:lpstr>Calibri</vt:lpstr>
      <vt:lpstr>Office Theme</vt:lpstr>
      <vt:lpstr>Default Design</vt:lpstr>
      <vt:lpstr>1_Default Design</vt:lpstr>
      <vt:lpstr>Paint.Picture</vt:lpstr>
      <vt:lpstr>Paint.Picture</vt:lpstr>
      <vt:lpstr>Paint.Picture</vt:lpstr>
      <vt:lpstr>Paint.Picture</vt:lpstr>
      <vt:lpstr>NHÓM KIM BẢNG</vt:lpstr>
      <vt:lpstr>Câu 1: Câu nói nổi tiếng của Leenin về học tập?</vt:lpstr>
      <vt:lpstr>Câu 2:Câu nói về mối quan hệ giữa học với hành?</vt:lpstr>
      <vt:lpstr>Câu 3: Câu khẩu hiệu về việc muốn biết và muốn học? </vt:lpstr>
      <vt:lpstr>PowerPoint 演示文稿</vt:lpstr>
      <vt:lpstr>PHIẾU HỌC TẬP </vt:lpstr>
      <vt:lpstr>PowerPoint 演示文稿</vt:lpstr>
      <vt:lpstr>PowerPoint 演示文稿</vt:lpstr>
      <vt:lpstr>PowerPoint 演示文稿</vt:lpstr>
      <vt:lpstr>PowerPoint 演示文稿</vt:lpstr>
      <vt:lpstr>PowerPoint 演示文稿</vt:lpstr>
      <vt:lpstr>Tham khảo một số khẩu hiệu, biểu ngữ</vt:lpstr>
      <vt:lpstr>PowerPoint 演示文稿</vt:lpstr>
      <vt:lpstr>PowerPoint 演示文稿</vt:lpstr>
      <vt:lpstr>PowerPoint 演示文稿</vt:lpstr>
      <vt:lpstr>3. LUYỆN TẬP</vt:lpstr>
      <vt:lpstr>PowerPoint 演示文稿</vt:lpstr>
      <vt:lpstr>PowerPoint 演示文稿</vt:lpstr>
      <vt:lpstr>*  Em cần nhớ: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Hoa Mẫu Đơn</cp:lastModifiedBy>
  <cp:revision>35</cp:revision>
  <dcterms:created xsi:type="dcterms:W3CDTF">2024-08-07T06:33:00Z</dcterms:created>
  <dcterms:modified xsi:type="dcterms:W3CDTF">2024-08-11T01:24:27Z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B97BFBE87D2242FBAE3C3B27B6765199_13</vt:lpwstr>
  </property>
  <property fmtid="{D5CDD505-2E9C-101B-9397-08002B2CF9AE}" pid="3" name="KSOProductBuildVer">
    <vt:lpwstr>1033-12.2.0.17545</vt:lpwstr>
  </property>
</Properties>
</file>