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71" r:id="rId5"/>
    <p:sldId id="261" r:id="rId6"/>
    <p:sldId id="263" r:id="rId7"/>
    <p:sldId id="264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1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8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1B2E-48E8-4226-AA91-279D71D9419C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439BA-FA82-4483-88FC-03C124AD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8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pic>
        <p:nvPicPr>
          <p:cNvPr id="3" name="KHỞI ĐỘNG ÂM NHẠC - BỘ GÕ CƠ THỂ - BODY PERCUSSION - MELODY No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581" y="45403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788D5-CA42-4B15-A5C0-27B7F30C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17D53C-B0E7-4AAA-B9B3-DA7B8FB05A10}"/>
              </a:ext>
            </a:extLst>
          </p:cNvPr>
          <p:cNvSpPr txBox="1"/>
          <p:nvPr/>
        </p:nvSpPr>
        <p:spPr>
          <a:xfrm>
            <a:off x="4574274" y="2010152"/>
            <a:ext cx="30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9" name="KHỞI ĐỘNG ÂM NHẠC - BỘ GÕ CƠ THỂ - BODY PERCUSSION - MELODY No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799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788D5-CA42-4B15-A5C0-27B7F30C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17D53C-B0E7-4AAA-B9B3-DA7B8FB05A10}"/>
              </a:ext>
            </a:extLst>
          </p:cNvPr>
          <p:cNvSpPr txBox="1"/>
          <p:nvPr/>
        </p:nvSpPr>
        <p:spPr>
          <a:xfrm>
            <a:off x="1121790" y="2025471"/>
            <a:ext cx="927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Biễu diễn liên khúc Tôi Yêu Việt Nam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HỦ ĐỀ 3- LIÊN KHÚC- VIỆT NAM ƠI - NGÀN ƯỚC MƠ VIỆT NAM - ÂM NHẠC LỚP 8 - KẾT NỐI TRI THỨ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22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0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2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4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8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6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3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Widescreen</PresentationFormat>
  <Paragraphs>2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THAI</dc:creator>
  <cp:lastModifiedBy>LE THAI</cp:lastModifiedBy>
  <cp:revision>4</cp:revision>
  <dcterms:created xsi:type="dcterms:W3CDTF">2024-11-28T14:24:10Z</dcterms:created>
  <dcterms:modified xsi:type="dcterms:W3CDTF">2024-12-01T14:09:56Z</dcterms:modified>
</cp:coreProperties>
</file>