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58" r:id="rId5"/>
    <p:sldId id="259" r:id="rId6"/>
    <p:sldId id="260" r:id="rId7"/>
    <p:sldId id="266" r:id="rId8"/>
    <p:sldId id="268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5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5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1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6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7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48E4-DCC9-47AA-A958-3B84ED429D7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E7F9-D26D-488B-9CBA-A092DF1DC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2"/>
            <a:ext cx="12192000" cy="68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788D5-CA42-4B15-A5C0-27B7F30C5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7D53C-B0E7-4AAA-B9B3-DA7B8FB05A10}"/>
              </a:ext>
            </a:extLst>
          </p:cNvPr>
          <p:cNvSpPr txBox="1"/>
          <p:nvPr/>
        </p:nvSpPr>
        <p:spPr>
          <a:xfrm>
            <a:off x="4574274" y="2010152"/>
            <a:ext cx="304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9" name="KHỞI ĐỘNG ÂM NHẠC - BỘ GÕ CƠ THỂ - BODY PERCUSSION - MELODY No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799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764369"/>
            <a:chOff x="0" y="0"/>
            <a:chExt cx="12192000" cy="67643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76436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30838" y="386500"/>
              <a:ext cx="8465270" cy="27526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12796" y="923828"/>
            <a:ext cx="6966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CHỦ ĐỀ 3: NHỚ ƠN THẦY CÔ</a:t>
            </a:r>
          </a:p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TIẾT 13: VẬN DỤNG SÁNG TẠO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ai 2 doc nhac CHi Huong (them ket).mp3">
            <a:hlinkClick r:id="" action="ppaction://media"/>
            <a:extLst>
              <a:ext uri="{FF2B5EF4-FFF2-40B4-BE49-F238E27FC236}">
                <a16:creationId xmlns:a16="http://schemas.microsoft.com/office/drawing/2014/main" id="{EE3D42C9-2DAD-4359-A75A-5C6655EB3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725" y="6073207"/>
            <a:ext cx="609600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CHỦ ĐỀ 3- THẦY CÔ LÀ TẤT CẢ - KARAOKE- ÂM NHẠC 6 KNTT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82" y="6166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788D5-CA42-4B15-A5C0-27B7F30C5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55326"/>
          <a:stretch/>
        </p:blipFill>
        <p:spPr>
          <a:xfrm>
            <a:off x="1003300" y="1934864"/>
            <a:ext cx="10509525" cy="2988272"/>
          </a:xfrm>
          <a:prstGeom prst="rect">
            <a:avLst/>
          </a:prstGeom>
        </p:spPr>
      </p:pic>
      <p:pic>
        <p:nvPicPr>
          <p:cNvPr id="4" name="Bé Thiên Vân  Mái Trường Mến Yêu  Nhạc Thiếu Nhi Cho Bé Cho Gia Đình  NhacPro Kids  Mầm Chồi L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6285" y="5280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788D5-CA42-4B15-A5C0-27B7F30C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6313" y="3073138"/>
            <a:ext cx="8700941" cy="171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2557" y="1691269"/>
            <a:ext cx="10124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Tự </a:t>
            </a:r>
            <a:r>
              <a:rPr lang="nl-NL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 biểu diễn nhạc cụ gõ tự tạo </a:t>
            </a:r>
            <a:endParaRPr lang="en-US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993681"/>
              </p:ext>
            </p:extLst>
          </p:nvPr>
        </p:nvGraphicFramePr>
        <p:xfrm>
          <a:off x="1771453" y="2438538"/>
          <a:ext cx="7268852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8852">
                  <a:extLst>
                    <a:ext uri="{9D8B030D-6E8A-4147-A177-3AD203B41FA5}">
                      <a16:colId xmlns:a16="http://schemas.microsoft.com/office/drawing/2014/main" val="22664373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Times New Roman" panose="02020603050405020304" pitchFamily="18" charset="0"/>
                        <a:buChar char="-"/>
                      </a:pPr>
                      <a:r>
                        <a:rPr lang="fr-FR" sz="2800" spc="-6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Chai </a:t>
                      </a:r>
                      <a:r>
                        <a:rPr lang="fr-FR" sz="280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nhựa, vỏ con trai, hộp sữa, lon bia, vỏ dừa.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17553402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3265220"/>
            <a:ext cx="3864990" cy="2967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841" y="3277708"/>
            <a:ext cx="3888101" cy="2942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379" y="3265220"/>
            <a:ext cx="4086064" cy="29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21">
            <a:extLst>
              <a:ext uri="{FF2B5EF4-FFF2-40B4-BE49-F238E27FC236}">
                <a16:creationId xmlns:a16="http://schemas.microsoft.com/office/drawing/2014/main" id="{BD6E3140-CE2B-4028-85B1-AEBD1E37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171"/>
            <a:ext cx="11746523" cy="490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58083-DE8E-486C-9087-44C6A91E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294" y="2496694"/>
            <a:ext cx="402257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58083-DE8E-486C-9087-44C6A91E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289" y="3057217"/>
            <a:ext cx="3236410" cy="15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Hãy tìm hiểu về nội dung bài hát “Những ước mơ” và nhạc sĩ Nguyễn Ngọc Thiện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68</Words>
  <Application>Microsoft Office PowerPoint</Application>
  <PresentationFormat>Widescreen</PresentationFormat>
  <Paragraphs>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THAI</dc:creator>
  <cp:lastModifiedBy>LE THAI</cp:lastModifiedBy>
  <cp:revision>16</cp:revision>
  <dcterms:created xsi:type="dcterms:W3CDTF">2024-11-28T14:12:16Z</dcterms:created>
  <dcterms:modified xsi:type="dcterms:W3CDTF">2024-12-02T04:29:39Z</dcterms:modified>
</cp:coreProperties>
</file>