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305" r:id="rId11"/>
    <p:sldId id="292" r:id="rId12"/>
    <p:sldId id="293" r:id="rId13"/>
    <p:sldId id="303" r:id="rId14"/>
    <p:sldId id="304" r:id="rId15"/>
  </p:sldIdLst>
  <p:sldSz cx="18288000" cy="10287000"/>
  <p:notesSz cx="6858000" cy="9144000"/>
  <p:embeddedFontLst>
    <p:embeddedFont>
      <p:font typeface="Cambria Math" panose="02040503050406030204" pitchFamily="18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algun Gothic" panose="020B0503020000020004" pitchFamily="34" charset="-127"/>
      <p:regular r:id="rId21"/>
      <p:bold r:id="rId22"/>
    </p:embeddedFont>
    <p:embeddedFont>
      <p:font typeface="Arial Bold" panose="020B0704020202020204" pitchFamily="34" charset="0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19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32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6.sv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6.png"/><Relationship Id="rId5" Type="http://schemas.openxmlformats.org/officeDocument/2006/relationships/image" Target="../media/image6.sv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8.sv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4.svg"/><Relationship Id="rId5" Type="http://schemas.openxmlformats.org/officeDocument/2006/relationships/image" Target="../media/image6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6.sv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2.png"/><Relationship Id="rId5" Type="http://schemas.openxmlformats.org/officeDocument/2006/relationships/image" Target="../media/image6.sv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12" Type="http://schemas.openxmlformats.org/officeDocument/2006/relationships/image" Target="../media/image27.png"/><Relationship Id="rId2" Type="http://schemas.openxmlformats.org/officeDocument/2006/relationships/image" Target="../media/image3.png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6.png"/><Relationship Id="rId5" Type="http://schemas.openxmlformats.org/officeDocument/2006/relationships/image" Target="../media/image8.svg"/><Relationship Id="rId15" Type="http://schemas.openxmlformats.org/officeDocument/2006/relationships/image" Target="../media/image103.png"/><Relationship Id="rId10" Type="http://schemas.openxmlformats.org/officeDocument/2006/relationships/image" Target="../media/image25.png"/><Relationship Id="rId4" Type="http://schemas.openxmlformats.org/officeDocument/2006/relationships/image" Target="../media/image4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8.png"/><Relationship Id="rId5" Type="http://schemas.openxmlformats.org/officeDocument/2006/relationships/image" Target="../media/image6.svg"/><Relationship Id="rId10" Type="http://schemas.openxmlformats.org/officeDocument/2006/relationships/image" Target="../media/image107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4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8145763" y="4701871"/>
            <a:ext cx="19072892" cy="152308"/>
            <a:chOff x="0" y="0"/>
            <a:chExt cx="25430523" cy="2030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4" name="Freeform 4"/>
            <p:cNvSpPr/>
            <p:nvPr/>
          </p:nvSpPr>
          <p:spPr>
            <a:xfrm>
              <a:off x="16122822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5" name="Freeform 5"/>
            <p:cNvSpPr/>
            <p:nvPr/>
          </p:nvSpPr>
          <p:spPr>
            <a:xfrm>
              <a:off x="8242643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-6438504" y="4701871"/>
            <a:ext cx="19072892" cy="152308"/>
            <a:chOff x="0" y="0"/>
            <a:chExt cx="25430523" cy="20307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8" name="Freeform 8"/>
            <p:cNvSpPr/>
            <p:nvPr/>
          </p:nvSpPr>
          <p:spPr>
            <a:xfrm>
              <a:off x="16122822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9" name="Freeform 9"/>
            <p:cNvSpPr/>
            <p:nvPr/>
          </p:nvSpPr>
          <p:spPr>
            <a:xfrm>
              <a:off x="8242643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</p:grpSp>
      <p:grpSp>
        <p:nvGrpSpPr>
          <p:cNvPr id="10" name="Group 10"/>
          <p:cNvGrpSpPr/>
          <p:nvPr/>
        </p:nvGrpSpPr>
        <p:grpSpPr>
          <a:xfrm rot="-5400000">
            <a:off x="-4499734" y="4701871"/>
            <a:ext cx="19072892" cy="152308"/>
            <a:chOff x="0" y="0"/>
            <a:chExt cx="25430523" cy="2030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6122822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8242643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</p:grpSp>
      <p:grpSp>
        <p:nvGrpSpPr>
          <p:cNvPr id="14" name="Group 14"/>
          <p:cNvGrpSpPr/>
          <p:nvPr/>
        </p:nvGrpSpPr>
        <p:grpSpPr>
          <a:xfrm rot="-5400000">
            <a:off x="-2471683" y="4986133"/>
            <a:ext cx="19072892" cy="152308"/>
            <a:chOff x="0" y="0"/>
            <a:chExt cx="25430523" cy="20307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6122822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8242643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</p:grpSp>
      <p:grpSp>
        <p:nvGrpSpPr>
          <p:cNvPr id="18" name="Group 18"/>
          <p:cNvGrpSpPr/>
          <p:nvPr/>
        </p:nvGrpSpPr>
        <p:grpSpPr>
          <a:xfrm rot="-5400000">
            <a:off x="-442950" y="5184698"/>
            <a:ext cx="19072892" cy="152308"/>
            <a:chOff x="0" y="0"/>
            <a:chExt cx="25430523" cy="20307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6122822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8242643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1479125" y="5184698"/>
            <a:ext cx="19072892" cy="152308"/>
            <a:chOff x="0" y="0"/>
            <a:chExt cx="25430523" cy="20307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6122822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8242643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</p:grpSp>
      <p:grpSp>
        <p:nvGrpSpPr>
          <p:cNvPr id="26" name="Group 26"/>
          <p:cNvGrpSpPr/>
          <p:nvPr/>
        </p:nvGrpSpPr>
        <p:grpSpPr>
          <a:xfrm rot="-5400000">
            <a:off x="3442575" y="5321427"/>
            <a:ext cx="19072892" cy="152308"/>
            <a:chOff x="0" y="0"/>
            <a:chExt cx="25430523" cy="20307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6122822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8242643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</p:grpSp>
      <p:grpSp>
        <p:nvGrpSpPr>
          <p:cNvPr id="30" name="Group 30"/>
          <p:cNvGrpSpPr/>
          <p:nvPr/>
        </p:nvGrpSpPr>
        <p:grpSpPr>
          <a:xfrm rot="-5400000">
            <a:off x="5474093" y="5321427"/>
            <a:ext cx="19072892" cy="152308"/>
            <a:chOff x="0" y="0"/>
            <a:chExt cx="25430523" cy="2030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16122822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8242643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</p:grpSp>
      <p:grpSp>
        <p:nvGrpSpPr>
          <p:cNvPr id="34" name="Group 34"/>
          <p:cNvGrpSpPr/>
          <p:nvPr/>
        </p:nvGrpSpPr>
        <p:grpSpPr>
          <a:xfrm rot="-5400000">
            <a:off x="7364140" y="5184698"/>
            <a:ext cx="19072892" cy="152308"/>
            <a:chOff x="0" y="0"/>
            <a:chExt cx="25430523" cy="20307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16122822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8242643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</p:grpSp>
      <p:sp>
        <p:nvSpPr>
          <p:cNvPr id="38" name="Freeform 38"/>
          <p:cNvSpPr/>
          <p:nvPr/>
        </p:nvSpPr>
        <p:spPr>
          <a:xfrm>
            <a:off x="5789536" y="1028700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39" name="Freeform 39"/>
          <p:cNvSpPr/>
          <p:nvPr/>
        </p:nvSpPr>
        <p:spPr>
          <a:xfrm>
            <a:off x="11699670" y="1028700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40" name="Freeform 40"/>
          <p:cNvSpPr/>
          <p:nvPr/>
        </p:nvSpPr>
        <p:spPr>
          <a:xfrm>
            <a:off x="5779782" y="2483116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7"/>
                </a:lnTo>
                <a:lnTo>
                  <a:pt x="0" y="15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41" name="Freeform 41"/>
          <p:cNvSpPr/>
          <p:nvPr/>
        </p:nvSpPr>
        <p:spPr>
          <a:xfrm>
            <a:off x="11689916" y="2483116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5" y="0"/>
                </a:lnTo>
                <a:lnTo>
                  <a:pt x="6980775" y="152307"/>
                </a:lnTo>
                <a:lnTo>
                  <a:pt x="0" y="15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42" name="Freeform 42"/>
          <p:cNvSpPr/>
          <p:nvPr/>
        </p:nvSpPr>
        <p:spPr>
          <a:xfrm>
            <a:off x="5799291" y="3940348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43" name="Freeform 43"/>
          <p:cNvSpPr/>
          <p:nvPr/>
        </p:nvSpPr>
        <p:spPr>
          <a:xfrm>
            <a:off x="11709425" y="3940348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44" name="Freeform 44"/>
          <p:cNvSpPr/>
          <p:nvPr/>
        </p:nvSpPr>
        <p:spPr>
          <a:xfrm>
            <a:off x="5799291" y="5397581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45" name="Freeform 45"/>
          <p:cNvSpPr/>
          <p:nvPr/>
        </p:nvSpPr>
        <p:spPr>
          <a:xfrm>
            <a:off x="11709425" y="5397581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46" name="Freeform 46"/>
          <p:cNvSpPr/>
          <p:nvPr/>
        </p:nvSpPr>
        <p:spPr>
          <a:xfrm>
            <a:off x="5779782" y="6818124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47" name="Freeform 47"/>
          <p:cNvSpPr/>
          <p:nvPr/>
        </p:nvSpPr>
        <p:spPr>
          <a:xfrm>
            <a:off x="11689916" y="6818124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5" y="0"/>
                </a:lnTo>
                <a:lnTo>
                  <a:pt x="6980775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48" name="Freeform 48"/>
          <p:cNvSpPr/>
          <p:nvPr/>
        </p:nvSpPr>
        <p:spPr>
          <a:xfrm>
            <a:off x="5779782" y="8298697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49" name="Freeform 49"/>
          <p:cNvSpPr/>
          <p:nvPr/>
        </p:nvSpPr>
        <p:spPr>
          <a:xfrm>
            <a:off x="11689916" y="8298697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5" y="0"/>
                </a:lnTo>
                <a:lnTo>
                  <a:pt x="6980775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0" name="Freeform 50"/>
          <p:cNvSpPr/>
          <p:nvPr/>
        </p:nvSpPr>
        <p:spPr>
          <a:xfrm>
            <a:off x="5789536" y="9616616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1" name="Freeform 51"/>
          <p:cNvSpPr/>
          <p:nvPr/>
        </p:nvSpPr>
        <p:spPr>
          <a:xfrm>
            <a:off x="11699670" y="9616616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2" name="Freeform 52"/>
          <p:cNvSpPr/>
          <p:nvPr/>
        </p:nvSpPr>
        <p:spPr>
          <a:xfrm>
            <a:off x="-392446" y="1028700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3" name="Freeform 53"/>
          <p:cNvSpPr/>
          <p:nvPr/>
        </p:nvSpPr>
        <p:spPr>
          <a:xfrm>
            <a:off x="-402201" y="2483116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7"/>
                </a:lnTo>
                <a:lnTo>
                  <a:pt x="0" y="15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4" name="Freeform 54"/>
          <p:cNvSpPr/>
          <p:nvPr/>
        </p:nvSpPr>
        <p:spPr>
          <a:xfrm>
            <a:off x="-382691" y="3940348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5" y="0"/>
                </a:lnTo>
                <a:lnTo>
                  <a:pt x="6980775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5" name="Freeform 55"/>
          <p:cNvSpPr/>
          <p:nvPr/>
        </p:nvSpPr>
        <p:spPr>
          <a:xfrm>
            <a:off x="-382691" y="5397581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5" y="0"/>
                </a:lnTo>
                <a:lnTo>
                  <a:pt x="6980775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6" name="Freeform 56"/>
          <p:cNvSpPr/>
          <p:nvPr/>
        </p:nvSpPr>
        <p:spPr>
          <a:xfrm>
            <a:off x="-402201" y="6818124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7" name="Freeform 57"/>
          <p:cNvSpPr/>
          <p:nvPr/>
        </p:nvSpPr>
        <p:spPr>
          <a:xfrm>
            <a:off x="-402201" y="8298697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8" name="Freeform 58"/>
          <p:cNvSpPr/>
          <p:nvPr/>
        </p:nvSpPr>
        <p:spPr>
          <a:xfrm>
            <a:off x="-392446" y="9616616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9" name="Freeform 59"/>
          <p:cNvSpPr/>
          <p:nvPr/>
        </p:nvSpPr>
        <p:spPr>
          <a:xfrm>
            <a:off x="433180" y="3023193"/>
            <a:ext cx="16635891" cy="6897577"/>
          </a:xfrm>
          <a:custGeom>
            <a:avLst/>
            <a:gdLst/>
            <a:ahLst/>
            <a:cxnLst/>
            <a:rect l="l" t="t" r="r" b="b"/>
            <a:pathLst>
              <a:path w="16635891" h="6897577">
                <a:moveTo>
                  <a:pt x="0" y="0"/>
                </a:moveTo>
                <a:lnTo>
                  <a:pt x="16635891" y="0"/>
                </a:lnTo>
                <a:lnTo>
                  <a:pt x="16635891" y="6897576"/>
                </a:lnTo>
                <a:lnTo>
                  <a:pt x="0" y="68975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132160"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60" name="Freeform 60"/>
          <p:cNvSpPr/>
          <p:nvPr/>
        </p:nvSpPr>
        <p:spPr>
          <a:xfrm rot="-10800000">
            <a:off x="814201" y="532605"/>
            <a:ext cx="16640088" cy="6899317"/>
          </a:xfrm>
          <a:custGeom>
            <a:avLst/>
            <a:gdLst/>
            <a:ahLst/>
            <a:cxnLst/>
            <a:rect l="l" t="t" r="r" b="b"/>
            <a:pathLst>
              <a:path w="16640088" h="6899317">
                <a:moveTo>
                  <a:pt x="0" y="0"/>
                </a:moveTo>
                <a:lnTo>
                  <a:pt x="16640089" y="0"/>
                </a:lnTo>
                <a:lnTo>
                  <a:pt x="16640089" y="6899317"/>
                </a:lnTo>
                <a:lnTo>
                  <a:pt x="0" y="68993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132160"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61" name="Freeform 61"/>
          <p:cNvSpPr/>
          <p:nvPr/>
        </p:nvSpPr>
        <p:spPr>
          <a:xfrm>
            <a:off x="814201" y="532605"/>
            <a:ext cx="1620905" cy="1598738"/>
          </a:xfrm>
          <a:custGeom>
            <a:avLst/>
            <a:gdLst/>
            <a:ahLst/>
            <a:cxnLst/>
            <a:rect l="l" t="t" r="r" b="b"/>
            <a:pathLst>
              <a:path w="1620905" h="1598738">
                <a:moveTo>
                  <a:pt x="0" y="0"/>
                </a:moveTo>
                <a:lnTo>
                  <a:pt x="1620905" y="0"/>
                </a:lnTo>
                <a:lnTo>
                  <a:pt x="1620905" y="1598738"/>
                </a:lnTo>
                <a:lnTo>
                  <a:pt x="0" y="15987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62" name="Freeform 62"/>
          <p:cNvSpPr/>
          <p:nvPr/>
        </p:nvSpPr>
        <p:spPr>
          <a:xfrm>
            <a:off x="671211" y="5062287"/>
            <a:ext cx="1223010" cy="1206285"/>
          </a:xfrm>
          <a:custGeom>
            <a:avLst/>
            <a:gdLst/>
            <a:ahLst/>
            <a:cxnLst/>
            <a:rect l="l" t="t" r="r" b="b"/>
            <a:pathLst>
              <a:path w="1223010" h="1206285">
                <a:moveTo>
                  <a:pt x="0" y="0"/>
                </a:moveTo>
                <a:lnTo>
                  <a:pt x="1223009" y="0"/>
                </a:lnTo>
                <a:lnTo>
                  <a:pt x="1223009" y="1206284"/>
                </a:lnTo>
                <a:lnTo>
                  <a:pt x="0" y="12062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63" name="Freeform 63"/>
          <p:cNvSpPr/>
          <p:nvPr/>
        </p:nvSpPr>
        <p:spPr>
          <a:xfrm>
            <a:off x="2828912" y="8665463"/>
            <a:ext cx="1202113" cy="1185674"/>
          </a:xfrm>
          <a:custGeom>
            <a:avLst/>
            <a:gdLst/>
            <a:ahLst/>
            <a:cxnLst/>
            <a:rect l="l" t="t" r="r" b="b"/>
            <a:pathLst>
              <a:path w="1202113" h="1185674">
                <a:moveTo>
                  <a:pt x="0" y="0"/>
                </a:moveTo>
                <a:lnTo>
                  <a:pt x="1202113" y="0"/>
                </a:lnTo>
                <a:lnTo>
                  <a:pt x="1202113" y="1185674"/>
                </a:lnTo>
                <a:lnTo>
                  <a:pt x="0" y="11856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64" name="Freeform 64"/>
          <p:cNvSpPr/>
          <p:nvPr/>
        </p:nvSpPr>
        <p:spPr>
          <a:xfrm>
            <a:off x="16166288" y="4461483"/>
            <a:ext cx="1620905" cy="1598738"/>
          </a:xfrm>
          <a:custGeom>
            <a:avLst/>
            <a:gdLst/>
            <a:ahLst/>
            <a:cxnLst/>
            <a:rect l="l" t="t" r="r" b="b"/>
            <a:pathLst>
              <a:path w="1620905" h="1598738">
                <a:moveTo>
                  <a:pt x="0" y="0"/>
                </a:moveTo>
                <a:lnTo>
                  <a:pt x="1620905" y="0"/>
                </a:lnTo>
                <a:lnTo>
                  <a:pt x="1620905" y="1598738"/>
                </a:lnTo>
                <a:lnTo>
                  <a:pt x="0" y="15987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65" name="Freeform 65"/>
          <p:cNvSpPr/>
          <p:nvPr/>
        </p:nvSpPr>
        <p:spPr>
          <a:xfrm>
            <a:off x="13177975" y="1118952"/>
            <a:ext cx="1223010" cy="1206285"/>
          </a:xfrm>
          <a:custGeom>
            <a:avLst/>
            <a:gdLst/>
            <a:ahLst/>
            <a:cxnLst/>
            <a:rect l="l" t="t" r="r" b="b"/>
            <a:pathLst>
              <a:path w="1223010" h="1206285">
                <a:moveTo>
                  <a:pt x="0" y="0"/>
                </a:moveTo>
                <a:lnTo>
                  <a:pt x="1223010" y="0"/>
                </a:lnTo>
                <a:lnTo>
                  <a:pt x="1223010" y="1206284"/>
                </a:lnTo>
                <a:lnTo>
                  <a:pt x="0" y="12062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66" name="Freeform 66"/>
          <p:cNvSpPr/>
          <p:nvPr/>
        </p:nvSpPr>
        <p:spPr>
          <a:xfrm>
            <a:off x="16166288" y="8486486"/>
            <a:ext cx="1223010" cy="1206285"/>
          </a:xfrm>
          <a:custGeom>
            <a:avLst/>
            <a:gdLst/>
            <a:ahLst/>
            <a:cxnLst/>
            <a:rect l="l" t="t" r="r" b="b"/>
            <a:pathLst>
              <a:path w="1223010" h="1206285">
                <a:moveTo>
                  <a:pt x="0" y="0"/>
                </a:moveTo>
                <a:lnTo>
                  <a:pt x="1223010" y="0"/>
                </a:lnTo>
                <a:lnTo>
                  <a:pt x="1223010" y="1206284"/>
                </a:lnTo>
                <a:lnTo>
                  <a:pt x="0" y="12062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67" name="TextBox 67"/>
          <p:cNvSpPr txBox="1"/>
          <p:nvPr/>
        </p:nvSpPr>
        <p:spPr>
          <a:xfrm>
            <a:off x="3021788" y="3273942"/>
            <a:ext cx="12443940" cy="4805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CHÀO MỪNG CẢ </a:t>
            </a:r>
            <a:r>
              <a:rPr lang="en-US" sz="8799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LỚP</a:t>
            </a:r>
            <a:r>
              <a:rPr lang="en-US" sz="8799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8799" b="1" dirty="0" err="1" smtClean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ĐẾN</a:t>
            </a:r>
            <a:r>
              <a:rPr lang="en-US" sz="8799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8799" b="1" dirty="0" err="1" smtClean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ĐẠI</a:t>
            </a:r>
            <a:r>
              <a:rPr lang="en-US" sz="8799" b="1" dirty="0" smtClean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8799" b="1" dirty="0" err="1" smtClean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SỐ</a:t>
            </a:r>
            <a:r>
              <a:rPr lang="en-US" sz="8799" b="1" dirty="0" smtClean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9</a:t>
            </a:r>
            <a:endParaRPr lang="en-US" sz="8799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12319"/>
              </a:lnSpc>
              <a:spcBef>
                <a:spcPct val="0"/>
              </a:spcBef>
            </a:pPr>
            <a:endParaRPr lang="en-US" sz="8799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68" name="Freeform 68"/>
          <p:cNvSpPr/>
          <p:nvPr/>
        </p:nvSpPr>
        <p:spPr>
          <a:xfrm>
            <a:off x="8090692" y="424911"/>
            <a:ext cx="2106616" cy="1938087"/>
          </a:xfrm>
          <a:custGeom>
            <a:avLst/>
            <a:gdLst/>
            <a:ahLst/>
            <a:cxnLst/>
            <a:rect l="l" t="t" r="r" b="b"/>
            <a:pathLst>
              <a:path w="2106616" h="1938087">
                <a:moveTo>
                  <a:pt x="0" y="0"/>
                </a:moveTo>
                <a:lnTo>
                  <a:pt x="2106616" y="0"/>
                </a:lnTo>
                <a:lnTo>
                  <a:pt x="2106616" y="1938087"/>
                </a:lnTo>
                <a:lnTo>
                  <a:pt x="0" y="193808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2"/>
              <p:cNvSpPr txBox="1"/>
              <p:nvPr/>
            </p:nvSpPr>
            <p:spPr>
              <a:xfrm>
                <a:off x="378116" y="427587"/>
                <a:ext cx="10594684" cy="22698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ts val="5880"/>
                  </a:lnSpc>
                </a:pPr>
                <a:r>
                  <a:rPr lang="en-US" sz="4000" kern="0" dirty="0">
                    <a:solidFill>
                      <a:srgbClr val="DADADA">
                        <a:lumMod val="10000"/>
                      </a:srgbClr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4000" b="1" kern="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Vận</a:t>
                </a:r>
                <a:r>
                  <a:rPr lang="en-US" sz="4000" b="1" kern="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4000" b="1" kern="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dụng</a:t>
                </a:r>
                <a:r>
                  <a:rPr lang="en-US" sz="4000" b="1" kern="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2. </a:t>
                </a:r>
                <a:r>
                  <a:rPr lang="en-US" sz="4000" kern="0" dirty="0" err="1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Biết</a:t>
                </a:r>
                <a:r>
                  <a:rPr lang="en-US" sz="4000" kern="0" dirty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rằng</a:t>
                </a:r>
                <a:r>
                  <a:rPr lang="en-US" sz="4000" kern="0" dirty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hình</a:t>
                </a:r>
                <a:r>
                  <a:rPr lang="en-US" sz="4000" kern="0" dirty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tam </a:t>
                </a:r>
                <a:r>
                  <a:rPr lang="en-US" sz="4000" kern="0" dirty="0" err="1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giác</a:t>
                </a:r>
                <a:r>
                  <a:rPr lang="en-US" sz="4000" kern="0" dirty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lang="en-US" sz="4000" kern="0" dirty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hình</a:t>
                </a:r>
                <a:endParaRPr lang="en-US" sz="4000" kern="0" dirty="0">
                  <a:solidFill>
                    <a:srgbClr val="DADADA">
                      <a:lumMod val="10000"/>
                    </a:srgb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  <a:p>
                <a:pPr lvl="0" algn="just">
                  <a:lnSpc>
                    <a:spcPts val="5880"/>
                  </a:lnSpc>
                </a:pPr>
                <a:r>
                  <a:rPr lang="en-US" sz="4000" kern="0" dirty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chữ</a:t>
                </a:r>
                <a:r>
                  <a:rPr lang="en-US" sz="4000" kern="0" dirty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nhật</a:t>
                </a:r>
                <a:r>
                  <a:rPr lang="en-US" sz="4000" kern="0" dirty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ở </a:t>
                </a:r>
                <a:r>
                  <a:rPr lang="en-US" sz="4000" kern="0" dirty="0" err="1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Hình</a:t>
                </a:r>
                <a:r>
                  <a:rPr lang="en-US" sz="4000" kern="0" dirty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3 </a:t>
                </a:r>
                <a:r>
                  <a:rPr lang="en-US" sz="4000" kern="0" dirty="0" err="1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lang="en-US" sz="4000" kern="0" dirty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diện</a:t>
                </a:r>
                <a:r>
                  <a:rPr lang="en-US" sz="4000" kern="0" dirty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tích</a:t>
                </a:r>
                <a:r>
                  <a:rPr lang="en-US" sz="4000" kern="0" dirty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bằng</a:t>
                </a:r>
                <a:r>
                  <a:rPr lang="en-US" sz="4000" kern="0" dirty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nhau</a:t>
                </a:r>
                <a:r>
                  <a:rPr lang="en-US" sz="4000" kern="0" dirty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 </a:t>
                </a:r>
              </a:p>
              <a:p>
                <a:pPr lvl="0" algn="just">
                  <a:lnSpc>
                    <a:spcPts val="5880"/>
                  </a:lnSpc>
                </a:pPr>
                <a:r>
                  <a:rPr lang="en-US" sz="4000" kern="0" dirty="0" err="1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Tính</a:t>
                </a:r>
                <a:r>
                  <a:rPr lang="en-US" sz="4000" kern="0" dirty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chiều</a:t>
                </a:r>
                <a:r>
                  <a:rPr lang="en-US" sz="4000" kern="0" dirty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rộng</a:t>
                </a:r>
                <a:r>
                  <a:rPr lang="en-US" sz="4000" kern="0" dirty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</m:oMath>
                </a14:m>
                <a:r>
                  <a:rPr lang="en-US" sz="4000" kern="0" dirty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4000" kern="0" dirty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hình</a:t>
                </a:r>
                <a:r>
                  <a:rPr lang="en-US" sz="4000" kern="0" dirty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chữ</a:t>
                </a:r>
                <a:r>
                  <a:rPr lang="en-US" sz="4000" kern="0" dirty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nhật</a:t>
                </a:r>
                <a:r>
                  <a:rPr lang="en-US" sz="4000" kern="0" dirty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lang="en-US" sz="4000" dirty="0"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2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16" y="427587"/>
                <a:ext cx="10594684" cy="2269852"/>
              </a:xfrm>
              <a:prstGeom prst="rect">
                <a:avLst/>
              </a:prstGeom>
              <a:blipFill>
                <a:blip r:embed="rId2"/>
                <a:stretch>
                  <a:fillRect l="-2877" t="-3495" b="-9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5"/>
          <p:cNvSpPr/>
          <p:nvPr/>
        </p:nvSpPr>
        <p:spPr>
          <a:xfrm>
            <a:off x="8092694" y="9288164"/>
            <a:ext cx="1374731" cy="1355932"/>
          </a:xfrm>
          <a:custGeom>
            <a:avLst/>
            <a:gdLst/>
            <a:ahLst/>
            <a:cxnLst/>
            <a:rect l="l" t="t" r="r" b="b"/>
            <a:pathLst>
              <a:path w="1374731" h="1355932">
                <a:moveTo>
                  <a:pt x="0" y="0"/>
                </a:moveTo>
                <a:lnTo>
                  <a:pt x="1374732" y="0"/>
                </a:lnTo>
                <a:lnTo>
                  <a:pt x="1374732" y="1355932"/>
                </a:lnTo>
                <a:lnTo>
                  <a:pt x="0" y="13559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6" name="Freeform 6"/>
          <p:cNvSpPr/>
          <p:nvPr/>
        </p:nvSpPr>
        <p:spPr>
          <a:xfrm>
            <a:off x="-257768" y="9263919"/>
            <a:ext cx="1037266" cy="1023081"/>
          </a:xfrm>
          <a:custGeom>
            <a:avLst/>
            <a:gdLst/>
            <a:ahLst/>
            <a:cxnLst/>
            <a:rect l="l" t="t" r="r" b="b"/>
            <a:pathLst>
              <a:path w="1037266" h="1023081">
                <a:moveTo>
                  <a:pt x="0" y="0"/>
                </a:moveTo>
                <a:lnTo>
                  <a:pt x="1037267" y="0"/>
                </a:lnTo>
                <a:lnTo>
                  <a:pt x="1037267" y="1023081"/>
                </a:lnTo>
                <a:lnTo>
                  <a:pt x="0" y="10230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7" name="Freeform 7"/>
          <p:cNvSpPr/>
          <p:nvPr/>
        </p:nvSpPr>
        <p:spPr>
          <a:xfrm>
            <a:off x="16503533" y="9431488"/>
            <a:ext cx="1037266" cy="1023081"/>
          </a:xfrm>
          <a:custGeom>
            <a:avLst/>
            <a:gdLst/>
            <a:ahLst/>
            <a:cxnLst/>
            <a:rect l="l" t="t" r="r" b="b"/>
            <a:pathLst>
              <a:path w="1037266" h="1023081">
                <a:moveTo>
                  <a:pt x="0" y="0"/>
                </a:moveTo>
                <a:lnTo>
                  <a:pt x="1037266" y="0"/>
                </a:lnTo>
                <a:lnTo>
                  <a:pt x="1037266" y="1023081"/>
                </a:lnTo>
                <a:lnTo>
                  <a:pt x="0" y="10230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8" name="Freeform 8"/>
          <p:cNvSpPr/>
          <p:nvPr/>
        </p:nvSpPr>
        <p:spPr>
          <a:xfrm>
            <a:off x="-392446" y="1028700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9" name="Freeform 9"/>
          <p:cNvSpPr/>
          <p:nvPr/>
        </p:nvSpPr>
        <p:spPr>
          <a:xfrm>
            <a:off x="11699670" y="1028700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0" name="Freeform 10"/>
          <p:cNvSpPr/>
          <p:nvPr/>
        </p:nvSpPr>
        <p:spPr>
          <a:xfrm>
            <a:off x="5789536" y="1028700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6" name="Rectangle 15"/>
          <p:cNvSpPr/>
          <p:nvPr/>
        </p:nvSpPr>
        <p:spPr>
          <a:xfrm>
            <a:off x="747771" y="3294773"/>
            <a:ext cx="1159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sng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3600" b="1" i="1" u="sng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  <a:endParaRPr kumimoji="0" lang="en-US" sz="3600" b="0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198" y="222095"/>
            <a:ext cx="6311076" cy="33367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122948" y="3881958"/>
                <a:ext cx="17165052" cy="5713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algn="just">
                  <a:lnSpc>
                    <a:spcPct val="150000"/>
                  </a:lnSpc>
                  <a:tabLst>
                    <a:tab pos="228600" algn="l"/>
                  </a:tabLst>
                </a:pPr>
                <a:r>
                  <a:rPr lang="nl-NL" sz="34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Diện tích hình tam giác là:</a:t>
                </a:r>
                <a:endParaRPr lang="en-US" sz="3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" algn="just">
                  <a:lnSpc>
                    <a:spcPct val="150000"/>
                  </a:lnSpc>
                  <a:tabLst>
                    <a:tab pos="228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4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4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34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34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34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sz="34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32</m:t>
                          </m:r>
                        </m:e>
                      </m:rad>
                      <m:r>
                        <a:rPr lang="nl-NL" sz="34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34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sz="34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27</m:t>
                          </m:r>
                        </m:e>
                      </m:rad>
                      <m:r>
                        <a:rPr lang="nl-NL" sz="34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4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34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34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34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sz="34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32.27</m:t>
                          </m:r>
                        </m:e>
                      </m:rad>
                      <m:r>
                        <a:rPr lang="nl-NL" sz="34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4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34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34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34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sz="34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16.2.9.3</m:t>
                          </m:r>
                        </m:e>
                      </m:rad>
                      <m:r>
                        <a:rPr lang="nl-NL" sz="34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4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34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34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sz="34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16</m:t>
                          </m:r>
                        </m:e>
                      </m:rad>
                      <m:r>
                        <a:rPr lang="nl-NL" sz="34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34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sz="34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9</m:t>
                          </m:r>
                        </m:e>
                      </m:rad>
                      <m:r>
                        <a:rPr lang="nl-NL" sz="34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34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sz="34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</m:rad>
                      <m:r>
                        <a:rPr lang="nl-NL" sz="34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4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34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34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.4.3.</m:t>
                      </m:r>
                      <m:rad>
                        <m:radPr>
                          <m:degHide m:val="on"/>
                          <m:ctrlPr>
                            <a:rPr lang="en-US" sz="34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sz="34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</m:rad>
                      <m:r>
                        <a:rPr lang="nl-NL" sz="34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=6</m:t>
                      </m:r>
                      <m:rad>
                        <m:radPr>
                          <m:degHide m:val="on"/>
                          <m:ctrlPr>
                            <a:rPr lang="en-US" sz="34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sz="34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</m:rad>
                      <m:r>
                        <a:rPr lang="nl-NL" sz="34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nl-NL" sz="34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34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34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nl-NL" sz="34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34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" algn="just">
                  <a:lnSpc>
                    <a:spcPct val="150000"/>
                  </a:lnSpc>
                  <a:tabLst>
                    <a:tab pos="228600" algn="l"/>
                  </a:tabLst>
                </a:pPr>
                <a:r>
                  <a:rPr lang="nl-NL" sz="34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Vì hình tam giác và hình chữ nhật ở Hình 3 có diện tích bằng nhau nên ta có:</a:t>
                </a:r>
                <a:endParaRPr lang="en-US" sz="3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" algn="just">
                  <a:lnSpc>
                    <a:spcPct val="150000"/>
                  </a:lnSpc>
                  <a:tabLst>
                    <a:tab pos="228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4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nl-NL" sz="34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=6</m:t>
                      </m:r>
                      <m:rad>
                        <m:radPr>
                          <m:degHide m:val="on"/>
                          <m:ctrlPr>
                            <a:rPr lang="en-US" sz="34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sz="34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</m:rad>
                      <m:r>
                        <a:rPr lang="nl-NL" sz="34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:</m:t>
                      </m:r>
                      <m:rad>
                        <m:radPr>
                          <m:degHide m:val="on"/>
                          <m:ctrlPr>
                            <a:rPr lang="en-US" sz="34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sz="34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24</m:t>
                          </m:r>
                        </m:e>
                      </m:rad>
                      <m:r>
                        <a:rPr lang="nl-NL" sz="34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4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6</m:t>
                          </m:r>
                          <m:rad>
                            <m:radPr>
                              <m:degHide m:val="on"/>
                              <m:ctrlPr>
                                <a:rPr lang="en-US" sz="3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sz="3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sz="3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6.4</m:t>
                              </m:r>
                            </m:e>
                          </m:rad>
                        </m:den>
                      </m:f>
                      <m:r>
                        <a:rPr lang="nl-NL" sz="34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4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6</m:t>
                          </m:r>
                          <m:rad>
                            <m:radPr>
                              <m:degHide m:val="on"/>
                              <m:ctrlPr>
                                <a:rPr lang="en-US" sz="3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sz="3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nl-NL" sz="34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3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sz="3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rad>
                        </m:den>
                      </m:f>
                      <m:r>
                        <a:rPr lang="nl-NL" sz="34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=3</m:t>
                      </m:r>
                      <m:r>
                        <m:rPr>
                          <m:nor/>
                        </m:rPr>
                        <a:rPr lang="en-US" sz="3400" b="0" i="0" smtClean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340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nl-NL" sz="340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cm</m:t>
                      </m:r>
                      <m:r>
                        <m:rPr>
                          <m:nor/>
                        </m:rPr>
                        <a:rPr lang="nl-NL" sz="340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nl-NL" sz="34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marL="57150" algn="just">
                  <a:lnSpc>
                    <a:spcPct val="150000"/>
                  </a:lnSpc>
                  <a:tabLst>
                    <a:tab pos="228600" algn="l"/>
                  </a:tabLst>
                </a:pPr>
                <a:r>
                  <a:rPr lang="nl-NL" sz="3400" kern="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Vậy chiều rộng của hình chữ nhật là </a:t>
                </a:r>
                <a14:m>
                  <m:oMath xmlns:m="http://schemas.openxmlformats.org/officeDocument/2006/math">
                    <m:r>
                      <a:rPr lang="nl-NL" sz="3400" i="1" kern="0" smtClea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nl-NL" sz="3400" kern="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cm.</a:t>
                </a:r>
                <a:endParaRPr lang="en-US" sz="3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948" y="3881958"/>
                <a:ext cx="17165052" cy="5713872"/>
              </a:xfrm>
              <a:prstGeom prst="rect">
                <a:avLst/>
              </a:prstGeom>
              <a:blipFill>
                <a:blip r:embed="rId11"/>
                <a:stretch>
                  <a:fillRect l="-675" b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325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8116" y="149005"/>
            <a:ext cx="16157036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R="3048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(SGK-tr51)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Freeform 3"/>
          <p:cNvSpPr/>
          <p:nvPr/>
        </p:nvSpPr>
        <p:spPr>
          <a:xfrm>
            <a:off x="1353065" y="8645069"/>
            <a:ext cx="8244743" cy="179885"/>
          </a:xfrm>
          <a:custGeom>
            <a:avLst/>
            <a:gdLst/>
            <a:ahLst/>
            <a:cxnLst/>
            <a:rect l="l" t="t" r="r" b="b"/>
            <a:pathLst>
              <a:path w="8244743" h="179885">
                <a:moveTo>
                  <a:pt x="0" y="0"/>
                </a:moveTo>
                <a:lnTo>
                  <a:pt x="8244743" y="0"/>
                </a:lnTo>
                <a:lnTo>
                  <a:pt x="8244743" y="179886"/>
                </a:lnTo>
                <a:lnTo>
                  <a:pt x="0" y="1798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4" name="Freeform 4"/>
          <p:cNvSpPr/>
          <p:nvPr/>
        </p:nvSpPr>
        <p:spPr>
          <a:xfrm>
            <a:off x="8654382" y="8645069"/>
            <a:ext cx="8244743" cy="179885"/>
          </a:xfrm>
          <a:custGeom>
            <a:avLst/>
            <a:gdLst/>
            <a:ahLst/>
            <a:cxnLst/>
            <a:rect l="l" t="t" r="r" b="b"/>
            <a:pathLst>
              <a:path w="8244743" h="179885">
                <a:moveTo>
                  <a:pt x="0" y="0"/>
                </a:moveTo>
                <a:lnTo>
                  <a:pt x="8244743" y="0"/>
                </a:lnTo>
                <a:lnTo>
                  <a:pt x="8244743" y="179886"/>
                </a:lnTo>
                <a:lnTo>
                  <a:pt x="0" y="1798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" name="Freeform 5"/>
          <p:cNvSpPr/>
          <p:nvPr/>
        </p:nvSpPr>
        <p:spPr>
          <a:xfrm>
            <a:off x="8456634" y="8075556"/>
            <a:ext cx="1374731" cy="1355932"/>
          </a:xfrm>
          <a:custGeom>
            <a:avLst/>
            <a:gdLst/>
            <a:ahLst/>
            <a:cxnLst/>
            <a:rect l="l" t="t" r="r" b="b"/>
            <a:pathLst>
              <a:path w="1374731" h="1355932">
                <a:moveTo>
                  <a:pt x="0" y="0"/>
                </a:moveTo>
                <a:lnTo>
                  <a:pt x="1374732" y="0"/>
                </a:lnTo>
                <a:lnTo>
                  <a:pt x="1374732" y="1355932"/>
                </a:lnTo>
                <a:lnTo>
                  <a:pt x="0" y="13559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6" name="Freeform 6"/>
          <p:cNvSpPr/>
          <p:nvPr/>
        </p:nvSpPr>
        <p:spPr>
          <a:xfrm>
            <a:off x="6844347" y="8237260"/>
            <a:ext cx="1037266" cy="1023081"/>
          </a:xfrm>
          <a:custGeom>
            <a:avLst/>
            <a:gdLst/>
            <a:ahLst/>
            <a:cxnLst/>
            <a:rect l="l" t="t" r="r" b="b"/>
            <a:pathLst>
              <a:path w="1037266" h="1023081">
                <a:moveTo>
                  <a:pt x="0" y="0"/>
                </a:moveTo>
                <a:lnTo>
                  <a:pt x="1037267" y="0"/>
                </a:lnTo>
                <a:lnTo>
                  <a:pt x="1037267" y="1023081"/>
                </a:lnTo>
                <a:lnTo>
                  <a:pt x="0" y="10230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7" name="Freeform 7"/>
          <p:cNvSpPr/>
          <p:nvPr/>
        </p:nvSpPr>
        <p:spPr>
          <a:xfrm>
            <a:off x="10404932" y="8237260"/>
            <a:ext cx="1037266" cy="1023081"/>
          </a:xfrm>
          <a:custGeom>
            <a:avLst/>
            <a:gdLst/>
            <a:ahLst/>
            <a:cxnLst/>
            <a:rect l="l" t="t" r="r" b="b"/>
            <a:pathLst>
              <a:path w="1037266" h="1023081">
                <a:moveTo>
                  <a:pt x="0" y="0"/>
                </a:moveTo>
                <a:lnTo>
                  <a:pt x="1037266" y="0"/>
                </a:lnTo>
                <a:lnTo>
                  <a:pt x="1037266" y="1023081"/>
                </a:lnTo>
                <a:lnTo>
                  <a:pt x="0" y="10230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8" name="Freeform 8"/>
          <p:cNvSpPr/>
          <p:nvPr/>
        </p:nvSpPr>
        <p:spPr>
          <a:xfrm>
            <a:off x="-392446" y="1028700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9" name="Freeform 9"/>
          <p:cNvSpPr/>
          <p:nvPr/>
        </p:nvSpPr>
        <p:spPr>
          <a:xfrm>
            <a:off x="11699670" y="1028700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0" name="Freeform 10"/>
          <p:cNvSpPr/>
          <p:nvPr/>
        </p:nvSpPr>
        <p:spPr>
          <a:xfrm>
            <a:off x="5789536" y="1028700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grpSp>
        <p:nvGrpSpPr>
          <p:cNvPr id="15" name="Group 14"/>
          <p:cNvGrpSpPr/>
          <p:nvPr/>
        </p:nvGrpSpPr>
        <p:grpSpPr>
          <a:xfrm>
            <a:off x="1561747" y="1108222"/>
            <a:ext cx="14870573" cy="5446655"/>
            <a:chOff x="1371248" y="2167312"/>
            <a:chExt cx="14870573" cy="54466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1700464" y="2821301"/>
                  <a:ext cx="2585644" cy="7818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7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a)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−10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0464" y="2821301"/>
                  <a:ext cx="2585644" cy="781881"/>
                </a:xfrm>
                <a:prstGeom prst="rect">
                  <a:avLst/>
                </a:prstGeom>
                <a:blipFill>
                  <a:blip r:embed="rId8"/>
                  <a:stretch>
                    <a:fillRect l="-7311" b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11060704" y="2167312"/>
                  <a:ext cx="4002927" cy="17745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370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370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3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Arial" panose="020B0604020202020204" pitchFamily="34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3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7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7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7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3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Malgun Gothic" panose="020B0503020000020004" pitchFamily="34" charset="-127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Malgun Gothic" panose="020B0503020000020004" pitchFamily="34" charset="-127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sz="3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Malgun Gothic" panose="020B0503020000020004" pitchFamily="34" charset="-127"/>
                                            <a:cs typeface="Times New Roman" panose="02020603050405020304" pitchFamily="18" charset="0"/>
                                          </a:rPr>
                                          <m:t>7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37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60704" y="2167312"/>
                  <a:ext cx="4002927" cy="177458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1700464" y="5301135"/>
                  <a:ext cx="3741874" cy="72122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37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c) </a:t>
                  </a:r>
                  <a14:m>
                    <m:oMath xmlns:m="http://schemas.openxmlformats.org/officeDocument/2006/math">
                      <m:r>
                        <a:rPr lang="en-US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(−</m:t>
                      </m:r>
                      <m:sSup>
                        <m:sSupPr>
                          <m:ctrlPr>
                            <a:rPr lang="en-US" sz="3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ad>
                            <m:radPr>
                              <m:degHide m:val="on"/>
                              <m:ctrlPr>
                                <a:rPr lang="en-US" sz="3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3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− </m:t>
                      </m:r>
                      <m:rad>
                        <m:radPr>
                          <m:degHide m:val="on"/>
                          <m:ctrlPr>
                            <a:rPr lang="en-US" sz="3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25</m:t>
                          </m:r>
                        </m:e>
                      </m:rad>
                    </m:oMath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0464" y="5301135"/>
                  <a:ext cx="3741874" cy="721223"/>
                </a:xfrm>
                <a:prstGeom prst="rect">
                  <a:avLst/>
                </a:prstGeom>
                <a:blipFill>
                  <a:blip r:embed="rId10"/>
                  <a:stretch>
                    <a:fillRect l="-5049" t="-5085" b="-322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/>
            <p:cNvSpPr/>
            <p:nvPr/>
          </p:nvSpPr>
          <p:spPr>
            <a:xfrm>
              <a:off x="1371248" y="7244635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4475499" y="2881381"/>
                  <a:ext cx="1473865" cy="6617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7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Arial" panose="020B0604020202020204" pitchFamily="34" charset="0"/>
                          </a:rPr>
                          <m:t>= </m:t>
                        </m:r>
                        <m:r>
                          <a:rPr lang="en-US" sz="37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Arial" panose="020B0604020202020204" pitchFamily="34" charset="0"/>
                          </a:rPr>
                          <m:t>𝟏𝟎</m:t>
                        </m:r>
                      </m:oMath>
                    </m:oMathPara>
                  </a14:m>
                  <a:endParaRPr lang="en-US" sz="37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5499" y="2881381"/>
                  <a:ext cx="1473865" cy="6617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13754101" y="2475088"/>
                  <a:ext cx="2487720" cy="115903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7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7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7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7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54101" y="2475088"/>
                  <a:ext cx="2487720" cy="115903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5739064" y="5212649"/>
                  <a:ext cx="5495992" cy="8097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7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37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7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7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7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7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  <m:sup>
                                <m:r>
                                  <a:rPr lang="en-US" sz="37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sz="37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37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7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7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7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=−</m:t>
                        </m:r>
                        <m:r>
                          <a:rPr lang="en-US" sz="37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9064" y="5212649"/>
                  <a:ext cx="5495992" cy="80970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8116" y="183334"/>
            <a:ext cx="16157036" cy="890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R="3048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(SGK-tr51)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Freeform 3"/>
          <p:cNvSpPr/>
          <p:nvPr/>
        </p:nvSpPr>
        <p:spPr>
          <a:xfrm>
            <a:off x="1353065" y="8645069"/>
            <a:ext cx="8244743" cy="179885"/>
          </a:xfrm>
          <a:custGeom>
            <a:avLst/>
            <a:gdLst/>
            <a:ahLst/>
            <a:cxnLst/>
            <a:rect l="l" t="t" r="r" b="b"/>
            <a:pathLst>
              <a:path w="8244743" h="179885">
                <a:moveTo>
                  <a:pt x="0" y="0"/>
                </a:moveTo>
                <a:lnTo>
                  <a:pt x="8244743" y="0"/>
                </a:lnTo>
                <a:lnTo>
                  <a:pt x="8244743" y="179886"/>
                </a:lnTo>
                <a:lnTo>
                  <a:pt x="0" y="1798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4" name="Freeform 4"/>
          <p:cNvSpPr/>
          <p:nvPr/>
        </p:nvSpPr>
        <p:spPr>
          <a:xfrm>
            <a:off x="8654382" y="8645069"/>
            <a:ext cx="8244743" cy="179885"/>
          </a:xfrm>
          <a:custGeom>
            <a:avLst/>
            <a:gdLst/>
            <a:ahLst/>
            <a:cxnLst/>
            <a:rect l="l" t="t" r="r" b="b"/>
            <a:pathLst>
              <a:path w="8244743" h="179885">
                <a:moveTo>
                  <a:pt x="0" y="0"/>
                </a:moveTo>
                <a:lnTo>
                  <a:pt x="8244743" y="0"/>
                </a:lnTo>
                <a:lnTo>
                  <a:pt x="8244743" y="179886"/>
                </a:lnTo>
                <a:lnTo>
                  <a:pt x="0" y="1798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" name="Freeform 5"/>
          <p:cNvSpPr/>
          <p:nvPr/>
        </p:nvSpPr>
        <p:spPr>
          <a:xfrm>
            <a:off x="8456634" y="8075556"/>
            <a:ext cx="1374731" cy="1355932"/>
          </a:xfrm>
          <a:custGeom>
            <a:avLst/>
            <a:gdLst/>
            <a:ahLst/>
            <a:cxnLst/>
            <a:rect l="l" t="t" r="r" b="b"/>
            <a:pathLst>
              <a:path w="1374731" h="1355932">
                <a:moveTo>
                  <a:pt x="0" y="0"/>
                </a:moveTo>
                <a:lnTo>
                  <a:pt x="1374732" y="0"/>
                </a:lnTo>
                <a:lnTo>
                  <a:pt x="1374732" y="1355932"/>
                </a:lnTo>
                <a:lnTo>
                  <a:pt x="0" y="13559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6" name="Freeform 6"/>
          <p:cNvSpPr/>
          <p:nvPr/>
        </p:nvSpPr>
        <p:spPr>
          <a:xfrm>
            <a:off x="6844347" y="8237260"/>
            <a:ext cx="1037266" cy="1023081"/>
          </a:xfrm>
          <a:custGeom>
            <a:avLst/>
            <a:gdLst/>
            <a:ahLst/>
            <a:cxnLst/>
            <a:rect l="l" t="t" r="r" b="b"/>
            <a:pathLst>
              <a:path w="1037266" h="1023081">
                <a:moveTo>
                  <a:pt x="0" y="0"/>
                </a:moveTo>
                <a:lnTo>
                  <a:pt x="1037267" y="0"/>
                </a:lnTo>
                <a:lnTo>
                  <a:pt x="1037267" y="1023081"/>
                </a:lnTo>
                <a:lnTo>
                  <a:pt x="0" y="10230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7" name="Freeform 7"/>
          <p:cNvSpPr/>
          <p:nvPr/>
        </p:nvSpPr>
        <p:spPr>
          <a:xfrm>
            <a:off x="10404932" y="8237260"/>
            <a:ext cx="1037266" cy="1023081"/>
          </a:xfrm>
          <a:custGeom>
            <a:avLst/>
            <a:gdLst/>
            <a:ahLst/>
            <a:cxnLst/>
            <a:rect l="l" t="t" r="r" b="b"/>
            <a:pathLst>
              <a:path w="1037266" h="1023081">
                <a:moveTo>
                  <a:pt x="0" y="0"/>
                </a:moveTo>
                <a:lnTo>
                  <a:pt x="1037266" y="0"/>
                </a:lnTo>
                <a:lnTo>
                  <a:pt x="1037266" y="1023081"/>
                </a:lnTo>
                <a:lnTo>
                  <a:pt x="0" y="10230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8" name="Freeform 8"/>
          <p:cNvSpPr/>
          <p:nvPr/>
        </p:nvSpPr>
        <p:spPr>
          <a:xfrm>
            <a:off x="-392446" y="1028700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9" name="Freeform 9"/>
          <p:cNvSpPr/>
          <p:nvPr/>
        </p:nvSpPr>
        <p:spPr>
          <a:xfrm>
            <a:off x="11699670" y="1028700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0" name="Freeform 10"/>
          <p:cNvSpPr/>
          <p:nvPr/>
        </p:nvSpPr>
        <p:spPr>
          <a:xfrm>
            <a:off x="5789536" y="1028700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73763" y="1181008"/>
                <a:ext cx="11622862" cy="1250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37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7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7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3−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37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7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3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3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nl-NL" sz="37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c</a:t>
                </a:r>
                <a:r>
                  <a:rPr lang="nl-NL" sz="37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nl-NL" sz="3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nl-NL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+ </m:t>
                    </m:r>
                    <m:rad>
                      <m:radPr>
                        <m:degHide m:val="on"/>
                        <m:ctrlPr>
                          <a:rPr lang="en-US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7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sz="37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3−</m:t>
                                </m:r>
                                <m:r>
                                  <a:rPr lang="en-US" sz="37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nl-NL" sz="3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nl-NL" sz="37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nl-NL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en-US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&lt;3</m:t>
                    </m:r>
                  </m:oMath>
                </a14:m>
                <a:r>
                  <a:rPr lang="en-US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63" y="1181008"/>
                <a:ext cx="11622862" cy="1250983"/>
              </a:xfrm>
              <a:prstGeom prst="rect">
                <a:avLst/>
              </a:prstGeom>
              <a:blipFill>
                <a:blip r:embed="rId8"/>
                <a:stretch>
                  <a:fillRect l="-1679" b="-3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720520" y="2662950"/>
            <a:ext cx="1186543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1" u="sng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3700" b="1" i="1" u="sng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  <a:endParaRPr kumimoji="0" lang="en-US" sz="3700" b="0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353065" y="3016658"/>
                <a:ext cx="15316200" cy="31724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37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7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7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7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3−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37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7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37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3−</m:t>
                        </m:r>
                        <m:rad>
                          <m:radPr>
                            <m:degHide m:val="on"/>
                            <m:ctrlPr>
                              <a:rPr lang="en-US" sz="37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7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</m:rad>
                      </m:e>
                    </m:d>
                    <m:r>
                      <a:rPr lang="en-US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  <m:r>
                      <a:rPr lang="en-US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−3</m:t>
                    </m:r>
                  </m:oMath>
                </a14:m>
                <a:r>
                  <a:rPr lang="en-US" sz="37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(</a:t>
                </a:r>
                <a:r>
                  <a:rPr lang="en-US" sz="37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Vì</a:t>
                </a:r>
                <a:r>
                  <a:rPr lang="en-US" sz="37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  <m:r>
                      <a:rPr lang="en-US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rad>
                    <m:r>
                      <a:rPr lang="en-US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37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)</a:t>
                </a:r>
                <a:endParaRPr lang="en-US" sz="37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nl-NL" sz="37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c</a:t>
                </a:r>
                <a:r>
                  <a:rPr lang="nl-NL" sz="37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7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7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nl-NL" sz="37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nl-NL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+ </m:t>
                    </m:r>
                    <m:rad>
                      <m:radPr>
                        <m:degHide m:val="on"/>
                        <m:ctrlPr>
                          <a:rPr lang="en-US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7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7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sz="37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3−</m:t>
                                </m:r>
                                <m:r>
                                  <a:rPr lang="en-US" sz="37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nl-NL" sz="37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en-US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 – </m:t>
                        </m:r>
                        <m:r>
                          <a:rPr lang="en-US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en-US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+3−</m:t>
                    </m:r>
                    <m:r>
                      <a:rPr lang="en-US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37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(</a:t>
                </a:r>
                <a:r>
                  <a:rPr lang="nl-NL" sz="37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en-US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&lt;3</m:t>
                    </m:r>
                  </m:oMath>
                </a14:m>
                <a:r>
                  <a:rPr lang="en-US" sz="37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5" y="3016658"/>
                <a:ext cx="15316200" cy="3172407"/>
              </a:xfrm>
              <a:prstGeom prst="rect">
                <a:avLst/>
              </a:prstGeom>
              <a:blipFill>
                <a:blip r:embed="rId9"/>
                <a:stretch>
                  <a:fillRect l="-1274"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028700" y="8571740"/>
            <a:ext cx="16230600" cy="354122"/>
          </a:xfrm>
          <a:custGeom>
            <a:avLst/>
            <a:gdLst/>
            <a:ahLst/>
            <a:cxnLst/>
            <a:rect l="l" t="t" r="r" b="b"/>
            <a:pathLst>
              <a:path w="16230600" h="354122">
                <a:moveTo>
                  <a:pt x="0" y="0"/>
                </a:moveTo>
                <a:lnTo>
                  <a:pt x="16230600" y="0"/>
                </a:lnTo>
                <a:lnTo>
                  <a:pt x="16230600" y="354122"/>
                </a:lnTo>
                <a:lnTo>
                  <a:pt x="0" y="3541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" name="Freeform 5"/>
          <p:cNvSpPr/>
          <p:nvPr/>
        </p:nvSpPr>
        <p:spPr>
          <a:xfrm>
            <a:off x="8153400" y="7904409"/>
            <a:ext cx="1374731" cy="1355932"/>
          </a:xfrm>
          <a:custGeom>
            <a:avLst/>
            <a:gdLst/>
            <a:ahLst/>
            <a:cxnLst/>
            <a:rect l="l" t="t" r="r" b="b"/>
            <a:pathLst>
              <a:path w="1374731" h="1355932">
                <a:moveTo>
                  <a:pt x="0" y="0"/>
                </a:moveTo>
                <a:lnTo>
                  <a:pt x="1374732" y="0"/>
                </a:lnTo>
                <a:lnTo>
                  <a:pt x="1374732" y="1355932"/>
                </a:lnTo>
                <a:lnTo>
                  <a:pt x="0" y="13559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6" name="Freeform 6"/>
          <p:cNvSpPr/>
          <p:nvPr/>
        </p:nvSpPr>
        <p:spPr>
          <a:xfrm>
            <a:off x="6844347" y="8237260"/>
            <a:ext cx="1037266" cy="1023081"/>
          </a:xfrm>
          <a:custGeom>
            <a:avLst/>
            <a:gdLst/>
            <a:ahLst/>
            <a:cxnLst/>
            <a:rect l="l" t="t" r="r" b="b"/>
            <a:pathLst>
              <a:path w="1037266" h="1023081">
                <a:moveTo>
                  <a:pt x="0" y="0"/>
                </a:moveTo>
                <a:lnTo>
                  <a:pt x="1037267" y="0"/>
                </a:lnTo>
                <a:lnTo>
                  <a:pt x="1037267" y="1023081"/>
                </a:lnTo>
                <a:lnTo>
                  <a:pt x="0" y="10230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7" name="Freeform 7"/>
          <p:cNvSpPr/>
          <p:nvPr/>
        </p:nvSpPr>
        <p:spPr>
          <a:xfrm>
            <a:off x="10404932" y="8237260"/>
            <a:ext cx="1037266" cy="1023081"/>
          </a:xfrm>
          <a:custGeom>
            <a:avLst/>
            <a:gdLst/>
            <a:ahLst/>
            <a:cxnLst/>
            <a:rect l="l" t="t" r="r" b="b"/>
            <a:pathLst>
              <a:path w="1037266" h="1023081">
                <a:moveTo>
                  <a:pt x="0" y="0"/>
                </a:moveTo>
                <a:lnTo>
                  <a:pt x="1037266" y="0"/>
                </a:lnTo>
                <a:lnTo>
                  <a:pt x="1037266" y="1023081"/>
                </a:lnTo>
                <a:lnTo>
                  <a:pt x="0" y="10230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8" name="TextBox 8"/>
          <p:cNvSpPr txBox="1"/>
          <p:nvPr/>
        </p:nvSpPr>
        <p:spPr>
          <a:xfrm>
            <a:off x="2097405" y="1050089"/>
            <a:ext cx="14455113" cy="3017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HƯỚNG</a:t>
            </a:r>
            <a:r>
              <a:rPr lang="en-US" sz="8799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8799" dirty="0" err="1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DẪN</a:t>
            </a:r>
            <a:r>
              <a:rPr lang="en-US" sz="8799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8799" dirty="0" err="1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TỰ</a:t>
            </a:r>
            <a:r>
              <a:rPr lang="en-US" sz="8799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8799" dirty="0" err="1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8799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:</a:t>
            </a:r>
            <a:endParaRPr lang="en-US" sz="8799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algn="ctr">
              <a:lnSpc>
                <a:spcPts val="12319"/>
              </a:lnSpc>
              <a:spcBef>
                <a:spcPct val="0"/>
              </a:spcBef>
            </a:pPr>
            <a:endParaRPr lang="en-US" sz="8799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-392446" y="1028700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0" name="Freeform 10"/>
          <p:cNvSpPr/>
          <p:nvPr/>
        </p:nvSpPr>
        <p:spPr>
          <a:xfrm>
            <a:off x="11699670" y="1028700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1" name="Freeform 11"/>
          <p:cNvSpPr/>
          <p:nvPr/>
        </p:nvSpPr>
        <p:spPr>
          <a:xfrm>
            <a:off x="5789536" y="1028700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2" name="TextBox 12"/>
          <p:cNvSpPr txBox="1"/>
          <p:nvPr/>
        </p:nvSpPr>
        <p:spPr>
          <a:xfrm>
            <a:off x="2368812" y="2846408"/>
            <a:ext cx="14873282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a.Bài</a:t>
            </a:r>
            <a:r>
              <a:rPr lang="en-US" sz="48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vừa</a:t>
            </a:r>
            <a:r>
              <a:rPr lang="en-US" sz="48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48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1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Ghi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nhớ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kiến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thức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Hoàn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thành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tập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3,4/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SGK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/TR.51.</a:t>
            </a:r>
            <a:endParaRPr lang="en-US" sz="4800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48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b.Bài</a:t>
            </a:r>
            <a:r>
              <a:rPr lang="en-US" sz="48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sắp</a:t>
            </a:r>
            <a:r>
              <a:rPr lang="en-US" sz="48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48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4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4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3</a:t>
            </a:r>
            <a:r>
              <a:rPr lang="en-US" sz="4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4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Tính</a:t>
            </a:r>
            <a:r>
              <a:rPr lang="en-US" sz="4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chất</a:t>
            </a:r>
            <a:r>
              <a:rPr lang="en-US" sz="4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4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phép</a:t>
            </a:r>
            <a:r>
              <a:rPr lang="en-US" sz="4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khai</a:t>
            </a:r>
            <a:r>
              <a:rPr lang="en-US" sz="4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phương</a:t>
            </a:r>
            <a:r>
              <a:rPr lang="en-US" sz="4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(</a:t>
            </a:r>
            <a:r>
              <a:rPr lang="en-US" sz="4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tt</a:t>
            </a:r>
            <a:r>
              <a:rPr lang="en-US" sz="4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)</a:t>
            </a:r>
            <a:endParaRPr lang="en-US" sz="4800" i="1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8145763" y="4701871"/>
            <a:ext cx="19072892" cy="152308"/>
            <a:chOff x="0" y="0"/>
            <a:chExt cx="25430523" cy="2030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4" name="Freeform 4"/>
            <p:cNvSpPr/>
            <p:nvPr/>
          </p:nvSpPr>
          <p:spPr>
            <a:xfrm>
              <a:off x="16122822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5" name="Freeform 5"/>
            <p:cNvSpPr/>
            <p:nvPr/>
          </p:nvSpPr>
          <p:spPr>
            <a:xfrm>
              <a:off x="8242643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-6438504" y="4701871"/>
            <a:ext cx="19072892" cy="152308"/>
            <a:chOff x="0" y="0"/>
            <a:chExt cx="25430523" cy="20307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8" name="Freeform 8"/>
            <p:cNvSpPr/>
            <p:nvPr/>
          </p:nvSpPr>
          <p:spPr>
            <a:xfrm>
              <a:off x="16122822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9" name="Freeform 9"/>
            <p:cNvSpPr/>
            <p:nvPr/>
          </p:nvSpPr>
          <p:spPr>
            <a:xfrm>
              <a:off x="8242643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</p:grpSp>
      <p:grpSp>
        <p:nvGrpSpPr>
          <p:cNvPr id="10" name="Group 10"/>
          <p:cNvGrpSpPr/>
          <p:nvPr/>
        </p:nvGrpSpPr>
        <p:grpSpPr>
          <a:xfrm rot="-5400000">
            <a:off x="-4499734" y="4701871"/>
            <a:ext cx="19072892" cy="152308"/>
            <a:chOff x="0" y="0"/>
            <a:chExt cx="25430523" cy="2030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6122822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8242643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</p:grpSp>
      <p:grpSp>
        <p:nvGrpSpPr>
          <p:cNvPr id="14" name="Group 14"/>
          <p:cNvGrpSpPr/>
          <p:nvPr/>
        </p:nvGrpSpPr>
        <p:grpSpPr>
          <a:xfrm rot="-5400000">
            <a:off x="-2471683" y="4986133"/>
            <a:ext cx="19072892" cy="152308"/>
            <a:chOff x="0" y="0"/>
            <a:chExt cx="25430523" cy="20307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6122822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8242643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</p:grpSp>
      <p:grpSp>
        <p:nvGrpSpPr>
          <p:cNvPr id="18" name="Group 18"/>
          <p:cNvGrpSpPr/>
          <p:nvPr/>
        </p:nvGrpSpPr>
        <p:grpSpPr>
          <a:xfrm rot="-5400000">
            <a:off x="-442950" y="5184698"/>
            <a:ext cx="19072892" cy="152308"/>
            <a:chOff x="0" y="0"/>
            <a:chExt cx="25430523" cy="20307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6122822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8242643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1479125" y="5184698"/>
            <a:ext cx="19072892" cy="152308"/>
            <a:chOff x="0" y="0"/>
            <a:chExt cx="25430523" cy="20307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6122822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8242643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</p:grpSp>
      <p:grpSp>
        <p:nvGrpSpPr>
          <p:cNvPr id="26" name="Group 26"/>
          <p:cNvGrpSpPr/>
          <p:nvPr/>
        </p:nvGrpSpPr>
        <p:grpSpPr>
          <a:xfrm rot="-5400000">
            <a:off x="3442575" y="5321427"/>
            <a:ext cx="19072892" cy="152308"/>
            <a:chOff x="0" y="0"/>
            <a:chExt cx="25430523" cy="20307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6122822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8242643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</p:grpSp>
      <p:grpSp>
        <p:nvGrpSpPr>
          <p:cNvPr id="30" name="Group 30"/>
          <p:cNvGrpSpPr/>
          <p:nvPr/>
        </p:nvGrpSpPr>
        <p:grpSpPr>
          <a:xfrm rot="-5400000">
            <a:off x="5474093" y="5321427"/>
            <a:ext cx="19072892" cy="152308"/>
            <a:chOff x="0" y="0"/>
            <a:chExt cx="25430523" cy="2030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16122822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8242643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</p:grpSp>
      <p:grpSp>
        <p:nvGrpSpPr>
          <p:cNvPr id="34" name="Group 34"/>
          <p:cNvGrpSpPr/>
          <p:nvPr/>
        </p:nvGrpSpPr>
        <p:grpSpPr>
          <a:xfrm rot="-5400000">
            <a:off x="7364140" y="5184698"/>
            <a:ext cx="19072892" cy="152308"/>
            <a:chOff x="0" y="0"/>
            <a:chExt cx="25430523" cy="20307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16122822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8242643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</p:grpSp>
      <p:sp>
        <p:nvSpPr>
          <p:cNvPr id="38" name="Freeform 38"/>
          <p:cNvSpPr/>
          <p:nvPr/>
        </p:nvSpPr>
        <p:spPr>
          <a:xfrm>
            <a:off x="5789536" y="1028700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39" name="Freeform 39"/>
          <p:cNvSpPr/>
          <p:nvPr/>
        </p:nvSpPr>
        <p:spPr>
          <a:xfrm>
            <a:off x="11699670" y="1028700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40" name="Freeform 40"/>
          <p:cNvSpPr/>
          <p:nvPr/>
        </p:nvSpPr>
        <p:spPr>
          <a:xfrm>
            <a:off x="5779782" y="2483116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7"/>
                </a:lnTo>
                <a:lnTo>
                  <a:pt x="0" y="15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41" name="Freeform 41"/>
          <p:cNvSpPr/>
          <p:nvPr/>
        </p:nvSpPr>
        <p:spPr>
          <a:xfrm>
            <a:off x="11689916" y="2483116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5" y="0"/>
                </a:lnTo>
                <a:lnTo>
                  <a:pt x="6980775" y="152307"/>
                </a:lnTo>
                <a:lnTo>
                  <a:pt x="0" y="15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42" name="Freeform 42"/>
          <p:cNvSpPr/>
          <p:nvPr/>
        </p:nvSpPr>
        <p:spPr>
          <a:xfrm>
            <a:off x="5799291" y="3940348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43" name="Freeform 43"/>
          <p:cNvSpPr/>
          <p:nvPr/>
        </p:nvSpPr>
        <p:spPr>
          <a:xfrm>
            <a:off x="11709425" y="3940348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44" name="Freeform 44"/>
          <p:cNvSpPr/>
          <p:nvPr/>
        </p:nvSpPr>
        <p:spPr>
          <a:xfrm>
            <a:off x="5799291" y="5397581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45" name="Freeform 45"/>
          <p:cNvSpPr/>
          <p:nvPr/>
        </p:nvSpPr>
        <p:spPr>
          <a:xfrm>
            <a:off x="11709425" y="5397581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46" name="Freeform 46"/>
          <p:cNvSpPr/>
          <p:nvPr/>
        </p:nvSpPr>
        <p:spPr>
          <a:xfrm>
            <a:off x="5779782" y="6818124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47" name="Freeform 47"/>
          <p:cNvSpPr/>
          <p:nvPr/>
        </p:nvSpPr>
        <p:spPr>
          <a:xfrm>
            <a:off x="11689916" y="6818124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5" y="0"/>
                </a:lnTo>
                <a:lnTo>
                  <a:pt x="6980775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48" name="Freeform 48"/>
          <p:cNvSpPr/>
          <p:nvPr/>
        </p:nvSpPr>
        <p:spPr>
          <a:xfrm>
            <a:off x="5779782" y="8298697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49" name="Freeform 49"/>
          <p:cNvSpPr/>
          <p:nvPr/>
        </p:nvSpPr>
        <p:spPr>
          <a:xfrm>
            <a:off x="11689916" y="8298697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5" y="0"/>
                </a:lnTo>
                <a:lnTo>
                  <a:pt x="6980775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0" name="Freeform 50"/>
          <p:cNvSpPr/>
          <p:nvPr/>
        </p:nvSpPr>
        <p:spPr>
          <a:xfrm>
            <a:off x="5789536" y="9616616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1" name="Freeform 51"/>
          <p:cNvSpPr/>
          <p:nvPr/>
        </p:nvSpPr>
        <p:spPr>
          <a:xfrm>
            <a:off x="11699670" y="9616616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2" name="Freeform 52"/>
          <p:cNvSpPr/>
          <p:nvPr/>
        </p:nvSpPr>
        <p:spPr>
          <a:xfrm>
            <a:off x="-392446" y="1028700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3" name="Freeform 53"/>
          <p:cNvSpPr/>
          <p:nvPr/>
        </p:nvSpPr>
        <p:spPr>
          <a:xfrm>
            <a:off x="-402201" y="2483116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7"/>
                </a:lnTo>
                <a:lnTo>
                  <a:pt x="0" y="15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4" name="Freeform 54"/>
          <p:cNvSpPr/>
          <p:nvPr/>
        </p:nvSpPr>
        <p:spPr>
          <a:xfrm>
            <a:off x="-382691" y="3940348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5" y="0"/>
                </a:lnTo>
                <a:lnTo>
                  <a:pt x="6980775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5" name="Freeform 55"/>
          <p:cNvSpPr/>
          <p:nvPr/>
        </p:nvSpPr>
        <p:spPr>
          <a:xfrm>
            <a:off x="-382691" y="5397581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5" y="0"/>
                </a:lnTo>
                <a:lnTo>
                  <a:pt x="6980775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6" name="Freeform 56"/>
          <p:cNvSpPr/>
          <p:nvPr/>
        </p:nvSpPr>
        <p:spPr>
          <a:xfrm>
            <a:off x="-402201" y="6818124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7" name="Freeform 57"/>
          <p:cNvSpPr/>
          <p:nvPr/>
        </p:nvSpPr>
        <p:spPr>
          <a:xfrm>
            <a:off x="-402201" y="8298697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8" name="Freeform 58"/>
          <p:cNvSpPr/>
          <p:nvPr/>
        </p:nvSpPr>
        <p:spPr>
          <a:xfrm>
            <a:off x="-392446" y="9616616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9" name="Freeform 59"/>
          <p:cNvSpPr/>
          <p:nvPr/>
        </p:nvSpPr>
        <p:spPr>
          <a:xfrm>
            <a:off x="671211" y="2002061"/>
            <a:ext cx="16635891" cy="6897577"/>
          </a:xfrm>
          <a:custGeom>
            <a:avLst/>
            <a:gdLst/>
            <a:ahLst/>
            <a:cxnLst/>
            <a:rect l="l" t="t" r="r" b="b"/>
            <a:pathLst>
              <a:path w="16635891" h="6897577">
                <a:moveTo>
                  <a:pt x="0" y="0"/>
                </a:moveTo>
                <a:lnTo>
                  <a:pt x="16635891" y="0"/>
                </a:lnTo>
                <a:lnTo>
                  <a:pt x="16635891" y="6897576"/>
                </a:lnTo>
                <a:lnTo>
                  <a:pt x="0" y="68975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132160"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60" name="Freeform 60"/>
          <p:cNvSpPr/>
          <p:nvPr/>
        </p:nvSpPr>
        <p:spPr>
          <a:xfrm rot="-10800000">
            <a:off x="1147105" y="260143"/>
            <a:ext cx="16640088" cy="6899317"/>
          </a:xfrm>
          <a:custGeom>
            <a:avLst/>
            <a:gdLst/>
            <a:ahLst/>
            <a:cxnLst/>
            <a:rect l="l" t="t" r="r" b="b"/>
            <a:pathLst>
              <a:path w="16640088" h="6899317">
                <a:moveTo>
                  <a:pt x="0" y="0"/>
                </a:moveTo>
                <a:lnTo>
                  <a:pt x="16640089" y="0"/>
                </a:lnTo>
                <a:lnTo>
                  <a:pt x="16640089" y="6899317"/>
                </a:lnTo>
                <a:lnTo>
                  <a:pt x="0" y="68993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132160"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61" name="Freeform 61"/>
          <p:cNvSpPr/>
          <p:nvPr/>
        </p:nvSpPr>
        <p:spPr>
          <a:xfrm>
            <a:off x="814201" y="532605"/>
            <a:ext cx="1620905" cy="1598738"/>
          </a:xfrm>
          <a:custGeom>
            <a:avLst/>
            <a:gdLst/>
            <a:ahLst/>
            <a:cxnLst/>
            <a:rect l="l" t="t" r="r" b="b"/>
            <a:pathLst>
              <a:path w="1620905" h="1598738">
                <a:moveTo>
                  <a:pt x="0" y="0"/>
                </a:moveTo>
                <a:lnTo>
                  <a:pt x="1620905" y="0"/>
                </a:lnTo>
                <a:lnTo>
                  <a:pt x="1620905" y="1598738"/>
                </a:lnTo>
                <a:lnTo>
                  <a:pt x="0" y="15987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62" name="Freeform 62"/>
          <p:cNvSpPr/>
          <p:nvPr/>
        </p:nvSpPr>
        <p:spPr>
          <a:xfrm>
            <a:off x="671211" y="5062287"/>
            <a:ext cx="1223010" cy="1206285"/>
          </a:xfrm>
          <a:custGeom>
            <a:avLst/>
            <a:gdLst/>
            <a:ahLst/>
            <a:cxnLst/>
            <a:rect l="l" t="t" r="r" b="b"/>
            <a:pathLst>
              <a:path w="1223010" h="1206285">
                <a:moveTo>
                  <a:pt x="0" y="0"/>
                </a:moveTo>
                <a:lnTo>
                  <a:pt x="1223009" y="0"/>
                </a:lnTo>
                <a:lnTo>
                  <a:pt x="1223009" y="1206284"/>
                </a:lnTo>
                <a:lnTo>
                  <a:pt x="0" y="12062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63" name="Freeform 63"/>
          <p:cNvSpPr/>
          <p:nvPr/>
        </p:nvSpPr>
        <p:spPr>
          <a:xfrm>
            <a:off x="2828912" y="8665463"/>
            <a:ext cx="1202113" cy="1185674"/>
          </a:xfrm>
          <a:custGeom>
            <a:avLst/>
            <a:gdLst/>
            <a:ahLst/>
            <a:cxnLst/>
            <a:rect l="l" t="t" r="r" b="b"/>
            <a:pathLst>
              <a:path w="1202113" h="1185674">
                <a:moveTo>
                  <a:pt x="0" y="0"/>
                </a:moveTo>
                <a:lnTo>
                  <a:pt x="1202113" y="0"/>
                </a:lnTo>
                <a:lnTo>
                  <a:pt x="1202113" y="1185674"/>
                </a:lnTo>
                <a:lnTo>
                  <a:pt x="0" y="11856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64" name="Freeform 64"/>
          <p:cNvSpPr/>
          <p:nvPr/>
        </p:nvSpPr>
        <p:spPr>
          <a:xfrm>
            <a:off x="16166288" y="4461483"/>
            <a:ext cx="1620905" cy="1598738"/>
          </a:xfrm>
          <a:custGeom>
            <a:avLst/>
            <a:gdLst/>
            <a:ahLst/>
            <a:cxnLst/>
            <a:rect l="l" t="t" r="r" b="b"/>
            <a:pathLst>
              <a:path w="1620905" h="1598738">
                <a:moveTo>
                  <a:pt x="0" y="0"/>
                </a:moveTo>
                <a:lnTo>
                  <a:pt x="1620905" y="0"/>
                </a:lnTo>
                <a:lnTo>
                  <a:pt x="1620905" y="1598738"/>
                </a:lnTo>
                <a:lnTo>
                  <a:pt x="0" y="15987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65" name="Freeform 65"/>
          <p:cNvSpPr/>
          <p:nvPr/>
        </p:nvSpPr>
        <p:spPr>
          <a:xfrm>
            <a:off x="13177975" y="1118952"/>
            <a:ext cx="1223010" cy="1206285"/>
          </a:xfrm>
          <a:custGeom>
            <a:avLst/>
            <a:gdLst/>
            <a:ahLst/>
            <a:cxnLst/>
            <a:rect l="l" t="t" r="r" b="b"/>
            <a:pathLst>
              <a:path w="1223010" h="1206285">
                <a:moveTo>
                  <a:pt x="0" y="0"/>
                </a:moveTo>
                <a:lnTo>
                  <a:pt x="1223010" y="0"/>
                </a:lnTo>
                <a:lnTo>
                  <a:pt x="1223010" y="1206284"/>
                </a:lnTo>
                <a:lnTo>
                  <a:pt x="0" y="12062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66" name="Freeform 66"/>
          <p:cNvSpPr/>
          <p:nvPr/>
        </p:nvSpPr>
        <p:spPr>
          <a:xfrm>
            <a:off x="16166288" y="8486486"/>
            <a:ext cx="1223010" cy="1206285"/>
          </a:xfrm>
          <a:custGeom>
            <a:avLst/>
            <a:gdLst/>
            <a:ahLst/>
            <a:cxnLst/>
            <a:rect l="l" t="t" r="r" b="b"/>
            <a:pathLst>
              <a:path w="1223010" h="1206285">
                <a:moveTo>
                  <a:pt x="0" y="0"/>
                </a:moveTo>
                <a:lnTo>
                  <a:pt x="1223010" y="0"/>
                </a:lnTo>
                <a:lnTo>
                  <a:pt x="1223010" y="1206284"/>
                </a:lnTo>
                <a:lnTo>
                  <a:pt x="0" y="12062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67" name="TextBox 67"/>
          <p:cNvSpPr txBox="1"/>
          <p:nvPr/>
        </p:nvSpPr>
        <p:spPr>
          <a:xfrm>
            <a:off x="2605111" y="3401338"/>
            <a:ext cx="13241357" cy="4693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180"/>
              </a:lnSpc>
            </a:pPr>
            <a:r>
              <a:rPr lang="en-US" sz="8700" b="1" dirty="0">
                <a:latin typeface="Arial"/>
                <a:ea typeface="Arial"/>
                <a:cs typeface="Arial"/>
                <a:sym typeface="Arial"/>
              </a:rPr>
              <a:t>CẢM ƠN CẢ LỚP </a:t>
            </a:r>
          </a:p>
          <a:p>
            <a:pPr algn="ctr">
              <a:lnSpc>
                <a:spcPts val="12180"/>
              </a:lnSpc>
            </a:pPr>
            <a:r>
              <a:rPr lang="en-US" sz="8700" b="1" dirty="0">
                <a:latin typeface="Arial"/>
                <a:ea typeface="Arial"/>
                <a:cs typeface="Arial"/>
                <a:sym typeface="Arial"/>
              </a:rPr>
              <a:t> ĐÃ THAM GIA BÀI HỌC!</a:t>
            </a:r>
          </a:p>
          <a:p>
            <a:pPr algn="ctr">
              <a:lnSpc>
                <a:spcPts val="12180"/>
              </a:lnSpc>
              <a:spcBef>
                <a:spcPct val="0"/>
              </a:spcBef>
            </a:pPr>
            <a:endParaRPr lang="en-US" sz="87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Freeform 68"/>
          <p:cNvSpPr/>
          <p:nvPr/>
        </p:nvSpPr>
        <p:spPr>
          <a:xfrm>
            <a:off x="8090692" y="424911"/>
            <a:ext cx="2106616" cy="1938087"/>
          </a:xfrm>
          <a:custGeom>
            <a:avLst/>
            <a:gdLst/>
            <a:ahLst/>
            <a:cxnLst/>
            <a:rect l="l" t="t" r="r" b="b"/>
            <a:pathLst>
              <a:path w="2106616" h="1938087">
                <a:moveTo>
                  <a:pt x="0" y="0"/>
                </a:moveTo>
                <a:lnTo>
                  <a:pt x="2106616" y="0"/>
                </a:lnTo>
                <a:lnTo>
                  <a:pt x="2106616" y="1938087"/>
                </a:lnTo>
                <a:lnTo>
                  <a:pt x="0" y="193808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4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8145763" y="4701871"/>
            <a:ext cx="19072892" cy="152308"/>
            <a:chOff x="0" y="0"/>
            <a:chExt cx="25430523" cy="2030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4" name="Freeform 4"/>
            <p:cNvSpPr/>
            <p:nvPr/>
          </p:nvSpPr>
          <p:spPr>
            <a:xfrm>
              <a:off x="16122822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5" name="Freeform 5"/>
            <p:cNvSpPr/>
            <p:nvPr/>
          </p:nvSpPr>
          <p:spPr>
            <a:xfrm>
              <a:off x="8242643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-6438504" y="4701871"/>
            <a:ext cx="19072892" cy="152308"/>
            <a:chOff x="0" y="0"/>
            <a:chExt cx="25430523" cy="20307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8" name="Freeform 8"/>
            <p:cNvSpPr/>
            <p:nvPr/>
          </p:nvSpPr>
          <p:spPr>
            <a:xfrm>
              <a:off x="16122822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9" name="Freeform 9"/>
            <p:cNvSpPr/>
            <p:nvPr/>
          </p:nvSpPr>
          <p:spPr>
            <a:xfrm>
              <a:off x="8242643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</p:grpSp>
      <p:grpSp>
        <p:nvGrpSpPr>
          <p:cNvPr id="10" name="Group 10"/>
          <p:cNvGrpSpPr/>
          <p:nvPr/>
        </p:nvGrpSpPr>
        <p:grpSpPr>
          <a:xfrm rot="-5400000">
            <a:off x="-4499734" y="4701871"/>
            <a:ext cx="19072892" cy="152308"/>
            <a:chOff x="0" y="0"/>
            <a:chExt cx="25430523" cy="2030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6122822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8242643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</p:grpSp>
      <p:grpSp>
        <p:nvGrpSpPr>
          <p:cNvPr id="14" name="Group 14"/>
          <p:cNvGrpSpPr/>
          <p:nvPr/>
        </p:nvGrpSpPr>
        <p:grpSpPr>
          <a:xfrm rot="-5400000">
            <a:off x="-2471683" y="4986133"/>
            <a:ext cx="19072892" cy="152308"/>
            <a:chOff x="0" y="0"/>
            <a:chExt cx="25430523" cy="20307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6122822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8242643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</p:grpSp>
      <p:grpSp>
        <p:nvGrpSpPr>
          <p:cNvPr id="18" name="Group 18"/>
          <p:cNvGrpSpPr/>
          <p:nvPr/>
        </p:nvGrpSpPr>
        <p:grpSpPr>
          <a:xfrm rot="-5400000">
            <a:off x="-442950" y="5184698"/>
            <a:ext cx="19072892" cy="152308"/>
            <a:chOff x="0" y="0"/>
            <a:chExt cx="25430523" cy="20307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6122822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8242643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1479125" y="5184698"/>
            <a:ext cx="19072892" cy="152308"/>
            <a:chOff x="0" y="0"/>
            <a:chExt cx="25430523" cy="20307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6122822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8242643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</p:grpSp>
      <p:grpSp>
        <p:nvGrpSpPr>
          <p:cNvPr id="26" name="Group 26"/>
          <p:cNvGrpSpPr/>
          <p:nvPr/>
        </p:nvGrpSpPr>
        <p:grpSpPr>
          <a:xfrm rot="-5400000">
            <a:off x="3442575" y="5321427"/>
            <a:ext cx="19072892" cy="152308"/>
            <a:chOff x="0" y="0"/>
            <a:chExt cx="25430523" cy="20307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6122822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8242643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</p:grpSp>
      <p:grpSp>
        <p:nvGrpSpPr>
          <p:cNvPr id="30" name="Group 30"/>
          <p:cNvGrpSpPr/>
          <p:nvPr/>
        </p:nvGrpSpPr>
        <p:grpSpPr>
          <a:xfrm rot="-5400000">
            <a:off x="5474093" y="5321427"/>
            <a:ext cx="19072892" cy="152308"/>
            <a:chOff x="0" y="0"/>
            <a:chExt cx="25430523" cy="2030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16122822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8242643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</p:grpSp>
      <p:grpSp>
        <p:nvGrpSpPr>
          <p:cNvPr id="34" name="Group 34"/>
          <p:cNvGrpSpPr/>
          <p:nvPr/>
        </p:nvGrpSpPr>
        <p:grpSpPr>
          <a:xfrm rot="-5400000">
            <a:off x="7364140" y="5184698"/>
            <a:ext cx="19072892" cy="152308"/>
            <a:chOff x="0" y="0"/>
            <a:chExt cx="25430523" cy="20307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16122822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8242643" y="0"/>
              <a:ext cx="9307701" cy="203077"/>
            </a:xfrm>
            <a:custGeom>
              <a:avLst/>
              <a:gdLst/>
              <a:ahLst/>
              <a:cxnLst/>
              <a:rect l="l" t="t" r="r" b="b"/>
              <a:pathLst>
                <a:path w="9307701" h="203077">
                  <a:moveTo>
                    <a:pt x="0" y="0"/>
                  </a:moveTo>
                  <a:lnTo>
                    <a:pt x="9307701" y="0"/>
                  </a:lnTo>
                  <a:lnTo>
                    <a:pt x="9307701" y="203077"/>
                  </a:lnTo>
                  <a:lnTo>
                    <a:pt x="0" y="20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</p:grpSp>
      <p:sp>
        <p:nvSpPr>
          <p:cNvPr id="38" name="Freeform 38"/>
          <p:cNvSpPr/>
          <p:nvPr/>
        </p:nvSpPr>
        <p:spPr>
          <a:xfrm>
            <a:off x="5789536" y="1028700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39" name="Freeform 39"/>
          <p:cNvSpPr/>
          <p:nvPr/>
        </p:nvSpPr>
        <p:spPr>
          <a:xfrm>
            <a:off x="11699670" y="1028700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40" name="Freeform 40"/>
          <p:cNvSpPr/>
          <p:nvPr/>
        </p:nvSpPr>
        <p:spPr>
          <a:xfrm>
            <a:off x="5779782" y="2483116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7"/>
                </a:lnTo>
                <a:lnTo>
                  <a:pt x="0" y="15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41" name="Freeform 41"/>
          <p:cNvSpPr/>
          <p:nvPr/>
        </p:nvSpPr>
        <p:spPr>
          <a:xfrm>
            <a:off x="11689916" y="2483116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5" y="0"/>
                </a:lnTo>
                <a:lnTo>
                  <a:pt x="6980775" y="152307"/>
                </a:lnTo>
                <a:lnTo>
                  <a:pt x="0" y="15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42" name="Freeform 42"/>
          <p:cNvSpPr/>
          <p:nvPr/>
        </p:nvSpPr>
        <p:spPr>
          <a:xfrm>
            <a:off x="5799291" y="3940348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43" name="Freeform 43"/>
          <p:cNvSpPr/>
          <p:nvPr/>
        </p:nvSpPr>
        <p:spPr>
          <a:xfrm>
            <a:off x="11709425" y="3940348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44" name="Freeform 44"/>
          <p:cNvSpPr/>
          <p:nvPr/>
        </p:nvSpPr>
        <p:spPr>
          <a:xfrm>
            <a:off x="5799291" y="5397581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45" name="Freeform 45"/>
          <p:cNvSpPr/>
          <p:nvPr/>
        </p:nvSpPr>
        <p:spPr>
          <a:xfrm>
            <a:off x="11709425" y="5397581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46" name="Freeform 46"/>
          <p:cNvSpPr/>
          <p:nvPr/>
        </p:nvSpPr>
        <p:spPr>
          <a:xfrm>
            <a:off x="5779782" y="6818124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47" name="Freeform 47"/>
          <p:cNvSpPr/>
          <p:nvPr/>
        </p:nvSpPr>
        <p:spPr>
          <a:xfrm>
            <a:off x="11689916" y="6818124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5" y="0"/>
                </a:lnTo>
                <a:lnTo>
                  <a:pt x="6980775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48" name="Freeform 48"/>
          <p:cNvSpPr/>
          <p:nvPr/>
        </p:nvSpPr>
        <p:spPr>
          <a:xfrm>
            <a:off x="5779782" y="8298697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49" name="Freeform 49"/>
          <p:cNvSpPr/>
          <p:nvPr/>
        </p:nvSpPr>
        <p:spPr>
          <a:xfrm>
            <a:off x="11689916" y="8298697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5" y="0"/>
                </a:lnTo>
                <a:lnTo>
                  <a:pt x="6980775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0" name="Freeform 50"/>
          <p:cNvSpPr/>
          <p:nvPr/>
        </p:nvSpPr>
        <p:spPr>
          <a:xfrm>
            <a:off x="5789536" y="9616616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1" name="Freeform 51"/>
          <p:cNvSpPr/>
          <p:nvPr/>
        </p:nvSpPr>
        <p:spPr>
          <a:xfrm>
            <a:off x="11699670" y="9616616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2" name="Freeform 52"/>
          <p:cNvSpPr/>
          <p:nvPr/>
        </p:nvSpPr>
        <p:spPr>
          <a:xfrm>
            <a:off x="-392446" y="1028700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3" name="Freeform 53"/>
          <p:cNvSpPr/>
          <p:nvPr/>
        </p:nvSpPr>
        <p:spPr>
          <a:xfrm>
            <a:off x="-402201" y="2483116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7"/>
                </a:lnTo>
                <a:lnTo>
                  <a:pt x="0" y="15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4" name="Freeform 54"/>
          <p:cNvSpPr/>
          <p:nvPr/>
        </p:nvSpPr>
        <p:spPr>
          <a:xfrm>
            <a:off x="-382691" y="3940348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5" y="0"/>
                </a:lnTo>
                <a:lnTo>
                  <a:pt x="6980775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5" name="Freeform 55"/>
          <p:cNvSpPr/>
          <p:nvPr/>
        </p:nvSpPr>
        <p:spPr>
          <a:xfrm>
            <a:off x="-382691" y="5397581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5" y="0"/>
                </a:lnTo>
                <a:lnTo>
                  <a:pt x="6980775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6" name="Freeform 56"/>
          <p:cNvSpPr/>
          <p:nvPr/>
        </p:nvSpPr>
        <p:spPr>
          <a:xfrm>
            <a:off x="-402201" y="6818124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7" name="Freeform 57"/>
          <p:cNvSpPr/>
          <p:nvPr/>
        </p:nvSpPr>
        <p:spPr>
          <a:xfrm>
            <a:off x="-402201" y="8298697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8" name="Freeform 58"/>
          <p:cNvSpPr/>
          <p:nvPr/>
        </p:nvSpPr>
        <p:spPr>
          <a:xfrm>
            <a:off x="-392446" y="9616616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9" name="Freeform 59"/>
          <p:cNvSpPr/>
          <p:nvPr/>
        </p:nvSpPr>
        <p:spPr>
          <a:xfrm>
            <a:off x="616155" y="2217731"/>
            <a:ext cx="16635891" cy="6897577"/>
          </a:xfrm>
          <a:custGeom>
            <a:avLst/>
            <a:gdLst/>
            <a:ahLst/>
            <a:cxnLst/>
            <a:rect l="l" t="t" r="r" b="b"/>
            <a:pathLst>
              <a:path w="16635891" h="6897577">
                <a:moveTo>
                  <a:pt x="0" y="0"/>
                </a:moveTo>
                <a:lnTo>
                  <a:pt x="16635891" y="0"/>
                </a:lnTo>
                <a:lnTo>
                  <a:pt x="16635891" y="6897576"/>
                </a:lnTo>
                <a:lnTo>
                  <a:pt x="0" y="68975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132160"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60" name="Freeform 60"/>
          <p:cNvSpPr/>
          <p:nvPr/>
        </p:nvSpPr>
        <p:spPr>
          <a:xfrm rot="-10800000">
            <a:off x="814201" y="532605"/>
            <a:ext cx="16640088" cy="6899317"/>
          </a:xfrm>
          <a:custGeom>
            <a:avLst/>
            <a:gdLst/>
            <a:ahLst/>
            <a:cxnLst/>
            <a:rect l="l" t="t" r="r" b="b"/>
            <a:pathLst>
              <a:path w="16640088" h="6899317">
                <a:moveTo>
                  <a:pt x="0" y="0"/>
                </a:moveTo>
                <a:lnTo>
                  <a:pt x="16640089" y="0"/>
                </a:lnTo>
                <a:lnTo>
                  <a:pt x="16640089" y="6899317"/>
                </a:lnTo>
                <a:lnTo>
                  <a:pt x="0" y="68993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132160"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61" name="Freeform 61"/>
          <p:cNvSpPr/>
          <p:nvPr/>
        </p:nvSpPr>
        <p:spPr>
          <a:xfrm>
            <a:off x="814201" y="532605"/>
            <a:ext cx="1620905" cy="1598738"/>
          </a:xfrm>
          <a:custGeom>
            <a:avLst/>
            <a:gdLst/>
            <a:ahLst/>
            <a:cxnLst/>
            <a:rect l="l" t="t" r="r" b="b"/>
            <a:pathLst>
              <a:path w="1620905" h="1598738">
                <a:moveTo>
                  <a:pt x="0" y="0"/>
                </a:moveTo>
                <a:lnTo>
                  <a:pt x="1620905" y="0"/>
                </a:lnTo>
                <a:lnTo>
                  <a:pt x="1620905" y="1598738"/>
                </a:lnTo>
                <a:lnTo>
                  <a:pt x="0" y="15987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62" name="Freeform 62"/>
          <p:cNvSpPr/>
          <p:nvPr/>
        </p:nvSpPr>
        <p:spPr>
          <a:xfrm>
            <a:off x="671211" y="5062287"/>
            <a:ext cx="1223010" cy="1206285"/>
          </a:xfrm>
          <a:custGeom>
            <a:avLst/>
            <a:gdLst/>
            <a:ahLst/>
            <a:cxnLst/>
            <a:rect l="l" t="t" r="r" b="b"/>
            <a:pathLst>
              <a:path w="1223010" h="1206285">
                <a:moveTo>
                  <a:pt x="0" y="0"/>
                </a:moveTo>
                <a:lnTo>
                  <a:pt x="1223009" y="0"/>
                </a:lnTo>
                <a:lnTo>
                  <a:pt x="1223009" y="1206284"/>
                </a:lnTo>
                <a:lnTo>
                  <a:pt x="0" y="12062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63" name="Freeform 63"/>
          <p:cNvSpPr/>
          <p:nvPr/>
        </p:nvSpPr>
        <p:spPr>
          <a:xfrm>
            <a:off x="2828912" y="8665463"/>
            <a:ext cx="1202113" cy="1185674"/>
          </a:xfrm>
          <a:custGeom>
            <a:avLst/>
            <a:gdLst/>
            <a:ahLst/>
            <a:cxnLst/>
            <a:rect l="l" t="t" r="r" b="b"/>
            <a:pathLst>
              <a:path w="1202113" h="1185674">
                <a:moveTo>
                  <a:pt x="0" y="0"/>
                </a:moveTo>
                <a:lnTo>
                  <a:pt x="1202113" y="0"/>
                </a:lnTo>
                <a:lnTo>
                  <a:pt x="1202113" y="1185674"/>
                </a:lnTo>
                <a:lnTo>
                  <a:pt x="0" y="11856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64" name="Freeform 64"/>
          <p:cNvSpPr/>
          <p:nvPr/>
        </p:nvSpPr>
        <p:spPr>
          <a:xfrm>
            <a:off x="16166288" y="4461483"/>
            <a:ext cx="1620905" cy="1598738"/>
          </a:xfrm>
          <a:custGeom>
            <a:avLst/>
            <a:gdLst/>
            <a:ahLst/>
            <a:cxnLst/>
            <a:rect l="l" t="t" r="r" b="b"/>
            <a:pathLst>
              <a:path w="1620905" h="1598738">
                <a:moveTo>
                  <a:pt x="0" y="0"/>
                </a:moveTo>
                <a:lnTo>
                  <a:pt x="1620905" y="0"/>
                </a:lnTo>
                <a:lnTo>
                  <a:pt x="1620905" y="1598738"/>
                </a:lnTo>
                <a:lnTo>
                  <a:pt x="0" y="15987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65" name="Freeform 65"/>
          <p:cNvSpPr/>
          <p:nvPr/>
        </p:nvSpPr>
        <p:spPr>
          <a:xfrm>
            <a:off x="13177975" y="1118952"/>
            <a:ext cx="1223010" cy="1206285"/>
          </a:xfrm>
          <a:custGeom>
            <a:avLst/>
            <a:gdLst/>
            <a:ahLst/>
            <a:cxnLst/>
            <a:rect l="l" t="t" r="r" b="b"/>
            <a:pathLst>
              <a:path w="1223010" h="1206285">
                <a:moveTo>
                  <a:pt x="0" y="0"/>
                </a:moveTo>
                <a:lnTo>
                  <a:pt x="1223010" y="0"/>
                </a:lnTo>
                <a:lnTo>
                  <a:pt x="1223010" y="1206284"/>
                </a:lnTo>
                <a:lnTo>
                  <a:pt x="0" y="12062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66" name="Freeform 66"/>
          <p:cNvSpPr/>
          <p:nvPr/>
        </p:nvSpPr>
        <p:spPr>
          <a:xfrm>
            <a:off x="16166288" y="8486486"/>
            <a:ext cx="1223010" cy="1206285"/>
          </a:xfrm>
          <a:custGeom>
            <a:avLst/>
            <a:gdLst/>
            <a:ahLst/>
            <a:cxnLst/>
            <a:rect l="l" t="t" r="r" b="b"/>
            <a:pathLst>
              <a:path w="1223010" h="1206285">
                <a:moveTo>
                  <a:pt x="0" y="0"/>
                </a:moveTo>
                <a:lnTo>
                  <a:pt x="1223010" y="0"/>
                </a:lnTo>
                <a:lnTo>
                  <a:pt x="1223010" y="1206284"/>
                </a:lnTo>
                <a:lnTo>
                  <a:pt x="0" y="12062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67" name="TextBox 67"/>
          <p:cNvSpPr txBox="1"/>
          <p:nvPr/>
        </p:nvSpPr>
        <p:spPr>
          <a:xfrm>
            <a:off x="3902010" y="4305300"/>
            <a:ext cx="13319190" cy="4619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323232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1</a:t>
            </a:r>
            <a:r>
              <a:rPr lang="en-US" sz="4800" b="1" dirty="0">
                <a:solidFill>
                  <a:srgbClr val="323232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. </a:t>
            </a:r>
            <a:r>
              <a:rPr lang="en-US" sz="4800" b="1" dirty="0" err="1">
                <a:solidFill>
                  <a:srgbClr val="323232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Căn</a:t>
            </a:r>
            <a:r>
              <a:rPr lang="en-US" sz="4800" b="1" dirty="0">
                <a:solidFill>
                  <a:srgbClr val="323232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 </a:t>
            </a:r>
            <a:r>
              <a:rPr lang="en-US" sz="4800" b="1" dirty="0" err="1">
                <a:solidFill>
                  <a:srgbClr val="323232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thức</a:t>
            </a:r>
            <a:r>
              <a:rPr lang="en-US" sz="4800" b="1" dirty="0">
                <a:solidFill>
                  <a:srgbClr val="323232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 </a:t>
            </a:r>
            <a:r>
              <a:rPr lang="en-US" sz="4800" b="1" dirty="0" err="1">
                <a:solidFill>
                  <a:srgbClr val="323232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bậc</a:t>
            </a:r>
            <a:r>
              <a:rPr lang="en-US" sz="4800" b="1" dirty="0">
                <a:solidFill>
                  <a:srgbClr val="323232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 </a:t>
            </a:r>
            <a:r>
              <a:rPr lang="en-US" sz="4800" b="1" dirty="0" err="1">
                <a:solidFill>
                  <a:srgbClr val="323232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hai</a:t>
            </a:r>
            <a:r>
              <a:rPr lang="en-US" sz="4800" b="1" dirty="0">
                <a:solidFill>
                  <a:srgbClr val="323232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 </a:t>
            </a:r>
            <a:r>
              <a:rPr lang="en-US" sz="4800" b="1" dirty="0" err="1">
                <a:solidFill>
                  <a:srgbClr val="323232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của</a:t>
            </a:r>
            <a:r>
              <a:rPr lang="en-US" sz="4800" b="1" dirty="0">
                <a:solidFill>
                  <a:srgbClr val="323232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 </a:t>
            </a:r>
            <a:r>
              <a:rPr lang="en-US" sz="4800" b="1" dirty="0" err="1">
                <a:solidFill>
                  <a:srgbClr val="323232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một</a:t>
            </a:r>
            <a:r>
              <a:rPr lang="en-US" sz="4800" b="1" dirty="0">
                <a:solidFill>
                  <a:srgbClr val="323232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 </a:t>
            </a:r>
            <a:r>
              <a:rPr lang="en-US" sz="4800" b="1" dirty="0" err="1">
                <a:solidFill>
                  <a:srgbClr val="323232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bình</a:t>
            </a:r>
            <a:r>
              <a:rPr lang="en-US" sz="4800" b="1" dirty="0">
                <a:solidFill>
                  <a:srgbClr val="323232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 </a:t>
            </a:r>
            <a:r>
              <a:rPr lang="en-US" sz="4800" b="1" dirty="0" err="1">
                <a:solidFill>
                  <a:srgbClr val="323232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phương</a:t>
            </a:r>
            <a:endParaRPr lang="en-US" sz="4800" b="1" dirty="0">
              <a:solidFill>
                <a:srgbClr val="323232"/>
              </a:solidFill>
              <a:latin typeface="Times New Roman" panose="02020603050405020304" pitchFamily="18" charset="0"/>
              <a:ea typeface="Arial Bold"/>
              <a:cs typeface="Times New Roman" panose="02020603050405020304" pitchFamily="18" charset="0"/>
              <a:sym typeface="Arial Bold"/>
            </a:endParaRP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323232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2. </a:t>
            </a:r>
            <a:r>
              <a:rPr lang="en-US" sz="4800" b="1" dirty="0" err="1">
                <a:solidFill>
                  <a:srgbClr val="323232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Căn</a:t>
            </a:r>
            <a:r>
              <a:rPr lang="en-US" sz="4800" b="1" dirty="0">
                <a:solidFill>
                  <a:srgbClr val="323232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 </a:t>
            </a:r>
            <a:r>
              <a:rPr lang="en-US" sz="4800" b="1" dirty="0" err="1">
                <a:solidFill>
                  <a:srgbClr val="323232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thức</a:t>
            </a:r>
            <a:r>
              <a:rPr lang="en-US" sz="4800" b="1" dirty="0">
                <a:solidFill>
                  <a:srgbClr val="323232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 </a:t>
            </a:r>
            <a:r>
              <a:rPr lang="en-US" sz="4800" b="1" dirty="0" err="1">
                <a:solidFill>
                  <a:srgbClr val="323232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bậc</a:t>
            </a:r>
            <a:r>
              <a:rPr lang="en-US" sz="4800" b="1" dirty="0">
                <a:solidFill>
                  <a:srgbClr val="323232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 </a:t>
            </a:r>
            <a:r>
              <a:rPr lang="en-US" sz="4800" b="1" dirty="0" err="1">
                <a:solidFill>
                  <a:srgbClr val="323232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hai</a:t>
            </a:r>
            <a:r>
              <a:rPr lang="en-US" sz="4800" b="1" dirty="0">
                <a:solidFill>
                  <a:srgbClr val="323232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 </a:t>
            </a:r>
            <a:r>
              <a:rPr lang="en-US" sz="4800" b="1" dirty="0" err="1">
                <a:solidFill>
                  <a:srgbClr val="323232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của</a:t>
            </a:r>
            <a:r>
              <a:rPr lang="en-US" sz="4800" b="1" dirty="0">
                <a:solidFill>
                  <a:srgbClr val="323232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 </a:t>
            </a:r>
            <a:r>
              <a:rPr lang="en-US" sz="4800" b="1" dirty="0" err="1">
                <a:solidFill>
                  <a:srgbClr val="323232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một</a:t>
            </a:r>
            <a:r>
              <a:rPr lang="en-US" sz="4800" b="1" dirty="0">
                <a:solidFill>
                  <a:srgbClr val="323232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 </a:t>
            </a:r>
            <a:r>
              <a:rPr lang="en-US" sz="4800" b="1" dirty="0" err="1">
                <a:solidFill>
                  <a:srgbClr val="323232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tích</a:t>
            </a:r>
            <a:endParaRPr lang="en-US" sz="4800" b="1" dirty="0">
              <a:solidFill>
                <a:srgbClr val="323232"/>
              </a:solidFill>
              <a:latin typeface="Times New Roman" panose="02020603050405020304" pitchFamily="18" charset="0"/>
              <a:ea typeface="Arial Bold"/>
              <a:cs typeface="Times New Roman" panose="02020603050405020304" pitchFamily="18" charset="0"/>
              <a:sym typeface="Arial Bold"/>
            </a:endParaRP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3.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Căn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thức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bậc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hai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một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thương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Arial Bold"/>
              <a:cs typeface="Times New Roman" panose="02020603050405020304" pitchFamily="18" charset="0"/>
              <a:sym typeface="Arial Bold"/>
            </a:endParaRPr>
          </a:p>
          <a:p>
            <a:pPr algn="ctr">
              <a:lnSpc>
                <a:spcPts val="10080"/>
              </a:lnSpc>
              <a:spcBef>
                <a:spcPct val="0"/>
              </a:spcBef>
            </a:pPr>
            <a:endParaRPr lang="en-US" sz="7200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68" name="Freeform 68"/>
          <p:cNvSpPr/>
          <p:nvPr/>
        </p:nvSpPr>
        <p:spPr>
          <a:xfrm>
            <a:off x="8090692" y="424911"/>
            <a:ext cx="2106616" cy="1938087"/>
          </a:xfrm>
          <a:custGeom>
            <a:avLst/>
            <a:gdLst/>
            <a:ahLst/>
            <a:cxnLst/>
            <a:rect l="l" t="t" r="r" b="b"/>
            <a:pathLst>
              <a:path w="2106616" h="1938087">
                <a:moveTo>
                  <a:pt x="0" y="0"/>
                </a:moveTo>
                <a:lnTo>
                  <a:pt x="2106616" y="0"/>
                </a:lnTo>
                <a:lnTo>
                  <a:pt x="2106616" y="1938087"/>
                </a:lnTo>
                <a:lnTo>
                  <a:pt x="0" y="193808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69" name="TextBox 68"/>
          <p:cNvSpPr txBox="1"/>
          <p:nvPr/>
        </p:nvSpPr>
        <p:spPr>
          <a:xfrm>
            <a:off x="3107697" y="1866900"/>
            <a:ext cx="1111568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34.BÀI 3.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8116" y="209113"/>
            <a:ext cx="16157036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just" defTabSz="1828800">
              <a:lnSpc>
                <a:spcPct val="150000"/>
              </a:lnSpc>
              <a:buClr>
                <a:srgbClr val="C00000"/>
              </a:buClr>
              <a:defRPr/>
            </a:pPr>
            <a:r>
              <a:rPr lang="vi-VN" sz="4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HĐ</a:t>
            </a:r>
            <a:r>
              <a:rPr lang="en-US" sz="4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KP4</a:t>
            </a:r>
            <a:r>
              <a:rPr lang="vi-VN" sz="4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r>
              <a:rPr lang="en-US" sz="4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000" kern="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endParaRPr lang="en-US" sz="4000" kern="0" dirty="0">
              <a:latin typeface="+mj-lt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lvl="0" algn="just" defTabSz="1828800">
              <a:lnSpc>
                <a:spcPct val="150000"/>
              </a:lnSpc>
              <a:buClr>
                <a:srgbClr val="C00000"/>
              </a:buClr>
            </a:pPr>
            <a:r>
              <a:rPr lang="vi-VN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a) Thực hiện các phép tính cho trên bảng trong Hình 2.</a:t>
            </a:r>
          </a:p>
          <a:p>
            <a:pPr lvl="0" algn="just" defTabSz="1828800">
              <a:lnSpc>
                <a:spcPct val="150000"/>
              </a:lnSpc>
              <a:buClr>
                <a:srgbClr val="C00000"/>
              </a:buClr>
            </a:pPr>
            <a:r>
              <a:rPr lang="vi-VN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b) Từ đó, có nhận xét gì về căn bậc hai của thương hai số dương?</a:t>
            </a:r>
          </a:p>
        </p:txBody>
      </p:sp>
      <p:sp>
        <p:nvSpPr>
          <p:cNvPr id="5" name="Freeform 5"/>
          <p:cNvSpPr/>
          <p:nvPr/>
        </p:nvSpPr>
        <p:spPr>
          <a:xfrm>
            <a:off x="17164548" y="7559294"/>
            <a:ext cx="1374731" cy="1355932"/>
          </a:xfrm>
          <a:custGeom>
            <a:avLst/>
            <a:gdLst/>
            <a:ahLst/>
            <a:cxnLst/>
            <a:rect l="l" t="t" r="r" b="b"/>
            <a:pathLst>
              <a:path w="1374731" h="1355932">
                <a:moveTo>
                  <a:pt x="0" y="0"/>
                </a:moveTo>
                <a:lnTo>
                  <a:pt x="1374732" y="0"/>
                </a:lnTo>
                <a:lnTo>
                  <a:pt x="1374732" y="1355932"/>
                </a:lnTo>
                <a:lnTo>
                  <a:pt x="0" y="1355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6" name="Freeform 6"/>
          <p:cNvSpPr/>
          <p:nvPr/>
        </p:nvSpPr>
        <p:spPr>
          <a:xfrm>
            <a:off x="15724091" y="9402912"/>
            <a:ext cx="1037266" cy="1023081"/>
          </a:xfrm>
          <a:custGeom>
            <a:avLst/>
            <a:gdLst/>
            <a:ahLst/>
            <a:cxnLst/>
            <a:rect l="l" t="t" r="r" b="b"/>
            <a:pathLst>
              <a:path w="1037266" h="1023081">
                <a:moveTo>
                  <a:pt x="0" y="0"/>
                </a:moveTo>
                <a:lnTo>
                  <a:pt x="1037267" y="0"/>
                </a:lnTo>
                <a:lnTo>
                  <a:pt x="1037267" y="1023081"/>
                </a:lnTo>
                <a:lnTo>
                  <a:pt x="0" y="10230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7" name="Freeform 7"/>
          <p:cNvSpPr/>
          <p:nvPr/>
        </p:nvSpPr>
        <p:spPr>
          <a:xfrm>
            <a:off x="16800792" y="9093134"/>
            <a:ext cx="1037266" cy="1023081"/>
          </a:xfrm>
          <a:custGeom>
            <a:avLst/>
            <a:gdLst/>
            <a:ahLst/>
            <a:cxnLst/>
            <a:rect l="l" t="t" r="r" b="b"/>
            <a:pathLst>
              <a:path w="1037266" h="1023081">
                <a:moveTo>
                  <a:pt x="0" y="0"/>
                </a:moveTo>
                <a:lnTo>
                  <a:pt x="1037266" y="0"/>
                </a:lnTo>
                <a:lnTo>
                  <a:pt x="1037266" y="1023081"/>
                </a:lnTo>
                <a:lnTo>
                  <a:pt x="0" y="10230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8" name="Freeform 8"/>
          <p:cNvSpPr/>
          <p:nvPr/>
        </p:nvSpPr>
        <p:spPr>
          <a:xfrm>
            <a:off x="-392446" y="1028700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9" name="Freeform 9"/>
          <p:cNvSpPr/>
          <p:nvPr/>
        </p:nvSpPr>
        <p:spPr>
          <a:xfrm>
            <a:off x="11699670" y="1028700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0" name="Freeform 10"/>
          <p:cNvSpPr/>
          <p:nvPr/>
        </p:nvSpPr>
        <p:spPr>
          <a:xfrm>
            <a:off x="5789536" y="1028700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1" name="Freeform 11"/>
          <p:cNvSpPr/>
          <p:nvPr/>
        </p:nvSpPr>
        <p:spPr>
          <a:xfrm>
            <a:off x="10896600" y="2998493"/>
            <a:ext cx="7210280" cy="4354807"/>
          </a:xfrm>
          <a:custGeom>
            <a:avLst/>
            <a:gdLst/>
            <a:ahLst/>
            <a:cxnLst/>
            <a:rect l="l" t="t" r="r" b="b"/>
            <a:pathLst>
              <a:path w="8275514" h="4810142">
                <a:moveTo>
                  <a:pt x="0" y="0"/>
                </a:moveTo>
                <a:lnTo>
                  <a:pt x="8275514" y="0"/>
                </a:lnTo>
                <a:lnTo>
                  <a:pt x="8275514" y="4810142"/>
                </a:lnTo>
                <a:lnTo>
                  <a:pt x="0" y="481014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5" name="Rectangle 14"/>
          <p:cNvSpPr/>
          <p:nvPr/>
        </p:nvSpPr>
        <p:spPr>
          <a:xfrm>
            <a:off x="759793" y="3125045"/>
            <a:ext cx="1186543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1" u="sng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3700" b="1" i="1" u="sng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  <a:endParaRPr kumimoji="0" lang="en-US" sz="3700" b="0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8898" y="3439869"/>
                <a:ext cx="15240000" cy="6956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 smtClean="0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e>
                    </m:rad>
                    <m:r>
                      <a:rPr lang="en-US" sz="48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8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4800" b="0" i="0" smtClean="0"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9</m:t>
                            </m:r>
                          </m:e>
                        </m:rad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800" i="1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700" i="1"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7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7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sz="37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25</m:t>
                              </m:r>
                            </m:den>
                          </m:f>
                        </m:e>
                      </m:rad>
                      <m:r>
                        <a:rPr lang="en-US" sz="37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7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7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7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700" i="1">
                                          <a:effectLst/>
                                          <a:latin typeface="Cambria Math" panose="02040503050406030204" pitchFamily="18" charset="0"/>
                                          <a:ea typeface="Malgun Gothic" panose="020B0503020000020004" pitchFamily="34" charset="-127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700" i="1">
                                          <a:effectLst/>
                                          <a:latin typeface="Cambria Math" panose="02040503050406030204" pitchFamily="18" charset="0"/>
                                          <a:ea typeface="Malgun Gothic" panose="020B0503020000020004" pitchFamily="34" charset="-127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en-US" sz="3700" i="1">
                                          <a:effectLst/>
                                          <a:latin typeface="Cambria Math" panose="02040503050406030204" pitchFamily="18" charset="0"/>
                                          <a:ea typeface="Malgun Gothic" panose="020B0503020000020004" pitchFamily="34" charset="-127"/>
                                          <a:cs typeface="Times New Roman" panose="02020603050405020304" pitchFamily="18" charset="0"/>
                                        </a:rPr>
                                        <m:t>5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37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37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7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7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7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700" b="0" i="1" smtClean="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37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7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7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16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7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7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25</m:t>
                              </m:r>
                            </m:e>
                          </m:rad>
                        </m:den>
                      </m:f>
                      <m:r>
                        <a:rPr lang="en-US" sz="37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7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7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37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7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37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7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37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7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sz="37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37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7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7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7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7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70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370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370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370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370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370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70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70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en-US" sz="370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370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3700" b="0" i="1" smtClean="0"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37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7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7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37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rad>
                      <m:r>
                        <a:rPr lang="en-US" sz="37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7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7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7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7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7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rad>
                        </m:den>
                      </m:f>
                      <m:r>
                        <a:rPr lang="en-US" sz="37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sz="37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37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≥0, </m:t>
                      </m:r>
                      <m:r>
                        <a:rPr lang="en-US" sz="37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37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&gt;0)</m:t>
                      </m:r>
                    </m:oMath>
                  </m:oMathPara>
                </a14:m>
                <a:endParaRPr lang="en-US" sz="37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98" y="3439869"/>
                <a:ext cx="15240000" cy="69568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4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2446" y="1213719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3" name="Freeform 3"/>
          <p:cNvSpPr/>
          <p:nvPr/>
        </p:nvSpPr>
        <p:spPr>
          <a:xfrm>
            <a:off x="11699670" y="1213719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4" name="Freeform 4"/>
          <p:cNvSpPr/>
          <p:nvPr/>
        </p:nvSpPr>
        <p:spPr>
          <a:xfrm>
            <a:off x="5795977" y="1213719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" name="Freeform 5"/>
          <p:cNvSpPr/>
          <p:nvPr/>
        </p:nvSpPr>
        <p:spPr>
          <a:xfrm>
            <a:off x="1353065" y="8645069"/>
            <a:ext cx="8244743" cy="179885"/>
          </a:xfrm>
          <a:custGeom>
            <a:avLst/>
            <a:gdLst/>
            <a:ahLst/>
            <a:cxnLst/>
            <a:rect l="l" t="t" r="r" b="b"/>
            <a:pathLst>
              <a:path w="8244743" h="179885">
                <a:moveTo>
                  <a:pt x="0" y="0"/>
                </a:moveTo>
                <a:lnTo>
                  <a:pt x="8244743" y="0"/>
                </a:lnTo>
                <a:lnTo>
                  <a:pt x="8244743" y="179886"/>
                </a:lnTo>
                <a:lnTo>
                  <a:pt x="0" y="1798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6" name="Freeform 6"/>
          <p:cNvSpPr/>
          <p:nvPr/>
        </p:nvSpPr>
        <p:spPr>
          <a:xfrm>
            <a:off x="8654382" y="8645069"/>
            <a:ext cx="8244743" cy="179885"/>
          </a:xfrm>
          <a:custGeom>
            <a:avLst/>
            <a:gdLst/>
            <a:ahLst/>
            <a:cxnLst/>
            <a:rect l="l" t="t" r="r" b="b"/>
            <a:pathLst>
              <a:path w="8244743" h="179885">
                <a:moveTo>
                  <a:pt x="0" y="0"/>
                </a:moveTo>
                <a:lnTo>
                  <a:pt x="8244743" y="0"/>
                </a:lnTo>
                <a:lnTo>
                  <a:pt x="8244743" y="179886"/>
                </a:lnTo>
                <a:lnTo>
                  <a:pt x="0" y="1798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7" name="Freeform 7"/>
          <p:cNvSpPr/>
          <p:nvPr/>
        </p:nvSpPr>
        <p:spPr>
          <a:xfrm>
            <a:off x="8456634" y="8075556"/>
            <a:ext cx="1374731" cy="1355932"/>
          </a:xfrm>
          <a:custGeom>
            <a:avLst/>
            <a:gdLst/>
            <a:ahLst/>
            <a:cxnLst/>
            <a:rect l="l" t="t" r="r" b="b"/>
            <a:pathLst>
              <a:path w="1374731" h="1355932">
                <a:moveTo>
                  <a:pt x="0" y="0"/>
                </a:moveTo>
                <a:lnTo>
                  <a:pt x="1374732" y="0"/>
                </a:lnTo>
                <a:lnTo>
                  <a:pt x="1374732" y="1355932"/>
                </a:lnTo>
                <a:lnTo>
                  <a:pt x="0" y="13559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8" name="Freeform 8"/>
          <p:cNvSpPr/>
          <p:nvPr/>
        </p:nvSpPr>
        <p:spPr>
          <a:xfrm>
            <a:off x="6844347" y="8237260"/>
            <a:ext cx="1037266" cy="1023081"/>
          </a:xfrm>
          <a:custGeom>
            <a:avLst/>
            <a:gdLst/>
            <a:ahLst/>
            <a:cxnLst/>
            <a:rect l="l" t="t" r="r" b="b"/>
            <a:pathLst>
              <a:path w="1037266" h="1023081">
                <a:moveTo>
                  <a:pt x="0" y="0"/>
                </a:moveTo>
                <a:lnTo>
                  <a:pt x="1037267" y="0"/>
                </a:lnTo>
                <a:lnTo>
                  <a:pt x="1037267" y="1023081"/>
                </a:lnTo>
                <a:lnTo>
                  <a:pt x="0" y="10230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9" name="Freeform 9"/>
          <p:cNvSpPr/>
          <p:nvPr/>
        </p:nvSpPr>
        <p:spPr>
          <a:xfrm>
            <a:off x="10404932" y="8237260"/>
            <a:ext cx="1037266" cy="1023081"/>
          </a:xfrm>
          <a:custGeom>
            <a:avLst/>
            <a:gdLst/>
            <a:ahLst/>
            <a:cxnLst/>
            <a:rect l="l" t="t" r="r" b="b"/>
            <a:pathLst>
              <a:path w="1037266" h="1023081">
                <a:moveTo>
                  <a:pt x="0" y="0"/>
                </a:moveTo>
                <a:lnTo>
                  <a:pt x="1037266" y="0"/>
                </a:lnTo>
                <a:lnTo>
                  <a:pt x="1037266" y="1023081"/>
                </a:lnTo>
                <a:lnTo>
                  <a:pt x="0" y="10230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0" name="TextBox 10"/>
          <p:cNvSpPr txBox="1"/>
          <p:nvPr/>
        </p:nvSpPr>
        <p:spPr>
          <a:xfrm>
            <a:off x="4636011" y="224916"/>
            <a:ext cx="8844980" cy="207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1"/>
              </a:lnSpc>
            </a:pPr>
            <a:r>
              <a:rPr lang="en-US" sz="8121" b="1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Tính</a:t>
            </a:r>
            <a:r>
              <a:rPr lang="en-US" sz="8121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8121" b="1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chất</a:t>
            </a:r>
            <a:endParaRPr lang="en-US" sz="8121" b="1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algn="ctr">
              <a:lnSpc>
                <a:spcPts val="8121"/>
              </a:lnSpc>
            </a:pPr>
            <a:endParaRPr lang="en-US" sz="8121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2205927" y="8472011"/>
            <a:ext cx="570827" cy="563021"/>
          </a:xfrm>
          <a:custGeom>
            <a:avLst/>
            <a:gdLst/>
            <a:ahLst/>
            <a:cxnLst/>
            <a:rect l="l" t="t" r="r" b="b"/>
            <a:pathLst>
              <a:path w="570827" h="563021">
                <a:moveTo>
                  <a:pt x="0" y="0"/>
                </a:moveTo>
                <a:lnTo>
                  <a:pt x="570826" y="0"/>
                </a:lnTo>
                <a:lnTo>
                  <a:pt x="570826" y="563021"/>
                </a:lnTo>
                <a:lnTo>
                  <a:pt x="0" y="5630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grpSp>
        <p:nvGrpSpPr>
          <p:cNvPr id="14" name="Group 14"/>
          <p:cNvGrpSpPr/>
          <p:nvPr/>
        </p:nvGrpSpPr>
        <p:grpSpPr>
          <a:xfrm>
            <a:off x="-778841" y="258794"/>
            <a:ext cx="16283639" cy="13104274"/>
            <a:chOff x="-1" y="45171"/>
            <a:chExt cx="20909728" cy="17472365"/>
          </a:xfrm>
        </p:grpSpPr>
        <p:sp>
          <p:nvSpPr>
            <p:cNvPr id="15" name="Freeform 15"/>
            <p:cNvSpPr/>
            <p:nvPr/>
          </p:nvSpPr>
          <p:spPr>
            <a:xfrm rot="10800000">
              <a:off x="-1" y="485612"/>
              <a:ext cx="20909728" cy="17031924"/>
            </a:xfrm>
            <a:custGeom>
              <a:avLst/>
              <a:gdLst/>
              <a:ahLst/>
              <a:cxnLst/>
              <a:rect l="l" t="t" r="r" b="b"/>
              <a:pathLst>
                <a:path w="20909728" h="17031924">
                  <a:moveTo>
                    <a:pt x="0" y="0"/>
                  </a:moveTo>
                  <a:lnTo>
                    <a:pt x="20909728" y="0"/>
                  </a:lnTo>
                  <a:lnTo>
                    <a:pt x="20909728" y="17031924"/>
                  </a:lnTo>
                  <a:lnTo>
                    <a:pt x="0" y="17031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16" name="Freeform 16"/>
            <p:cNvSpPr/>
            <p:nvPr/>
          </p:nvSpPr>
          <p:spPr>
            <a:xfrm rot="-10800000">
              <a:off x="596175" y="485612"/>
              <a:ext cx="19717377" cy="16060700"/>
            </a:xfrm>
            <a:custGeom>
              <a:avLst/>
              <a:gdLst/>
              <a:ahLst/>
              <a:cxnLst/>
              <a:rect l="l" t="t" r="r" b="b"/>
              <a:pathLst>
                <a:path w="19717377" h="16060700">
                  <a:moveTo>
                    <a:pt x="0" y="0"/>
                  </a:moveTo>
                  <a:lnTo>
                    <a:pt x="19717377" y="0"/>
                  </a:lnTo>
                  <a:lnTo>
                    <a:pt x="19717377" y="16060700"/>
                  </a:lnTo>
                  <a:lnTo>
                    <a:pt x="0" y="16060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7"/>
                <p:cNvSpPr txBox="1"/>
                <p:nvPr/>
              </p:nvSpPr>
              <p:spPr>
                <a:xfrm>
                  <a:off x="3839694" y="2548963"/>
                  <a:ext cx="16573867" cy="9577836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6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00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400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ớ</m:t>
                        </m:r>
                        <m:r>
                          <m:rPr>
                            <m:nor/>
                          </m:rPr>
                          <a:rPr lang="en-US" sz="400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00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00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en-US" sz="400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sz="400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00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00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kh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ô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 â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ươ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6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ta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ó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Arial" panose="020B0604020202020204" pitchFamily="34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rad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rad>
                          </m:den>
                        </m:f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60000"/>
                    </a:lnSpc>
                  </a:pPr>
                  <a:r>
                    <a:rPr lang="en-US" sz="4000" b="1" u="sng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Tổng</a:t>
                  </a:r>
                  <a:r>
                    <a:rPr lang="en-US" sz="4000" b="1" u="sng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b="1" u="sng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quát</a:t>
                  </a:r>
                  <a:r>
                    <a:rPr lang="en-US" sz="4000" b="1" u="sng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:</a:t>
                  </a:r>
                  <a:endParaRPr lang="en-US" sz="40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60000"/>
                    </a:lnSpc>
                  </a:pPr>
                  <a:r>
                    <a:rPr lang="en-US" sz="4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Với</a:t>
                  </a:r>
                  <a:r>
                    <a:rPr lang="en-US" sz="4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biểu</a:t>
                  </a:r>
                  <a:r>
                    <a:rPr lang="en-US" sz="4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4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𝐴</m:t>
                      </m:r>
                    </m:oMath>
                  </a14:m>
                  <a:r>
                    <a:rPr lang="en-US" sz="4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nhận</a:t>
                  </a:r>
                  <a:r>
                    <a:rPr lang="en-US" sz="4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giá</a:t>
                  </a:r>
                  <a:r>
                    <a:rPr lang="en-US" sz="4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trị</a:t>
                  </a:r>
                  <a:r>
                    <a:rPr lang="en-US" sz="4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âm</a:t>
                  </a:r>
                  <a:r>
                    <a:rPr lang="en-US" sz="4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và</a:t>
                  </a:r>
                  <a:r>
                    <a:rPr lang="en-US" sz="4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biểu</a:t>
                  </a:r>
                  <a:r>
                    <a:rPr lang="en-US" sz="4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4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𝐵</m:t>
                      </m:r>
                    </m:oMath>
                  </a14:m>
                  <a:r>
                    <a:rPr lang="en-US" sz="4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nhận</a:t>
                  </a:r>
                  <a:r>
                    <a:rPr lang="en-US" sz="4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á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ó: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rad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rad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9694" y="2548963"/>
                  <a:ext cx="16573867" cy="9577836"/>
                </a:xfrm>
                <a:prstGeom prst="rect">
                  <a:avLst/>
                </a:prstGeom>
                <a:blipFill>
                  <a:blip r:embed="rId12"/>
                  <a:stretch>
                    <a:fillRect l="-2409" r="-23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Freeform 18"/>
            <p:cNvSpPr/>
            <p:nvPr/>
          </p:nvSpPr>
          <p:spPr>
            <a:xfrm>
              <a:off x="3025955" y="45171"/>
              <a:ext cx="2153567" cy="2124117"/>
            </a:xfrm>
            <a:custGeom>
              <a:avLst/>
              <a:gdLst/>
              <a:ahLst/>
              <a:cxnLst/>
              <a:rect l="l" t="t" r="r" b="b"/>
              <a:pathLst>
                <a:path w="2153567" h="2124117">
                  <a:moveTo>
                    <a:pt x="0" y="0"/>
                  </a:moveTo>
                  <a:lnTo>
                    <a:pt x="2153567" y="0"/>
                  </a:lnTo>
                  <a:lnTo>
                    <a:pt x="2153567" y="2124117"/>
                  </a:lnTo>
                  <a:lnTo>
                    <a:pt x="0" y="2124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</p:grpSp>
      <p:sp>
        <p:nvSpPr>
          <p:cNvPr id="19" name="Freeform 19"/>
          <p:cNvSpPr/>
          <p:nvPr/>
        </p:nvSpPr>
        <p:spPr>
          <a:xfrm>
            <a:off x="1465730" y="7294942"/>
            <a:ext cx="570827" cy="563021"/>
          </a:xfrm>
          <a:custGeom>
            <a:avLst/>
            <a:gdLst/>
            <a:ahLst/>
            <a:cxnLst/>
            <a:rect l="l" t="t" r="r" b="b"/>
            <a:pathLst>
              <a:path w="570827" h="563021">
                <a:moveTo>
                  <a:pt x="0" y="0"/>
                </a:moveTo>
                <a:lnTo>
                  <a:pt x="570826" y="0"/>
                </a:lnTo>
                <a:lnTo>
                  <a:pt x="570826" y="563021"/>
                </a:lnTo>
                <a:lnTo>
                  <a:pt x="0" y="5630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20" name="Freeform 20"/>
          <p:cNvSpPr/>
          <p:nvPr/>
        </p:nvSpPr>
        <p:spPr>
          <a:xfrm>
            <a:off x="13566490" y="8363559"/>
            <a:ext cx="570827" cy="563021"/>
          </a:xfrm>
          <a:custGeom>
            <a:avLst/>
            <a:gdLst/>
            <a:ahLst/>
            <a:cxnLst/>
            <a:rect l="l" t="t" r="r" b="b"/>
            <a:pathLst>
              <a:path w="570827" h="563021">
                <a:moveTo>
                  <a:pt x="0" y="0"/>
                </a:moveTo>
                <a:lnTo>
                  <a:pt x="570827" y="0"/>
                </a:lnTo>
                <a:lnTo>
                  <a:pt x="570827" y="563021"/>
                </a:lnTo>
                <a:lnTo>
                  <a:pt x="0" y="5630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353065" y="8645069"/>
            <a:ext cx="8244743" cy="179885"/>
          </a:xfrm>
          <a:custGeom>
            <a:avLst/>
            <a:gdLst/>
            <a:ahLst/>
            <a:cxnLst/>
            <a:rect l="l" t="t" r="r" b="b"/>
            <a:pathLst>
              <a:path w="8244743" h="179885">
                <a:moveTo>
                  <a:pt x="0" y="0"/>
                </a:moveTo>
                <a:lnTo>
                  <a:pt x="8244743" y="0"/>
                </a:lnTo>
                <a:lnTo>
                  <a:pt x="8244743" y="179886"/>
                </a:lnTo>
                <a:lnTo>
                  <a:pt x="0" y="1798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4" name="Freeform 4"/>
          <p:cNvSpPr/>
          <p:nvPr/>
        </p:nvSpPr>
        <p:spPr>
          <a:xfrm>
            <a:off x="8654382" y="8645069"/>
            <a:ext cx="8244743" cy="179885"/>
          </a:xfrm>
          <a:custGeom>
            <a:avLst/>
            <a:gdLst/>
            <a:ahLst/>
            <a:cxnLst/>
            <a:rect l="l" t="t" r="r" b="b"/>
            <a:pathLst>
              <a:path w="8244743" h="179885">
                <a:moveTo>
                  <a:pt x="0" y="0"/>
                </a:moveTo>
                <a:lnTo>
                  <a:pt x="8244743" y="0"/>
                </a:lnTo>
                <a:lnTo>
                  <a:pt x="8244743" y="179886"/>
                </a:lnTo>
                <a:lnTo>
                  <a:pt x="0" y="1798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" name="Freeform 5"/>
          <p:cNvSpPr/>
          <p:nvPr/>
        </p:nvSpPr>
        <p:spPr>
          <a:xfrm>
            <a:off x="8456634" y="8075556"/>
            <a:ext cx="1374731" cy="1355932"/>
          </a:xfrm>
          <a:custGeom>
            <a:avLst/>
            <a:gdLst/>
            <a:ahLst/>
            <a:cxnLst/>
            <a:rect l="l" t="t" r="r" b="b"/>
            <a:pathLst>
              <a:path w="1374731" h="1355932">
                <a:moveTo>
                  <a:pt x="0" y="0"/>
                </a:moveTo>
                <a:lnTo>
                  <a:pt x="1374732" y="0"/>
                </a:lnTo>
                <a:lnTo>
                  <a:pt x="1374732" y="1355932"/>
                </a:lnTo>
                <a:lnTo>
                  <a:pt x="0" y="13559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6" name="Freeform 6"/>
          <p:cNvSpPr/>
          <p:nvPr/>
        </p:nvSpPr>
        <p:spPr>
          <a:xfrm>
            <a:off x="6844347" y="8237260"/>
            <a:ext cx="1037266" cy="1023081"/>
          </a:xfrm>
          <a:custGeom>
            <a:avLst/>
            <a:gdLst/>
            <a:ahLst/>
            <a:cxnLst/>
            <a:rect l="l" t="t" r="r" b="b"/>
            <a:pathLst>
              <a:path w="1037266" h="1023081">
                <a:moveTo>
                  <a:pt x="0" y="0"/>
                </a:moveTo>
                <a:lnTo>
                  <a:pt x="1037267" y="0"/>
                </a:lnTo>
                <a:lnTo>
                  <a:pt x="1037267" y="1023081"/>
                </a:lnTo>
                <a:lnTo>
                  <a:pt x="0" y="10230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7" name="Freeform 7"/>
          <p:cNvSpPr/>
          <p:nvPr/>
        </p:nvSpPr>
        <p:spPr>
          <a:xfrm>
            <a:off x="10404932" y="8237260"/>
            <a:ext cx="1037266" cy="1023081"/>
          </a:xfrm>
          <a:custGeom>
            <a:avLst/>
            <a:gdLst/>
            <a:ahLst/>
            <a:cxnLst/>
            <a:rect l="l" t="t" r="r" b="b"/>
            <a:pathLst>
              <a:path w="1037266" h="1023081">
                <a:moveTo>
                  <a:pt x="0" y="0"/>
                </a:moveTo>
                <a:lnTo>
                  <a:pt x="1037266" y="0"/>
                </a:lnTo>
                <a:lnTo>
                  <a:pt x="1037266" y="1023081"/>
                </a:lnTo>
                <a:lnTo>
                  <a:pt x="0" y="10230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8" name="Freeform 8"/>
          <p:cNvSpPr/>
          <p:nvPr/>
        </p:nvSpPr>
        <p:spPr>
          <a:xfrm>
            <a:off x="-392446" y="1028700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9" name="Freeform 9"/>
          <p:cNvSpPr/>
          <p:nvPr/>
        </p:nvSpPr>
        <p:spPr>
          <a:xfrm>
            <a:off x="11699670" y="1028700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0" name="Freeform 10"/>
          <p:cNvSpPr/>
          <p:nvPr/>
        </p:nvSpPr>
        <p:spPr>
          <a:xfrm>
            <a:off x="5789536" y="1028700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52604" y="265739"/>
                <a:ext cx="14758236" cy="2680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828800"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tabLst>
                    <a:tab pos="7239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kern="0">
                          <a:solidFill>
                            <a:srgbClr val="C6EAFF">
                              <a:lumMod val="25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 kern="0">
                          <a:solidFill>
                            <a:srgbClr val="C6EAFF">
                              <a:lumMod val="25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4000" b="1" kern="0">
                          <a:solidFill>
                            <a:srgbClr val="C6EAFF">
                              <a:lumMod val="25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000" b="1" kern="0">
                          <a:solidFill>
                            <a:srgbClr val="C6EAFF">
                              <a:lumMod val="25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ụ 8.</m:t>
                      </m:r>
                      <m:r>
                        <m:rPr>
                          <m:nor/>
                        </m:rPr>
                        <a:rPr lang="vi-VN" sz="4000" b="1" kern="0">
                          <a:solidFill>
                            <a:srgbClr val="C6EAFF">
                              <a:lumMod val="25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ker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ker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000" ker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ker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: </m:t>
                      </m:r>
                    </m:oMath>
                  </m:oMathPara>
                </a14:m>
                <a:endParaRPr lang="en-US" sz="4000" kern="0" dirty="0">
                  <a:solidFill>
                    <a:srgbClr val="DADADA">
                      <a:lumMod val="10000"/>
                    </a:srgb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  <a:p>
                <a:pPr algn="ctr" defTabSz="1828800"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tabLst>
                    <a:tab pos="7239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ker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 ker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) </m:t>
                      </m:r>
                      <m:rad>
                        <m:radPr>
                          <m:degHide m:val="on"/>
                          <m:ctrlPr>
                            <a:rPr lang="en-US" sz="4000" i="1" kern="0">
                              <a:solidFill>
                                <a:srgbClr val="DADADA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4000" i="1" kern="0">
                                  <a:solidFill>
                                    <a:srgbClr val="DADADA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lang="en-US" sz="4000" i="1" kern="0">
                                  <a:solidFill>
                                    <a:srgbClr val="DADADA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49</m:t>
                              </m:r>
                            </m:num>
                            <m:den>
                              <m:r>
                                <a:rPr lang="en-US" sz="4000" i="1" kern="0">
                                  <a:solidFill>
                                    <a:srgbClr val="DADADA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64</m:t>
                              </m:r>
                            </m:den>
                          </m:f>
                        </m:e>
                      </m:rad>
                      <m:r>
                        <m:rPr>
                          <m:nor/>
                        </m:rPr>
                        <a:rPr lang="en-US" sz="4000" ker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				</m:t>
                      </m:r>
                      <m:r>
                        <m:rPr>
                          <m:nor/>
                        </m:rPr>
                        <a:rPr lang="en-US" sz="4000" b="0" i="0" kern="0" smtClea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                                  </m:t>
                      </m:r>
                      <m:r>
                        <m:rPr>
                          <m:nor/>
                        </m:rPr>
                        <a:rPr lang="en-US" sz="4000" ker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000" ker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)</m:t>
                      </m:r>
                      <m:rad>
                        <m:radPr>
                          <m:degHide m:val="on"/>
                          <m:ctrlPr>
                            <a:rPr lang="en-US" sz="4000" i="1" kern="0">
                              <a:solidFill>
                                <a:srgbClr val="DADADA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4000" i="1" kern="0">
                                  <a:solidFill>
                                    <a:srgbClr val="DADADA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lang="en-US" sz="4000" b="0" i="1" kern="0" smtClean="0">
                                  <a:solidFill>
                                    <a:srgbClr val="DADADA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27</m:t>
                              </m:r>
                            </m:num>
                            <m:den>
                              <m:r>
                                <a:rPr lang="en-US" sz="4000" b="0" i="1" kern="0" smtClean="0">
                                  <a:solidFill>
                                    <a:srgbClr val="DADADA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75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kumimoji="0" lang="vi-VN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04" y="265739"/>
                <a:ext cx="14758236" cy="26804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143000" y="3298167"/>
            <a:ext cx="121219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1" u="sng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3800" b="1" i="1" u="sng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  <a:endParaRPr kumimoji="0" lang="en-US" sz="3800" b="0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353065" y="4767210"/>
            <a:ext cx="14401800" cy="1911036"/>
            <a:chOff x="1853364" y="6438900"/>
            <a:chExt cx="14401800" cy="19110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1853364" y="6438900"/>
                  <a:ext cx="4383508" cy="19110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000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4000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) </m:t>
                        </m:r>
                        <m:rad>
                          <m:radPr>
                            <m:degHide m:val="on"/>
                            <m:ctrlPr>
                              <a:rPr lang="en-US" sz="40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40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fPr>
                              <m:num>
                                <m:r>
                                  <a:rPr lang="en-US" sz="40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49</m:t>
                                </m:r>
                              </m:num>
                              <m:den>
                                <m:r>
                                  <a:rPr lang="en-US" sz="40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64</m:t>
                                </m:r>
                              </m:den>
                            </m:f>
                          </m:e>
                        </m:rad>
                        <m:r>
                          <a:rPr lang="en-US" sz="40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=</m:t>
                        </m:r>
                        <m:f>
                          <m:fPr>
                            <m:ctrlPr>
                              <a:rPr lang="en-US" sz="40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0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49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0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64</m:t>
                                </m:r>
                              </m:e>
                            </m:rad>
                          </m:den>
                        </m:f>
                        <m:r>
                          <a:rPr lang="en-US" sz="40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=</m:t>
                        </m:r>
                        <m:f>
                          <m:fPr>
                            <m:ctrlPr>
                              <a:rPr lang="en-US" sz="40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lang="en-US" sz="40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7</m:t>
                            </m:r>
                          </m:num>
                          <m:den>
                            <m:r>
                              <a:rPr lang="en-US" sz="40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3364" y="6438900"/>
                  <a:ext cx="4383508" cy="191103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10056351" y="6438900"/>
                  <a:ext cx="6198813" cy="19110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000" b="0" i="0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4000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) </m:t>
                        </m:r>
                        <m:rad>
                          <m:radPr>
                            <m:degHide m:val="on"/>
                            <m:ctrlPr>
                              <a:rPr lang="en-US" sz="40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40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fPr>
                              <m:num>
                                <m:r>
                                  <a:rPr lang="en-US" sz="40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27</m:t>
                                </m:r>
                              </m:num>
                              <m:den>
                                <m:r>
                                  <a:rPr lang="en-US" sz="40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75</m:t>
                                </m:r>
                              </m:den>
                            </m:f>
                          </m:e>
                        </m:rad>
                        <m:r>
                          <a:rPr lang="en-US" sz="40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40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40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fPr>
                              <m:num>
                                <m:r>
                                  <a:rPr lang="en-US" sz="40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en-US" sz="40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2</m:t>
                                </m:r>
                                <m:r>
                                  <a:rPr lang="en-US" sz="40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5</m:t>
                                </m:r>
                              </m:den>
                            </m:f>
                          </m:e>
                        </m:rad>
                        <m:r>
                          <a:rPr lang="en-US" sz="40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=</m:t>
                        </m:r>
                        <m:f>
                          <m:fPr>
                            <m:ctrlPr>
                              <a:rPr lang="en-US" sz="40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0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9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0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25</m:t>
                                </m:r>
                              </m:e>
                            </m:rad>
                          </m:den>
                        </m:f>
                        <m:r>
                          <a:rPr lang="en-US" sz="40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=</m:t>
                        </m:r>
                        <m:f>
                          <m:fPr>
                            <m:ctrlPr>
                              <a:rPr lang="en-US" sz="40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lang="en-US" sz="40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3</m:t>
                            </m:r>
                          </m:num>
                          <m:den>
                            <m:r>
                              <a:rPr lang="en-US" sz="40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6351" y="6438900"/>
                  <a:ext cx="6198813" cy="191103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353065" y="8645069"/>
            <a:ext cx="8244743" cy="179885"/>
          </a:xfrm>
          <a:custGeom>
            <a:avLst/>
            <a:gdLst/>
            <a:ahLst/>
            <a:cxnLst/>
            <a:rect l="l" t="t" r="r" b="b"/>
            <a:pathLst>
              <a:path w="8244743" h="179885">
                <a:moveTo>
                  <a:pt x="0" y="0"/>
                </a:moveTo>
                <a:lnTo>
                  <a:pt x="8244743" y="0"/>
                </a:lnTo>
                <a:lnTo>
                  <a:pt x="8244743" y="179886"/>
                </a:lnTo>
                <a:lnTo>
                  <a:pt x="0" y="1798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4" name="Freeform 4"/>
          <p:cNvSpPr/>
          <p:nvPr/>
        </p:nvSpPr>
        <p:spPr>
          <a:xfrm>
            <a:off x="8654382" y="8645069"/>
            <a:ext cx="8244743" cy="179885"/>
          </a:xfrm>
          <a:custGeom>
            <a:avLst/>
            <a:gdLst/>
            <a:ahLst/>
            <a:cxnLst/>
            <a:rect l="l" t="t" r="r" b="b"/>
            <a:pathLst>
              <a:path w="8244743" h="179885">
                <a:moveTo>
                  <a:pt x="0" y="0"/>
                </a:moveTo>
                <a:lnTo>
                  <a:pt x="8244743" y="0"/>
                </a:lnTo>
                <a:lnTo>
                  <a:pt x="8244743" y="179886"/>
                </a:lnTo>
                <a:lnTo>
                  <a:pt x="0" y="1798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" name="Freeform 5"/>
          <p:cNvSpPr/>
          <p:nvPr/>
        </p:nvSpPr>
        <p:spPr>
          <a:xfrm>
            <a:off x="8456634" y="8075556"/>
            <a:ext cx="1374731" cy="1355932"/>
          </a:xfrm>
          <a:custGeom>
            <a:avLst/>
            <a:gdLst/>
            <a:ahLst/>
            <a:cxnLst/>
            <a:rect l="l" t="t" r="r" b="b"/>
            <a:pathLst>
              <a:path w="1374731" h="1355932">
                <a:moveTo>
                  <a:pt x="0" y="0"/>
                </a:moveTo>
                <a:lnTo>
                  <a:pt x="1374732" y="0"/>
                </a:lnTo>
                <a:lnTo>
                  <a:pt x="1374732" y="1355932"/>
                </a:lnTo>
                <a:lnTo>
                  <a:pt x="0" y="13559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6" name="Freeform 6"/>
          <p:cNvSpPr/>
          <p:nvPr/>
        </p:nvSpPr>
        <p:spPr>
          <a:xfrm>
            <a:off x="6844347" y="8237260"/>
            <a:ext cx="1037266" cy="1023081"/>
          </a:xfrm>
          <a:custGeom>
            <a:avLst/>
            <a:gdLst/>
            <a:ahLst/>
            <a:cxnLst/>
            <a:rect l="l" t="t" r="r" b="b"/>
            <a:pathLst>
              <a:path w="1037266" h="1023081">
                <a:moveTo>
                  <a:pt x="0" y="0"/>
                </a:moveTo>
                <a:lnTo>
                  <a:pt x="1037267" y="0"/>
                </a:lnTo>
                <a:lnTo>
                  <a:pt x="1037267" y="1023081"/>
                </a:lnTo>
                <a:lnTo>
                  <a:pt x="0" y="10230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7" name="Freeform 7"/>
          <p:cNvSpPr/>
          <p:nvPr/>
        </p:nvSpPr>
        <p:spPr>
          <a:xfrm>
            <a:off x="10404932" y="8237260"/>
            <a:ext cx="1037266" cy="1023081"/>
          </a:xfrm>
          <a:custGeom>
            <a:avLst/>
            <a:gdLst/>
            <a:ahLst/>
            <a:cxnLst/>
            <a:rect l="l" t="t" r="r" b="b"/>
            <a:pathLst>
              <a:path w="1037266" h="1023081">
                <a:moveTo>
                  <a:pt x="0" y="0"/>
                </a:moveTo>
                <a:lnTo>
                  <a:pt x="1037266" y="0"/>
                </a:lnTo>
                <a:lnTo>
                  <a:pt x="1037266" y="1023081"/>
                </a:lnTo>
                <a:lnTo>
                  <a:pt x="0" y="10230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8" name="Freeform 8"/>
          <p:cNvSpPr/>
          <p:nvPr/>
        </p:nvSpPr>
        <p:spPr>
          <a:xfrm>
            <a:off x="-392446" y="1028700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9" name="Freeform 9"/>
          <p:cNvSpPr/>
          <p:nvPr/>
        </p:nvSpPr>
        <p:spPr>
          <a:xfrm>
            <a:off x="11699670" y="1028700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0" name="Freeform 10"/>
          <p:cNvSpPr/>
          <p:nvPr/>
        </p:nvSpPr>
        <p:spPr>
          <a:xfrm>
            <a:off x="5789536" y="1028700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0" y="337573"/>
                <a:ext cx="16866920" cy="2376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828800"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tabLst>
                    <a:tab pos="7239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500" b="1" kern="0">
                          <a:solidFill>
                            <a:srgbClr val="C6EAFF">
                              <a:lumMod val="25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V</m:t>
                      </m:r>
                      <m:r>
                        <m:rPr>
                          <m:nor/>
                        </m:rPr>
                        <a:rPr lang="en-US" sz="3500" b="1" kern="0">
                          <a:solidFill>
                            <a:srgbClr val="C6EAFF">
                              <a:lumMod val="25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3500" b="1" kern="0">
                          <a:solidFill>
                            <a:srgbClr val="C6EAFF">
                              <a:lumMod val="25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d</m:t>
                      </m:r>
                      <m:r>
                        <m:rPr>
                          <m:nor/>
                        </m:rPr>
                        <a:rPr lang="en-US" sz="3500" b="1" kern="0">
                          <a:solidFill>
                            <a:srgbClr val="C6EAFF">
                              <a:lumMod val="25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ụ 9.</m:t>
                      </m:r>
                      <m:r>
                        <m:rPr>
                          <m:nor/>
                        </m:rPr>
                        <a:rPr lang="vi-VN" sz="3500" b="1" kern="0">
                          <a:solidFill>
                            <a:srgbClr val="C6EAFF">
                              <a:lumMod val="25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500" ker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</m:t>
                      </m:r>
                      <m:r>
                        <m:rPr>
                          <m:nor/>
                        </m:rPr>
                        <a:rPr lang="en-US" sz="3500" ker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3500" ker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3500" b="0" i="0" kern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: </m:t>
                      </m:r>
                    </m:oMath>
                  </m:oMathPara>
                </a14:m>
                <a:endParaRPr lang="en-US" sz="3500" b="0" i="0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  <a:p>
                <a:pPr defTabSz="1828800"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tabLst>
                    <a:tab pos="7239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500" b="0" i="0" kern="0" smtClean="0">
                          <a:solidFill>
                            <a:prstClr val="black"/>
                          </a:solidFill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       </m:t>
                      </m:r>
                      <m:r>
                        <m:rPr>
                          <m:nor/>
                        </m:rPr>
                        <a:rPr lang="en-US" sz="3500" ker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a</m:t>
                      </m:r>
                      <m:r>
                        <m:rPr>
                          <m:nor/>
                        </m:rPr>
                        <a:rPr lang="en-US" sz="3500" ker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) </m:t>
                      </m:r>
                      <m:f>
                        <m:fPr>
                          <m:ctrlPr>
                            <a:rPr lang="en-US" sz="3500" i="1" kern="0">
                              <a:solidFill>
                                <a:srgbClr val="DADADA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500" i="1" kern="0">
                                  <a:solidFill>
                                    <a:srgbClr val="DADADA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500" i="1" kern="0">
                                  <a:solidFill>
                                    <a:srgbClr val="DADADA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80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500" i="1" kern="0">
                                  <a:solidFill>
                                    <a:srgbClr val="DADADA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500" i="1" kern="0">
                                  <a:solidFill>
                                    <a:srgbClr val="DADADA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sz="3500" ker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		        </m:t>
                      </m:r>
                      <m:r>
                        <m:rPr>
                          <m:nor/>
                        </m:rPr>
                        <a:rPr lang="en-US" sz="3500" b="0" i="0" kern="0" smtClea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           </m:t>
                      </m:r>
                      <m:r>
                        <m:rPr>
                          <m:nor/>
                        </m:rPr>
                        <a:rPr lang="en-US" sz="3500" ker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   </m:t>
                      </m:r>
                      <m:r>
                        <m:rPr>
                          <m:nor/>
                        </m:rPr>
                        <a:rPr lang="en-US" sz="3500" ker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b</m:t>
                      </m:r>
                      <m:r>
                        <m:rPr>
                          <m:nor/>
                        </m:rPr>
                        <a:rPr lang="en-US" sz="3500" ker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) </m:t>
                      </m:r>
                      <m:rad>
                        <m:radPr>
                          <m:degHide m:val="on"/>
                          <m:ctrlPr>
                            <a:rPr lang="en-US" sz="3500" i="1" kern="0">
                              <a:solidFill>
                                <a:srgbClr val="DADADA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radPr>
                        <m:deg/>
                        <m:e>
                          <m:r>
                            <a:rPr lang="en-US" sz="3500" i="1" kern="0">
                              <a:solidFill>
                                <a:srgbClr val="DADADA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24</m:t>
                          </m:r>
                        </m:e>
                      </m:rad>
                      <m:r>
                        <a:rPr lang="en-US" sz="3500" i="1" ker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Arial"/>
                        </a:rPr>
                        <m:t> :</m:t>
                      </m:r>
                      <m:rad>
                        <m:radPr>
                          <m:degHide m:val="on"/>
                          <m:ctrlPr>
                            <a:rPr lang="en-US" sz="3500" i="1" kern="0">
                              <a:solidFill>
                                <a:srgbClr val="DADADA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radPr>
                        <m:deg/>
                        <m:e>
                          <m:r>
                            <a:rPr lang="en-US" sz="3500" i="1" kern="0">
                              <a:solidFill>
                                <a:srgbClr val="DADADA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3</m:t>
                          </m:r>
                        </m:e>
                      </m:rad>
                      <m:r>
                        <m:rPr>
                          <m:nor/>
                        </m:rPr>
                        <a:rPr lang="en-US" sz="3500" ker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     	                </m:t>
                      </m:r>
                      <m:r>
                        <m:rPr>
                          <m:nor/>
                        </m:rPr>
                        <a:rPr lang="en-US" sz="3500" ker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lang="en-US" sz="3500" ker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)</m:t>
                      </m:r>
                      <m:r>
                        <a:rPr lang="en-US" sz="3500" b="0" i="1" kern="0" smtClea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kumimoji="0" lang="en-US" sz="35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DADADA">
                                  <a:lumMod val="1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en-US" sz="35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ADADA">
                                      <a:lumMod val="1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kumimoji="0" lang="en-US" sz="35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ADADA">
                                      <a:lumMod val="1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35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ADADA">
                                      <a:lumMod val="1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15</m:t>
                              </m:r>
                            </m:den>
                          </m:f>
                        </m:e>
                      </m:rad>
                      <m:r>
                        <a:rPr kumimoji="0" lang="en-US" sz="35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Arial"/>
                        </a:rPr>
                        <m:t>:</m:t>
                      </m:r>
                      <m:rad>
                        <m:radPr>
                          <m:degHide m:val="on"/>
                          <m:ctrlPr>
                            <a:rPr kumimoji="0" lang="en-US" sz="35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DADADA">
                                  <a:lumMod val="1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radPr>
                        <m:deg/>
                        <m:e>
                          <m:r>
                            <a:rPr kumimoji="0" lang="en-US" sz="35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ADADA">
                                  <a:lumMod val="1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1</m:t>
                          </m:r>
                          <m:f>
                            <m:fPr>
                              <m:ctrlPr>
                                <a:rPr kumimoji="0" lang="en-US" sz="35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ADADA">
                                      <a:lumMod val="1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kumimoji="0" lang="en-US" sz="35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ADADA">
                                      <a:lumMod val="1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num>
                            <m:den>
                              <m:r>
                                <a:rPr kumimoji="0" lang="en-US" sz="35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ADADA">
                                      <a:lumMod val="1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kumimoji="0" lang="vi-VN" sz="3500" b="0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7573"/>
                <a:ext cx="16866920" cy="23761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862612" y="2727705"/>
            <a:ext cx="113204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1" u="sng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3500" b="1" i="1" u="sng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  <a:endParaRPr kumimoji="0" lang="en-US" sz="3500" b="0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864650" y="3334239"/>
            <a:ext cx="14558698" cy="4134783"/>
            <a:chOff x="2725794" y="2837517"/>
            <a:chExt cx="14558698" cy="41347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2725794" y="2837517"/>
                  <a:ext cx="5309659" cy="16836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3500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500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) </m:t>
                        </m:r>
                        <m:f>
                          <m:fPr>
                            <m:ctrlPr>
                              <a:rPr lang="en-US" sz="35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35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5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80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5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5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5</m:t>
                                </m:r>
                              </m:e>
                            </m:rad>
                          </m:den>
                        </m:f>
                        <m:r>
                          <a:rPr lang="en-US" sz="35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35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35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fPr>
                              <m:num>
                                <m:r>
                                  <a:rPr lang="en-US" sz="35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80</m:t>
                                </m:r>
                              </m:num>
                              <m:den>
                                <m:r>
                                  <a:rPr lang="en-US" sz="35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5</m:t>
                                </m:r>
                              </m:den>
                            </m:f>
                          </m:e>
                        </m:rad>
                        <m:r>
                          <a:rPr lang="en-US" sz="35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35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radPr>
                          <m:deg/>
                          <m:e>
                            <m:r>
                              <a:rPr lang="en-US" sz="35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16</m:t>
                            </m:r>
                          </m:e>
                        </m:rad>
                        <m:r>
                          <a:rPr lang="en-US" sz="35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=4</m:t>
                        </m:r>
                      </m:oMath>
                    </m:oMathPara>
                  </a14:m>
                  <a:endParaRPr lang="en-US" sz="35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5794" y="2837517"/>
                  <a:ext cx="5309659" cy="168366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9037491" y="2837517"/>
                  <a:ext cx="8247001" cy="16836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3500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3500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) </m:t>
                        </m:r>
                        <m:rad>
                          <m:radPr>
                            <m:degHide m:val="on"/>
                            <m:ctrlPr>
                              <a:rPr lang="en-US" sz="35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radPr>
                          <m:deg/>
                          <m:e>
                            <m:r>
                              <a:rPr lang="en-US" sz="35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24</m:t>
                            </m:r>
                          </m:e>
                        </m:rad>
                        <m:r>
                          <a:rPr lang="en-US" sz="35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 :</m:t>
                        </m:r>
                        <m:rad>
                          <m:radPr>
                            <m:degHide m:val="on"/>
                            <m:ctrlPr>
                              <a:rPr lang="en-US" sz="35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radPr>
                          <m:deg/>
                          <m:e>
                            <m:r>
                              <a:rPr lang="en-US" sz="35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3</m:t>
                            </m:r>
                          </m:e>
                        </m:rad>
                        <m:r>
                          <a:rPr lang="en-US" sz="35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35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35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fPr>
                              <m:num>
                                <m:r>
                                  <a:rPr lang="en-US" sz="35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24</m:t>
                                </m:r>
                              </m:num>
                              <m:den>
                                <m:r>
                                  <a:rPr lang="en-US" sz="35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3</m:t>
                                </m:r>
                              </m:den>
                            </m:f>
                          </m:e>
                        </m:rad>
                        <m:r>
                          <a:rPr lang="en-US" sz="35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35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radPr>
                          <m:deg/>
                          <m:e>
                            <m:r>
                              <a:rPr lang="en-US" sz="35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8</m:t>
                            </m:r>
                          </m:e>
                        </m:rad>
                        <m:r>
                          <a:rPr lang="en-US" sz="35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350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50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sSupPr>
                              <m:e>
                                <m:r>
                                  <a:rPr lang="en-US" sz="35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5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5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.2</m:t>
                            </m:r>
                          </m:e>
                        </m:rad>
                        <m:r>
                          <a:rPr lang="en-US" sz="35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=2</m:t>
                        </m:r>
                        <m:rad>
                          <m:radPr>
                            <m:degHide m:val="on"/>
                            <m:ctrlPr>
                              <a:rPr lang="en-US" sz="35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radPr>
                          <m:deg/>
                          <m:e>
                            <m:r>
                              <a:rPr lang="en-US" sz="35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e>
                        </m:rad>
                      </m:oMath>
                    </m:oMathPara>
                  </a14:m>
                  <a:endParaRPr lang="en-US" sz="35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7491" y="2837517"/>
                  <a:ext cx="8247001" cy="168366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2725794" y="5283183"/>
                  <a:ext cx="9390006" cy="16891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3500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3500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)</m:t>
                        </m:r>
                        <m:r>
                          <a:rPr lang="en-US" sz="35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35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35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fPr>
                              <m:num>
                                <m:r>
                                  <a:rPr lang="en-US" sz="35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5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15</m:t>
                                </m:r>
                              </m:den>
                            </m:f>
                          </m:e>
                        </m:rad>
                        <m:r>
                          <a:rPr lang="en-US" sz="35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:</m:t>
                        </m:r>
                        <m:rad>
                          <m:radPr>
                            <m:degHide m:val="on"/>
                            <m:ctrlPr>
                              <a:rPr lang="en-US" sz="35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radPr>
                          <m:deg/>
                          <m:e>
                            <m:r>
                              <a:rPr lang="en-US" sz="35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1</m:t>
                            </m:r>
                            <m:f>
                              <m:fPr>
                                <m:ctrlPr>
                                  <a:rPr lang="en-US" sz="35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fPr>
                              <m:num>
                                <m:r>
                                  <a:rPr lang="en-US" sz="35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35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3</m:t>
                                </m:r>
                              </m:den>
                            </m:f>
                          </m:e>
                        </m:rad>
                        <m:r>
                          <a:rPr lang="en-US" sz="35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35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35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fPr>
                              <m:num>
                                <m:r>
                                  <a:rPr lang="en-US" sz="35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5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15</m:t>
                                </m:r>
                              </m:den>
                            </m:f>
                          </m:e>
                        </m:rad>
                        <m:r>
                          <a:rPr lang="en-US" sz="35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:</m:t>
                        </m:r>
                        <m:rad>
                          <m:radPr>
                            <m:degHide m:val="on"/>
                            <m:ctrlPr>
                              <a:rPr lang="en-US" sz="35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35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fPr>
                              <m:num>
                                <m:r>
                                  <a:rPr lang="en-US" sz="35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35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3</m:t>
                                </m:r>
                              </m:den>
                            </m:f>
                          </m:e>
                        </m:rad>
                        <m:r>
                          <a:rPr lang="en-US" sz="35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35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35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fPr>
                              <m:num>
                                <m:r>
                                  <a:rPr lang="en-US" sz="35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5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15</m:t>
                                </m:r>
                              </m:den>
                            </m:f>
                            <m:r>
                              <a:rPr lang="en-US" sz="35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:</m:t>
                            </m:r>
                            <m:f>
                              <m:fPr>
                                <m:ctrlPr>
                                  <a:rPr lang="en-US" sz="35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fPr>
                              <m:num>
                                <m:r>
                                  <a:rPr lang="en-US" sz="35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35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3</m:t>
                                </m:r>
                              </m:den>
                            </m:f>
                          </m:e>
                        </m:rad>
                        <m:r>
                          <a:rPr lang="en-US" sz="35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35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350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fPr>
                              <m:num>
                                <m:r>
                                  <a:rPr lang="en-US" sz="35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5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2</m:t>
                                </m:r>
                                <m:r>
                                  <a:rPr lang="en-US" sz="35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5</m:t>
                                </m:r>
                              </m:den>
                            </m:f>
                          </m:e>
                        </m:rad>
                        <m:r>
                          <a:rPr lang="en-US" sz="35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=</m:t>
                        </m:r>
                        <m:f>
                          <m:fPr>
                            <m:ctrlPr>
                              <a:rPr lang="en-US" sz="35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lang="en-US" sz="35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1</m:t>
                            </m:r>
                          </m:num>
                          <m:den>
                            <m:r>
                              <a:rPr lang="en-US" sz="35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35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5794" y="5283183"/>
                  <a:ext cx="9390006" cy="168911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01445" y="7574494"/>
                <a:ext cx="15846011" cy="25112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500" b="1" i="1" smtClean="0">
                          <a:solidFill>
                            <a:srgbClr val="FFFF99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3500" b="1" i="1" smtClean="0">
                          <a:solidFill>
                            <a:srgbClr val="FFFF99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3500" b="1" i="1" smtClean="0">
                          <a:solidFill>
                            <a:srgbClr val="FFFF99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3500" b="1" i="1" smtClean="0">
                          <a:solidFill>
                            <a:srgbClr val="FFFF99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500" b="1" i="1" smtClean="0">
                          <a:solidFill>
                            <a:srgbClr val="FFFF99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500" b="1" i="1" smtClean="0">
                          <a:solidFill>
                            <a:srgbClr val="FFFF99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en-US" sz="3500" b="1" i="1" smtClean="0">
                          <a:solidFill>
                            <a:srgbClr val="FFFF99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3500" b="1" i="1" smtClean="0">
                          <a:solidFill>
                            <a:srgbClr val="FFFF99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 </m:t>
                      </m:r>
                      <m:r>
                        <m:rPr>
                          <m:nor/>
                        </m:rPr>
                        <a:rPr lang="en-US" sz="3500" smtClean="0">
                          <a:solidFill>
                            <a:srgbClr val="FCFAF6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3500" smtClean="0">
                          <a:solidFill>
                            <a:srgbClr val="FCFAF6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ù</m:t>
                      </m:r>
                      <m:r>
                        <m:rPr>
                          <m:nor/>
                        </m:rPr>
                        <a:rPr lang="en-US" sz="3500" smtClean="0">
                          <a:solidFill>
                            <a:srgbClr val="FCFAF6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3500" smtClean="0">
                          <a:solidFill>
                            <a:srgbClr val="FCFAF6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500" smtClean="0">
                          <a:solidFill>
                            <a:srgbClr val="FCFAF6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3500" smtClean="0">
                          <a:solidFill>
                            <a:srgbClr val="FCFAF6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ừ</m:t>
                      </m:r>
                      <m:r>
                        <m:rPr>
                          <m:nor/>
                        </m:rPr>
                        <a:rPr lang="en-US" sz="3500" smtClean="0">
                          <a:solidFill>
                            <a:srgbClr val="FCFAF6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3500" smtClean="0">
                          <a:solidFill>
                            <a:srgbClr val="FCFAF6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500" smtClean="0">
                          <a:solidFill>
                            <a:srgbClr val="FCFAF6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3500" smtClean="0">
                          <a:solidFill>
                            <a:srgbClr val="FCFAF6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ườ</m:t>
                      </m:r>
                      <m:r>
                        <m:rPr>
                          <m:nor/>
                        </m:rPr>
                        <a:rPr lang="en-US" sz="3500" smtClean="0">
                          <a:solidFill>
                            <a:srgbClr val="FCFAF6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3500" smtClean="0">
                          <a:solidFill>
                            <a:srgbClr val="FCFAF6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500" smtClean="0">
                          <a:solidFill>
                            <a:srgbClr val="FCFAF6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3500" smtClean="0">
                          <a:solidFill>
                            <a:srgbClr val="FCFAF6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ợ</m:t>
                      </m:r>
                      <m:r>
                        <m:rPr>
                          <m:nor/>
                        </m:rPr>
                        <a:rPr lang="en-US" sz="3500" smtClean="0">
                          <a:solidFill>
                            <a:srgbClr val="FCFAF6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3500" smtClean="0">
                          <a:solidFill>
                            <a:srgbClr val="FCFAF6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500" smtClean="0">
                          <a:solidFill>
                            <a:srgbClr val="FCFAF6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3500" smtClean="0">
                          <a:solidFill>
                            <a:srgbClr val="FCFAF6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3500" smtClean="0">
                          <a:solidFill>
                            <a:srgbClr val="FCFAF6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3500" smtClean="0">
                          <a:solidFill>
                            <a:srgbClr val="FCFAF6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500" smtClean="0">
                          <a:solidFill>
                            <a:srgbClr val="FCFAF6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3500" smtClean="0">
                          <a:solidFill>
                            <a:srgbClr val="FCFAF6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3500" smtClean="0">
                          <a:solidFill>
                            <a:srgbClr val="FCFAF6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3500" smtClean="0">
                          <a:solidFill>
                            <a:srgbClr val="FCFAF6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đổ</m:t>
                      </m:r>
                      <m:r>
                        <m:rPr>
                          <m:nor/>
                        </m:rPr>
                        <a:rPr lang="en-US" sz="3500" smtClean="0">
                          <a:solidFill>
                            <a:srgbClr val="FCFAF6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3500" smtClean="0">
                          <a:solidFill>
                            <a:srgbClr val="FCFAF6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3500" i="1">
                              <a:solidFill>
                                <a:srgbClr val="FCFAF6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500" i="1">
                                  <a:solidFill>
                                    <a:srgbClr val="FCFAF6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500" i="1">
                                  <a:solidFill>
                                    <a:srgbClr val="FCFAF6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3500" i="1">
                                  <a:solidFill>
                                    <a:srgbClr val="FCFAF6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rad>
                      <m:r>
                        <a:rPr lang="en-US" sz="3500" i="1">
                          <a:solidFill>
                            <a:srgbClr val="FCFAF6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500" i="1">
                              <a:solidFill>
                                <a:srgbClr val="FCFAF6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500" i="1">
                                  <a:solidFill>
                                    <a:srgbClr val="FCFAF6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500" i="1">
                                  <a:solidFill>
                                    <a:srgbClr val="FCFAF6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500" i="1">
                                  <a:solidFill>
                                    <a:srgbClr val="FCFAF6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500" i="1">
                                  <a:solidFill>
                                    <a:srgbClr val="FCFAF6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sz="3500">
                          <a:solidFill>
                            <a:srgbClr val="FCFAF6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500">
                          <a:solidFill>
                            <a:srgbClr val="FCFAF6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ho</m:t>
                      </m:r>
                      <m:r>
                        <m:rPr>
                          <m:nor/>
                        </m:rPr>
                        <a:rPr lang="en-US" sz="3500">
                          <a:solidFill>
                            <a:srgbClr val="FCFAF6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n-US" sz="3500">
                          <a:solidFill>
                            <a:srgbClr val="FCFAF6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3500" b="0" i="1" smtClean="0">
                          <a:solidFill>
                            <a:srgbClr val="FCFAF6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3500" i="1">
                              <a:solidFill>
                                <a:srgbClr val="FCFAF6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500" i="1">
                                  <a:solidFill>
                                    <a:srgbClr val="FCFAF6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500" i="1">
                                  <a:solidFill>
                                    <a:srgbClr val="FCFAF6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500" i="1">
                                  <a:solidFill>
                                    <a:srgbClr val="FCFAF6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500" i="1">
                                  <a:solidFill>
                                    <a:srgbClr val="FCFAF6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rad>
                        </m:den>
                      </m:f>
                      <m:r>
                        <a:rPr lang="en-US" sz="3500" i="1">
                          <a:solidFill>
                            <a:srgbClr val="FCFAF6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500" i="1">
                              <a:solidFill>
                                <a:srgbClr val="FCFAF6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500" i="1">
                                  <a:solidFill>
                                    <a:srgbClr val="FCFAF6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500" i="1">
                                  <a:solidFill>
                                    <a:srgbClr val="FCFAF6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3500" i="1">
                                  <a:solidFill>
                                    <a:srgbClr val="FCFAF6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rad>
                      <m:r>
                        <a:rPr lang="en-US" sz="3500" b="0" i="0" smtClean="0">
                          <a:solidFill>
                            <a:srgbClr val="FCFAF6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sz="3500" i="1">
                          <a:solidFill>
                            <a:srgbClr val="FCFAF6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3500" i="1">
                          <a:solidFill>
                            <a:srgbClr val="FCFAF6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≥0</m:t>
                      </m:r>
                    </m:oMath>
                  </m:oMathPara>
                </a14:m>
                <a:endParaRPr lang="en-US" sz="3500" dirty="0">
                  <a:solidFill>
                    <a:srgbClr val="FCFAF6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40000"/>
                  </a:lnSpc>
                </a:pPr>
                <a:r>
                  <a:rPr lang="en-US" sz="3500" dirty="0" err="1">
                    <a:solidFill>
                      <a:srgbClr val="FCFAF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500" dirty="0">
                    <a:solidFill>
                      <a:srgbClr val="FCFAF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500" i="1">
                        <a:solidFill>
                          <a:srgbClr val="FCFAF6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500" i="1">
                        <a:solidFill>
                          <a:srgbClr val="FCFAF6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  <m:r>
                      <a:rPr lang="en-US" sz="3500" b="0" i="0" smtClean="0">
                        <a:solidFill>
                          <a:srgbClr val="FCFAF6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500" dirty="0">
                    <a:solidFill>
                      <a:srgbClr val="FCFAF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>
                    <a:solidFill>
                      <a:srgbClr val="FCFAF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500" dirty="0">
                    <a:solidFill>
                      <a:srgbClr val="FCFAF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>
                    <a:solidFill>
                      <a:srgbClr val="FCFAF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việc</a:t>
                </a:r>
                <a:r>
                  <a:rPr lang="en-US" sz="3500" dirty="0">
                    <a:solidFill>
                      <a:srgbClr val="FCFAF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>
                    <a:solidFill>
                      <a:srgbClr val="FCFAF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500" dirty="0">
                    <a:solidFill>
                      <a:srgbClr val="FCFAF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>
                    <a:solidFill>
                      <a:srgbClr val="FCFAF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3500" dirty="0">
                    <a:solidFill>
                      <a:srgbClr val="FCFAF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>
                    <a:solidFill>
                      <a:srgbClr val="FCFAF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trở</a:t>
                </a:r>
                <a:r>
                  <a:rPr lang="en-US" sz="3500" dirty="0">
                    <a:solidFill>
                      <a:srgbClr val="FCFAF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>
                    <a:solidFill>
                      <a:srgbClr val="FCFAF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500" dirty="0">
                    <a:solidFill>
                      <a:srgbClr val="FCFAF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>
                    <a:solidFill>
                      <a:srgbClr val="FCFAF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dễ</a:t>
                </a:r>
                <a:r>
                  <a:rPr lang="en-US" sz="3500" dirty="0">
                    <a:solidFill>
                      <a:srgbClr val="FCFAF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>
                    <a:solidFill>
                      <a:srgbClr val="FCFAF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dàng</a:t>
                </a:r>
                <a:r>
                  <a:rPr lang="en-US" sz="3500" dirty="0">
                    <a:solidFill>
                      <a:srgbClr val="FCFAF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>
                    <a:solidFill>
                      <a:srgbClr val="FCFAF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3500" dirty="0">
                    <a:solidFill>
                      <a:srgbClr val="FCFAF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45" y="7574494"/>
                <a:ext cx="15846011" cy="2511200"/>
              </a:xfrm>
              <a:prstGeom prst="rect">
                <a:avLst/>
              </a:prstGeom>
              <a:blipFill>
                <a:blip r:embed="rId12"/>
                <a:stretch>
                  <a:fillRect l="-1037" b="-433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353065" y="8645069"/>
            <a:ext cx="8244743" cy="179885"/>
          </a:xfrm>
          <a:custGeom>
            <a:avLst/>
            <a:gdLst/>
            <a:ahLst/>
            <a:cxnLst/>
            <a:rect l="l" t="t" r="r" b="b"/>
            <a:pathLst>
              <a:path w="8244743" h="179885">
                <a:moveTo>
                  <a:pt x="0" y="0"/>
                </a:moveTo>
                <a:lnTo>
                  <a:pt x="8244743" y="0"/>
                </a:lnTo>
                <a:lnTo>
                  <a:pt x="8244743" y="179886"/>
                </a:lnTo>
                <a:lnTo>
                  <a:pt x="0" y="1798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4" name="Freeform 4"/>
          <p:cNvSpPr/>
          <p:nvPr/>
        </p:nvSpPr>
        <p:spPr>
          <a:xfrm>
            <a:off x="8654382" y="8645069"/>
            <a:ext cx="8244743" cy="179885"/>
          </a:xfrm>
          <a:custGeom>
            <a:avLst/>
            <a:gdLst/>
            <a:ahLst/>
            <a:cxnLst/>
            <a:rect l="l" t="t" r="r" b="b"/>
            <a:pathLst>
              <a:path w="8244743" h="179885">
                <a:moveTo>
                  <a:pt x="0" y="0"/>
                </a:moveTo>
                <a:lnTo>
                  <a:pt x="8244743" y="0"/>
                </a:lnTo>
                <a:lnTo>
                  <a:pt x="8244743" y="179886"/>
                </a:lnTo>
                <a:lnTo>
                  <a:pt x="0" y="1798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" name="Freeform 5"/>
          <p:cNvSpPr/>
          <p:nvPr/>
        </p:nvSpPr>
        <p:spPr>
          <a:xfrm>
            <a:off x="8456634" y="8075556"/>
            <a:ext cx="1374731" cy="1355932"/>
          </a:xfrm>
          <a:custGeom>
            <a:avLst/>
            <a:gdLst/>
            <a:ahLst/>
            <a:cxnLst/>
            <a:rect l="l" t="t" r="r" b="b"/>
            <a:pathLst>
              <a:path w="1374731" h="1355932">
                <a:moveTo>
                  <a:pt x="0" y="0"/>
                </a:moveTo>
                <a:lnTo>
                  <a:pt x="1374732" y="0"/>
                </a:lnTo>
                <a:lnTo>
                  <a:pt x="1374732" y="1355932"/>
                </a:lnTo>
                <a:lnTo>
                  <a:pt x="0" y="13559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6" name="Freeform 6"/>
          <p:cNvSpPr/>
          <p:nvPr/>
        </p:nvSpPr>
        <p:spPr>
          <a:xfrm>
            <a:off x="6844347" y="8237260"/>
            <a:ext cx="1037266" cy="1023081"/>
          </a:xfrm>
          <a:custGeom>
            <a:avLst/>
            <a:gdLst/>
            <a:ahLst/>
            <a:cxnLst/>
            <a:rect l="l" t="t" r="r" b="b"/>
            <a:pathLst>
              <a:path w="1037266" h="1023081">
                <a:moveTo>
                  <a:pt x="0" y="0"/>
                </a:moveTo>
                <a:lnTo>
                  <a:pt x="1037267" y="0"/>
                </a:lnTo>
                <a:lnTo>
                  <a:pt x="1037267" y="1023081"/>
                </a:lnTo>
                <a:lnTo>
                  <a:pt x="0" y="10230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7" name="Freeform 7"/>
          <p:cNvSpPr/>
          <p:nvPr/>
        </p:nvSpPr>
        <p:spPr>
          <a:xfrm>
            <a:off x="10404932" y="8237260"/>
            <a:ext cx="1037266" cy="1023081"/>
          </a:xfrm>
          <a:custGeom>
            <a:avLst/>
            <a:gdLst/>
            <a:ahLst/>
            <a:cxnLst/>
            <a:rect l="l" t="t" r="r" b="b"/>
            <a:pathLst>
              <a:path w="1037266" h="1023081">
                <a:moveTo>
                  <a:pt x="0" y="0"/>
                </a:moveTo>
                <a:lnTo>
                  <a:pt x="1037266" y="0"/>
                </a:lnTo>
                <a:lnTo>
                  <a:pt x="1037266" y="1023081"/>
                </a:lnTo>
                <a:lnTo>
                  <a:pt x="0" y="10230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8" name="Freeform 8"/>
          <p:cNvSpPr/>
          <p:nvPr/>
        </p:nvSpPr>
        <p:spPr>
          <a:xfrm>
            <a:off x="-392446" y="1028700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9" name="Freeform 9"/>
          <p:cNvSpPr/>
          <p:nvPr/>
        </p:nvSpPr>
        <p:spPr>
          <a:xfrm>
            <a:off x="11699670" y="1028700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0" name="Freeform 10"/>
          <p:cNvSpPr/>
          <p:nvPr/>
        </p:nvSpPr>
        <p:spPr>
          <a:xfrm>
            <a:off x="5789536" y="1028700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03234" y="261447"/>
                <a:ext cx="16306800" cy="2721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1828800" rtl="0" eaLnBrk="1" fontAlgn="auto" latinLnBrk="0" hangingPunct="1">
                  <a:lnSpc>
                    <a:spcPct val="120000"/>
                  </a:lnSpc>
                  <a:buClr>
                    <a:srgbClr val="000000"/>
                  </a:buClr>
                  <a:buSzTx/>
                  <a:buFontTx/>
                  <a:buNone/>
                  <a:tabLst>
                    <a:tab pos="723900" algn="l"/>
                  </a:tabLst>
                  <a:defRPr/>
                </a:pP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Ví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dụ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10.</a:t>
                </a:r>
                <a:r>
                  <a:rPr kumimoji="0" lang="vi-VN" sz="36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DADADA">
                        <a:lumMod val="1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Rút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ADADA">
                        <a:lumMod val="1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DADADA">
                        <a:lumMod val="1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gọn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ADADA">
                        <a:lumMod val="1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DADADA">
                        <a:lumMod val="1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các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ADADA">
                        <a:lumMod val="1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DADADA">
                        <a:lumMod val="1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biểu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ADADA">
                        <a:lumMod val="1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DADADA">
                        <a:lumMod val="1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thức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ADADA">
                        <a:lumMod val="1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DADADA">
                        <a:lumMod val="1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sau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ADADA">
                        <a:lumMod val="1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:</a:t>
                </a:r>
              </a:p>
              <a:p>
                <a:pPr lvl="0" algn="just" defTabSz="1828800">
                  <a:lnSpc>
                    <a:spcPct val="120000"/>
                  </a:lnSpc>
                  <a:buClr>
                    <a:srgbClr val="000000"/>
                  </a:buClr>
                  <a:tabLst>
                    <a:tab pos="7239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ker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a</m:t>
                      </m:r>
                      <m:r>
                        <m:rPr>
                          <m:nor/>
                        </m:rPr>
                        <a:rPr lang="en-US" sz="3600" ker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) </m:t>
                      </m:r>
                      <m:f>
                        <m:fPr>
                          <m:ctrlPr>
                            <a:rPr lang="en-US" sz="3600" i="1" kern="0">
                              <a:solidFill>
                                <a:srgbClr val="DADADA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3600" i="1" kern="0">
                              <a:solidFill>
                                <a:srgbClr val="DADADA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3600" i="1" kern="0">
                                  <a:solidFill>
                                    <a:srgbClr val="DADADA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i="1" kern="0">
                                  <a:solidFill>
                                    <a:srgbClr val="DADADA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i="1" kern="0">
                                  <a:solidFill>
                                    <a:srgbClr val="DADADA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i="1" kern="0">
                                  <a:solidFill>
                                    <a:srgbClr val="DADADA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10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sz="3600" ker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;	        </m:t>
                      </m:r>
                      <m:r>
                        <m:rPr>
                          <m:nor/>
                        </m:rPr>
                        <a:rPr lang="en-US" sz="3600" b="0" i="0" kern="0" smtClea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              </m:t>
                      </m:r>
                      <m:r>
                        <m:rPr>
                          <m:nor/>
                        </m:rPr>
                        <a:rPr lang="en-US" sz="3600" ker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   </m:t>
                      </m:r>
                      <m:r>
                        <m:rPr>
                          <m:nor/>
                        </m:rPr>
                        <a:rPr lang="en-US" sz="3600" ker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b</m:t>
                      </m:r>
                      <m:r>
                        <m:rPr>
                          <m:nor/>
                        </m:rPr>
                        <a:rPr lang="en-US" sz="3600" ker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) </m:t>
                      </m:r>
                      <m:rad>
                        <m:radPr>
                          <m:degHide m:val="on"/>
                          <m:ctrlPr>
                            <a:rPr lang="en-US" sz="3600" i="1" kern="0">
                              <a:solidFill>
                                <a:srgbClr val="DADADA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600" i="1" kern="0">
                                  <a:solidFill>
                                    <a:srgbClr val="DADADA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lang="en-US" sz="3600" i="1" kern="0">
                                  <a:solidFill>
                                    <a:srgbClr val="DADADA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3600" i="1" kern="0">
                                      <a:solidFill>
                                        <a:srgbClr val="DADADA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 kern="0">
                                      <a:solidFill>
                                        <a:srgbClr val="DADADA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Arial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3600" i="1" kern="0">
                                      <a:solidFill>
                                        <a:srgbClr val="DADADA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Arial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i="1" kern="0">
                                  <a:solidFill>
                                    <a:srgbClr val="DADADA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25</m:t>
                              </m:r>
                            </m:den>
                          </m:f>
                        </m:e>
                      </m:rad>
                      <m:r>
                        <m:rPr>
                          <m:nor/>
                        </m:rPr>
                        <a:rPr lang="en-US" sz="3600" ker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;       </m:t>
                      </m:r>
                      <m:r>
                        <m:rPr>
                          <m:nor/>
                        </m:rPr>
                        <a:rPr lang="en-US" sz="3600" b="0" i="0" kern="0" smtClea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          </m:t>
                      </m:r>
                      <m:r>
                        <m:rPr>
                          <m:nor/>
                        </m:rPr>
                        <a:rPr lang="en-US" sz="3600" ker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     </m:t>
                      </m:r>
                      <m:r>
                        <m:rPr>
                          <m:nor/>
                        </m:rPr>
                        <a:rPr lang="en-US" sz="3600" ker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lang="en-US" sz="3600" ker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) </m:t>
                      </m:r>
                      <m:f>
                        <m:fPr>
                          <m:ctrlPr>
                            <a:rPr lang="en-US" sz="3600" i="1" kern="0">
                              <a:solidFill>
                                <a:srgbClr val="DADADA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600" i="1" kern="0">
                                  <a:solidFill>
                                    <a:srgbClr val="DADADA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i="1" kern="0">
                                  <a:solidFill>
                                    <a:srgbClr val="DADADA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3</m:t>
                              </m:r>
                              <m:r>
                                <a:rPr lang="en-US" sz="3600" i="1" kern="0">
                                  <a:solidFill>
                                    <a:srgbClr val="DADADA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sz="3600" i="1" kern="0">
                                      <a:solidFill>
                                        <a:srgbClr val="DADADA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 kern="0">
                                      <a:solidFill>
                                        <a:srgbClr val="DADADA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Arial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600" i="1" kern="0">
                                      <a:solidFill>
                                        <a:srgbClr val="DADADA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Arial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i="1" kern="0">
                                  <a:solidFill>
                                    <a:srgbClr val="DADADA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i="1" kern="0">
                                  <a:solidFill>
                                    <a:srgbClr val="DADADA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27</m:t>
                              </m:r>
                              <m:r>
                                <a:rPr lang="en-US" sz="3600" i="1" kern="0">
                                  <a:solidFill>
                                    <a:srgbClr val="DADADA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𝑎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sz="3600" ker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ker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v</m:t>
                      </m:r>
                      <m:r>
                        <m:rPr>
                          <m:nor/>
                        </m:rPr>
                        <a:rPr lang="en-US" sz="3600" ker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3600" ker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i</m:t>
                      </m:r>
                      <m:r>
                        <a:rPr lang="en-US" sz="3600" b="0" i="1" kern="0" smtClea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a:rPr kumimoji="0" lang="en-US" sz="36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𝑎</m:t>
                      </m:r>
                      <m:r>
                        <a:rPr kumimoji="0" lang="en-US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&gt;0</m:t>
                      </m:r>
                    </m:oMath>
                  </m:oMathPara>
                </a14:m>
                <a:endParaRPr kumimoji="0" lang="vi-V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34" y="261447"/>
                <a:ext cx="16306800" cy="2721386"/>
              </a:xfrm>
              <a:prstGeom prst="rect">
                <a:avLst/>
              </a:prstGeom>
              <a:blipFill>
                <a:blip r:embed="rId8"/>
                <a:stretch>
                  <a:fillRect l="-1159" t="-1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339210" y="3229180"/>
            <a:ext cx="1159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sng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3600" b="1" i="1" u="sng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  <a:endParaRPr kumimoji="0" lang="en-US" sz="3600" b="0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996219" y="3689636"/>
            <a:ext cx="14817426" cy="4495801"/>
            <a:chOff x="2947146" y="5267825"/>
            <a:chExt cx="14817426" cy="44958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2947146" y="5267826"/>
                  <a:ext cx="6087949" cy="17291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3600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600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) </m:t>
                        </m:r>
                        <m:f>
                          <m:fPr>
                            <m:ctrlPr>
                              <a:rPr lang="en-US" sz="36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lang="en-US" sz="36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sz="36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6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6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6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10</m:t>
                                </m:r>
                              </m:e>
                            </m:rad>
                          </m:den>
                        </m:f>
                        <m:r>
                          <a:rPr lang="en-US" sz="36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=</m:t>
                        </m:r>
                        <m:f>
                          <m:fPr>
                            <m:ctrlPr>
                              <a:rPr lang="en-US" sz="36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36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3600" b="0" i="1" kern="0" smtClean="0">
                                        <a:solidFill>
                                          <a:srgbClr val="DADADA">
                                            <a:lumMod val="1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Aria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kern="0" smtClean="0">
                                        <a:solidFill>
                                          <a:srgbClr val="DADADA">
                                            <a:lumMod val="1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Arial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600" b="0" i="1" kern="0" smtClean="0">
                                        <a:solidFill>
                                          <a:srgbClr val="DADADA">
                                            <a:lumMod val="1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Arial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6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.5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6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6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10</m:t>
                                </m:r>
                              </m:e>
                            </m:rad>
                          </m:den>
                        </m:f>
                        <m:r>
                          <a:rPr lang="en-US" sz="36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36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36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20</m:t>
                                </m:r>
                              </m:num>
                              <m:den>
                                <m:r>
                                  <a:rPr lang="en-US" sz="36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10</m:t>
                                </m:r>
                              </m:den>
                            </m:f>
                          </m:e>
                        </m:rad>
                        <m:r>
                          <a:rPr lang="en-US" sz="36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36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e>
                        </m:rad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7146" y="5267826"/>
                  <a:ext cx="6087949" cy="172919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10515600" y="5267825"/>
                  <a:ext cx="7248972" cy="17291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3600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3600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) </m:t>
                        </m:r>
                        <m:rad>
                          <m:radPr>
                            <m:degHide m:val="on"/>
                            <m:ctrlPr>
                              <a:rPr lang="en-US" sz="36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36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fPr>
                              <m:num>
                                <m:r>
                                  <a:rPr lang="en-US" sz="36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3600" i="1" kern="0">
                                        <a:solidFill>
                                          <a:srgbClr val="DADADA">
                                            <a:lumMod val="1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Aria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i="1" kern="0">
                                        <a:solidFill>
                                          <a:srgbClr val="DADADA">
                                            <a:lumMod val="1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Arial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600" i="1" kern="0">
                                        <a:solidFill>
                                          <a:srgbClr val="DADADA">
                                            <a:lumMod val="1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Arial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6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25</m:t>
                                </m:r>
                              </m:den>
                            </m:f>
                          </m:e>
                        </m:rad>
                        <m:r>
                          <a:rPr lang="en-US" sz="36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=</m:t>
                        </m:r>
                        <m:f>
                          <m:fPr>
                            <m:ctrlPr>
                              <a:rPr lang="en-US" sz="36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36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6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3600" i="1" kern="0">
                                        <a:solidFill>
                                          <a:srgbClr val="DADADA">
                                            <a:lumMod val="1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Aria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kern="0" smtClean="0">
                                        <a:solidFill>
                                          <a:srgbClr val="DADADA">
                                            <a:lumMod val="1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Arial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600" i="1" kern="0">
                                        <a:solidFill>
                                          <a:srgbClr val="DADADA">
                                            <a:lumMod val="1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Arial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6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6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25</m:t>
                                </m:r>
                              </m:e>
                            </m:rad>
                          </m:den>
                        </m:f>
                        <m:r>
                          <a:rPr lang="en-US" sz="36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=</m:t>
                        </m:r>
                        <m:f>
                          <m:fPr>
                            <m:ctrlPr>
                              <a:rPr lang="en-US" sz="360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360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6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4</m:t>
                                </m:r>
                              </m:e>
                            </m:rad>
                            <m:r>
                              <a:rPr lang="en-US" sz="36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.</m:t>
                            </m:r>
                            <m:rad>
                              <m:radPr>
                                <m:degHide m:val="on"/>
                                <m:ctrlPr>
                                  <a:rPr lang="en-US" sz="36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3600" b="0" i="1" kern="0" smtClean="0">
                                        <a:solidFill>
                                          <a:srgbClr val="DADADA">
                                            <a:lumMod val="1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Aria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kern="0" smtClean="0">
                                        <a:solidFill>
                                          <a:srgbClr val="DADADA">
                                            <a:lumMod val="1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Arial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600" b="0" i="1" kern="0" smtClean="0">
                                        <a:solidFill>
                                          <a:srgbClr val="DADADA">
                                            <a:lumMod val="1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Arial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num>
                          <m:den>
                            <m:r>
                              <a:rPr lang="en-US" sz="36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5</m:t>
                            </m:r>
                          </m:den>
                        </m:f>
                        <m:r>
                          <a:rPr lang="en-US" sz="36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=</m:t>
                        </m:r>
                        <m:f>
                          <m:fPr>
                            <m:ctrlPr>
                              <a:rPr lang="en-US" sz="360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lang="en-US" sz="36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6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𝑎</m:t>
                                </m:r>
                              </m:e>
                            </m:d>
                          </m:num>
                          <m:den>
                            <m:r>
                              <a:rPr lang="en-US" sz="36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15600" y="5267825"/>
                  <a:ext cx="7248972" cy="172919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2947146" y="8034435"/>
                  <a:ext cx="8919108" cy="17291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3600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3600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) </m:t>
                        </m:r>
                        <m:f>
                          <m:fPr>
                            <m:ctrlPr>
                              <a:rPr lang="en-US" sz="36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36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6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3</m:t>
                                </m:r>
                                <m:r>
                                  <a:rPr lang="en-US" sz="36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US" sz="3600" i="1" kern="0">
                                        <a:solidFill>
                                          <a:srgbClr val="DADADA">
                                            <a:lumMod val="1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Aria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i="1" kern="0">
                                        <a:solidFill>
                                          <a:srgbClr val="DADADA">
                                            <a:lumMod val="1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Arial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3600" i="1" kern="0">
                                        <a:solidFill>
                                          <a:srgbClr val="DADADA">
                                            <a:lumMod val="1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Arial"/>
                                      </a:rPr>
                                      <m:t>4</m:t>
                                    </m:r>
                                  </m:sup>
                                </m:sSup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6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6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27</m:t>
                                </m:r>
                                <m:r>
                                  <a:rPr lang="en-US" sz="36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𝑎</m:t>
                                </m:r>
                              </m:e>
                            </m:rad>
                          </m:den>
                        </m:f>
                        <m:r>
                          <a:rPr lang="en-US" sz="36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36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36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3</m:t>
                                </m:r>
                                <m:r>
                                  <a:rPr lang="en-US" sz="36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US" sz="3600" b="0" i="1" kern="0" smtClean="0">
                                        <a:solidFill>
                                          <a:srgbClr val="DADADA">
                                            <a:lumMod val="1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Aria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kern="0" smtClean="0">
                                        <a:solidFill>
                                          <a:srgbClr val="DADADA">
                                            <a:lumMod val="1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Arial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3600" b="0" i="1" kern="0" smtClean="0">
                                        <a:solidFill>
                                          <a:srgbClr val="DADADA">
                                            <a:lumMod val="1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Arial"/>
                                      </a:rPr>
                                      <m:t>4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6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27</m:t>
                                </m:r>
                                <m:r>
                                  <a:rPr lang="en-US" sz="36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𝑎</m:t>
                                </m:r>
                              </m:den>
                            </m:f>
                          </m:e>
                        </m:rad>
                        <m:r>
                          <a:rPr lang="en-US" sz="36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36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36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600" b="0" i="1" kern="0" smtClean="0">
                                        <a:solidFill>
                                          <a:srgbClr val="DADADA">
                                            <a:lumMod val="1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Aria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kern="0" smtClean="0">
                                        <a:solidFill>
                                          <a:srgbClr val="DADADA">
                                            <a:lumMod val="1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Arial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3600" b="0" i="1" kern="0" smtClean="0">
                                        <a:solidFill>
                                          <a:srgbClr val="DADADA">
                                            <a:lumMod val="1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Arial"/>
                                      </a:rPr>
                                      <m:t>4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6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9</m:t>
                                </m:r>
                              </m:den>
                            </m:f>
                          </m:e>
                        </m:rad>
                        <m:r>
                          <a:rPr lang="en-US" sz="36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=</m:t>
                        </m:r>
                        <m:f>
                          <m:fPr>
                            <m:ctrlPr>
                              <a:rPr lang="en-US" sz="36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36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3600" b="0" i="1" kern="0" smtClean="0">
                                        <a:solidFill>
                                          <a:srgbClr val="DADADA">
                                            <a:lumMod val="1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Arial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3600" b="0" i="1" kern="0" smtClean="0">
                                            <a:solidFill>
                                              <a:srgbClr val="DADADA">
                                                <a:lumMod val="10000"/>
                                              </a:srgbClr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  <a:sym typeface="Arial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3600" b="0" i="1" kern="0" smtClean="0">
                                                <a:solidFill>
                                                  <a:srgbClr val="DADADA">
                                                    <a:lumMod val="10000"/>
                                                  </a:srgbClr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  <a:sym typeface="Arial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600" b="0" i="1" kern="0" smtClean="0">
                                                <a:solidFill>
                                                  <a:srgbClr val="DADADA">
                                                    <a:lumMod val="10000"/>
                                                  </a:srgbClr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  <a:sym typeface="Arial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3600" b="0" i="1" kern="0" smtClean="0">
                                                <a:solidFill>
                                                  <a:srgbClr val="DADADA">
                                                    <a:lumMod val="10000"/>
                                                  </a:srgbClr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  <a:sym typeface="Arial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US" sz="3600" b="0" i="1" kern="0" smtClean="0">
                                        <a:solidFill>
                                          <a:srgbClr val="DADADA">
                                            <a:lumMod val="1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Arial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6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6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9</m:t>
                                </m:r>
                              </m:e>
                            </m:rad>
                          </m:den>
                        </m:f>
                        <m:r>
                          <a:rPr lang="en-US" sz="36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=</m:t>
                        </m:r>
                        <m:f>
                          <m:fPr>
                            <m:ctrlPr>
                              <a:rPr lang="en-US" sz="36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6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36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6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7146" y="8034435"/>
                  <a:ext cx="8919108" cy="172919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8116" y="427587"/>
            <a:ext cx="16157036" cy="2269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just">
              <a:lnSpc>
                <a:spcPts val="5880"/>
              </a:lnSpc>
            </a:pPr>
            <a:r>
              <a:rPr lang="en-US" sz="4000" b="1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Thực</a:t>
            </a:r>
            <a:r>
              <a:rPr lang="en-US" sz="40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hành</a:t>
            </a:r>
            <a:r>
              <a:rPr lang="en-US" sz="40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6. </a:t>
            </a:r>
            <a:r>
              <a:rPr lang="vi-VN" sz="4000" kern="0" dirty="0">
                <a:latin typeface="Times New Roman" panose="02020603050405020304" pitchFamily="18" charset="0"/>
                <a:ea typeface="PMingLiU"/>
                <a:cs typeface="Times New Roman" panose="02020603050405020304" pitchFamily="18" charset="0"/>
                <a:sym typeface="Arial"/>
              </a:rPr>
              <a:t>Tính</a:t>
            </a:r>
            <a:r>
              <a:rPr lang="en-US" sz="4000" kern="0" dirty="0">
                <a:latin typeface="Times New Roman" panose="02020603050405020304" pitchFamily="18" charset="0"/>
                <a:ea typeface="PMingLiU"/>
                <a:cs typeface="Times New Roman" panose="02020603050405020304" pitchFamily="18" charset="0"/>
                <a:sym typeface="Arial"/>
              </a:rPr>
              <a:t>:</a:t>
            </a:r>
            <a:endParaRPr lang="vi-VN" sz="4000" kern="0" dirty="0">
              <a:latin typeface="Times New Roman" panose="02020603050405020304" pitchFamily="18" charset="0"/>
              <a:ea typeface="PMingLiU"/>
              <a:cs typeface="Times New Roman" panose="02020603050405020304" pitchFamily="18" charset="0"/>
              <a:sym typeface="Arial"/>
            </a:endParaRPr>
          </a:p>
          <a:p>
            <a:pPr algn="just">
              <a:lnSpc>
                <a:spcPts val="5880"/>
              </a:lnSpc>
            </a:pPr>
            <a:endParaRPr lang="en-US" sz="4000" dirty="0"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ts val="5880"/>
              </a:lnSpc>
              <a:spcBef>
                <a:spcPct val="0"/>
              </a:spcBef>
            </a:pPr>
            <a:endParaRPr lang="en-US" sz="4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8386112" y="9253068"/>
            <a:ext cx="1374731" cy="1355932"/>
          </a:xfrm>
          <a:custGeom>
            <a:avLst/>
            <a:gdLst/>
            <a:ahLst/>
            <a:cxnLst/>
            <a:rect l="l" t="t" r="r" b="b"/>
            <a:pathLst>
              <a:path w="1374731" h="1355932">
                <a:moveTo>
                  <a:pt x="0" y="0"/>
                </a:moveTo>
                <a:lnTo>
                  <a:pt x="1374732" y="0"/>
                </a:lnTo>
                <a:lnTo>
                  <a:pt x="1374732" y="1355932"/>
                </a:lnTo>
                <a:lnTo>
                  <a:pt x="0" y="1355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6" name="Freeform 6"/>
          <p:cNvSpPr/>
          <p:nvPr/>
        </p:nvSpPr>
        <p:spPr>
          <a:xfrm>
            <a:off x="177008" y="9263919"/>
            <a:ext cx="1037266" cy="1023081"/>
          </a:xfrm>
          <a:custGeom>
            <a:avLst/>
            <a:gdLst/>
            <a:ahLst/>
            <a:cxnLst/>
            <a:rect l="l" t="t" r="r" b="b"/>
            <a:pathLst>
              <a:path w="1037266" h="1023081">
                <a:moveTo>
                  <a:pt x="0" y="0"/>
                </a:moveTo>
                <a:lnTo>
                  <a:pt x="1037267" y="0"/>
                </a:lnTo>
                <a:lnTo>
                  <a:pt x="1037267" y="1023081"/>
                </a:lnTo>
                <a:lnTo>
                  <a:pt x="0" y="10230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7" name="Freeform 7"/>
          <p:cNvSpPr/>
          <p:nvPr/>
        </p:nvSpPr>
        <p:spPr>
          <a:xfrm>
            <a:off x="17250734" y="9253068"/>
            <a:ext cx="1037266" cy="1023081"/>
          </a:xfrm>
          <a:custGeom>
            <a:avLst/>
            <a:gdLst/>
            <a:ahLst/>
            <a:cxnLst/>
            <a:rect l="l" t="t" r="r" b="b"/>
            <a:pathLst>
              <a:path w="1037266" h="1023081">
                <a:moveTo>
                  <a:pt x="0" y="0"/>
                </a:moveTo>
                <a:lnTo>
                  <a:pt x="1037266" y="0"/>
                </a:lnTo>
                <a:lnTo>
                  <a:pt x="1037266" y="1023081"/>
                </a:lnTo>
                <a:lnTo>
                  <a:pt x="0" y="10230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8" name="Freeform 8"/>
          <p:cNvSpPr/>
          <p:nvPr/>
        </p:nvSpPr>
        <p:spPr>
          <a:xfrm>
            <a:off x="-392446" y="1028700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9" name="Freeform 9"/>
          <p:cNvSpPr/>
          <p:nvPr/>
        </p:nvSpPr>
        <p:spPr>
          <a:xfrm>
            <a:off x="11699670" y="1028700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0" name="Freeform 10"/>
          <p:cNvSpPr/>
          <p:nvPr/>
        </p:nvSpPr>
        <p:spPr>
          <a:xfrm>
            <a:off x="5789536" y="1028700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grpSp>
        <p:nvGrpSpPr>
          <p:cNvPr id="15" name="Group 14"/>
          <p:cNvGrpSpPr/>
          <p:nvPr/>
        </p:nvGrpSpPr>
        <p:grpSpPr>
          <a:xfrm>
            <a:off x="1211653" y="1617931"/>
            <a:ext cx="14912576" cy="7608952"/>
            <a:chOff x="1088571" y="2213514"/>
            <a:chExt cx="14087078" cy="76089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1088571" y="2219585"/>
                  <a:ext cx="1474169" cy="17745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370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70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)</m:t>
                        </m:r>
                        <m:rad>
                          <m:radPr>
                            <m:degHide m:val="on"/>
                            <m:ctrlPr>
                              <a:rPr lang="en-US" sz="3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37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7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en-US" sz="37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25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8571" y="2219585"/>
                  <a:ext cx="1474169" cy="177458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2917371" y="2448185"/>
                  <a:ext cx="2526283" cy="13967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7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7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37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7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𝟗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7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7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𝟐𝟓</m:t>
                                </m:r>
                                <m:r>
                                  <a:rPr lang="en-US" sz="37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rad>
                          </m:den>
                        </m:f>
                        <m:r>
                          <a:rPr lang="en-US" sz="37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7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7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7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7371" y="2448185"/>
                  <a:ext cx="2526283" cy="139672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8987589" y="2217580"/>
                  <a:ext cx="1921364" cy="17745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370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370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37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Arial" panose="020B0604020202020204" pitchFamily="34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3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1</m:t>
                            </m:r>
                            <m:f>
                              <m:fPr>
                                <m:ctrlPr>
                                  <a:rPr lang="en-US" sz="37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7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en-US" sz="37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16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7589" y="2217580"/>
                  <a:ext cx="1921364" cy="177458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11285314" y="2213514"/>
                  <a:ext cx="3890335" cy="17745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7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37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37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7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𝟐𝟓</m:t>
                                </m:r>
                              </m:num>
                              <m:den>
                                <m:r>
                                  <a:rPr lang="en-US" sz="37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𝟏𝟔</m:t>
                                </m:r>
                              </m:den>
                            </m:f>
                          </m:e>
                        </m:rad>
                        <m:r>
                          <a:rPr lang="en-US" sz="37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7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37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7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𝟐𝟓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7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7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𝟏𝟔</m:t>
                                </m:r>
                              </m:e>
                            </m:rad>
                          </m:den>
                        </m:f>
                        <m:r>
                          <a:rPr lang="en-US" sz="37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7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7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37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85314" y="2213514"/>
                  <a:ext cx="3890335" cy="177458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1088571" y="5684734"/>
                  <a:ext cx="2602238" cy="7211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7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c)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150</m:t>
                          </m:r>
                        </m:e>
                      </m:rad>
                      <m:r>
                        <a:rPr lang="en-US" sz="3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:</m:t>
                      </m:r>
                      <m:rad>
                        <m:radPr>
                          <m:degHide m:val="on"/>
                          <m:ctrlPr>
                            <a:rPr lang="en-US" sz="3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</m:rad>
                    </m:oMath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8571" y="5684734"/>
                  <a:ext cx="2602238" cy="721159"/>
                </a:xfrm>
                <a:prstGeom prst="rect">
                  <a:avLst/>
                </a:prstGeom>
                <a:blipFill>
                  <a:blip r:embed="rId12"/>
                  <a:stretch>
                    <a:fillRect l="-7080" t="-5085" b="-322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243518" y="5083040"/>
                  <a:ext cx="5895043" cy="18130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57150" lvl="0" algn="just">
                    <a:spcBef>
                      <a:spcPts val="300"/>
                    </a:spcBef>
                    <a:spcAft>
                      <a:spcPts val="300"/>
                    </a:spcAft>
                    <a:tabLst>
                      <a:tab pos="228600" algn="l"/>
                    </a:tabLs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7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7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37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7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𝟏𝟓𝟎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7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7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e>
                            </m:rad>
                          </m:den>
                        </m:f>
                        <m:r>
                          <a:rPr lang="en-US" sz="37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37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37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7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𝟏𝟓𝟎</m:t>
                                </m:r>
                              </m:num>
                              <m:den>
                                <m:r>
                                  <a:rPr lang="en-US" sz="37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den>
                            </m:f>
                          </m:e>
                        </m:rad>
                        <m:r>
                          <a:rPr lang="en-US" sz="37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37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7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𝟐𝟓</m:t>
                            </m:r>
                          </m:e>
                        </m:rad>
                        <m:r>
                          <a:rPr lang="en-US" sz="37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37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𝟓</m:t>
                        </m:r>
                      </m:oMath>
                    </m:oMathPara>
                  </a14:m>
                  <a:endParaRPr lang="en-US" sz="37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3518" y="5083040"/>
                  <a:ext cx="5895043" cy="181306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1088571" y="8010785"/>
                  <a:ext cx="2616870" cy="17822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3700" smtClean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Malgun Gothic" panose="020B0503020000020004" pitchFamily="34" charset="-127"/>
                            <a:cs typeface="Arial" panose="020B0604020202020204" pitchFamily="34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3700" smtClean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Malgun Gothic" panose="020B0503020000020004" pitchFamily="34" charset="-127"/>
                            <a:cs typeface="Arial" panose="020B0604020202020204" pitchFamily="34" charset="0"/>
                          </a:rPr>
                          <m:t>)</m:t>
                        </m:r>
                        <m:r>
                          <a:rPr lang="en-US" sz="37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Arial" panose="020B0604020202020204" pitchFamily="34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3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37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7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37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rad>
                        <m:r>
                          <a:rPr lang="en-US" sz="3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:</m:t>
                        </m:r>
                        <m:rad>
                          <m:radPr>
                            <m:degHide m:val="on"/>
                            <m:ctrlPr>
                              <a:rPr lang="en-US" sz="3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37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7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37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8571" y="8010785"/>
                  <a:ext cx="2616870" cy="178221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064382" y="7981321"/>
                  <a:ext cx="9144000" cy="184114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57150" lvl="0" algn="just">
                    <a:spcBef>
                      <a:spcPts val="300"/>
                    </a:spcBef>
                    <a:spcAft>
                      <a:spcPts val="300"/>
                    </a:spcAft>
                    <a:tabLst>
                      <a:tab pos="228600" algn="l"/>
                    </a:tabLs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7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37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37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7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37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  <m:r>
                              <a:rPr lang="en-US" sz="37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:</m:t>
                            </m:r>
                            <m:f>
                              <m:fPr>
                                <m:ctrlPr>
                                  <a:rPr lang="en-US" sz="37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7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37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𝟏𝟐</m:t>
                                </m:r>
                              </m:den>
                            </m:f>
                          </m:e>
                        </m:rad>
                        <m:r>
                          <a:rPr lang="en-US" sz="37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37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37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7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37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  <m:r>
                              <a:rPr lang="en-US" sz="37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.</m:t>
                            </m:r>
                            <m:f>
                              <m:fPr>
                                <m:ctrlPr>
                                  <a:rPr lang="en-US" sz="37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7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𝟏𝟐</m:t>
                                </m:r>
                              </m:num>
                              <m:den>
                                <m:r>
                                  <a:rPr lang="en-US" sz="37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rad>
                        <m:r>
                          <a:rPr lang="en-US" sz="37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37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37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7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7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𝟔</m:t>
                                    </m:r>
                                  </m:e>
                                  <m:sup>
                                    <m:r>
                                      <a:rPr lang="en-US" sz="37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37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7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e>
                                  <m:sup>
                                    <m:r>
                                      <a:rPr lang="en-US" sz="37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  <m:r>
                          <a:rPr lang="en-US" sz="37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 =</m:t>
                        </m:r>
                        <m:f>
                          <m:fPr>
                            <m:ctrlPr>
                              <a:rPr lang="en-US" sz="37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37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37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7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𝟔</m:t>
                                    </m:r>
                                  </m:e>
                                  <m:sup>
                                    <m:r>
                                      <a:rPr lang="en-US" sz="37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7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37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7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e>
                                  <m:sup>
                                    <m:r>
                                      <a:rPr lang="en-US" sz="37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en-US" sz="37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7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7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en-US" sz="37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37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4382" y="7981321"/>
                  <a:ext cx="9144000" cy="184114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8116" y="427587"/>
            <a:ext cx="16157036" cy="2269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just">
              <a:lnSpc>
                <a:spcPts val="5880"/>
              </a:lnSpc>
            </a:pPr>
            <a:r>
              <a:rPr lang="en-US" sz="4000" b="1" dirty="0" err="1">
                <a:latin typeface="Arial"/>
                <a:ea typeface="Arial"/>
                <a:cs typeface="Arial"/>
                <a:sym typeface="Arial"/>
              </a:rPr>
              <a:t>Thực</a:t>
            </a: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dirty="0" err="1">
                <a:latin typeface="Arial"/>
                <a:ea typeface="Arial"/>
                <a:cs typeface="Arial"/>
                <a:sym typeface="Arial"/>
              </a:rPr>
              <a:t>hành</a:t>
            </a: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 7. </a:t>
            </a:r>
            <a:r>
              <a:rPr lang="en-US" sz="4000" kern="0" dirty="0" err="1">
                <a:latin typeface="Arial"/>
                <a:ea typeface="PMingLiU"/>
                <a:cs typeface="Times New Roman" panose="02020603050405020304" pitchFamily="18" charset="0"/>
                <a:sym typeface="Arial"/>
              </a:rPr>
              <a:t>Rút</a:t>
            </a:r>
            <a:r>
              <a:rPr lang="en-US" sz="4000" kern="0" dirty="0">
                <a:latin typeface="Arial"/>
                <a:ea typeface="PMingLiU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latin typeface="Arial"/>
                <a:ea typeface="PMingLiU"/>
                <a:cs typeface="Times New Roman" panose="02020603050405020304" pitchFamily="18" charset="0"/>
                <a:sym typeface="Arial"/>
              </a:rPr>
              <a:t>gọn</a:t>
            </a:r>
            <a:r>
              <a:rPr lang="en-US" sz="4000" kern="0" dirty="0">
                <a:latin typeface="Arial"/>
                <a:ea typeface="PMingLiU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latin typeface="Arial"/>
                <a:ea typeface="PMingLiU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4000" kern="0" dirty="0">
                <a:latin typeface="Arial"/>
                <a:ea typeface="PMingLiU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latin typeface="Arial"/>
                <a:ea typeface="PMingLiU"/>
                <a:cs typeface="Times New Roman" panose="02020603050405020304" pitchFamily="18" charset="0"/>
                <a:sym typeface="Arial"/>
              </a:rPr>
              <a:t>biểu</a:t>
            </a:r>
            <a:r>
              <a:rPr lang="en-US" sz="4000" kern="0" dirty="0">
                <a:latin typeface="Arial"/>
                <a:ea typeface="PMingLiU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latin typeface="Arial"/>
                <a:ea typeface="PMingLiU"/>
                <a:cs typeface="Times New Roman" panose="02020603050405020304" pitchFamily="18" charset="0"/>
                <a:sym typeface="Arial"/>
              </a:rPr>
              <a:t>thức</a:t>
            </a:r>
            <a:r>
              <a:rPr lang="en-US" sz="4000" kern="0" dirty="0">
                <a:latin typeface="Arial"/>
                <a:ea typeface="PMingLiU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latin typeface="Arial"/>
                <a:ea typeface="PMingLiU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4000" kern="0" dirty="0">
                <a:latin typeface="Arial"/>
                <a:ea typeface="PMingLiU"/>
                <a:cs typeface="Times New Roman" panose="02020603050405020304" pitchFamily="18" charset="0"/>
                <a:sym typeface="Arial"/>
              </a:rPr>
              <a:t>:</a:t>
            </a:r>
            <a:endParaRPr lang="vi-VN" sz="4000" kern="0" dirty="0">
              <a:latin typeface="Arial"/>
              <a:ea typeface="PMingLiU"/>
              <a:cs typeface="Times New Roman" panose="02020603050405020304" pitchFamily="18" charset="0"/>
              <a:sym typeface="Arial"/>
            </a:endParaRPr>
          </a:p>
          <a:p>
            <a:pPr algn="just">
              <a:lnSpc>
                <a:spcPts val="5880"/>
              </a:lnSpc>
            </a:pPr>
            <a:endParaRPr lang="en-US" sz="4000" dirty="0"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ts val="5880"/>
              </a:lnSpc>
              <a:spcBef>
                <a:spcPct val="0"/>
              </a:spcBef>
            </a:pPr>
            <a:endParaRPr lang="en-US" sz="4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353065" y="8645069"/>
            <a:ext cx="8244743" cy="179885"/>
          </a:xfrm>
          <a:custGeom>
            <a:avLst/>
            <a:gdLst/>
            <a:ahLst/>
            <a:cxnLst/>
            <a:rect l="l" t="t" r="r" b="b"/>
            <a:pathLst>
              <a:path w="8244743" h="179885">
                <a:moveTo>
                  <a:pt x="0" y="0"/>
                </a:moveTo>
                <a:lnTo>
                  <a:pt x="8244743" y="0"/>
                </a:lnTo>
                <a:lnTo>
                  <a:pt x="8244743" y="179886"/>
                </a:lnTo>
                <a:lnTo>
                  <a:pt x="0" y="1798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4" name="Freeform 4"/>
          <p:cNvSpPr/>
          <p:nvPr/>
        </p:nvSpPr>
        <p:spPr>
          <a:xfrm>
            <a:off x="8654382" y="8645069"/>
            <a:ext cx="8244743" cy="179885"/>
          </a:xfrm>
          <a:custGeom>
            <a:avLst/>
            <a:gdLst/>
            <a:ahLst/>
            <a:cxnLst/>
            <a:rect l="l" t="t" r="r" b="b"/>
            <a:pathLst>
              <a:path w="8244743" h="179885">
                <a:moveTo>
                  <a:pt x="0" y="0"/>
                </a:moveTo>
                <a:lnTo>
                  <a:pt x="8244743" y="0"/>
                </a:lnTo>
                <a:lnTo>
                  <a:pt x="8244743" y="179886"/>
                </a:lnTo>
                <a:lnTo>
                  <a:pt x="0" y="1798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" name="Freeform 5"/>
          <p:cNvSpPr/>
          <p:nvPr/>
        </p:nvSpPr>
        <p:spPr>
          <a:xfrm>
            <a:off x="8456634" y="8075556"/>
            <a:ext cx="1374731" cy="1355932"/>
          </a:xfrm>
          <a:custGeom>
            <a:avLst/>
            <a:gdLst/>
            <a:ahLst/>
            <a:cxnLst/>
            <a:rect l="l" t="t" r="r" b="b"/>
            <a:pathLst>
              <a:path w="1374731" h="1355932">
                <a:moveTo>
                  <a:pt x="0" y="0"/>
                </a:moveTo>
                <a:lnTo>
                  <a:pt x="1374732" y="0"/>
                </a:lnTo>
                <a:lnTo>
                  <a:pt x="1374732" y="1355932"/>
                </a:lnTo>
                <a:lnTo>
                  <a:pt x="0" y="13559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6" name="Freeform 6"/>
          <p:cNvSpPr/>
          <p:nvPr/>
        </p:nvSpPr>
        <p:spPr>
          <a:xfrm>
            <a:off x="6844347" y="8237260"/>
            <a:ext cx="1037266" cy="1023081"/>
          </a:xfrm>
          <a:custGeom>
            <a:avLst/>
            <a:gdLst/>
            <a:ahLst/>
            <a:cxnLst/>
            <a:rect l="l" t="t" r="r" b="b"/>
            <a:pathLst>
              <a:path w="1037266" h="1023081">
                <a:moveTo>
                  <a:pt x="0" y="0"/>
                </a:moveTo>
                <a:lnTo>
                  <a:pt x="1037267" y="0"/>
                </a:lnTo>
                <a:lnTo>
                  <a:pt x="1037267" y="1023081"/>
                </a:lnTo>
                <a:lnTo>
                  <a:pt x="0" y="10230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7" name="Freeform 7"/>
          <p:cNvSpPr/>
          <p:nvPr/>
        </p:nvSpPr>
        <p:spPr>
          <a:xfrm>
            <a:off x="10404932" y="8237260"/>
            <a:ext cx="1037266" cy="1023081"/>
          </a:xfrm>
          <a:custGeom>
            <a:avLst/>
            <a:gdLst/>
            <a:ahLst/>
            <a:cxnLst/>
            <a:rect l="l" t="t" r="r" b="b"/>
            <a:pathLst>
              <a:path w="1037266" h="1023081">
                <a:moveTo>
                  <a:pt x="0" y="0"/>
                </a:moveTo>
                <a:lnTo>
                  <a:pt x="1037266" y="0"/>
                </a:lnTo>
                <a:lnTo>
                  <a:pt x="1037266" y="1023081"/>
                </a:lnTo>
                <a:lnTo>
                  <a:pt x="0" y="10230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8" name="Freeform 8"/>
          <p:cNvSpPr/>
          <p:nvPr/>
        </p:nvSpPr>
        <p:spPr>
          <a:xfrm>
            <a:off x="-392446" y="1028700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9" name="Freeform 9"/>
          <p:cNvSpPr/>
          <p:nvPr/>
        </p:nvSpPr>
        <p:spPr>
          <a:xfrm>
            <a:off x="11699670" y="1028700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0" name="Freeform 10"/>
          <p:cNvSpPr/>
          <p:nvPr/>
        </p:nvSpPr>
        <p:spPr>
          <a:xfrm>
            <a:off x="5789536" y="1028700"/>
            <a:ext cx="6980776" cy="152308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84833" y="1209164"/>
                <a:ext cx="17022966" cy="1774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360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) </m:t>
                      </m:r>
                      <m:f>
                        <m:f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Arial" panose="020B0604020202020204" pitchFamily="34" charset="0"/>
                                </a:rPr>
                                <m:t>555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Arial" panose="020B0604020202020204" pitchFamily="34" charset="0"/>
                                </a:rPr>
                                <m:t>111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sz="36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; 		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               </m:t>
                      </m:r>
                      <m:r>
                        <m:rPr>
                          <m:nor/>
                        </m:rPr>
                        <a:rPr lang="en-US" sz="3600" ker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3600" ker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) 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3600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m:rPr>
                          <m:nor/>
                        </m:rPr>
                        <a:rPr lang="en-US" sz="360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0, 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≠0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;  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           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) </m:t>
                      </m:r>
                      <m:f>
                        <m:f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1−</m:t>
                                      </m:r>
                                      <m:r>
                                        <a:rPr lang="en-US" sz="3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50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sz="36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i</m:t>
                      </m:r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36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kumimoji="0" lang="en-US" sz="36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&gt;1</m:t>
                      </m:r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33" y="1209164"/>
                <a:ext cx="17022966" cy="17745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747771" y="3294773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sng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3600" b="1" i="1" u="sng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  <a:endParaRPr kumimoji="0" lang="en-US" sz="3600" b="0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197707" y="3717093"/>
            <a:ext cx="16916400" cy="4358463"/>
            <a:chOff x="838200" y="5585637"/>
            <a:chExt cx="16916400" cy="43584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838200" y="8494921"/>
                  <a:ext cx="12934421" cy="14491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57150" algn="just">
                    <a:spcBef>
                      <a:spcPts val="300"/>
                    </a:spcBef>
                    <a:spcAft>
                      <a:spcPts val="300"/>
                    </a:spcAft>
                    <a:tabLst>
                      <a:tab pos="228600" algn="l"/>
                    </a:tabLs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nl-NL" sz="3600" smtClean="0">
                            <a:latin typeface="Arial" panose="020B0604020202020204" pitchFamily="34" charset="0"/>
                            <a:ea typeface="Malgun Gothic" panose="020B0503020000020004" pitchFamily="34" charset="-127"/>
                            <a:cs typeface="Arial" panose="020B060402020202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nl-NL" sz="3600" smtClean="0"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) 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l-NL" sz="3600" i="1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nl-NL" sz="3600" i="1"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  <a:ea typeface="Malgun Gothic" panose="020B0503020000020004" pitchFamily="34" charset="-127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l-NL" sz="3600" i="1">
                                            <a:latin typeface="Cambria Math" panose="02040503050406030204" pitchFamily="18" charset="0"/>
                                            <a:ea typeface="Malgun Gothic" panose="020B0503020000020004" pitchFamily="34" charset="-127"/>
                                            <a:cs typeface="Times New Roman" panose="020206030504050203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  <a:ea typeface="Malgun Gothic" panose="020B0503020000020004" pitchFamily="34" charset="-127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l-NL" sz="3600" i="1"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l-NL" sz="3600" i="1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50</m:t>
                                </m:r>
                              </m:e>
                            </m:rad>
                          </m:den>
                        </m:f>
                        <m:r>
                          <a:rPr lang="nl-NL" sz="36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l-NL" sz="3600" i="1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nl-NL" sz="36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.</m:t>
                            </m:r>
                            <m:rad>
                              <m:radPr>
                                <m:degHide m:val="on"/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nl-NL" sz="3600" i="1"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lang="nl-NL" sz="36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.</m:t>
                            </m:r>
                            <m:rad>
                              <m:radPr>
                                <m:degHide m:val="on"/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  <a:ea typeface="Malgun Gothic" panose="020B0503020000020004" pitchFamily="34" charset="-127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l-NL" sz="3600" i="1">
                                            <a:latin typeface="Cambria Math" panose="02040503050406030204" pitchFamily="18" charset="0"/>
                                            <a:ea typeface="Malgun Gothic" panose="020B0503020000020004" pitchFamily="34" charset="-127"/>
                                            <a:cs typeface="Times New Roman" panose="020206030504050203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  <a:ea typeface="Malgun Gothic" panose="020B0503020000020004" pitchFamily="34" charset="-127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l-NL" sz="3600" i="1"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l-NL" sz="3600" i="1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nl-NL" sz="36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.</m:t>
                            </m:r>
                            <m:rad>
                              <m:radPr>
                                <m:degHide m:val="on"/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l-NL" sz="3600" i="1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25</m:t>
                                </m:r>
                              </m:e>
                            </m:rad>
                          </m:den>
                        </m:f>
                        <m:r>
                          <a:rPr lang="nl-NL" sz="36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36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36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−1)</m:t>
                            </m:r>
                          </m:num>
                          <m:den>
                            <m:r>
                              <a:rPr lang="nl-NL" sz="36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nl-NL" sz="3600"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nl-NL" sz="3600"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nl-NL" sz="3600"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ớ</m:t>
                        </m:r>
                        <m:r>
                          <m:rPr>
                            <m:nor/>
                          </m:rPr>
                          <a:rPr lang="nl-NL" sz="3600"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nl-NL" sz="36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nl-NL" sz="36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&gt;1</m:t>
                        </m:r>
                      </m:oMath>
                    </m:oMathPara>
                  </a14:m>
                  <a:endParaRPr lang="en-US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8494921"/>
                  <a:ext cx="12934421" cy="144917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838200" y="5624109"/>
                  <a:ext cx="4822987" cy="17291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Malgun Gothic" panose="020B0503020000020004" pitchFamily="34" charset="-127"/>
                            <a:cs typeface="Arial" panose="020B060402020202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Malgun Gothic" panose="020B0503020000020004" pitchFamily="34" charset="-127"/>
                            <a:cs typeface="Arial" panose="020B0604020202020204" pitchFamily="34" charset="0"/>
                          </a:rPr>
                          <m:t>)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Arial" panose="020B0604020202020204" pitchFamily="34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555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111</m:t>
                                </m:r>
                              </m:e>
                            </m:rad>
                          </m:den>
                        </m:f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555</m:t>
                                </m:r>
                              </m:num>
                              <m:den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111</m:t>
                                </m:r>
                              </m:den>
                            </m:f>
                          </m:e>
                        </m:rad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5624109"/>
                  <a:ext cx="4822987" cy="172919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9434758" y="5585637"/>
                  <a:ext cx="8319842" cy="1767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57150" lvl="0" algn="just">
                    <a:spcBef>
                      <a:spcPts val="300"/>
                    </a:spcBef>
                    <a:spcAft>
                      <a:spcPts val="300"/>
                    </a:spcAft>
                    <a:tabLst>
                      <a:tab pos="228600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3600" smtClean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Malgun Gothic" panose="020B0503020000020004" pitchFamily="34" charset="-127"/>
                            <a:cs typeface="Arial" panose="020B060402020202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3600" smtClean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Malgun Gothic" panose="020B0503020000020004" pitchFamily="34" charset="-127"/>
                            <a:cs typeface="Arial" panose="020B0604020202020204" pitchFamily="34" charset="0"/>
                          </a:rPr>
                          <m:t>) 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3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3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3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Malgun Gothic" panose="020B0503020000020004" pitchFamily="34" charset="-127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Malgun Gothic" panose="020B0503020000020004" pitchFamily="34" charset="-127"/>
                            <a:cs typeface="Arial" panose="020B060402020202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Malgun Gothic" panose="020B0503020000020004" pitchFamily="34" charset="-127"/>
                            <a:cs typeface="Arial" panose="020B0604020202020204" pitchFamily="34" charset="0"/>
                          </a:rPr>
                          <m:t>ớ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Malgun Gothic" panose="020B0503020000020004" pitchFamily="34" charset="-127"/>
                            <a:cs typeface="Arial" panose="020B0604020202020204" pitchFamily="34" charset="0"/>
                          </a:rPr>
                          <m:t>i</m:t>
                        </m:r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≥0,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≠0</m:t>
                        </m:r>
                      </m:oMath>
                    </m:oMathPara>
                  </a14:m>
                  <a:endPara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34758" y="5585637"/>
                  <a:ext cx="8319842" cy="176766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346</Words>
  <Application>Microsoft Office PowerPoint</Application>
  <PresentationFormat>Custom</PresentationFormat>
  <Paragraphs>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Cambria Math</vt:lpstr>
      <vt:lpstr>PMingLiU</vt:lpstr>
      <vt:lpstr>Times New Roman</vt:lpstr>
      <vt:lpstr>Arial</vt:lpstr>
      <vt:lpstr>Calibri</vt:lpstr>
      <vt:lpstr>Malgun Gothic</vt:lpstr>
      <vt:lpstr>Arial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3- chương 3</dc:title>
  <dc:creator>Admin</dc:creator>
  <cp:lastModifiedBy>Admin</cp:lastModifiedBy>
  <cp:revision>51</cp:revision>
  <dcterms:created xsi:type="dcterms:W3CDTF">2006-08-16T00:00:00Z</dcterms:created>
  <dcterms:modified xsi:type="dcterms:W3CDTF">2024-12-01T13:35:47Z</dcterms:modified>
  <dc:identifier>DAGTv-VVFso</dc:identifier>
</cp:coreProperties>
</file>