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08" r:id="rId2"/>
    <p:sldId id="337" r:id="rId3"/>
    <p:sldId id="311" r:id="rId4"/>
    <p:sldId id="315" r:id="rId5"/>
    <p:sldId id="316" r:id="rId6"/>
    <p:sldId id="314" r:id="rId7"/>
    <p:sldId id="317" r:id="rId8"/>
    <p:sldId id="318" r:id="rId9"/>
    <p:sldId id="319" r:id="rId10"/>
    <p:sldId id="320" r:id="rId11"/>
    <p:sldId id="321" r:id="rId12"/>
    <p:sldId id="322" r:id="rId13"/>
    <p:sldId id="328" r:id="rId14"/>
    <p:sldId id="323" r:id="rId15"/>
    <p:sldId id="326" r:id="rId16"/>
    <p:sldId id="327" r:id="rId17"/>
    <p:sldId id="330" r:id="rId18"/>
    <p:sldId id="331" r:id="rId19"/>
    <p:sldId id="332" r:id="rId20"/>
    <p:sldId id="299" r:id="rId21"/>
    <p:sldId id="305" r:id="rId22"/>
    <p:sldId id="333" r:id="rId23"/>
    <p:sldId id="334" r:id="rId24"/>
    <p:sldId id="335" r:id="rId25"/>
    <p:sldId id="336"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84" userDrawn="1">
          <p15:clr>
            <a:srgbClr val="A4A3A4"/>
          </p15:clr>
        </p15:guide>
        <p15:guide id="2" pos="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ABDC"/>
    <a:srgbClr val="C0E8FC"/>
    <a:srgbClr val="E4F0DC"/>
    <a:srgbClr val="FFEEB7"/>
    <a:srgbClr val="F48670"/>
    <a:srgbClr val="F16247"/>
    <a:srgbClr val="F27193"/>
    <a:srgbClr val="F1607D"/>
    <a:srgbClr val="0086EA"/>
    <a:srgbClr val="FAC6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5501" autoAdjust="0"/>
  </p:normalViewPr>
  <p:slideViewPr>
    <p:cSldViewPr snapToGrid="0" showGuides="1">
      <p:cViewPr varScale="1">
        <p:scale>
          <a:sx n="70" d="100"/>
          <a:sy n="70" d="100"/>
        </p:scale>
        <p:origin x="-1326" y="-102"/>
      </p:cViewPr>
      <p:guideLst>
        <p:guide orient="horz" pos="2184"/>
        <p:guide pos="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9706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2544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850441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29580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12/10/2021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92278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194357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12/10/2021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07717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12/10/2021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619596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12/10/2021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3259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01764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12/10/2021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898466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12/10/2021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5565852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9.gif"/></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slide" Target="slide7.xml"/><Relationship Id="rId18" Type="http://schemas.openxmlformats.org/officeDocument/2006/relationships/slide" Target="slide11.xml"/><Relationship Id="rId3" Type="http://schemas.openxmlformats.org/officeDocument/2006/relationships/audio" Target="../media/audio2.wav"/><Relationship Id="rId21" Type="http://schemas.openxmlformats.org/officeDocument/2006/relationships/image" Target="../media/image7.png"/><Relationship Id="rId7" Type="http://schemas.openxmlformats.org/officeDocument/2006/relationships/audio" Target="../media/audio6.wav"/><Relationship Id="rId12" Type="http://schemas.openxmlformats.org/officeDocument/2006/relationships/slide" Target="slide8.xml"/><Relationship Id="rId17" Type="http://schemas.openxmlformats.org/officeDocument/2006/relationships/slide" Target="slide10.xml"/><Relationship Id="rId2" Type="http://schemas.openxmlformats.org/officeDocument/2006/relationships/audio" Target="../media/audio1.wav"/><Relationship Id="rId16" Type="http://schemas.openxmlformats.org/officeDocument/2006/relationships/slide" Target="slide9.xml"/><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5" Type="http://schemas.openxmlformats.org/officeDocument/2006/relationships/slide" Target="slide13.xml"/><Relationship Id="rId10" Type="http://schemas.openxmlformats.org/officeDocument/2006/relationships/audio" Target="../media/audio9.wav"/><Relationship Id="rId19" Type="http://schemas.openxmlformats.org/officeDocument/2006/relationships/slide" Target="slide14.xml"/><Relationship Id="rId4" Type="http://schemas.openxmlformats.org/officeDocument/2006/relationships/audio" Target="../media/audio3.wav"/><Relationship Id="rId9" Type="http://schemas.openxmlformats.org/officeDocument/2006/relationships/audio" Target="../media/audio8.wav"/><Relationship Id="rId14" Type="http://schemas.openxmlformats.org/officeDocument/2006/relationships/slide" Target="slide12.xml"/></Relationships>
</file>

<file path=ppt/slides/_rels/slide7.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0.wav"/><Relationship Id="rId1" Type="http://schemas.openxmlformats.org/officeDocument/2006/relationships/slideLayout" Target="../slideLayouts/slideLayout2.xml"/><Relationship Id="rId5" Type="http://schemas.openxmlformats.org/officeDocument/2006/relationships/slide" Target="slide6.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23953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a:spLocks noChangeArrowheads="1"/>
          </p:cNvSpPr>
          <p:nvPr/>
        </p:nvSpPr>
        <p:spPr bwMode="auto">
          <a:xfrm>
            <a:off x="354038" y="132798"/>
            <a:ext cx="8531457" cy="122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44731" tIns="72366" rIns="144731" bIns="72366">
            <a:spAutoFit/>
          </a:bodyPr>
          <a:lstStyle/>
          <a:p>
            <a:r>
              <a:rPr lang="en-US" sz="7000" b="1" dirty="0" smtClean="0">
                <a:solidFill>
                  <a:srgbClr val="FF0000"/>
                </a:solidFill>
                <a:latin typeface="VNI-Ariston" pitchFamily="2" charset="0"/>
              </a:rPr>
              <a:t>Good morning class</a:t>
            </a:r>
            <a:endParaRPr lang="en-US" sz="7000" b="1" dirty="0">
              <a:solidFill>
                <a:srgbClr val="FF0000"/>
              </a:solidFill>
              <a:latin typeface="VNI-Ariston" pitchFamily="2" charset="0"/>
            </a:endParaRPr>
          </a:p>
        </p:txBody>
      </p:sp>
      <p:sp>
        <p:nvSpPr>
          <p:cNvPr id="6" name="TextBox 5"/>
          <p:cNvSpPr txBox="1"/>
          <p:nvPr/>
        </p:nvSpPr>
        <p:spPr>
          <a:xfrm>
            <a:off x="6128647" y="6100549"/>
            <a:ext cx="2756848" cy="646331"/>
          </a:xfrm>
          <a:prstGeom prst="rect">
            <a:avLst/>
          </a:prstGeom>
          <a:noFill/>
        </p:spPr>
        <p:txBody>
          <a:bodyPr wrap="square" rtlCol="0">
            <a:spAutoFit/>
          </a:bodyPr>
          <a:lstStyle/>
          <a:p>
            <a:r>
              <a:rPr lang="en-GB" b="1" i="1" dirty="0" smtClean="0">
                <a:solidFill>
                  <a:srgbClr val="FFFF00"/>
                </a:solidFill>
              </a:rPr>
              <a:t>CLASS : 6 A</a:t>
            </a:r>
          </a:p>
          <a:p>
            <a:r>
              <a:rPr lang="en-GB" b="1" i="1" dirty="0" err="1" smtClean="0">
                <a:solidFill>
                  <a:srgbClr val="FFFF00"/>
                </a:solidFill>
              </a:rPr>
              <a:t>Nguyễn</a:t>
            </a:r>
            <a:r>
              <a:rPr lang="en-GB" b="1" i="1" dirty="0" smtClean="0">
                <a:solidFill>
                  <a:srgbClr val="FFFF00"/>
                </a:solidFill>
              </a:rPr>
              <a:t> </a:t>
            </a:r>
            <a:r>
              <a:rPr lang="en-GB" b="1" i="1" dirty="0" err="1" smtClean="0">
                <a:solidFill>
                  <a:srgbClr val="FFFF00"/>
                </a:solidFill>
              </a:rPr>
              <a:t>Thị</a:t>
            </a:r>
            <a:r>
              <a:rPr lang="en-GB" b="1" i="1" dirty="0" smtClean="0">
                <a:solidFill>
                  <a:srgbClr val="FFFF00"/>
                </a:solidFill>
              </a:rPr>
              <a:t> Thu Ba</a:t>
            </a:r>
            <a:endParaRPr lang="en-US" b="1" i="1" dirty="0">
              <a:solidFill>
                <a:srgbClr val="FFFF00"/>
              </a:solidFill>
            </a:endParaRPr>
          </a:p>
        </p:txBody>
      </p:sp>
    </p:spTree>
    <p:extLst>
      <p:ext uri="{BB962C8B-B14F-4D97-AF65-F5344CB8AC3E}">
        <p14:creationId xmlns:p14="http://schemas.microsoft.com/office/powerpoint/2010/main" val="2510374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394246" y="1368738"/>
            <a:ext cx="7204280" cy="671851"/>
          </a:xfrm>
          <a:prstGeom prst="rect">
            <a:avLst/>
          </a:prstGeom>
        </p:spPr>
        <p:txBody>
          <a:bodyPr wrap="none">
            <a:spAutoFit/>
          </a:bodyPr>
          <a:lstStyle/>
          <a:p>
            <a:pPr>
              <a:lnSpc>
                <a:spcPct val="150000"/>
              </a:lnSpc>
            </a:pPr>
            <a:r>
              <a:rPr lang="en-GB" sz="2800" b="1" dirty="0"/>
              <a:t>3. Michael ............ swimming nearly every day.</a:t>
            </a:r>
          </a:p>
        </p:txBody>
      </p:sp>
      <p:sp>
        <p:nvSpPr>
          <p:cNvPr id="6" name="Rectangle 5"/>
          <p:cNvSpPr/>
          <p:nvPr/>
        </p:nvSpPr>
        <p:spPr>
          <a:xfrm>
            <a:off x="3285350" y="1385236"/>
            <a:ext cx="867225" cy="523220"/>
          </a:xfrm>
          <a:prstGeom prst="rect">
            <a:avLst/>
          </a:prstGeom>
        </p:spPr>
        <p:txBody>
          <a:bodyPr wrap="none">
            <a:spAutoFit/>
          </a:bodyPr>
          <a:lstStyle/>
          <a:p>
            <a:r>
              <a:rPr lang="en-GB" sz="2800" b="1" dirty="0">
                <a:solidFill>
                  <a:srgbClr val="FF0000"/>
                </a:solidFill>
              </a:rPr>
              <a:t>goes</a:t>
            </a:r>
            <a:endParaRPr lang="en-US" sz="2800" dirty="0"/>
          </a:p>
        </p:txBody>
      </p:sp>
      <p:sp>
        <p:nvSpPr>
          <p:cNvPr id="7" name="Action Button: Home 6">
            <a:hlinkClick r:id="rId3" action="ppaction://hlinksldjump" highlightClick="1"/>
          </p:cNvPr>
          <p:cNvSpPr/>
          <p:nvPr/>
        </p:nvSpPr>
        <p:spPr>
          <a:xfrm>
            <a:off x="491319" y="6018662"/>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81032" y="1048772"/>
            <a:ext cx="6243851" cy="1384995"/>
          </a:xfrm>
          <a:prstGeom prst="rect">
            <a:avLst/>
          </a:prstGeom>
        </p:spPr>
        <p:txBody>
          <a:bodyPr wrap="square">
            <a:spAutoFit/>
          </a:bodyPr>
          <a:lstStyle/>
          <a:p>
            <a:pPr>
              <a:lnSpc>
                <a:spcPct val="150000"/>
              </a:lnSpc>
            </a:pPr>
            <a:r>
              <a:rPr lang="en-GB" sz="2800" b="1" dirty="0"/>
              <a:t>4. </a:t>
            </a:r>
            <a:r>
              <a:rPr lang="en-GB" sz="2800" b="1" dirty="0" err="1"/>
              <a:t>Phong</a:t>
            </a:r>
            <a:r>
              <a:rPr lang="en-GB" sz="2800" b="1" dirty="0"/>
              <a:t> didn't play football yesterday. He ........... fishing.</a:t>
            </a:r>
          </a:p>
        </p:txBody>
      </p:sp>
      <p:sp>
        <p:nvSpPr>
          <p:cNvPr id="6" name="Rectangle 5"/>
          <p:cNvSpPr/>
          <p:nvPr/>
        </p:nvSpPr>
        <p:spPr>
          <a:xfrm>
            <a:off x="2396660" y="1744119"/>
            <a:ext cx="1026499" cy="523220"/>
          </a:xfrm>
          <a:prstGeom prst="rect">
            <a:avLst/>
          </a:prstGeom>
        </p:spPr>
        <p:txBody>
          <a:bodyPr wrap="none">
            <a:spAutoFit/>
          </a:bodyPr>
          <a:lstStyle/>
          <a:p>
            <a:r>
              <a:rPr lang="en-GB" sz="2800" b="1" dirty="0">
                <a:solidFill>
                  <a:srgbClr val="FF0000"/>
                </a:solidFill>
              </a:rPr>
              <a:t>went</a:t>
            </a:r>
            <a:r>
              <a:rPr lang="en-GB" sz="2800" dirty="0">
                <a:solidFill>
                  <a:prstClr val="black"/>
                </a:solidFill>
              </a:rPr>
              <a:t> </a:t>
            </a:r>
            <a:endParaRPr lang="en-US" sz="2800" dirty="0"/>
          </a:p>
        </p:txBody>
      </p:sp>
      <p:sp>
        <p:nvSpPr>
          <p:cNvPr id="7" name="Action Button: Home 6">
            <a:hlinkClick r:id="rId3" action="ppaction://hlinksldjump" highlightClick="1"/>
          </p:cNvPr>
          <p:cNvSpPr/>
          <p:nvPr/>
        </p:nvSpPr>
        <p:spPr>
          <a:xfrm>
            <a:off x="518615" y="608690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737421" y="1032387"/>
            <a:ext cx="6391173" cy="738664"/>
          </a:xfrm>
          <a:prstGeom prst="rect">
            <a:avLst/>
          </a:prstGeom>
        </p:spPr>
        <p:txBody>
          <a:bodyPr wrap="none">
            <a:spAutoFit/>
          </a:bodyPr>
          <a:lstStyle/>
          <a:p>
            <a:pPr>
              <a:lnSpc>
                <a:spcPct val="150000"/>
              </a:lnSpc>
            </a:pPr>
            <a:r>
              <a:rPr lang="en-GB" sz="2800" b="1" dirty="0"/>
              <a:t>5. </a:t>
            </a:r>
            <a:r>
              <a:rPr lang="en-GB" sz="2800" b="1" dirty="0" err="1"/>
              <a:t>Khang</a:t>
            </a:r>
            <a:r>
              <a:rPr lang="en-GB" sz="2800" b="1" dirty="0"/>
              <a:t> ............  volleyball last Saturday.</a:t>
            </a:r>
          </a:p>
        </p:txBody>
      </p:sp>
      <p:sp>
        <p:nvSpPr>
          <p:cNvPr id="6" name="Rectangle 5"/>
          <p:cNvSpPr/>
          <p:nvPr/>
        </p:nvSpPr>
        <p:spPr>
          <a:xfrm>
            <a:off x="3185552" y="1100905"/>
            <a:ext cx="1176028" cy="523220"/>
          </a:xfrm>
          <a:prstGeom prst="rect">
            <a:avLst/>
          </a:prstGeom>
        </p:spPr>
        <p:txBody>
          <a:bodyPr wrap="none">
            <a:spAutoFit/>
          </a:bodyPr>
          <a:lstStyle/>
          <a:p>
            <a:r>
              <a:rPr lang="en-GB" sz="2800" b="1" dirty="0">
                <a:solidFill>
                  <a:srgbClr val="FF0000"/>
                </a:solidFill>
              </a:rPr>
              <a:t>played</a:t>
            </a:r>
            <a:endParaRPr lang="en-US" sz="2800" dirty="0"/>
          </a:p>
        </p:txBody>
      </p:sp>
      <p:sp>
        <p:nvSpPr>
          <p:cNvPr id="7" name="Action Button: Home 6">
            <a:hlinkClick r:id="rId3" action="ppaction://hlinksldjump" highlightClick="1"/>
          </p:cNvPr>
          <p:cNvSpPr/>
          <p:nvPr/>
        </p:nvSpPr>
        <p:spPr>
          <a:xfrm>
            <a:off x="518615"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573206"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572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09433" y="1356900"/>
            <a:ext cx="8325134" cy="738664"/>
          </a:xfrm>
          <a:prstGeom prst="rect">
            <a:avLst/>
          </a:prstGeom>
        </p:spPr>
        <p:txBody>
          <a:bodyPr wrap="square">
            <a:spAutoFit/>
          </a:bodyPr>
          <a:lstStyle/>
          <a:p>
            <a:pPr>
              <a:lnSpc>
                <a:spcPct val="150000"/>
              </a:lnSpc>
            </a:pPr>
            <a:r>
              <a:rPr lang="en-GB" sz="2800" b="1" dirty="0"/>
              <a:t>6. The </a:t>
            </a:r>
            <a:r>
              <a:rPr lang="en-GB" sz="2800" b="1" dirty="0" err="1"/>
              <a:t>girLs</a:t>
            </a:r>
            <a:r>
              <a:rPr lang="en-GB" sz="2800" b="1" dirty="0"/>
              <a:t> </a:t>
            </a:r>
            <a:r>
              <a:rPr lang="en-GB" sz="2800" b="1" dirty="0" smtClean="0"/>
              <a:t>................ </a:t>
            </a:r>
            <a:r>
              <a:rPr lang="en-GB" sz="2800" b="1" dirty="0"/>
              <a:t>aerobics in the playground now.</a:t>
            </a:r>
            <a:endParaRPr lang="en-US" sz="2800" b="1" dirty="0"/>
          </a:p>
        </p:txBody>
      </p:sp>
      <p:sp>
        <p:nvSpPr>
          <p:cNvPr id="6" name="Rectangle 5"/>
          <p:cNvSpPr/>
          <p:nvPr/>
        </p:nvSpPr>
        <p:spPr>
          <a:xfrm>
            <a:off x="2240977" y="1411492"/>
            <a:ext cx="1666610" cy="523220"/>
          </a:xfrm>
          <a:prstGeom prst="rect">
            <a:avLst/>
          </a:prstGeom>
        </p:spPr>
        <p:txBody>
          <a:bodyPr wrap="none">
            <a:spAutoFit/>
          </a:bodyPr>
          <a:lstStyle/>
          <a:p>
            <a:r>
              <a:rPr lang="en-GB" sz="2800" b="1" dirty="0">
                <a:solidFill>
                  <a:srgbClr val="FF0000"/>
                </a:solidFill>
              </a:rPr>
              <a:t>are doing </a:t>
            </a:r>
            <a:endParaRPr lang="en-US" sz="2800" dirty="0"/>
          </a:p>
        </p:txBody>
      </p:sp>
      <p:sp>
        <p:nvSpPr>
          <p:cNvPr id="7" name="Action Button: Home 6">
            <a:hlinkClick r:id="rId3" action="ppaction://hlinksldjump" highlightClick="1"/>
          </p:cNvPr>
          <p:cNvSpPr/>
          <p:nvPr/>
        </p:nvSpPr>
        <p:spPr>
          <a:xfrm>
            <a:off x="409433" y="620973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500"/>
                                        <p:tgtEl>
                                          <p:spTgt spid="6"/>
                                        </p:tgtEl>
                                      </p:cBhvr>
                                    </p:animEffect>
                                    <p:anim calcmode="lin" valueType="num">
                                      <p:cBhvr>
                                        <p:cTn id="8" dur="1500" fill="hold"/>
                                        <p:tgtEl>
                                          <p:spTgt spid="6"/>
                                        </p:tgtEl>
                                        <p:attrNameLst>
                                          <p:attrName>ppt_x</p:attrName>
                                        </p:attrNameLst>
                                      </p:cBhvr>
                                      <p:tavLst>
                                        <p:tav tm="0">
                                          <p:val>
                                            <p:strVal val="#ppt_x"/>
                                          </p:val>
                                        </p:tav>
                                        <p:tav tm="100000">
                                          <p:val>
                                            <p:strVal val="#ppt_x"/>
                                          </p:val>
                                        </p:tav>
                                      </p:tavLst>
                                    </p:anim>
                                    <p:anim calcmode="lin" valueType="num">
                                      <p:cBhvr>
                                        <p:cTn id="9"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2135" y="1305323"/>
            <a:ext cx="8526331" cy="4293483"/>
          </a:xfrm>
          <a:prstGeom prst="rect">
            <a:avLst/>
          </a:prstGeom>
        </p:spPr>
        <p:txBody>
          <a:bodyPr wrap="square">
            <a:spAutoFit/>
          </a:bodyPr>
          <a:lstStyle/>
          <a:p>
            <a:pPr>
              <a:lnSpc>
                <a:spcPct val="150000"/>
              </a:lnSpc>
            </a:pPr>
            <a:r>
              <a:rPr lang="en-GB" sz="2600" dirty="0" smtClean="0"/>
              <a:t>1. Duong </a:t>
            </a:r>
            <a:r>
              <a:rPr lang="en-GB" sz="2600" dirty="0"/>
              <a:t>can </a:t>
            </a:r>
            <a:r>
              <a:rPr lang="en-GB" sz="2600" b="1" dirty="0" smtClean="0">
                <a:solidFill>
                  <a:srgbClr val="FF0000"/>
                </a:solidFill>
              </a:rPr>
              <a:t>do </a:t>
            </a:r>
            <a:r>
              <a:rPr lang="en-GB" sz="2600" dirty="0" smtClean="0"/>
              <a:t>karate.</a:t>
            </a:r>
            <a:endParaRPr lang="en-GB" sz="2600" dirty="0"/>
          </a:p>
          <a:p>
            <a:pPr>
              <a:lnSpc>
                <a:spcPct val="150000"/>
              </a:lnSpc>
            </a:pPr>
            <a:r>
              <a:rPr lang="en-GB" sz="2600" dirty="0"/>
              <a:t>2. </a:t>
            </a:r>
            <a:r>
              <a:rPr lang="en-GB" sz="2600" dirty="0" err="1"/>
              <a:t>Duy</a:t>
            </a:r>
            <a:r>
              <a:rPr lang="en-GB" sz="2600" dirty="0"/>
              <a:t> isn't reading now. </a:t>
            </a:r>
            <a:r>
              <a:rPr lang="en-GB" sz="2600" dirty="0" smtClean="0"/>
              <a:t>He</a:t>
            </a:r>
            <a:r>
              <a:rPr lang="en-GB" sz="2600" dirty="0"/>
              <a:t> </a:t>
            </a:r>
            <a:r>
              <a:rPr lang="en-GB" sz="2600" b="1" dirty="0" smtClean="0">
                <a:solidFill>
                  <a:srgbClr val="FF0000"/>
                </a:solidFill>
              </a:rPr>
              <a:t>is playing </a:t>
            </a:r>
            <a:r>
              <a:rPr lang="en-GB" sz="2600" dirty="0" smtClean="0"/>
              <a:t>table </a:t>
            </a:r>
            <a:r>
              <a:rPr lang="en-GB" sz="2600" dirty="0"/>
              <a:t>tennis with his friend</a:t>
            </a:r>
            <a:r>
              <a:rPr lang="en-GB" sz="2600" dirty="0" smtClean="0"/>
              <a:t>.</a:t>
            </a:r>
            <a:endParaRPr lang="en-GB" sz="2600" dirty="0"/>
          </a:p>
          <a:p>
            <a:pPr>
              <a:lnSpc>
                <a:spcPct val="150000"/>
              </a:lnSpc>
            </a:pPr>
            <a:r>
              <a:rPr lang="en-GB" sz="2600" dirty="0"/>
              <a:t>3. Michael </a:t>
            </a:r>
            <a:r>
              <a:rPr lang="en-GB" sz="2600" b="1" dirty="0" smtClean="0">
                <a:solidFill>
                  <a:srgbClr val="FF0000"/>
                </a:solidFill>
              </a:rPr>
              <a:t>goes</a:t>
            </a:r>
            <a:r>
              <a:rPr lang="en-GB" sz="2600" dirty="0" smtClean="0"/>
              <a:t> </a:t>
            </a:r>
            <a:r>
              <a:rPr lang="en-GB" sz="2600" dirty="0"/>
              <a:t>swimming nearly every day</a:t>
            </a:r>
            <a:r>
              <a:rPr lang="en-GB" sz="2600" dirty="0" smtClean="0"/>
              <a:t>.</a:t>
            </a:r>
            <a:endParaRPr lang="en-GB" sz="2600" dirty="0"/>
          </a:p>
          <a:p>
            <a:pPr>
              <a:lnSpc>
                <a:spcPct val="150000"/>
              </a:lnSpc>
            </a:pPr>
            <a:r>
              <a:rPr lang="en-GB" sz="2600" dirty="0"/>
              <a:t>4. </a:t>
            </a:r>
            <a:r>
              <a:rPr lang="en-GB" sz="2600" dirty="0" err="1"/>
              <a:t>Phong</a:t>
            </a:r>
            <a:r>
              <a:rPr lang="en-GB" sz="2600" dirty="0"/>
              <a:t> didn't play football yesterday. He </a:t>
            </a:r>
            <a:r>
              <a:rPr lang="en-GB" sz="2600" b="1" dirty="0" smtClean="0">
                <a:solidFill>
                  <a:srgbClr val="FF0000"/>
                </a:solidFill>
              </a:rPr>
              <a:t>went</a:t>
            </a:r>
            <a:r>
              <a:rPr lang="en-GB" sz="2600" dirty="0" smtClean="0"/>
              <a:t> </a:t>
            </a:r>
            <a:r>
              <a:rPr lang="en-GB" sz="2600" dirty="0"/>
              <a:t>fishing</a:t>
            </a:r>
            <a:r>
              <a:rPr lang="en-GB" sz="2600" dirty="0" smtClean="0"/>
              <a:t>.</a:t>
            </a:r>
            <a:endParaRPr lang="en-GB" sz="2600" dirty="0"/>
          </a:p>
          <a:p>
            <a:pPr>
              <a:lnSpc>
                <a:spcPct val="150000"/>
              </a:lnSpc>
            </a:pPr>
            <a:r>
              <a:rPr lang="en-GB" sz="2600" dirty="0"/>
              <a:t>5. </a:t>
            </a:r>
            <a:r>
              <a:rPr lang="en-GB" sz="2600" dirty="0" err="1"/>
              <a:t>Khang</a:t>
            </a:r>
            <a:r>
              <a:rPr lang="en-GB" sz="2600" dirty="0"/>
              <a:t> </a:t>
            </a:r>
            <a:r>
              <a:rPr lang="en-GB" sz="2600" b="1" dirty="0" smtClean="0">
                <a:solidFill>
                  <a:srgbClr val="FF0000"/>
                </a:solidFill>
              </a:rPr>
              <a:t>played </a:t>
            </a:r>
            <a:r>
              <a:rPr lang="en-GB" sz="2600" dirty="0"/>
              <a:t>volleyball last Saturday</a:t>
            </a:r>
            <a:r>
              <a:rPr lang="en-GB" sz="2600" dirty="0" smtClean="0"/>
              <a:t>.</a:t>
            </a:r>
            <a:endParaRPr lang="en-GB" sz="2600" dirty="0"/>
          </a:p>
          <a:p>
            <a:pPr>
              <a:lnSpc>
                <a:spcPct val="150000"/>
              </a:lnSpc>
            </a:pPr>
            <a:r>
              <a:rPr lang="en-GB" sz="2600" dirty="0"/>
              <a:t>6. The </a:t>
            </a:r>
            <a:r>
              <a:rPr lang="en-GB" sz="2600" dirty="0" smtClean="0"/>
              <a:t>girls </a:t>
            </a:r>
            <a:r>
              <a:rPr lang="en-GB" sz="2600" b="1" dirty="0" smtClean="0">
                <a:solidFill>
                  <a:srgbClr val="FF0000"/>
                </a:solidFill>
              </a:rPr>
              <a:t>are doing  </a:t>
            </a:r>
            <a:r>
              <a:rPr lang="en-GB" sz="2600" dirty="0"/>
              <a:t>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2" y="394458"/>
            <a:ext cx="627229" cy="621628"/>
          </a:xfrm>
          <a:prstGeom prst="rect">
            <a:avLst/>
          </a:prstGeom>
        </p:spPr>
        <p:style>
          <a:lnRef idx="2">
            <a:schemeClr val="accent5">
              <a:shade val="50000"/>
            </a:schemeClr>
          </a:lnRef>
          <a:fillRef idx="1">
            <a:schemeClr val="accent5"/>
          </a:fillRef>
          <a:effectRef idx="0">
            <a:schemeClr val="accent5"/>
          </a:effectRef>
          <a:fontRef idx="minor">
            <a:schemeClr val="lt1"/>
          </a:fontRef>
        </p:style>
      </p:pic>
      <p:sp>
        <p:nvSpPr>
          <p:cNvPr id="6" name="TextBox 5"/>
          <p:cNvSpPr txBox="1"/>
          <p:nvPr/>
        </p:nvSpPr>
        <p:spPr>
          <a:xfrm>
            <a:off x="1318342" y="415593"/>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Tree>
    <p:extLst>
      <p:ext uri="{BB962C8B-B14F-4D97-AF65-F5344CB8AC3E}">
        <p14:creationId xmlns:p14="http://schemas.microsoft.com/office/powerpoint/2010/main" val="25334581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34606" y="334861"/>
            <a:ext cx="2829466" cy="707886"/>
          </a:xfrm>
          <a:prstGeom prst="rect">
            <a:avLst/>
          </a:prstGeom>
          <a:noFill/>
        </p:spPr>
        <p:txBody>
          <a:bodyPr wrap="square" rtlCol="0">
            <a:spAutoFit/>
          </a:bodyPr>
          <a:lstStyle/>
          <a:p>
            <a:pPr algn="ctr"/>
            <a:r>
              <a:rPr lang="en-US" sz="4000" b="1" dirty="0" smtClean="0">
                <a:solidFill>
                  <a:srgbClr val="0084B1"/>
                </a:solidFill>
              </a:rPr>
              <a:t>* Grammar</a:t>
            </a:r>
            <a:endParaRPr lang="en-US" sz="4000" b="1" dirty="0">
              <a:solidFill>
                <a:srgbClr val="0084B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155" y="898613"/>
            <a:ext cx="587409" cy="621628"/>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6312" y="931426"/>
            <a:ext cx="7647688" cy="523220"/>
          </a:xfrm>
          <a:prstGeom prst="rect">
            <a:avLst/>
          </a:prstGeom>
          <a:noFill/>
        </p:spPr>
        <p:txBody>
          <a:bodyPr wrap="square" rtlCol="0">
            <a:spAutoFit/>
          </a:bodyPr>
          <a:lstStyle>
            <a:defPPr>
              <a:defRPr lang="en-US"/>
            </a:defPPr>
            <a:lvl1pPr algn="just">
              <a:defRPr sz="2500" b="1" spc="-50">
                <a:effectLst>
                  <a:glow rad="88900">
                    <a:schemeClr val="bg1"/>
                  </a:glow>
                </a:effectLst>
                <a:latin typeface="Arial" panose="020B0604020202020204" pitchFamily="34" charset="0"/>
                <a:cs typeface="Arial" panose="020B0604020202020204" pitchFamily="34" charset="0"/>
              </a:defRPr>
            </a:lvl1pPr>
          </a:lstStyle>
          <a:p>
            <a:pPr algn="l"/>
            <a:r>
              <a:rPr lang="en-US" sz="2800" dirty="0">
                <a:latin typeface="Times New Roman" pitchFamily="18" charset="0"/>
                <a:cs typeface="Times New Roman" pitchFamily="18" charset="0"/>
              </a:rPr>
              <a:t>Put the verbs in brackets in the correct form.</a:t>
            </a:r>
          </a:p>
        </p:txBody>
      </p:sp>
      <p:sp>
        <p:nvSpPr>
          <p:cNvPr id="8" name="Rectangle 7"/>
          <p:cNvSpPr/>
          <p:nvPr/>
        </p:nvSpPr>
        <p:spPr>
          <a:xfrm>
            <a:off x="460716" y="1623784"/>
            <a:ext cx="8683283" cy="4401205"/>
          </a:xfrm>
          <a:prstGeom prst="rect">
            <a:avLst/>
          </a:prstGeom>
        </p:spPr>
        <p:txBody>
          <a:bodyPr wrap="square">
            <a:spAutoFit/>
          </a:bodyPr>
          <a:lstStyle/>
          <a:p>
            <a:r>
              <a:rPr lang="en-GB" sz="2800" dirty="0">
                <a:latin typeface="Times New Roman" pitchFamily="18" charset="0"/>
                <a:cs typeface="Times New Roman" pitchFamily="18" charset="0"/>
              </a:rPr>
              <a:t>1. The first </a:t>
            </a:r>
            <a:r>
              <a:rPr lang="en-GB" sz="2800" dirty="0" err="1">
                <a:latin typeface="Times New Roman" pitchFamily="18" charset="0"/>
                <a:cs typeface="Times New Roman" pitchFamily="18" charset="0"/>
              </a:rPr>
              <a:t>Otympic</a:t>
            </a:r>
            <a:r>
              <a:rPr lang="en-GB" sz="2800" dirty="0">
                <a:latin typeface="Times New Roman" pitchFamily="18" charset="0"/>
                <a:cs typeface="Times New Roman" pitchFamily="18" charset="0"/>
              </a:rPr>
              <a:t> Games (take)............. place in Greece in 776 BC.</a:t>
            </a:r>
          </a:p>
          <a:p>
            <a:r>
              <a:rPr lang="en-GB" sz="2800" dirty="0">
                <a:latin typeface="Times New Roman" pitchFamily="18" charset="0"/>
                <a:cs typeface="Times New Roman" pitchFamily="18" charset="0"/>
              </a:rPr>
              <a:t>2. People (start) ........... to use computers about 50 years ago.</a:t>
            </a:r>
          </a:p>
          <a:p>
            <a:r>
              <a:rPr lang="en-GB" sz="2800" dirty="0">
                <a:latin typeface="Times New Roman" pitchFamily="18" charset="0"/>
                <a:cs typeface="Times New Roman" pitchFamily="18" charset="0"/>
              </a:rPr>
              <a:t>3. My brother (not like) .................. to play games when he was small</a:t>
            </a:r>
            <a:r>
              <a:rPr lang="en-GB" sz="2800" dirty="0" smtClean="0">
                <a:latin typeface="Times New Roman" pitchFamily="18" charset="0"/>
                <a:cs typeface="Times New Roman" pitchFamily="18" charset="0"/>
              </a:rPr>
              <a:t>.</a:t>
            </a:r>
          </a:p>
          <a:p>
            <a:r>
              <a:rPr lang="en-GB" sz="2800" dirty="0">
                <a:latin typeface="Times New Roman" pitchFamily="18" charset="0"/>
                <a:cs typeface="Times New Roman" pitchFamily="18" charset="0"/>
              </a:rPr>
              <a:t>4. - What ........ you (do) ............. last weekend?</a:t>
            </a:r>
          </a:p>
          <a:p>
            <a:r>
              <a:rPr lang="en-GB" sz="2800" dirty="0">
                <a:latin typeface="Times New Roman" pitchFamily="18" charset="0"/>
                <a:cs typeface="Times New Roman" pitchFamily="18" charset="0"/>
              </a:rPr>
              <a:t>- I (cycle)............  round the lake with my friends. Then I (watch).............  TV in the afternoon.</a:t>
            </a:r>
          </a:p>
          <a:p>
            <a:endParaRPr lang="en-GB" sz="2800" dirty="0">
              <a:latin typeface="Times New Roman" pitchFamily="18" charset="0"/>
              <a:cs typeface="Times New Roman" pitchFamily="18" charset="0"/>
            </a:endParaRPr>
          </a:p>
        </p:txBody>
      </p:sp>
      <p:sp>
        <p:nvSpPr>
          <p:cNvPr id="9" name="Rectangle 8"/>
          <p:cNvSpPr/>
          <p:nvPr/>
        </p:nvSpPr>
        <p:spPr>
          <a:xfrm>
            <a:off x="5576668" y="1573784"/>
            <a:ext cx="864019" cy="523220"/>
          </a:xfrm>
          <a:prstGeom prst="rect">
            <a:avLst/>
          </a:prstGeom>
        </p:spPr>
        <p:txBody>
          <a:bodyPr wrap="none">
            <a:spAutoFit/>
          </a:bodyPr>
          <a:lstStyle/>
          <a:p>
            <a:r>
              <a:rPr lang="en-US" sz="2800" b="1" dirty="0">
                <a:solidFill>
                  <a:srgbClr val="FF0000"/>
                </a:solidFill>
              </a:rPr>
              <a:t>took</a:t>
            </a:r>
          </a:p>
        </p:txBody>
      </p:sp>
      <p:sp>
        <p:nvSpPr>
          <p:cNvPr id="10" name="Rectangle 9"/>
          <p:cNvSpPr/>
          <p:nvPr/>
        </p:nvSpPr>
        <p:spPr>
          <a:xfrm>
            <a:off x="2811145" y="2439114"/>
            <a:ext cx="1326902" cy="523220"/>
          </a:xfrm>
          <a:prstGeom prst="rect">
            <a:avLst/>
          </a:prstGeom>
        </p:spPr>
        <p:txBody>
          <a:bodyPr wrap="none">
            <a:spAutoFit/>
          </a:bodyPr>
          <a:lstStyle/>
          <a:p>
            <a:r>
              <a:rPr lang="en-US" sz="2800" b="1" dirty="0">
                <a:solidFill>
                  <a:srgbClr val="FF0000"/>
                </a:solidFill>
              </a:rPr>
              <a:t>started </a:t>
            </a:r>
          </a:p>
        </p:txBody>
      </p:sp>
      <p:sp>
        <p:nvSpPr>
          <p:cNvPr id="11" name="Rectangle 10"/>
          <p:cNvSpPr/>
          <p:nvPr/>
        </p:nvSpPr>
        <p:spPr>
          <a:xfrm>
            <a:off x="3912499" y="3293704"/>
            <a:ext cx="1752211" cy="523220"/>
          </a:xfrm>
          <a:prstGeom prst="rect">
            <a:avLst/>
          </a:prstGeom>
        </p:spPr>
        <p:txBody>
          <a:bodyPr wrap="none">
            <a:spAutoFit/>
          </a:bodyPr>
          <a:lstStyle/>
          <a:p>
            <a:r>
              <a:rPr lang="en-US" sz="2800" b="1" dirty="0">
                <a:solidFill>
                  <a:srgbClr val="FF0000"/>
                </a:solidFill>
              </a:rPr>
              <a:t>didn’t like </a:t>
            </a:r>
          </a:p>
        </p:txBody>
      </p:sp>
      <p:sp>
        <p:nvSpPr>
          <p:cNvPr id="12" name="Rectangle 11"/>
          <p:cNvSpPr/>
          <p:nvPr/>
        </p:nvSpPr>
        <p:spPr>
          <a:xfrm>
            <a:off x="1989673" y="4153511"/>
            <a:ext cx="684803" cy="523220"/>
          </a:xfrm>
          <a:prstGeom prst="rect">
            <a:avLst/>
          </a:prstGeom>
        </p:spPr>
        <p:txBody>
          <a:bodyPr wrap="none">
            <a:spAutoFit/>
          </a:bodyPr>
          <a:lstStyle/>
          <a:p>
            <a:r>
              <a:rPr lang="en-US" sz="2800" b="1" dirty="0">
                <a:solidFill>
                  <a:srgbClr val="FF0000"/>
                </a:solidFill>
                <a:latin typeface="Times New Roman" pitchFamily="18" charset="0"/>
                <a:cs typeface="Times New Roman" pitchFamily="18" charset="0"/>
              </a:rPr>
              <a:t>did</a:t>
            </a:r>
          </a:p>
        </p:txBody>
      </p:sp>
      <p:sp>
        <p:nvSpPr>
          <p:cNvPr id="13" name="Rectangle 12"/>
          <p:cNvSpPr/>
          <p:nvPr/>
        </p:nvSpPr>
        <p:spPr>
          <a:xfrm>
            <a:off x="4226757" y="4153511"/>
            <a:ext cx="569387" cy="523220"/>
          </a:xfrm>
          <a:prstGeom prst="rect">
            <a:avLst/>
          </a:prstGeom>
        </p:spPr>
        <p:txBody>
          <a:bodyPr wrap="none">
            <a:spAutoFit/>
          </a:bodyPr>
          <a:lstStyle/>
          <a:p>
            <a:r>
              <a:rPr lang="en-US" sz="2800" b="1" dirty="0">
                <a:solidFill>
                  <a:srgbClr val="FF0000"/>
                </a:solidFill>
              </a:rPr>
              <a:t>do</a:t>
            </a:r>
          </a:p>
        </p:txBody>
      </p:sp>
      <p:sp>
        <p:nvSpPr>
          <p:cNvPr id="14" name="Rectangle 13"/>
          <p:cNvSpPr/>
          <p:nvPr/>
        </p:nvSpPr>
        <p:spPr>
          <a:xfrm>
            <a:off x="1894041" y="4581195"/>
            <a:ext cx="1276568" cy="523220"/>
          </a:xfrm>
          <a:prstGeom prst="rect">
            <a:avLst/>
          </a:prstGeom>
        </p:spPr>
        <p:txBody>
          <a:bodyPr wrap="none">
            <a:spAutoFit/>
          </a:bodyPr>
          <a:lstStyle/>
          <a:p>
            <a:r>
              <a:rPr lang="en-US" sz="2800" b="1" dirty="0">
                <a:solidFill>
                  <a:srgbClr val="FF0000"/>
                </a:solidFill>
              </a:rPr>
              <a:t> cycled </a:t>
            </a:r>
          </a:p>
        </p:txBody>
      </p:sp>
      <p:sp>
        <p:nvSpPr>
          <p:cNvPr id="15" name="Rectangle 14"/>
          <p:cNvSpPr/>
          <p:nvPr/>
        </p:nvSpPr>
        <p:spPr>
          <a:xfrm>
            <a:off x="1706197" y="5022527"/>
            <a:ext cx="1459951" cy="523220"/>
          </a:xfrm>
          <a:prstGeom prst="rect">
            <a:avLst/>
          </a:prstGeom>
        </p:spPr>
        <p:txBody>
          <a:bodyPr wrap="none">
            <a:spAutoFit/>
          </a:bodyPr>
          <a:lstStyle/>
          <a:p>
            <a:r>
              <a:rPr lang="en-US" sz="2800" b="1" dirty="0">
                <a:solidFill>
                  <a:srgbClr val="FF0000"/>
                </a:solidFill>
              </a:rPr>
              <a:t>watched</a:t>
            </a:r>
          </a:p>
        </p:txBody>
      </p:sp>
    </p:spTree>
    <p:extLst>
      <p:ext uri="{BB962C8B-B14F-4D97-AF65-F5344CB8AC3E}">
        <p14:creationId xmlns:p14="http://schemas.microsoft.com/office/powerpoint/2010/main" val="3786364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1"/>
            <a:ext cx="9758149" cy="7137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665" y="366023"/>
            <a:ext cx="587409" cy="604353"/>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4663" y="3917380"/>
            <a:ext cx="1615101" cy="461665"/>
          </a:xfrm>
          <a:prstGeom prst="rect">
            <a:avLst/>
          </a:prstGeom>
          <a:noFill/>
        </p:spPr>
        <p:txBody>
          <a:bodyPr wrap="square" rtlCol="0">
            <a:spAutoFit/>
          </a:bodyPr>
          <a:lstStyle/>
          <a:p>
            <a:r>
              <a:rPr lang="en-US" sz="2400" b="1" dirty="0">
                <a:solidFill>
                  <a:srgbClr val="FF0000"/>
                </a:solidFill>
              </a:rPr>
              <a:t>Don’t feed </a:t>
            </a:r>
            <a:endParaRPr lang="en-US" sz="2600" b="1" dirty="0">
              <a:effectLst>
                <a:glow rad="88900">
                  <a:schemeClr val="bg1"/>
                </a:glow>
              </a:effectLst>
              <a:latin typeface="Arial" panose="020B0604020202020204" pitchFamily="34" charset="0"/>
              <a:cs typeface="Arial" panose="020B0604020202020204" pitchFamily="34" charset="0"/>
            </a:endParaRPr>
          </a:p>
        </p:txBody>
      </p:sp>
      <p:sp>
        <p:nvSpPr>
          <p:cNvPr id="8" name="Rectangle 7"/>
          <p:cNvSpPr/>
          <p:nvPr/>
        </p:nvSpPr>
        <p:spPr>
          <a:xfrm>
            <a:off x="368489" y="1073928"/>
            <a:ext cx="8557146" cy="5632311"/>
          </a:xfrm>
          <a:prstGeom prst="rect">
            <a:avLst/>
          </a:prstGeom>
        </p:spPr>
        <p:txBody>
          <a:bodyPr wrap="square">
            <a:spAutoFit/>
          </a:bodyPr>
          <a:lstStyle/>
          <a:p>
            <a:r>
              <a:rPr lang="en-GB" sz="2400" dirty="0"/>
              <a:t> </a:t>
            </a:r>
            <a:r>
              <a:rPr lang="en-GB" sz="2400" dirty="0" smtClean="0"/>
              <a:t>1. Your </a:t>
            </a:r>
            <a:r>
              <a:rPr lang="en-GB" sz="2400" dirty="0"/>
              <a:t>friends are making a lot of noise.</a:t>
            </a:r>
          </a:p>
          <a:p>
            <a:r>
              <a:rPr lang="en-GB" sz="2400" dirty="0"/>
              <a:t>+ Please, stop ............ </a:t>
            </a:r>
            <a:r>
              <a:rPr lang="en-GB" sz="2400" dirty="0" smtClean="0"/>
              <a:t>…………..</a:t>
            </a:r>
          </a:p>
          <a:p>
            <a:endParaRPr lang="en-GB" sz="2400" dirty="0"/>
          </a:p>
          <a:p>
            <a:r>
              <a:rPr lang="en-GB" sz="2400" dirty="0"/>
              <a:t>2. The boy is watching TV for too long.</a:t>
            </a:r>
          </a:p>
          <a:p>
            <a:pPr marL="342900" indent="-342900">
              <a:buFont typeface="Symbol"/>
              <a:buChar char="Þ"/>
            </a:pPr>
            <a:r>
              <a:rPr lang="en-GB" sz="2400" dirty="0" smtClean="0"/>
              <a:t>.......................to </a:t>
            </a:r>
            <a:r>
              <a:rPr lang="en-GB" sz="2400" dirty="0"/>
              <a:t>play with your friends</a:t>
            </a:r>
            <a:r>
              <a:rPr lang="en-GB" sz="2400" dirty="0" smtClean="0"/>
              <a:t>.</a:t>
            </a:r>
          </a:p>
          <a:p>
            <a:endParaRPr lang="en-GB" sz="2400" dirty="0"/>
          </a:p>
          <a:p>
            <a:r>
              <a:rPr lang="en-GB" sz="2400" dirty="0"/>
              <a:t>3. Some children are feeding the animals at the zoo, but it is not </a:t>
            </a:r>
            <a:r>
              <a:rPr lang="en-GB" sz="2400" dirty="0" smtClean="0"/>
              <a:t>allowed.</a:t>
            </a:r>
          </a:p>
          <a:p>
            <a:pPr marL="342900" indent="-342900">
              <a:buFont typeface="Symbol"/>
              <a:buChar char="Þ"/>
            </a:pPr>
            <a:r>
              <a:rPr lang="en-GB" sz="2400" dirty="0" smtClean="0"/>
              <a:t>..............................  the animals.</a:t>
            </a:r>
          </a:p>
          <a:p>
            <a:endParaRPr lang="en-GB" sz="2400" dirty="0"/>
          </a:p>
          <a:p>
            <a:r>
              <a:rPr lang="en-GB" sz="2400" dirty="0"/>
              <a:t>4. The teacher wants the boys to stand in line.</a:t>
            </a:r>
          </a:p>
          <a:p>
            <a:pPr marL="342900" indent="-342900">
              <a:buFont typeface="Symbol"/>
              <a:buChar char="Þ"/>
            </a:pPr>
            <a:r>
              <a:rPr lang="en-GB" sz="2400" dirty="0" smtClean="0"/>
              <a:t>.........................................................</a:t>
            </a:r>
          </a:p>
          <a:p>
            <a:endParaRPr lang="en-GB" sz="2400" dirty="0"/>
          </a:p>
          <a:p>
            <a:r>
              <a:rPr lang="en-GB" sz="2400" dirty="0"/>
              <a:t>5. Your mother tells you not to touch the dog.</a:t>
            </a:r>
          </a:p>
          <a:p>
            <a:r>
              <a:rPr lang="en-GB" sz="2400" dirty="0"/>
              <a:t>=&gt; </a:t>
            </a:r>
            <a:r>
              <a:rPr lang="en-GB" sz="2400" dirty="0" smtClean="0"/>
              <a:t>..........................................................</a:t>
            </a:r>
            <a:endParaRPr lang="en-GB" sz="2400" dirty="0"/>
          </a:p>
        </p:txBody>
      </p:sp>
      <p:sp>
        <p:nvSpPr>
          <p:cNvPr id="9" name="TextBox 8">
            <a:extLst>
              <a:ext uri="{FF2B5EF4-FFF2-40B4-BE49-F238E27FC236}">
                <a16:creationId xmlns="" xmlns:a16="http://schemas.microsoft.com/office/drawing/2014/main" id="{BBA46308-EAEF-4F43-AFAE-46AAC669CAEC}"/>
              </a:ext>
            </a:extLst>
          </p:cNvPr>
          <p:cNvSpPr txBox="1"/>
          <p:nvPr/>
        </p:nvSpPr>
        <p:spPr>
          <a:xfrm>
            <a:off x="2193030" y="1361907"/>
            <a:ext cx="2010478" cy="461665"/>
          </a:xfrm>
          <a:prstGeom prst="rect">
            <a:avLst/>
          </a:prstGeom>
          <a:noFill/>
        </p:spPr>
        <p:txBody>
          <a:bodyPr wrap="square">
            <a:spAutoFit/>
          </a:bodyPr>
          <a:lstStyle/>
          <a:p>
            <a:r>
              <a:rPr lang="en-US" sz="2400" b="1" dirty="0">
                <a:solidFill>
                  <a:srgbClr val="FF0000"/>
                </a:solidFill>
              </a:rPr>
              <a:t>making noise.</a:t>
            </a:r>
          </a:p>
        </p:txBody>
      </p:sp>
      <p:sp>
        <p:nvSpPr>
          <p:cNvPr id="10" name="Rectangle 9"/>
          <p:cNvSpPr/>
          <p:nvPr/>
        </p:nvSpPr>
        <p:spPr>
          <a:xfrm>
            <a:off x="1330665" y="2488484"/>
            <a:ext cx="1120820" cy="461665"/>
          </a:xfrm>
          <a:prstGeom prst="rect">
            <a:avLst/>
          </a:prstGeom>
        </p:spPr>
        <p:txBody>
          <a:bodyPr wrap="none">
            <a:spAutoFit/>
          </a:bodyPr>
          <a:lstStyle/>
          <a:p>
            <a:r>
              <a:rPr lang="en-US" sz="2400" b="1" dirty="0">
                <a:solidFill>
                  <a:srgbClr val="FF0000"/>
                </a:solidFill>
              </a:rPr>
              <a:t>Go out </a:t>
            </a:r>
            <a:endParaRPr lang="en-US" dirty="0"/>
          </a:p>
        </p:txBody>
      </p:sp>
      <p:sp>
        <p:nvSpPr>
          <p:cNvPr id="11" name="Rectangle 10"/>
          <p:cNvSpPr/>
          <p:nvPr/>
        </p:nvSpPr>
        <p:spPr>
          <a:xfrm>
            <a:off x="1005383" y="5026967"/>
            <a:ext cx="2593659" cy="461665"/>
          </a:xfrm>
          <a:prstGeom prst="rect">
            <a:avLst/>
          </a:prstGeom>
        </p:spPr>
        <p:txBody>
          <a:bodyPr wrap="none">
            <a:spAutoFit/>
          </a:bodyPr>
          <a:lstStyle/>
          <a:p>
            <a:pPr lvl="0"/>
            <a:r>
              <a:rPr lang="en-US" sz="2400" b="1" dirty="0">
                <a:solidFill>
                  <a:srgbClr val="FF0000"/>
                </a:solidFill>
              </a:rPr>
              <a:t>Stand in line, boys.</a:t>
            </a:r>
          </a:p>
        </p:txBody>
      </p:sp>
      <p:sp>
        <p:nvSpPr>
          <p:cNvPr id="13" name="TextBox 12">
            <a:extLst>
              <a:ext uri="{FF2B5EF4-FFF2-40B4-BE49-F238E27FC236}">
                <a16:creationId xmlns="" xmlns:a16="http://schemas.microsoft.com/office/drawing/2014/main" id="{F1350BD7-2277-4C9D-B875-A18A39862B66}"/>
              </a:ext>
            </a:extLst>
          </p:cNvPr>
          <p:cNvSpPr txBox="1"/>
          <p:nvPr/>
        </p:nvSpPr>
        <p:spPr>
          <a:xfrm>
            <a:off x="844392" y="6118052"/>
            <a:ext cx="2915641" cy="461665"/>
          </a:xfrm>
          <a:prstGeom prst="rect">
            <a:avLst/>
          </a:prstGeom>
          <a:noFill/>
        </p:spPr>
        <p:txBody>
          <a:bodyPr wrap="square">
            <a:spAutoFit/>
          </a:bodyPr>
          <a:lstStyle/>
          <a:p>
            <a:r>
              <a:rPr lang="en-US" sz="2400" b="1" dirty="0">
                <a:solidFill>
                  <a:srgbClr val="FF0000"/>
                </a:solidFill>
              </a:rPr>
              <a:t>Don’t touch the dog.</a:t>
            </a:r>
          </a:p>
        </p:txBody>
      </p:sp>
      <p:sp>
        <p:nvSpPr>
          <p:cNvPr id="14" name="TextBox 13"/>
          <p:cNvSpPr txBox="1"/>
          <p:nvPr/>
        </p:nvSpPr>
        <p:spPr>
          <a:xfrm>
            <a:off x="2042499" y="449361"/>
            <a:ext cx="7101501" cy="492443"/>
          </a:xfrm>
          <a:prstGeom prst="rect">
            <a:avLst/>
          </a:prstGeom>
          <a:noFill/>
        </p:spPr>
        <p:txBody>
          <a:bodyPr wrap="square" rtlCol="0">
            <a:spAutoFit/>
          </a:bodyPr>
          <a:lstStyle/>
          <a:p>
            <a:r>
              <a:rPr lang="en-US" sz="2600" b="1" dirty="0">
                <a:effectLst>
                  <a:glow rad="88900">
                    <a:schemeClr val="bg1"/>
                  </a:glow>
                </a:effectLst>
                <a:latin typeface="Arial" panose="020B0604020202020204" pitchFamily="34" charset="0"/>
                <a:cs typeface="Arial" panose="020B0604020202020204" pitchFamily="34" charset="0"/>
              </a:rPr>
              <a:t>What do you say in these situations?</a:t>
            </a:r>
          </a:p>
        </p:txBody>
      </p:sp>
    </p:spTree>
    <p:extLst>
      <p:ext uri="{BB962C8B-B14F-4D97-AF65-F5344CB8AC3E}">
        <p14:creationId xmlns:p14="http://schemas.microsoft.com/office/powerpoint/2010/main" val="296211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999"/>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inVertical)">
                                      <p:cBhvr>
                                        <p:cTn id="11" dur="75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1000"/>
                                        <p:tgtEl>
                                          <p:spTgt spid="11"/>
                                        </p:tgtEl>
                                      </p:cBhvr>
                                    </p:animEffect>
                                    <p:anim calcmode="lin" valueType="num">
                                      <p:cBhvr>
                                        <p:cTn id="24" dur="1000" fill="hold"/>
                                        <p:tgtEl>
                                          <p:spTgt spid="11"/>
                                        </p:tgtEl>
                                        <p:attrNameLst>
                                          <p:attrName>ppt_x</p:attrName>
                                        </p:attrNameLst>
                                      </p:cBhvr>
                                      <p:tavLst>
                                        <p:tav tm="0">
                                          <p:val>
                                            <p:strVal val="#ppt_x"/>
                                          </p:val>
                                        </p:tav>
                                        <p:tav tm="100000">
                                          <p:val>
                                            <p:strVal val="#ppt_x"/>
                                          </p:val>
                                        </p:tav>
                                      </p:tavLst>
                                    </p:anim>
                                    <p:anim calcmode="lin" valueType="num">
                                      <p:cBhvr>
                                        <p:cTn id="25"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P spid="11" grpId="0"/>
      <p:bldP spid="1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149" y="490152"/>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80331" y="336186"/>
            <a:ext cx="7827442" cy="86177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Fill each blank with ONE word to complete the passage.</a:t>
            </a:r>
          </a:p>
        </p:txBody>
      </p:sp>
      <p:sp>
        <p:nvSpPr>
          <p:cNvPr id="8" name="TextBox 7"/>
          <p:cNvSpPr txBox="1"/>
          <p:nvPr/>
        </p:nvSpPr>
        <p:spPr>
          <a:xfrm>
            <a:off x="736211" y="1235169"/>
            <a:ext cx="7671578" cy="4861587"/>
          </a:xfrm>
          <a:prstGeom prst="rect">
            <a:avLst/>
          </a:prstGeom>
          <a:noFill/>
        </p:spPr>
        <p:txBody>
          <a:bodyPr wrap="square" rtlCol="0">
            <a:spAutoFit/>
          </a:bodyPr>
          <a:lstStyle/>
          <a:p>
            <a:pPr algn="just">
              <a:lnSpc>
                <a:spcPct val="120000"/>
              </a:lnSpc>
            </a:pPr>
            <a:r>
              <a:rPr lang="en-US" sz="2600" dirty="0"/>
              <a:t>Sports and games are very important in our lives. We all can (1) _______ a sport, or a game, or watch sports events on TV or at the stadium. When you listen to the radio every day, you can always (2) _______ sports news. When you open a newspaper, you will always find an article about your (3) _______kind of game. Television </a:t>
            </a:r>
            <a:r>
              <a:rPr lang="en-US" sz="2600" dirty="0" err="1"/>
              <a:t>programmes</a:t>
            </a:r>
            <a:r>
              <a:rPr lang="en-US" sz="2600" dirty="0"/>
              <a:t> about (4) _______ are also very popular, and you can watch something interesting every day.  Stories  about  (5) _______ sports stars are often very interesting.</a:t>
            </a:r>
          </a:p>
        </p:txBody>
      </p:sp>
    </p:spTree>
    <p:extLst>
      <p:ext uri="{BB962C8B-B14F-4D97-AF65-F5344CB8AC3E}">
        <p14:creationId xmlns:p14="http://schemas.microsoft.com/office/powerpoint/2010/main" val="6809123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6570" y="484023"/>
            <a:ext cx="587409" cy="55384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1493979" y="415592"/>
            <a:ext cx="782744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solidFill>
                  <a:prstClr val="black"/>
                </a:solidFill>
                <a:effectLst>
                  <a:glow rad="88900">
                    <a:prstClr val="white"/>
                  </a:glow>
                </a:effectLst>
                <a:uLnTx/>
                <a:uFillTx/>
                <a:latin typeface="Arial" panose="020B0604020202020204" pitchFamily="34" charset="0"/>
                <a:ea typeface="+mn-ea"/>
                <a:cs typeface="Arial" panose="020B0604020202020204" pitchFamily="34" charset="0"/>
              </a:rPr>
              <a:t>Fill each blank with ONE word to complete the passage.</a:t>
            </a:r>
          </a:p>
        </p:txBody>
      </p:sp>
      <p:sp>
        <p:nvSpPr>
          <p:cNvPr id="8" name="TextBox 7"/>
          <p:cNvSpPr txBox="1"/>
          <p:nvPr/>
        </p:nvSpPr>
        <p:spPr>
          <a:xfrm>
            <a:off x="736211" y="1248817"/>
            <a:ext cx="7671578" cy="4861587"/>
          </a:xfrm>
          <a:prstGeom prst="rect">
            <a:avLst/>
          </a:prstGeom>
          <a:noFill/>
        </p:spPr>
        <p:txBody>
          <a:bodyPr wrap="square" rtlCol="0">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and games are very important in our lives. We all can (1)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play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 sport, or a game, or watch sports events on TV or at the stadium. When you listen to the radio every day, you can always (2</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 hear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news. When you open a newspaper, you will always find an article about your (3)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favorite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kind of game. Television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programmes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about (4)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sports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are also very popular, and you can watch something interesting every day.  Stories  about  (5) </a:t>
            </a: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famous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sports stars are often very interesting.</a:t>
            </a:r>
          </a:p>
        </p:txBody>
      </p:sp>
    </p:spTree>
    <p:extLst>
      <p:ext uri="{BB962C8B-B14F-4D97-AF65-F5344CB8AC3E}">
        <p14:creationId xmlns:p14="http://schemas.microsoft.com/office/powerpoint/2010/main" val="68091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7834" y="1129414"/>
            <a:ext cx="7886700" cy="1325563"/>
          </a:xfrm>
        </p:spPr>
        <p:txBody>
          <a:bodyPr/>
          <a:lstStyle/>
          <a:p>
            <a:endParaRPr lang="en-US"/>
          </a:p>
        </p:txBody>
      </p:sp>
      <p:sp>
        <p:nvSpPr>
          <p:cNvPr id="3" name="Content Placeholder 2"/>
          <p:cNvSpPr>
            <a:spLocks noGrp="1"/>
          </p:cNvSpPr>
          <p:nvPr>
            <p:ph idx="1"/>
          </p:nvPr>
        </p:nvSpPr>
        <p:spPr>
          <a:xfrm>
            <a:off x="628650" y="2371545"/>
            <a:ext cx="7886700" cy="4351338"/>
          </a:xfrm>
        </p:spPr>
        <p:txBody>
          <a:bodyPr/>
          <a:lstStyle/>
          <a:p>
            <a:endParaRPr 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1488345" y="352829"/>
            <a:ext cx="2290970" cy="461665"/>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r>
              <a:rPr lang="en-US" sz="2400" b="1" i="1" dirty="0" smtClean="0">
                <a:solidFill>
                  <a:srgbClr val="002060"/>
                </a:solidFill>
                <a:latin typeface=".VnBlack" pitchFamily="34" charset="0"/>
                <a:cs typeface="Times New Roman" pitchFamily="18" charset="0"/>
              </a:rPr>
              <a:t>* </a:t>
            </a:r>
            <a:r>
              <a:rPr lang="en-US" sz="2400" b="1" dirty="0" smtClean="0">
                <a:solidFill>
                  <a:srgbClr val="002060"/>
                </a:solidFill>
                <a:latin typeface=".VnBlack" pitchFamily="34" charset="0"/>
                <a:cs typeface="Times New Roman" pitchFamily="18" charset="0"/>
              </a:rPr>
              <a:t>WARM –UP </a:t>
            </a:r>
            <a:endParaRPr lang="en-US" sz="2400" b="1" dirty="0">
              <a:solidFill>
                <a:srgbClr val="002060"/>
              </a:solidFill>
              <a:latin typeface=".VnBlack" pitchFamily="34" charset="0"/>
              <a:cs typeface="Times New Roman" pitchFamily="18" charset="0"/>
            </a:endParaRPr>
          </a:p>
        </p:txBody>
      </p:sp>
      <p:sp>
        <p:nvSpPr>
          <p:cNvPr id="8" name="Rectangle 7"/>
          <p:cNvSpPr/>
          <p:nvPr/>
        </p:nvSpPr>
        <p:spPr>
          <a:xfrm>
            <a:off x="6385193" y="291273"/>
            <a:ext cx="2212897" cy="584775"/>
          </a:xfrm>
          <a:prstGeom prst="rect">
            <a:avLst/>
          </a:prstGeom>
          <a:noFill/>
          <a:ln w="28575">
            <a:solidFill>
              <a:schemeClr val="bg1"/>
            </a:solidFill>
          </a:ln>
        </p:spPr>
        <p:txBody>
          <a:bodyPr wrap="square">
            <a:spAutoFit/>
          </a:bodyPr>
          <a:lstStyle/>
          <a:p>
            <a:r>
              <a:rPr lang="en-US" sz="3200" b="1" i="1" dirty="0" smtClean="0">
                <a:solidFill>
                  <a:srgbClr val="C00000"/>
                </a:solidFill>
              </a:rPr>
              <a:t>* Mind map</a:t>
            </a:r>
            <a:endParaRPr lang="en-US" sz="3200" dirty="0">
              <a:solidFill>
                <a:srgbClr val="C00000"/>
              </a:solidFill>
            </a:endParaRPr>
          </a:p>
        </p:txBody>
      </p:sp>
      <p:sp>
        <p:nvSpPr>
          <p:cNvPr id="9" name="Rectangle 8"/>
          <p:cNvSpPr/>
          <p:nvPr/>
        </p:nvSpPr>
        <p:spPr>
          <a:xfrm>
            <a:off x="2167649" y="1101102"/>
            <a:ext cx="3441700" cy="8128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smtClean="0">
                <a:solidFill>
                  <a:srgbClr val="0070C0"/>
                </a:solidFill>
                <a:latin typeface="Times New Roman" pitchFamily="18" charset="0"/>
                <a:cs typeface="Times New Roman" pitchFamily="18" charset="0"/>
              </a:rPr>
              <a:t>(1)…………and Games</a:t>
            </a:r>
          </a:p>
        </p:txBody>
      </p:sp>
      <p:cxnSp>
        <p:nvCxnSpPr>
          <p:cNvPr id="10" name="Straight Connector 9"/>
          <p:cNvCxnSpPr/>
          <p:nvPr/>
        </p:nvCxnSpPr>
        <p:spPr>
          <a:xfrm>
            <a:off x="3871060" y="1913902"/>
            <a:ext cx="0" cy="60960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234639" y="2104402"/>
            <a:ext cx="572466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247518" y="2104402"/>
            <a:ext cx="0" cy="32603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6959487" y="2091702"/>
            <a:ext cx="0" cy="32698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416384" y="2430434"/>
            <a:ext cx="1862794"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smtClean="0">
                <a:solidFill>
                  <a:srgbClr val="0070C0"/>
                </a:solidFill>
                <a:latin typeface="Times New Roman" pitchFamily="18" charset="0"/>
                <a:cs typeface="Times New Roman" pitchFamily="18" charset="0"/>
              </a:rPr>
              <a:t>(2)…………..</a:t>
            </a:r>
            <a:endParaRPr lang="en-US" sz="2200" b="1" dirty="0">
              <a:solidFill>
                <a:srgbClr val="0070C0"/>
              </a:solidFill>
              <a:latin typeface="Times New Roman" pitchFamily="18" charset="0"/>
              <a:cs typeface="Times New Roman" pitchFamily="18" charset="0"/>
            </a:endParaRPr>
          </a:p>
        </p:txBody>
      </p:sp>
      <p:sp>
        <p:nvSpPr>
          <p:cNvPr id="15" name="Rectangle 14"/>
          <p:cNvSpPr/>
          <p:nvPr/>
        </p:nvSpPr>
        <p:spPr>
          <a:xfrm>
            <a:off x="2988409" y="2430434"/>
            <a:ext cx="1869627" cy="7366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200" b="1" dirty="0" smtClean="0">
                <a:solidFill>
                  <a:srgbClr val="0070C0"/>
                </a:solidFill>
                <a:latin typeface="Times New Roman" pitchFamily="18" charset="0"/>
                <a:cs typeface="Times New Roman" pitchFamily="18" charset="0"/>
              </a:rPr>
              <a:t>(3)…………..</a:t>
            </a:r>
            <a:endParaRPr lang="en-US" sz="2200" b="1" dirty="0">
              <a:solidFill>
                <a:srgbClr val="0070C0"/>
              </a:solidFill>
              <a:latin typeface="Times New Roman" pitchFamily="18" charset="0"/>
              <a:cs typeface="Times New Roman" pitchFamily="18" charset="0"/>
            </a:endParaRPr>
          </a:p>
        </p:txBody>
      </p:sp>
      <p:sp>
        <p:nvSpPr>
          <p:cNvPr id="16" name="Rectangle 15"/>
          <p:cNvSpPr/>
          <p:nvPr/>
        </p:nvSpPr>
        <p:spPr>
          <a:xfrm>
            <a:off x="5934809" y="2418682"/>
            <a:ext cx="2240202" cy="7620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1" dirty="0" smtClean="0">
                <a:solidFill>
                  <a:srgbClr val="0070C0"/>
                </a:solidFill>
                <a:latin typeface="Times New Roman" pitchFamily="18" charset="0"/>
                <a:cs typeface="Times New Roman" pitchFamily="18" charset="0"/>
              </a:rPr>
              <a:t>Communication</a:t>
            </a:r>
            <a:endParaRPr lang="en-US" sz="2200" b="1" dirty="0">
              <a:solidFill>
                <a:srgbClr val="0070C0"/>
              </a:solidFill>
              <a:latin typeface="Times New Roman" pitchFamily="18" charset="0"/>
              <a:cs typeface="Times New Roman" pitchFamily="18" charset="0"/>
            </a:endParaRPr>
          </a:p>
        </p:txBody>
      </p:sp>
      <p:cxnSp>
        <p:nvCxnSpPr>
          <p:cNvPr id="17" name="Straight Connector 16"/>
          <p:cNvCxnSpPr/>
          <p:nvPr/>
        </p:nvCxnSpPr>
        <p:spPr>
          <a:xfrm>
            <a:off x="556263" y="3167982"/>
            <a:ext cx="4690" cy="797059"/>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48253" y="3977562"/>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754414" y="3609262"/>
            <a:ext cx="2141610" cy="6477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smtClean="0">
              <a:solidFill>
                <a:schemeClr val="tx1"/>
              </a:solidFill>
              <a:latin typeface="Times New Roman" pitchFamily="18" charset="0"/>
              <a:cs typeface="Times New Roman" pitchFamily="18" charset="0"/>
            </a:endParaRPr>
          </a:p>
          <a:p>
            <a:pPr algn="ctr"/>
            <a:endParaRPr lang="en-US" sz="2000" b="1" dirty="0" smtClean="0">
              <a:solidFill>
                <a:schemeClr val="tx1"/>
              </a:solidFill>
              <a:latin typeface="Times New Roman" pitchFamily="18" charset="0"/>
              <a:cs typeface="Times New Roman" pitchFamily="18" charset="0"/>
            </a:endParaRPr>
          </a:p>
          <a:p>
            <a:pPr algn="ctr"/>
            <a:r>
              <a:rPr lang="en-US" sz="2000" b="1" dirty="0" smtClean="0">
                <a:solidFill>
                  <a:schemeClr val="tx1"/>
                </a:solidFill>
                <a:latin typeface="Times New Roman" pitchFamily="18" charset="0"/>
                <a:cs typeface="Times New Roman" pitchFamily="18" charset="0"/>
              </a:rPr>
              <a:t>Names of sports and games </a:t>
            </a: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latin typeface="Times New Roman" pitchFamily="18" charset="0"/>
              <a:cs typeface="Times New Roman" pitchFamily="18" charset="0"/>
            </a:endParaRPr>
          </a:p>
          <a:p>
            <a:pPr algn="ctr"/>
            <a:endParaRPr lang="en-US" sz="2000" b="1" dirty="0">
              <a:solidFill>
                <a:schemeClr val="tx1"/>
              </a:solidFill>
            </a:endParaRPr>
          </a:p>
        </p:txBody>
      </p:sp>
      <p:cxnSp>
        <p:nvCxnSpPr>
          <p:cNvPr id="24" name="Straight Connector 23"/>
          <p:cNvCxnSpPr/>
          <p:nvPr/>
        </p:nvCxnSpPr>
        <p:spPr>
          <a:xfrm>
            <a:off x="3131499" y="3167982"/>
            <a:ext cx="4869" cy="1707828"/>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136368" y="3965041"/>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35420" y="4876723"/>
            <a:ext cx="257319"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3342528" y="354197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2000" b="1" dirty="0" smtClean="0">
              <a:solidFill>
                <a:schemeClr val="tx1"/>
              </a:solidFill>
              <a:latin typeface="Times New Roman" pitchFamily="18" charset="0"/>
              <a:cs typeface="Times New Roman" pitchFamily="18" charset="0"/>
            </a:endParaRPr>
          </a:p>
          <a:p>
            <a:pPr lvl="0" algn="ctr"/>
            <a:r>
              <a:rPr lang="en-GB" sz="2000" b="1" dirty="0" smtClean="0">
                <a:solidFill>
                  <a:schemeClr val="tx1"/>
                </a:solidFill>
                <a:latin typeface="Times New Roman" pitchFamily="18" charset="0"/>
                <a:cs typeface="Times New Roman" pitchFamily="18" charset="0"/>
              </a:rPr>
              <a:t>The </a:t>
            </a:r>
            <a:r>
              <a:rPr lang="en-GB" sz="2000" b="1" dirty="0" smtClean="0">
                <a:solidFill>
                  <a:srgbClr val="0070C0"/>
                </a:solidFill>
                <a:latin typeface="Times New Roman" pitchFamily="18" charset="0"/>
                <a:cs typeface="Times New Roman" pitchFamily="18" charset="0"/>
              </a:rPr>
              <a:t>(4) ………….</a:t>
            </a:r>
          </a:p>
          <a:p>
            <a:pPr lvl="0" algn="ctr"/>
            <a:r>
              <a:rPr lang="en-GB" sz="2000" b="1" dirty="0" smtClean="0">
                <a:solidFill>
                  <a:schemeClr val="tx1"/>
                </a:solidFill>
                <a:latin typeface="Times New Roman" pitchFamily="18" charset="0"/>
                <a:cs typeface="Times New Roman" pitchFamily="18" charset="0"/>
              </a:rPr>
              <a:t>simple.</a:t>
            </a:r>
            <a:endParaRPr lang="en-US" sz="2000" b="1" dirty="0">
              <a:solidFill>
                <a:schemeClr val="tx1"/>
              </a:solidFill>
              <a:latin typeface="Times New Roman" pitchFamily="18" charset="0"/>
              <a:cs typeface="Times New Roman" pitchFamily="18" charset="0"/>
            </a:endParaRPr>
          </a:p>
          <a:p>
            <a:endParaRPr lang="en-GB" sz="2000" b="1" dirty="0" smtClean="0">
              <a:solidFill>
                <a:schemeClr val="tx1"/>
              </a:solidFill>
              <a:latin typeface="Times New Roman" pitchFamily="18" charset="0"/>
              <a:cs typeface="Times New Roman" pitchFamily="18" charset="0"/>
            </a:endParaRPr>
          </a:p>
        </p:txBody>
      </p:sp>
      <p:cxnSp>
        <p:nvCxnSpPr>
          <p:cNvPr id="31" name="Straight Connector 30"/>
          <p:cNvCxnSpPr/>
          <p:nvPr/>
        </p:nvCxnSpPr>
        <p:spPr>
          <a:xfrm>
            <a:off x="6076248" y="3194330"/>
            <a:ext cx="0" cy="696916"/>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077196" y="3856858"/>
            <a:ext cx="32403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285663" y="3424521"/>
            <a:ext cx="2653622" cy="93345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latin typeface="Times New Roman" pitchFamily="18" charset="0"/>
                <a:cs typeface="Times New Roman" pitchFamily="18" charset="0"/>
              </a:rPr>
              <a:t>Talk about sports and games</a:t>
            </a:r>
            <a:endParaRPr lang="en-GB" sz="2000" b="1" dirty="0">
              <a:solidFill>
                <a:schemeClr val="tx1"/>
              </a:solidFill>
              <a:latin typeface="Times New Roman" pitchFamily="18" charset="0"/>
              <a:cs typeface="Times New Roman" pitchFamily="18" charset="0"/>
            </a:endParaRPr>
          </a:p>
        </p:txBody>
      </p:sp>
      <p:cxnSp>
        <p:nvCxnSpPr>
          <p:cNvPr id="37" name="Straight Connector 36"/>
          <p:cNvCxnSpPr/>
          <p:nvPr/>
        </p:nvCxnSpPr>
        <p:spPr>
          <a:xfrm>
            <a:off x="5980712" y="6627486"/>
            <a:ext cx="149318"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3342528" y="4501160"/>
            <a:ext cx="2592281" cy="749300"/>
          </a:xfrm>
          <a:prstGeom prst="rect">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smtClean="0">
                <a:solidFill>
                  <a:schemeClr val="tx1"/>
                </a:solidFill>
                <a:latin typeface="Times New Roman" pitchFamily="18" charset="0"/>
                <a:cs typeface="Times New Roman" pitchFamily="18" charset="0"/>
              </a:rPr>
              <a:t> </a:t>
            </a:r>
            <a:r>
              <a:rPr lang="en-GB" sz="2000" b="1" dirty="0" smtClean="0">
                <a:solidFill>
                  <a:srgbClr val="0070C0"/>
                </a:solidFill>
                <a:latin typeface="Times New Roman" pitchFamily="18" charset="0"/>
                <a:cs typeface="Times New Roman" pitchFamily="18" charset="0"/>
              </a:rPr>
              <a:t>(5) ………………….</a:t>
            </a:r>
            <a:endParaRPr lang="en-GB" sz="2000" b="1" dirty="0">
              <a:solidFill>
                <a:srgbClr val="0070C0"/>
              </a:solidFill>
              <a:latin typeface="Times New Roman" pitchFamily="18" charset="0"/>
              <a:cs typeface="Times New Roman" pitchFamily="18" charset="0"/>
            </a:endParaRPr>
          </a:p>
          <a:p>
            <a:endParaRPr lang="en-GB" b="1" dirty="0" smtClean="0">
              <a:solidFill>
                <a:schemeClr val="tx1"/>
              </a:solidFill>
              <a:latin typeface="Times New Roman" pitchFamily="18" charset="0"/>
              <a:cs typeface="Times New Roman" pitchFamily="18" charset="0"/>
            </a:endParaRPr>
          </a:p>
        </p:txBody>
      </p:sp>
      <p:sp>
        <p:nvSpPr>
          <p:cNvPr id="49" name="TextBox 48"/>
          <p:cNvSpPr txBox="1"/>
          <p:nvPr/>
        </p:nvSpPr>
        <p:spPr>
          <a:xfrm>
            <a:off x="2769321" y="1201187"/>
            <a:ext cx="1037230" cy="461665"/>
          </a:xfrm>
          <a:prstGeom prst="rect">
            <a:avLst/>
          </a:prstGeom>
          <a:noFill/>
        </p:spPr>
        <p:txBody>
          <a:bodyPr wrap="square" rtlCol="0">
            <a:spAutoFit/>
          </a:bodyPr>
          <a:lstStyle/>
          <a:p>
            <a:r>
              <a:rPr lang="en-GB" sz="2400" b="1" dirty="0" smtClean="0">
                <a:solidFill>
                  <a:srgbClr val="FF0000"/>
                </a:solidFill>
                <a:latin typeface="Times New Roman" pitchFamily="18" charset="0"/>
                <a:cs typeface="Times New Roman" pitchFamily="18" charset="0"/>
              </a:rPr>
              <a:t>Sports</a:t>
            </a:r>
          </a:p>
        </p:txBody>
      </p:sp>
      <p:sp>
        <p:nvSpPr>
          <p:cNvPr id="50" name="Rectangle 49"/>
          <p:cNvSpPr/>
          <p:nvPr/>
        </p:nvSpPr>
        <p:spPr>
          <a:xfrm>
            <a:off x="821169" y="2544087"/>
            <a:ext cx="1443536"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Vocabulary</a:t>
            </a:r>
            <a:endParaRPr lang="en-US" sz="2000" b="1" dirty="0">
              <a:solidFill>
                <a:srgbClr val="FF0000"/>
              </a:solidFill>
              <a:latin typeface="Times New Roman" pitchFamily="18" charset="0"/>
              <a:cs typeface="Times New Roman" pitchFamily="18" charset="0"/>
            </a:endParaRPr>
          </a:p>
        </p:txBody>
      </p:sp>
      <p:sp>
        <p:nvSpPr>
          <p:cNvPr id="51" name="Rectangle 50"/>
          <p:cNvSpPr/>
          <p:nvPr/>
        </p:nvSpPr>
        <p:spPr>
          <a:xfrm>
            <a:off x="3450001" y="2545224"/>
            <a:ext cx="1293944" cy="400110"/>
          </a:xfrm>
          <a:prstGeom prst="rect">
            <a:avLst/>
          </a:prstGeom>
        </p:spPr>
        <p:txBody>
          <a:bodyPr wrap="none">
            <a:spAutoFit/>
          </a:bodyPr>
          <a:lstStyle/>
          <a:p>
            <a:pPr lvl="0" algn="ctr"/>
            <a:r>
              <a:rPr lang="en-GB" sz="2000" b="1" dirty="0">
                <a:solidFill>
                  <a:srgbClr val="FF0000"/>
                </a:solidFill>
                <a:latin typeface="Times New Roman" pitchFamily="18" charset="0"/>
                <a:cs typeface="Times New Roman" pitchFamily="18" charset="0"/>
              </a:rPr>
              <a:t>Grammar</a:t>
            </a:r>
            <a:endParaRPr lang="en-US" sz="2000" b="1" dirty="0">
              <a:solidFill>
                <a:srgbClr val="FF0000"/>
              </a:solidFill>
              <a:latin typeface="Times New Roman" pitchFamily="18" charset="0"/>
              <a:cs typeface="Times New Roman" pitchFamily="18" charset="0"/>
            </a:endParaRPr>
          </a:p>
        </p:txBody>
      </p:sp>
      <p:sp>
        <p:nvSpPr>
          <p:cNvPr id="52" name="Rectangle 51"/>
          <p:cNvSpPr/>
          <p:nvPr/>
        </p:nvSpPr>
        <p:spPr>
          <a:xfrm>
            <a:off x="4525162" y="3494618"/>
            <a:ext cx="639919" cy="400110"/>
          </a:xfrm>
          <a:prstGeom prst="rect">
            <a:avLst/>
          </a:prstGeom>
        </p:spPr>
        <p:txBody>
          <a:bodyPr wrap="none">
            <a:spAutoFit/>
          </a:bodyPr>
          <a:lstStyle/>
          <a:p>
            <a:r>
              <a:rPr lang="en-US" sz="2000" b="1" dirty="0">
                <a:solidFill>
                  <a:srgbClr val="FF0000"/>
                </a:solidFill>
                <a:latin typeface="Times New Roman"/>
                <a:ea typeface="Times New Roman"/>
              </a:rPr>
              <a:t>past</a:t>
            </a:r>
            <a:endParaRPr lang="en-US" sz="2000" b="1" dirty="0">
              <a:solidFill>
                <a:srgbClr val="FF0000"/>
              </a:solidFill>
            </a:endParaRPr>
          </a:p>
        </p:txBody>
      </p:sp>
      <p:sp>
        <p:nvSpPr>
          <p:cNvPr id="53" name="Rectangle 52"/>
          <p:cNvSpPr/>
          <p:nvPr/>
        </p:nvSpPr>
        <p:spPr>
          <a:xfrm>
            <a:off x="3962963" y="4486424"/>
            <a:ext cx="1492716" cy="400110"/>
          </a:xfrm>
          <a:prstGeom prst="rect">
            <a:avLst/>
          </a:prstGeom>
        </p:spPr>
        <p:txBody>
          <a:bodyPr wrap="none">
            <a:spAutoFit/>
          </a:bodyPr>
          <a:lstStyle/>
          <a:p>
            <a:r>
              <a:rPr lang="en-US" sz="2000" b="1" dirty="0" smtClean="0">
                <a:solidFill>
                  <a:srgbClr val="FF0000"/>
                </a:solidFill>
                <a:latin typeface="Times New Roman"/>
                <a:ea typeface="Times New Roman"/>
                <a:cs typeface="Times New Roman"/>
              </a:rPr>
              <a:t>Imperatives</a:t>
            </a:r>
            <a:endParaRPr lang="en-US" sz="2000" b="1" dirty="0">
              <a:solidFill>
                <a:srgbClr val="FF0000"/>
              </a:solidFill>
              <a:ea typeface="Times New Roman"/>
              <a:cs typeface="Times New Roman"/>
            </a:endParaRPr>
          </a:p>
        </p:txBody>
      </p:sp>
    </p:spTree>
    <p:extLst>
      <p:ext uri="{BB962C8B-B14F-4D97-AF65-F5344CB8AC3E}">
        <p14:creationId xmlns:p14="http://schemas.microsoft.com/office/powerpoint/2010/main" val="353354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52"/>
                                        </p:tgtEl>
                                        <p:attrNameLst>
                                          <p:attrName>style.visibility</p:attrName>
                                        </p:attrNameLst>
                                      </p:cBhvr>
                                      <p:to>
                                        <p:strVal val="visible"/>
                                      </p:to>
                                    </p:set>
                                    <p:animEffect transition="in" filter="wheel(1)">
                                      <p:cBhvr>
                                        <p:cTn id="28" dur="2000"/>
                                        <p:tgtEl>
                                          <p:spTgt spid="52"/>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arn(inVertical)">
                                      <p:cBhvr>
                                        <p:cTn id="33" dur="125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P spid="50" grpId="0"/>
      <p:bldP spid="51" grpId="0"/>
      <p:bldP spid="52" grpId="0"/>
      <p:bldP spid="5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256" y="-121119"/>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8019" y="0"/>
            <a:ext cx="3916622" cy="656492"/>
          </a:xfrm>
          <a:prstGeom prst="rect">
            <a:avLst/>
          </a:prstGeom>
          <a:effectLst>
            <a:glow rad="50800">
              <a:schemeClr val="bg1"/>
            </a:glow>
          </a:effectLst>
        </p:spPr>
      </p:pic>
      <p:grpSp>
        <p:nvGrpSpPr>
          <p:cNvPr id="4" name="Group 3"/>
          <p:cNvGrpSpPr/>
          <p:nvPr/>
        </p:nvGrpSpPr>
        <p:grpSpPr>
          <a:xfrm>
            <a:off x="328901" y="710540"/>
            <a:ext cx="7734277" cy="525997"/>
            <a:chOff x="515524" y="1959348"/>
            <a:chExt cx="7734277" cy="52599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1987353"/>
              <a:ext cx="458328" cy="497992"/>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1243806" y="1959348"/>
              <a:ext cx="7005995" cy="461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just"/>
              <a:r>
                <a:rPr lang="en-US" sz="2400" b="1" dirty="0">
                  <a:latin typeface="Arial" panose="020B0604020202020204" pitchFamily="34" charset="0"/>
                  <a:cs typeface="Arial" panose="020B0604020202020204" pitchFamily="34" charset="0"/>
                </a:rPr>
                <a:t>Read the information about a traditional game.</a:t>
              </a:r>
            </a:p>
          </p:txBody>
        </p:sp>
      </p:gr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4473" y="3743088"/>
            <a:ext cx="5712398" cy="3229211"/>
          </a:xfrm>
          <a:prstGeom prst="rect">
            <a:avLst/>
          </a:prstGeom>
        </p:spPr>
      </p:pic>
      <p:sp>
        <p:nvSpPr>
          <p:cNvPr id="14" name="TextBox 13"/>
          <p:cNvSpPr txBox="1"/>
          <p:nvPr/>
        </p:nvSpPr>
        <p:spPr>
          <a:xfrm>
            <a:off x="516087" y="1430603"/>
            <a:ext cx="6061357" cy="1569660"/>
          </a:xfrm>
          <a:prstGeom prst="rect">
            <a:avLst/>
          </a:prstGeom>
          <a:noFill/>
        </p:spPr>
        <p:txBody>
          <a:bodyPr wrap="square" rtlCol="0">
            <a:spAutoFit/>
          </a:bodyPr>
          <a:lstStyle/>
          <a:p>
            <a:pPr marL="285750" indent="-285750">
              <a:buFontTx/>
              <a:buChar char="-"/>
            </a:pPr>
            <a:r>
              <a:rPr lang="en-US" sz="2400" b="1"/>
              <a:t>Name of the game: </a:t>
            </a:r>
            <a:r>
              <a:rPr lang="en-US" sz="2400"/>
              <a:t>blind man’s buff</a:t>
            </a:r>
          </a:p>
          <a:p>
            <a:pPr marL="285750" indent="-285750">
              <a:buFontTx/>
              <a:buChar char="-"/>
            </a:pPr>
            <a:r>
              <a:rPr lang="en-US" sz="2400" b="1"/>
              <a:t>Number of players: </a:t>
            </a:r>
            <a:r>
              <a:rPr lang="en-US" sz="2400"/>
              <a:t>five or more</a:t>
            </a:r>
          </a:p>
          <a:p>
            <a:pPr marL="285750" indent="-285750">
              <a:buFontTx/>
              <a:buChar char="-"/>
            </a:pPr>
            <a:r>
              <a:rPr lang="en-US" sz="2400" b="1"/>
              <a:t>Equipment: </a:t>
            </a:r>
            <a:r>
              <a:rPr lang="en-US" sz="2400"/>
              <a:t>a blindfold, and open space</a:t>
            </a:r>
          </a:p>
          <a:p>
            <a:pPr marL="285750" indent="-285750">
              <a:buFontTx/>
              <a:buChar char="-"/>
            </a:pPr>
            <a:r>
              <a:rPr lang="en-US" sz="2400" b="1"/>
              <a:t>How to play:</a:t>
            </a:r>
          </a:p>
        </p:txBody>
      </p:sp>
      <p:sp>
        <p:nvSpPr>
          <p:cNvPr id="17" name="TextBox 16"/>
          <p:cNvSpPr txBox="1"/>
          <p:nvPr/>
        </p:nvSpPr>
        <p:spPr>
          <a:xfrm>
            <a:off x="486951" y="3069085"/>
            <a:ext cx="474830" cy="400110"/>
          </a:xfrm>
          <a:prstGeom prst="rect">
            <a:avLst/>
          </a:prstGeom>
          <a:noFill/>
        </p:spPr>
        <p:txBody>
          <a:bodyPr wrap="square" rtlCol="0">
            <a:spAutoFit/>
          </a:bodyPr>
          <a:lstStyle/>
          <a:p>
            <a:r>
              <a:rPr lang="en-US" sz="2000" b="1">
                <a:solidFill>
                  <a:srgbClr val="0070C0"/>
                </a:solidFill>
              </a:rPr>
              <a:t>1.</a:t>
            </a:r>
          </a:p>
        </p:txBody>
      </p:sp>
      <p:sp>
        <p:nvSpPr>
          <p:cNvPr id="18" name="TextBox 17"/>
          <p:cNvSpPr txBox="1"/>
          <p:nvPr/>
        </p:nvSpPr>
        <p:spPr>
          <a:xfrm>
            <a:off x="961781" y="3062608"/>
            <a:ext cx="5033773" cy="707886"/>
          </a:xfrm>
          <a:prstGeom prst="rect">
            <a:avLst/>
          </a:prstGeom>
          <a:noFill/>
        </p:spPr>
        <p:txBody>
          <a:bodyPr wrap="square" rtlCol="0">
            <a:spAutoFit/>
          </a:bodyPr>
          <a:lstStyle/>
          <a:p>
            <a:r>
              <a:rPr lang="en-US" sz="2000"/>
              <a:t>Players stand in a circle; one person blindfolded (the seeker) stands in the middle.</a:t>
            </a:r>
            <a:endParaRPr lang="en-US" sz="2000" b="1" dirty="0">
              <a:solidFill>
                <a:srgbClr val="0070C0"/>
              </a:solidFill>
            </a:endParaRPr>
          </a:p>
        </p:txBody>
      </p:sp>
      <p:sp>
        <p:nvSpPr>
          <p:cNvPr id="21" name="TextBox 20"/>
          <p:cNvSpPr txBox="1"/>
          <p:nvPr/>
        </p:nvSpPr>
        <p:spPr>
          <a:xfrm>
            <a:off x="486950" y="3845793"/>
            <a:ext cx="474830" cy="400110"/>
          </a:xfrm>
          <a:prstGeom prst="rect">
            <a:avLst/>
          </a:prstGeom>
          <a:noFill/>
        </p:spPr>
        <p:txBody>
          <a:bodyPr wrap="square" rtlCol="0">
            <a:spAutoFit/>
          </a:bodyPr>
          <a:lstStyle/>
          <a:p>
            <a:r>
              <a:rPr lang="en-US" sz="2000" b="1">
                <a:solidFill>
                  <a:srgbClr val="0070C0"/>
                </a:solidFill>
              </a:rPr>
              <a:t>2.</a:t>
            </a:r>
          </a:p>
        </p:txBody>
      </p:sp>
      <p:sp>
        <p:nvSpPr>
          <p:cNvPr id="22" name="TextBox 21"/>
          <p:cNvSpPr txBox="1"/>
          <p:nvPr/>
        </p:nvSpPr>
        <p:spPr>
          <a:xfrm>
            <a:off x="961781" y="3839316"/>
            <a:ext cx="4765646" cy="707886"/>
          </a:xfrm>
          <a:prstGeom prst="rect">
            <a:avLst/>
          </a:prstGeom>
          <a:noFill/>
        </p:spPr>
        <p:txBody>
          <a:bodyPr wrap="square" rtlCol="0">
            <a:spAutoFit/>
          </a:bodyPr>
          <a:lstStyle/>
          <a:p>
            <a:r>
              <a:rPr lang="en-US" sz="2000"/>
              <a:t>The seeker tries to touch others without being caught.</a:t>
            </a:r>
            <a:endParaRPr lang="en-US" sz="2000" b="1" dirty="0">
              <a:solidFill>
                <a:srgbClr val="0070C0"/>
              </a:solidFill>
            </a:endParaRPr>
          </a:p>
        </p:txBody>
      </p:sp>
      <p:sp>
        <p:nvSpPr>
          <p:cNvPr id="23" name="TextBox 22"/>
          <p:cNvSpPr txBox="1"/>
          <p:nvPr/>
        </p:nvSpPr>
        <p:spPr>
          <a:xfrm>
            <a:off x="486948" y="4530958"/>
            <a:ext cx="501545" cy="400110"/>
          </a:xfrm>
          <a:prstGeom prst="rect">
            <a:avLst/>
          </a:prstGeom>
          <a:noFill/>
        </p:spPr>
        <p:txBody>
          <a:bodyPr wrap="square" rtlCol="0">
            <a:spAutoFit/>
          </a:bodyPr>
          <a:lstStyle/>
          <a:p>
            <a:r>
              <a:rPr lang="en-US" sz="2000" b="1">
                <a:solidFill>
                  <a:srgbClr val="0070C0"/>
                </a:solidFill>
              </a:rPr>
              <a:t>3.</a:t>
            </a:r>
          </a:p>
        </p:txBody>
      </p:sp>
      <p:sp>
        <p:nvSpPr>
          <p:cNvPr id="24" name="TextBox 23"/>
          <p:cNvSpPr txBox="1"/>
          <p:nvPr/>
        </p:nvSpPr>
        <p:spPr>
          <a:xfrm>
            <a:off x="961780" y="4524481"/>
            <a:ext cx="5033774" cy="1015663"/>
          </a:xfrm>
          <a:prstGeom prst="rect">
            <a:avLst/>
          </a:prstGeom>
          <a:noFill/>
        </p:spPr>
        <p:txBody>
          <a:bodyPr wrap="square" rtlCol="0">
            <a:spAutoFit/>
          </a:bodyPr>
          <a:lstStyle/>
          <a:p>
            <a:r>
              <a:rPr lang="en-US" sz="2000"/>
              <a:t>When the seeker catches a player, he / she tries to guess who it is by touching that player’s face and hair.</a:t>
            </a:r>
            <a:endParaRPr lang="en-US" sz="2000" b="1" dirty="0">
              <a:solidFill>
                <a:srgbClr val="0070C0"/>
              </a:solidFill>
            </a:endParaRPr>
          </a:p>
        </p:txBody>
      </p:sp>
      <p:sp>
        <p:nvSpPr>
          <p:cNvPr id="25" name="TextBox 24"/>
          <p:cNvSpPr txBox="1"/>
          <p:nvPr/>
        </p:nvSpPr>
        <p:spPr>
          <a:xfrm>
            <a:off x="513661" y="5595260"/>
            <a:ext cx="501545" cy="400110"/>
          </a:xfrm>
          <a:prstGeom prst="rect">
            <a:avLst/>
          </a:prstGeom>
          <a:noFill/>
        </p:spPr>
        <p:txBody>
          <a:bodyPr wrap="square" rtlCol="0">
            <a:spAutoFit/>
          </a:bodyPr>
          <a:lstStyle/>
          <a:p>
            <a:r>
              <a:rPr lang="en-US" sz="2000" b="1">
                <a:solidFill>
                  <a:srgbClr val="0070C0"/>
                </a:solidFill>
              </a:rPr>
              <a:t>4.</a:t>
            </a:r>
          </a:p>
        </p:txBody>
      </p:sp>
      <p:sp>
        <p:nvSpPr>
          <p:cNvPr id="26" name="TextBox 25"/>
          <p:cNvSpPr txBox="1"/>
          <p:nvPr/>
        </p:nvSpPr>
        <p:spPr>
          <a:xfrm>
            <a:off x="988493" y="5588783"/>
            <a:ext cx="3947189" cy="1015663"/>
          </a:xfrm>
          <a:prstGeom prst="rect">
            <a:avLst/>
          </a:prstGeom>
          <a:noFill/>
        </p:spPr>
        <p:txBody>
          <a:bodyPr wrap="square" rtlCol="0">
            <a:spAutoFit/>
          </a:bodyPr>
          <a:lstStyle/>
          <a:p>
            <a:r>
              <a:rPr lang="en-US" sz="2000"/>
              <a:t>When the seeker guesses that player’s name, he / she becomes the new seeker.</a:t>
            </a:r>
            <a:endParaRPr lang="en-US" sz="2000" b="1" dirty="0">
              <a:solidFill>
                <a:srgbClr val="0070C0"/>
              </a:solidFill>
            </a:endParaRPr>
          </a:p>
        </p:txBody>
      </p:sp>
    </p:spTree>
    <p:extLst>
      <p:ext uri="{BB962C8B-B14F-4D97-AF65-F5344CB8AC3E}">
        <p14:creationId xmlns:p14="http://schemas.microsoft.com/office/powerpoint/2010/main" val="2241391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9182" y="48228"/>
            <a:ext cx="961782" cy="777611"/>
          </a:xfrm>
          <a:prstGeom prst="rect">
            <a:avLst/>
          </a:prstGeom>
          <a:effectLst>
            <a:glow rad="50800">
              <a:schemeClr val="bg1"/>
            </a:glow>
          </a:effectLst>
        </p:spPr>
      </p:pic>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364" y="108788"/>
            <a:ext cx="3916622" cy="656492"/>
          </a:xfrm>
          <a:prstGeom prst="rect">
            <a:avLst/>
          </a:prstGeom>
          <a:effectLst>
            <a:glow rad="50800">
              <a:schemeClr val="bg1"/>
            </a:glow>
          </a:effectLst>
        </p:spPr>
      </p:pic>
      <p:grpSp>
        <p:nvGrpSpPr>
          <p:cNvPr id="4" name="Group 3"/>
          <p:cNvGrpSpPr/>
          <p:nvPr/>
        </p:nvGrpSpPr>
        <p:grpSpPr>
          <a:xfrm>
            <a:off x="286924" y="842993"/>
            <a:ext cx="8545349" cy="471287"/>
            <a:chOff x="515524" y="1992179"/>
            <a:chExt cx="8545349" cy="471287"/>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10" name="TextBox 9"/>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
        <p:nvSpPr>
          <p:cNvPr id="14" name="TextBox 13"/>
          <p:cNvSpPr txBox="1"/>
          <p:nvPr/>
        </p:nvSpPr>
        <p:spPr>
          <a:xfrm>
            <a:off x="516087" y="1565686"/>
            <a:ext cx="6061357" cy="1200329"/>
          </a:xfrm>
          <a:prstGeom prst="rect">
            <a:avLst/>
          </a:prstGeom>
          <a:noFill/>
        </p:spPr>
        <p:txBody>
          <a:bodyPr wrap="square" rtlCol="0">
            <a:spAutoFit/>
          </a:bodyPr>
          <a:lstStyle/>
          <a:p>
            <a:pPr marL="285750" indent="-285750">
              <a:buFontTx/>
              <a:buChar char="-"/>
            </a:pPr>
            <a:r>
              <a:rPr lang="en-US" sz="2400" dirty="0"/>
              <a:t>Tug of war (rope pulling)</a:t>
            </a:r>
          </a:p>
          <a:p>
            <a:pPr marL="285750" indent="-285750">
              <a:buFontTx/>
              <a:buChar char="-"/>
            </a:pPr>
            <a:r>
              <a:rPr lang="en-US" sz="2400" dirty="0"/>
              <a:t>Skipping</a:t>
            </a:r>
          </a:p>
          <a:p>
            <a:pPr marL="285750" indent="-285750">
              <a:buFontTx/>
              <a:buChar char="-"/>
            </a:pPr>
            <a:r>
              <a:rPr lang="en-US" sz="2400" dirty="0"/>
              <a:t>Wrestling</a:t>
            </a:r>
          </a:p>
        </p:txBody>
      </p:sp>
      <p:sp>
        <p:nvSpPr>
          <p:cNvPr id="2" name="TextBox 1"/>
          <p:cNvSpPr txBox="1"/>
          <p:nvPr/>
        </p:nvSpPr>
        <p:spPr>
          <a:xfrm>
            <a:off x="810182" y="3027043"/>
            <a:ext cx="1019707" cy="52322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t>Cues:</a:t>
            </a:r>
          </a:p>
        </p:txBody>
      </p:sp>
      <p:sp>
        <p:nvSpPr>
          <p:cNvPr id="27" name="TextBox 26"/>
          <p:cNvSpPr txBox="1"/>
          <p:nvPr/>
        </p:nvSpPr>
        <p:spPr>
          <a:xfrm>
            <a:off x="516086" y="3585976"/>
            <a:ext cx="6061357" cy="1569660"/>
          </a:xfrm>
          <a:prstGeom prst="rect">
            <a:avLst/>
          </a:prstGeom>
          <a:noFill/>
        </p:spPr>
        <p:txBody>
          <a:bodyPr wrap="square" rtlCol="0">
            <a:spAutoFit/>
          </a:bodyPr>
          <a:lstStyle/>
          <a:p>
            <a:pPr marL="285750" indent="-285750">
              <a:buFontTx/>
              <a:buChar char="-"/>
            </a:pPr>
            <a:r>
              <a:rPr lang="en-US" sz="2400"/>
              <a:t>Name of the game:</a:t>
            </a:r>
          </a:p>
          <a:p>
            <a:pPr marL="285750" indent="-285750">
              <a:buFontTx/>
              <a:buChar char="-"/>
            </a:pPr>
            <a:r>
              <a:rPr lang="en-US" sz="2400"/>
              <a:t>Number of players:</a:t>
            </a:r>
          </a:p>
          <a:p>
            <a:pPr marL="285750" indent="-285750">
              <a:buFontTx/>
              <a:buChar char="-"/>
            </a:pPr>
            <a:r>
              <a:rPr lang="en-US" sz="2400"/>
              <a:t>Equipment:</a:t>
            </a:r>
          </a:p>
          <a:p>
            <a:pPr marL="285750" indent="-285750">
              <a:buFontTx/>
              <a:buChar char="-"/>
            </a:pPr>
            <a:r>
              <a:rPr lang="en-US" sz="2400"/>
              <a:t>How to play:</a:t>
            </a:r>
          </a:p>
        </p:txBody>
      </p:sp>
      <p:pic>
        <p:nvPicPr>
          <p:cNvPr id="512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44035" y="2217680"/>
            <a:ext cx="4876800" cy="4073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11691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54639" y="1170793"/>
            <a:ext cx="3480179" cy="326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178643" y="1561324"/>
            <a:ext cx="5086203" cy="4401205"/>
          </a:xfrm>
          <a:prstGeom prst="rect">
            <a:avLst/>
          </a:prstGeom>
        </p:spPr>
        <p:txBody>
          <a:bodyPr wrap="square">
            <a:spAutoFit/>
          </a:bodyPr>
          <a:lstStyle/>
          <a:p>
            <a:r>
              <a:rPr lang="en-GB" sz="2000" dirty="0" smtClean="0">
                <a:latin typeface="Times New Roman" pitchFamily="18" charset="0"/>
                <a:cs typeface="Times New Roman" pitchFamily="18" charset="0"/>
              </a:rPr>
              <a:t>-Name </a:t>
            </a:r>
            <a:r>
              <a:rPr lang="en-GB" sz="2000" dirty="0">
                <a:latin typeface="Times New Roman" pitchFamily="18" charset="0"/>
                <a:cs typeface="Times New Roman" pitchFamily="18" charset="0"/>
              </a:rPr>
              <a:t>of the game: </a:t>
            </a:r>
            <a:r>
              <a:rPr lang="en-GB" sz="2000" b="1" dirty="0">
                <a:latin typeface="Times New Roman" pitchFamily="18" charset="0"/>
                <a:cs typeface="Times New Roman" pitchFamily="18" charset="0"/>
              </a:rPr>
              <a:t>Tug of </a:t>
            </a:r>
            <a:r>
              <a:rPr lang="en-GB" sz="2000" b="1" dirty="0" smtClean="0">
                <a:latin typeface="Times New Roman" pitchFamily="18" charset="0"/>
                <a:cs typeface="Times New Roman" pitchFamily="18" charset="0"/>
              </a:rPr>
              <a:t>war</a:t>
            </a:r>
            <a:endParaRPr lang="en-GB" sz="2000" b="1" dirty="0">
              <a:latin typeface="Times New Roman" pitchFamily="18" charset="0"/>
              <a:cs typeface="Times New Roman" pitchFamily="18" charset="0"/>
            </a:endParaRPr>
          </a:p>
          <a:p>
            <a:r>
              <a:rPr lang="en-GB" sz="2000" dirty="0" smtClean="0">
                <a:latin typeface="Times New Roman" pitchFamily="18" charset="0"/>
                <a:cs typeface="Times New Roman" pitchFamily="18" charset="0"/>
              </a:rPr>
              <a:t>-Number </a:t>
            </a:r>
            <a:r>
              <a:rPr lang="en-GB" sz="2000" dirty="0">
                <a:latin typeface="Times New Roman" pitchFamily="18" charset="0"/>
                <a:cs typeface="Times New Roman" pitchFamily="18" charset="0"/>
              </a:rPr>
              <a:t>of players: At least 4 people </a:t>
            </a:r>
            <a:r>
              <a:rPr lang="en-GB" sz="2000" dirty="0" smtClean="0">
                <a:latin typeface="Times New Roman" pitchFamily="18" charset="0"/>
                <a:cs typeface="Times New Roman" pitchFamily="18" charset="0"/>
              </a:rPr>
              <a:t> (</a:t>
            </a:r>
            <a:r>
              <a:rPr lang="en-GB" sz="2000" dirty="0">
                <a:latin typeface="Times New Roman" pitchFamily="18" charset="0"/>
                <a:cs typeface="Times New Roman" pitchFamily="18" charset="0"/>
              </a:rPr>
              <a:t>2 people for each team</a:t>
            </a:r>
            <a:r>
              <a:rPr lang="en-GB" sz="2000" dirty="0" smtClean="0">
                <a:latin typeface="Times New Roman" pitchFamily="18" charset="0"/>
                <a:cs typeface="Times New Roman" pitchFamily="18" charset="0"/>
              </a:rPr>
              <a:t>)</a:t>
            </a:r>
            <a:endParaRPr lang="en-GB" sz="2000" dirty="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 Equipment</a:t>
            </a:r>
            <a:r>
              <a:rPr lang="en-GB" sz="2000" dirty="0">
                <a:latin typeface="Times New Roman" pitchFamily="18" charset="0"/>
                <a:cs typeface="Times New Roman" pitchFamily="18" charset="0"/>
              </a:rPr>
              <a:t>: A long </a:t>
            </a:r>
            <a:r>
              <a:rPr lang="en-GB" sz="2000" dirty="0" smtClean="0">
                <a:latin typeface="Times New Roman" pitchFamily="18" charset="0"/>
                <a:cs typeface="Times New Roman" pitchFamily="18" charset="0"/>
              </a:rPr>
              <a:t>rope</a:t>
            </a:r>
            <a:endParaRPr lang="en-GB" sz="2000" dirty="0">
              <a:latin typeface="Times New Roman" pitchFamily="18" charset="0"/>
              <a:cs typeface="Times New Roman" pitchFamily="18" charset="0"/>
            </a:endParaRPr>
          </a:p>
          <a:p>
            <a:pPr algn="just"/>
            <a:r>
              <a:rPr lang="en-GB" sz="2000" dirty="0" smtClean="0">
                <a:latin typeface="Times New Roman" pitchFamily="18" charset="0"/>
                <a:cs typeface="Times New Roman" pitchFamily="18" charset="0"/>
              </a:rPr>
              <a:t>- How </a:t>
            </a:r>
            <a:r>
              <a:rPr lang="en-GB" sz="2000" dirty="0">
                <a:latin typeface="Times New Roman" pitchFamily="18" charset="0"/>
                <a:cs typeface="Times New Roman" pitchFamily="18" charset="0"/>
              </a:rPr>
              <a:t>to play</a:t>
            </a:r>
            <a:r>
              <a:rPr lang="en-GB" sz="2000" dirty="0" smtClean="0">
                <a:latin typeface="Times New Roman" pitchFamily="18" charset="0"/>
                <a:cs typeface="Times New Roman" pitchFamily="18" charset="0"/>
              </a:rPr>
              <a:t>: Two </a:t>
            </a:r>
            <a:r>
              <a:rPr lang="en-GB" sz="2000" dirty="0">
                <a:latin typeface="Times New Roman" pitchFamily="18" charset="0"/>
                <a:cs typeface="Times New Roman" pitchFamily="18" charset="0"/>
              </a:rPr>
              <a:t>teams will compete against each other.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of the rope should align with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marked on the ground. As soon as the referee blows the whistle, each team can start pulling the rope into their territory. Each team pulls the rope along with the members of opposition team to their side. As soon as the second mark on the rope from the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red mark crosses over to </a:t>
            </a:r>
            <a:r>
              <a:rPr lang="en-GB" sz="2000" dirty="0" err="1">
                <a:latin typeface="Times New Roman" pitchFamily="18" charset="0"/>
                <a:cs typeface="Times New Roman" pitchFamily="18" charset="0"/>
              </a:rPr>
              <a:t>center</a:t>
            </a:r>
            <a:r>
              <a:rPr lang="en-GB" sz="2000" dirty="0">
                <a:latin typeface="Times New Roman" pitchFamily="18" charset="0"/>
                <a:cs typeface="Times New Roman" pitchFamily="18" charset="0"/>
              </a:rPr>
              <a:t> line, the team to pull the rope to their area wins the game.</a:t>
            </a:r>
            <a:endParaRPr lang="en-US" sz="2000" dirty="0">
              <a:latin typeface="Times New Roman" pitchFamily="18" charset="0"/>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9182" y="48228"/>
            <a:ext cx="961782" cy="777611"/>
          </a:xfrm>
          <a:prstGeom prst="rect">
            <a:avLst/>
          </a:prstGeom>
          <a:effectLst>
            <a:glow rad="50800">
              <a:schemeClr val="bg1"/>
            </a:glo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9364" y="108788"/>
            <a:ext cx="3916622" cy="656492"/>
          </a:xfrm>
          <a:prstGeom prst="rect">
            <a:avLst/>
          </a:prstGeom>
          <a:effectLst>
            <a:glow rad="50800">
              <a:schemeClr val="bg1"/>
            </a:glow>
          </a:effectLst>
        </p:spPr>
      </p:pic>
      <p:grpSp>
        <p:nvGrpSpPr>
          <p:cNvPr id="6" name="Group 5"/>
          <p:cNvGrpSpPr/>
          <p:nvPr/>
        </p:nvGrpSpPr>
        <p:grpSpPr>
          <a:xfrm>
            <a:off x="286924" y="842993"/>
            <a:ext cx="8545349" cy="471287"/>
            <a:chOff x="515524" y="1992179"/>
            <a:chExt cx="8545349" cy="471287"/>
          </a:xfrm>
        </p:grpSpPr>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524" y="2009231"/>
              <a:ext cx="458328"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8" name="TextBox 7"/>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Choose one of the following games and write about it.</a:t>
              </a:r>
            </a:p>
          </p:txBody>
        </p:sp>
      </p:grpSp>
    </p:spTree>
    <p:extLst>
      <p:ext uri="{BB962C8B-B14F-4D97-AF65-F5344CB8AC3E}">
        <p14:creationId xmlns:p14="http://schemas.microsoft.com/office/powerpoint/2010/main" val="19010851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376012" cy="6883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301472" y="529089"/>
            <a:ext cx="8530801" cy="471287"/>
            <a:chOff x="530072" y="1992179"/>
            <a:chExt cx="8530801" cy="471287"/>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072" y="2009231"/>
              <a:ext cx="429231" cy="45423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7" name="TextBox 6"/>
            <p:cNvSpPr txBox="1"/>
            <p:nvPr/>
          </p:nvSpPr>
          <p:spPr>
            <a:xfrm>
              <a:off x="932660" y="1992179"/>
              <a:ext cx="8128213" cy="461665"/>
            </a:xfrm>
            <a:prstGeom prst="rect">
              <a:avLst/>
            </a:prstGeom>
            <a:noFill/>
          </p:spPr>
          <p:txBody>
            <a:bodyPr wrap="square" rtlCol="0">
              <a:spAutoFit/>
            </a:bodyPr>
            <a:lstStyle/>
            <a:p>
              <a:pPr algn="just"/>
              <a:r>
                <a:rPr lang="en-US" sz="2400" b="1" dirty="0">
                  <a:latin typeface="Arial" panose="020B0604020202020204" pitchFamily="34" charset="0"/>
                  <a:cs typeface="Arial" panose="020B0604020202020204" pitchFamily="34" charset="0"/>
                </a:rPr>
                <a:t>Work in groups. Take turns to give presentation.</a:t>
              </a:r>
            </a:p>
          </p:txBody>
        </p:sp>
      </p:grpSp>
      <p:sp>
        <p:nvSpPr>
          <p:cNvPr id="8" name="Rectangle 7"/>
          <p:cNvSpPr/>
          <p:nvPr/>
        </p:nvSpPr>
        <p:spPr>
          <a:xfrm>
            <a:off x="704060" y="1200838"/>
            <a:ext cx="6994478" cy="3477875"/>
          </a:xfrm>
          <a:prstGeom prst="rect">
            <a:avLst/>
          </a:prstGeom>
        </p:spPr>
        <p:txBody>
          <a:bodyPr wrap="square">
            <a:spAutoFit/>
          </a:bodyPr>
          <a:lstStyle/>
          <a:p>
            <a:r>
              <a:rPr lang="en-GB" sz="2000" i="1" dirty="0">
                <a:latin typeface="Times New Roman" pitchFamily="18" charset="0"/>
                <a:cs typeface="Times New Roman" pitchFamily="18" charset="0"/>
              </a:rPr>
              <a:t>Hello everyone, today I will tell you about a popular traditional game in Viet Nam. The name of the game is tug of war. To play this game, we need at least 4 people and a strong long rope. When playing the game, we must follow the following rule. As soon as the referee blows the whistle, the game starts. Two teams will compete against each other. Each team can start pulling the rope into their territory.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of the rope should align with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marked on the ground. Each team pulls the rope along with the members of opposition team to their side. As soon as the second mark on the rope from the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red mark crosses over to </a:t>
            </a:r>
            <a:r>
              <a:rPr lang="en-GB" sz="2000" i="1" dirty="0" err="1">
                <a:latin typeface="Times New Roman" pitchFamily="18" charset="0"/>
                <a:cs typeface="Times New Roman" pitchFamily="18" charset="0"/>
              </a:rPr>
              <a:t>center</a:t>
            </a:r>
            <a:r>
              <a:rPr lang="en-GB" sz="2000" i="1" dirty="0">
                <a:latin typeface="Times New Roman" pitchFamily="18" charset="0"/>
                <a:cs typeface="Times New Roman" pitchFamily="18" charset="0"/>
              </a:rPr>
              <a:t> line, the team to pull the rope to their area wins the game.</a:t>
            </a:r>
            <a:endParaRPr lang="en-US" sz="2000" i="1" dirty="0">
              <a:latin typeface="Times New Roman" pitchFamily="18" charset="0"/>
              <a:cs typeface="Times New Roman" pitchFamily="18" charset="0"/>
            </a:endParaRPr>
          </a:p>
        </p:txBody>
      </p:sp>
    </p:spTree>
    <p:extLst>
      <p:ext uri="{BB962C8B-B14F-4D97-AF65-F5344CB8AC3E}">
        <p14:creationId xmlns:p14="http://schemas.microsoft.com/office/powerpoint/2010/main" val="24895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descr="img006">
            <a:hlinkClick r:id="" action="ppaction://noaction"/>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458" y="3730173"/>
            <a:ext cx="3069770" cy="2278742"/>
          </a:xfrm>
          <a:prstGeom prst="rect">
            <a:avLst/>
          </a:prstGeom>
          <a:noFill/>
          <a:ln w="9525">
            <a:solidFill>
              <a:srgbClr val="FF00FF"/>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4"/>
          <p:cNvSpPr>
            <a:spLocks noChangeArrowheads="1"/>
          </p:cNvSpPr>
          <p:nvPr/>
        </p:nvSpPr>
        <p:spPr bwMode="auto">
          <a:xfrm>
            <a:off x="1779702" y="409919"/>
            <a:ext cx="5011282" cy="101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spAutoFit/>
          </a:bodyPr>
          <a:lstStyle/>
          <a:p>
            <a:pPr algn="ctr"/>
            <a:r>
              <a:rPr lang="en-US" sz="6000" b="1" dirty="0">
                <a:solidFill>
                  <a:srgbClr val="7030A0"/>
                </a:solidFill>
                <a:latin typeface=".VnBahamasBH" pitchFamily="34" charset="0"/>
                <a:cs typeface="Times New Roman" pitchFamily="18" charset="0"/>
              </a:rPr>
              <a:t>* Homework</a:t>
            </a:r>
          </a:p>
        </p:txBody>
      </p:sp>
      <p:sp>
        <p:nvSpPr>
          <p:cNvPr id="5" name="Rectangle 23"/>
          <p:cNvSpPr>
            <a:spLocks noChangeArrowheads="1"/>
          </p:cNvSpPr>
          <p:nvPr/>
        </p:nvSpPr>
        <p:spPr bwMode="auto">
          <a:xfrm>
            <a:off x="1219193" y="1617663"/>
            <a:ext cx="7692795" cy="1754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7" tIns="45714" rIns="91427" bIns="45714">
            <a:spAutoFit/>
          </a:bodyPr>
          <a:lstStyle/>
          <a:p>
            <a:r>
              <a:rPr lang="nl-NL" sz="3600" b="1" dirty="0" smtClean="0">
                <a:solidFill>
                  <a:srgbClr val="002060"/>
                </a:solidFill>
                <a:latin typeface="Times New Roman" pitchFamily="18" charset="0"/>
                <a:cs typeface="Times New Roman" pitchFamily="18" charset="0"/>
              </a:rPr>
              <a:t>-</a:t>
            </a:r>
            <a:r>
              <a:rPr lang="en-US" sz="3600" b="1" dirty="0">
                <a:solidFill>
                  <a:srgbClr val="002060"/>
                </a:solidFill>
              </a:rPr>
              <a:t> Complete the </a:t>
            </a:r>
            <a:r>
              <a:rPr lang="en-US" sz="3600" b="1" dirty="0" smtClean="0">
                <a:solidFill>
                  <a:srgbClr val="002060"/>
                </a:solidFill>
              </a:rPr>
              <a:t>project.</a:t>
            </a:r>
            <a:endParaRPr lang="en-US" sz="3600" b="1" dirty="0">
              <a:solidFill>
                <a:srgbClr val="002060"/>
              </a:solidFill>
            </a:endParaRPr>
          </a:p>
          <a:p>
            <a:r>
              <a:rPr lang="en-US" sz="3600" b="1" dirty="0">
                <a:solidFill>
                  <a:srgbClr val="002060"/>
                </a:solidFill>
              </a:rPr>
              <a:t>- Prepare for the next lesson: Unit 9 –Lesson </a:t>
            </a:r>
            <a:r>
              <a:rPr lang="en-US" sz="3600" b="1" dirty="0" smtClean="0">
                <a:solidFill>
                  <a:srgbClr val="002060"/>
                </a:solidFill>
              </a:rPr>
              <a:t>1 (</a:t>
            </a:r>
            <a:r>
              <a:rPr lang="en-US" sz="3600" b="1" smtClean="0">
                <a:solidFill>
                  <a:srgbClr val="002060"/>
                </a:solidFill>
              </a:rPr>
              <a:t>Getting started.</a:t>
            </a:r>
            <a:r>
              <a:rPr lang="nl-NL" sz="3600" b="1" smtClean="0">
                <a:solidFill>
                  <a:srgbClr val="002060"/>
                </a:solidFill>
                <a:latin typeface="Times New Roman" pitchFamily="18" charset="0"/>
                <a:cs typeface="Times New Roman" pitchFamily="18" charset="0"/>
              </a:rPr>
              <a:t>)</a:t>
            </a:r>
            <a:endParaRPr lang="vi-VN" sz="36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122120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30" y="0"/>
            <a:ext cx="9758149"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descr="Kết quả hình ảnh cho The En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4676" y="1265790"/>
            <a:ext cx="3168002" cy="21183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8" descr="Kết quả hình ảnh cho Chữ Thank you động"/>
          <p:cNvPicPr>
            <a:picLocks noChangeAspect="1" noChangeArrowheads="1" noCrop="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61996" y="2587422"/>
            <a:ext cx="5867605" cy="3407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433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noChangeArrowheads="1"/>
          </p:cNvPicPr>
          <p:nvPr>
            <p:ph idx="1"/>
          </p:nvPr>
        </p:nvPicPr>
        <p:blipFill>
          <a:blip r:embed="rId2">
            <a:extLst>
              <a:ext uri="{BEBA8EAE-BF5A-486C-A8C5-ECC9F3942E4B}">
                <a14:imgProps xmlns:a14="http://schemas.microsoft.com/office/drawing/2010/main">
                  <a14:imgLayer r:embed="rId3">
                    <a14:imgEffect>
                      <a14:sharpenSoften amount="17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109182" y="-112913"/>
            <a:ext cx="9253182" cy="7062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921224" y="364757"/>
            <a:ext cx="6864823" cy="769441"/>
          </a:xfrm>
          <a:prstGeom prst="rect">
            <a:avLst/>
          </a:prstGeom>
          <a:noFill/>
        </p:spPr>
        <p:style>
          <a:lnRef idx="3">
            <a:schemeClr val="lt1"/>
          </a:lnRef>
          <a:fillRef idx="1">
            <a:schemeClr val="accent4"/>
          </a:fillRef>
          <a:effectRef idx="1">
            <a:schemeClr val="accent4"/>
          </a:effectRef>
          <a:fontRef idx="minor">
            <a:schemeClr val="lt1"/>
          </a:fontRef>
        </p:style>
        <p:txBody>
          <a:bodyPr wrap="square" rtlCol="0">
            <a:spAutoFit/>
          </a:bodyPr>
          <a:lstStyle/>
          <a:p>
            <a:r>
              <a:rPr lang="en-GB" sz="4400" b="1" dirty="0" smtClean="0">
                <a:solidFill>
                  <a:srgbClr val="FFFF00"/>
                </a:solidFill>
              </a:rPr>
              <a:t>UNIT 8: SPORTS AND GAMES</a:t>
            </a:r>
            <a:endParaRPr lang="en-US" sz="4400" b="1" dirty="0">
              <a:solidFill>
                <a:srgbClr val="FFFF00"/>
              </a:solidFill>
            </a:endParaRPr>
          </a:p>
        </p:txBody>
      </p:sp>
      <p:sp>
        <p:nvSpPr>
          <p:cNvPr id="6" name="TextBox 5"/>
          <p:cNvSpPr txBox="1"/>
          <p:nvPr/>
        </p:nvSpPr>
        <p:spPr>
          <a:xfrm>
            <a:off x="921224" y="1406185"/>
            <a:ext cx="7294728" cy="584775"/>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3200" b="1" smtClean="0">
                <a:solidFill>
                  <a:srgbClr val="FFFF00"/>
                </a:solidFill>
              </a:rPr>
              <a:t>LESSON </a:t>
            </a:r>
            <a:r>
              <a:rPr lang="en-GB" sz="3200" b="1" smtClean="0">
                <a:solidFill>
                  <a:srgbClr val="FFFF00"/>
                </a:solidFill>
              </a:rPr>
              <a:t>7 </a:t>
            </a:r>
            <a:r>
              <a:rPr lang="en-GB" sz="3200" b="1" dirty="0" smtClean="0">
                <a:solidFill>
                  <a:srgbClr val="FFFF00"/>
                </a:solidFill>
              </a:rPr>
              <a:t>: LOOKING BACK + PROJECT</a:t>
            </a:r>
            <a:endParaRPr lang="en-US" sz="3200" b="1" dirty="0">
              <a:solidFill>
                <a:srgbClr val="FFFF00"/>
              </a:solidFill>
            </a:endParaRPr>
          </a:p>
        </p:txBody>
      </p:sp>
      <p:sp>
        <p:nvSpPr>
          <p:cNvPr id="10" name="Rectangle 9"/>
          <p:cNvSpPr/>
          <p:nvPr/>
        </p:nvSpPr>
        <p:spPr>
          <a:xfrm>
            <a:off x="3427342" y="2384525"/>
            <a:ext cx="2345066" cy="584775"/>
          </a:xfrm>
          <a:prstGeom prst="rect">
            <a:avLst/>
          </a:prstGeom>
        </p:spPr>
        <p:txBody>
          <a:bodyPr wrap="none">
            <a:spAutoFit/>
          </a:bodyPr>
          <a:lstStyle/>
          <a:p>
            <a:pPr algn="ctr"/>
            <a:r>
              <a:rPr lang="en-US" sz="2800" b="1" dirty="0">
                <a:solidFill>
                  <a:srgbClr val="FFFF00"/>
                </a:solidFill>
              </a:rPr>
              <a:t>* </a:t>
            </a:r>
            <a:r>
              <a:rPr lang="en-US" sz="3200" b="1" dirty="0" smtClean="0">
                <a:solidFill>
                  <a:srgbClr val="FFFF00"/>
                </a:solidFill>
              </a:rPr>
              <a:t>Vocabulary</a:t>
            </a:r>
            <a:endParaRPr lang="en-US" sz="3200" b="1" dirty="0">
              <a:solidFill>
                <a:srgbClr val="FFFF00"/>
              </a:solidFill>
            </a:endParaRPr>
          </a:p>
        </p:txBody>
      </p:sp>
      <p:sp>
        <p:nvSpPr>
          <p:cNvPr id="11" name="Rectangle 10"/>
          <p:cNvSpPr/>
          <p:nvPr/>
        </p:nvSpPr>
        <p:spPr>
          <a:xfrm>
            <a:off x="3470654" y="3339868"/>
            <a:ext cx="2097626" cy="584775"/>
          </a:xfrm>
          <a:prstGeom prst="rect">
            <a:avLst/>
          </a:prstGeom>
        </p:spPr>
        <p:txBody>
          <a:bodyPr wrap="none">
            <a:spAutoFit/>
          </a:bodyPr>
          <a:lstStyle/>
          <a:p>
            <a:r>
              <a:rPr lang="en-US" sz="3200" b="1" dirty="0" smtClean="0">
                <a:solidFill>
                  <a:srgbClr val="FFFF00"/>
                </a:solidFill>
              </a:rPr>
              <a:t>* Grammar</a:t>
            </a:r>
            <a:endParaRPr lang="en-US" sz="3200" b="1" dirty="0">
              <a:solidFill>
                <a:srgbClr val="FFFF00"/>
              </a:solidFill>
            </a:endParaRPr>
          </a:p>
        </p:txBody>
      </p:sp>
      <p:sp>
        <p:nvSpPr>
          <p:cNvPr id="12" name="Rectangle 11"/>
          <p:cNvSpPr/>
          <p:nvPr/>
        </p:nvSpPr>
        <p:spPr>
          <a:xfrm>
            <a:off x="3509593" y="4226973"/>
            <a:ext cx="1688091" cy="584775"/>
          </a:xfrm>
          <a:prstGeom prst="rect">
            <a:avLst/>
          </a:prstGeom>
        </p:spPr>
        <p:txBody>
          <a:bodyPr wrap="none">
            <a:spAutoFit/>
          </a:bodyPr>
          <a:lstStyle/>
          <a:p>
            <a:pPr algn="ctr"/>
            <a:r>
              <a:rPr lang="en-GB" sz="3200" b="1" dirty="0" smtClean="0">
                <a:solidFill>
                  <a:srgbClr val="FFFF00"/>
                </a:solidFill>
              </a:rPr>
              <a:t>* Project</a:t>
            </a:r>
            <a:endParaRPr lang="en-US" sz="3200" b="1" dirty="0">
              <a:solidFill>
                <a:srgbClr val="FFFF00"/>
              </a:solidFill>
            </a:endParaRPr>
          </a:p>
        </p:txBody>
      </p:sp>
    </p:spTree>
    <p:extLst>
      <p:ext uri="{BB962C8B-B14F-4D97-AF65-F5344CB8AC3E}">
        <p14:creationId xmlns:p14="http://schemas.microsoft.com/office/powerpoint/2010/main" val="18414455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7962" y="365126"/>
            <a:ext cx="7886700" cy="1325563"/>
          </a:xfrm>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394" y="955364"/>
            <a:ext cx="627229" cy="600465"/>
          </a:xfrm>
          <a:prstGeom prst="rect">
            <a:avLst/>
          </a:prstGeom>
        </p:spPr>
        <p:style>
          <a:lnRef idx="2">
            <a:schemeClr val="accent1">
              <a:shade val="50000"/>
            </a:schemeClr>
          </a:lnRef>
          <a:fillRef idx="1">
            <a:schemeClr val="accent1"/>
          </a:fillRef>
          <a:effectRef idx="0">
            <a:schemeClr val="accent1"/>
          </a:effectRef>
          <a:fontRef idx="minor">
            <a:schemeClr val="lt1"/>
          </a:fontRef>
        </p:style>
      </p:pic>
      <p:sp>
        <p:nvSpPr>
          <p:cNvPr id="6" name="TextBox 5"/>
          <p:cNvSpPr txBox="1"/>
          <p:nvPr/>
        </p:nvSpPr>
        <p:spPr>
          <a:xfrm>
            <a:off x="1159361" y="1017069"/>
            <a:ext cx="7599715" cy="477054"/>
          </a:xfrm>
          <a:prstGeom prst="rect">
            <a:avLst/>
          </a:prstGeom>
          <a:noFill/>
        </p:spPr>
        <p:txBody>
          <a:bodyPr wrap="square" rtlCol="0">
            <a:spAutoFit/>
          </a:bodyPr>
          <a:lstStyle/>
          <a:p>
            <a:r>
              <a:rPr lang="en-US" sz="2500" b="1" dirty="0">
                <a:effectLst>
                  <a:glow rad="88900">
                    <a:schemeClr val="bg1"/>
                  </a:glow>
                </a:effectLst>
                <a:latin typeface="Arial" panose="020B0604020202020204" pitchFamily="34" charset="0"/>
                <a:cs typeface="Arial" panose="020B0604020202020204" pitchFamily="34" charset="0"/>
              </a:rPr>
              <a:t>Find one odd word / phrase in each question.</a:t>
            </a:r>
          </a:p>
        </p:txBody>
      </p:sp>
      <p:sp>
        <p:nvSpPr>
          <p:cNvPr id="7" name="TextBox 6"/>
          <p:cNvSpPr txBox="1"/>
          <p:nvPr/>
        </p:nvSpPr>
        <p:spPr>
          <a:xfrm>
            <a:off x="1123245" y="1624959"/>
            <a:ext cx="474830" cy="461665"/>
          </a:xfrm>
          <a:prstGeom prst="rect">
            <a:avLst/>
          </a:prstGeom>
          <a:noFill/>
        </p:spPr>
        <p:txBody>
          <a:bodyPr wrap="square" rtlCol="0">
            <a:spAutoFit/>
          </a:bodyPr>
          <a:lstStyle/>
          <a:p>
            <a:r>
              <a:rPr lang="en-US" sz="2400" b="1">
                <a:solidFill>
                  <a:srgbClr val="0070C0"/>
                </a:solidFill>
              </a:rPr>
              <a:t>1.</a:t>
            </a:r>
          </a:p>
        </p:txBody>
      </p:sp>
      <p:sp>
        <p:nvSpPr>
          <p:cNvPr id="8" name="TextBox 7"/>
          <p:cNvSpPr txBox="1"/>
          <p:nvPr/>
        </p:nvSpPr>
        <p:spPr>
          <a:xfrm>
            <a:off x="1123245" y="2549373"/>
            <a:ext cx="474830" cy="461665"/>
          </a:xfrm>
          <a:prstGeom prst="rect">
            <a:avLst/>
          </a:prstGeom>
          <a:noFill/>
        </p:spPr>
        <p:txBody>
          <a:bodyPr wrap="square" rtlCol="0">
            <a:spAutoFit/>
          </a:bodyPr>
          <a:lstStyle/>
          <a:p>
            <a:r>
              <a:rPr lang="en-US" sz="2400" b="1">
                <a:solidFill>
                  <a:srgbClr val="0070C0"/>
                </a:solidFill>
              </a:rPr>
              <a:t>2.</a:t>
            </a:r>
          </a:p>
        </p:txBody>
      </p:sp>
      <p:sp>
        <p:nvSpPr>
          <p:cNvPr id="9" name="TextBox 8"/>
          <p:cNvSpPr txBox="1"/>
          <p:nvPr/>
        </p:nvSpPr>
        <p:spPr>
          <a:xfrm>
            <a:off x="1123245" y="3454178"/>
            <a:ext cx="474830" cy="461665"/>
          </a:xfrm>
          <a:prstGeom prst="rect">
            <a:avLst/>
          </a:prstGeom>
          <a:noFill/>
        </p:spPr>
        <p:txBody>
          <a:bodyPr wrap="square" rtlCol="0">
            <a:spAutoFit/>
          </a:bodyPr>
          <a:lstStyle/>
          <a:p>
            <a:r>
              <a:rPr lang="en-US" sz="2400" b="1">
                <a:solidFill>
                  <a:srgbClr val="0070C0"/>
                </a:solidFill>
              </a:rPr>
              <a:t>3.</a:t>
            </a:r>
          </a:p>
        </p:txBody>
      </p:sp>
      <p:sp>
        <p:nvSpPr>
          <p:cNvPr id="10" name="TextBox 9"/>
          <p:cNvSpPr txBox="1"/>
          <p:nvPr/>
        </p:nvSpPr>
        <p:spPr>
          <a:xfrm>
            <a:off x="1123245" y="4383514"/>
            <a:ext cx="474830" cy="461665"/>
          </a:xfrm>
          <a:prstGeom prst="rect">
            <a:avLst/>
          </a:prstGeom>
          <a:noFill/>
        </p:spPr>
        <p:txBody>
          <a:bodyPr wrap="square" rtlCol="0">
            <a:spAutoFit/>
          </a:bodyPr>
          <a:lstStyle/>
          <a:p>
            <a:r>
              <a:rPr lang="en-US" sz="2400" b="1">
                <a:solidFill>
                  <a:srgbClr val="0070C0"/>
                </a:solidFill>
              </a:rPr>
              <a:t>4.</a:t>
            </a:r>
          </a:p>
        </p:txBody>
      </p:sp>
      <p:sp>
        <p:nvSpPr>
          <p:cNvPr id="11" name="TextBox 10"/>
          <p:cNvSpPr txBox="1"/>
          <p:nvPr/>
        </p:nvSpPr>
        <p:spPr>
          <a:xfrm>
            <a:off x="1123245" y="5288319"/>
            <a:ext cx="474830" cy="461665"/>
          </a:xfrm>
          <a:prstGeom prst="rect">
            <a:avLst/>
          </a:prstGeom>
          <a:noFill/>
        </p:spPr>
        <p:txBody>
          <a:bodyPr wrap="square" rtlCol="0">
            <a:spAutoFit/>
          </a:bodyPr>
          <a:lstStyle/>
          <a:p>
            <a:r>
              <a:rPr lang="en-US" sz="2400" b="1">
                <a:solidFill>
                  <a:srgbClr val="0070C0"/>
                </a:solidFill>
              </a:rPr>
              <a:t>5.</a:t>
            </a:r>
          </a:p>
        </p:txBody>
      </p:sp>
      <p:grpSp>
        <p:nvGrpSpPr>
          <p:cNvPr id="12" name="Group 11"/>
          <p:cNvGrpSpPr/>
          <p:nvPr/>
        </p:nvGrpSpPr>
        <p:grpSpPr>
          <a:xfrm>
            <a:off x="1644520" y="1615697"/>
            <a:ext cx="1869987" cy="470927"/>
            <a:chOff x="1490433" y="2168225"/>
            <a:chExt cx="1869987" cy="470927"/>
          </a:xfrm>
        </p:grpSpPr>
        <p:sp>
          <p:nvSpPr>
            <p:cNvPr id="13" name="TextBox 1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14" name="TextBox 13"/>
            <p:cNvSpPr txBox="1"/>
            <p:nvPr/>
          </p:nvSpPr>
          <p:spPr>
            <a:xfrm>
              <a:off x="1825712" y="2168225"/>
              <a:ext cx="1534708" cy="461665"/>
            </a:xfrm>
            <a:prstGeom prst="rect">
              <a:avLst/>
            </a:prstGeom>
            <a:noFill/>
          </p:spPr>
          <p:txBody>
            <a:bodyPr wrap="square" rtlCol="0">
              <a:spAutoFit/>
            </a:bodyPr>
            <a:lstStyle/>
            <a:p>
              <a:r>
                <a:rPr lang="en-US" sz="2400"/>
                <a:t>volleyball</a:t>
              </a:r>
              <a:endParaRPr lang="en-US" sz="2400" u="sng"/>
            </a:p>
          </p:txBody>
        </p:sp>
      </p:grpSp>
      <p:grpSp>
        <p:nvGrpSpPr>
          <p:cNvPr id="15" name="Group 14"/>
          <p:cNvGrpSpPr/>
          <p:nvPr/>
        </p:nvGrpSpPr>
        <p:grpSpPr>
          <a:xfrm>
            <a:off x="3986286" y="1620327"/>
            <a:ext cx="2006450" cy="470927"/>
            <a:chOff x="1490433" y="2168225"/>
            <a:chExt cx="2006450" cy="470927"/>
          </a:xfrm>
        </p:grpSpPr>
        <p:sp>
          <p:nvSpPr>
            <p:cNvPr id="16" name="TextBox 1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17" name="TextBox 16"/>
            <p:cNvSpPr txBox="1"/>
            <p:nvPr/>
          </p:nvSpPr>
          <p:spPr>
            <a:xfrm>
              <a:off x="1825712" y="2168225"/>
              <a:ext cx="1671171" cy="461665"/>
            </a:xfrm>
            <a:prstGeom prst="rect">
              <a:avLst/>
            </a:prstGeom>
            <a:noFill/>
          </p:spPr>
          <p:txBody>
            <a:bodyPr wrap="square" rtlCol="0">
              <a:spAutoFit/>
            </a:bodyPr>
            <a:lstStyle/>
            <a:p>
              <a:r>
                <a:rPr lang="en-US" sz="2400"/>
                <a:t>badminton</a:t>
              </a:r>
              <a:endParaRPr lang="en-US" sz="2400" u="sng"/>
            </a:p>
          </p:txBody>
        </p:sp>
      </p:grpSp>
      <p:grpSp>
        <p:nvGrpSpPr>
          <p:cNvPr id="18" name="Group 17"/>
          <p:cNvGrpSpPr/>
          <p:nvPr/>
        </p:nvGrpSpPr>
        <p:grpSpPr>
          <a:xfrm>
            <a:off x="6535873" y="1624959"/>
            <a:ext cx="1476894" cy="470927"/>
            <a:chOff x="1490433" y="2168225"/>
            <a:chExt cx="1476894" cy="470927"/>
          </a:xfrm>
        </p:grpSpPr>
        <p:sp>
          <p:nvSpPr>
            <p:cNvPr id="19" name="TextBox 18"/>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C.</a:t>
              </a:r>
            </a:p>
          </p:txBody>
        </p:sp>
        <p:sp>
          <p:nvSpPr>
            <p:cNvPr id="20" name="TextBox 19"/>
            <p:cNvSpPr txBox="1"/>
            <p:nvPr/>
          </p:nvSpPr>
          <p:spPr>
            <a:xfrm>
              <a:off x="1825712" y="2168225"/>
              <a:ext cx="1141615" cy="461665"/>
            </a:xfrm>
            <a:prstGeom prst="rect">
              <a:avLst/>
            </a:prstGeom>
            <a:noFill/>
          </p:spPr>
          <p:txBody>
            <a:bodyPr wrap="square" rtlCol="0">
              <a:spAutoFit/>
            </a:bodyPr>
            <a:lstStyle/>
            <a:p>
              <a:r>
                <a:rPr lang="en-US" sz="2400"/>
                <a:t>bicycle</a:t>
              </a:r>
              <a:endParaRPr lang="en-US" sz="2400" u="sng"/>
            </a:p>
          </p:txBody>
        </p:sp>
      </p:grpSp>
      <p:grpSp>
        <p:nvGrpSpPr>
          <p:cNvPr id="21" name="Group 20"/>
          <p:cNvGrpSpPr/>
          <p:nvPr/>
        </p:nvGrpSpPr>
        <p:grpSpPr>
          <a:xfrm>
            <a:off x="1644520" y="2532792"/>
            <a:ext cx="2028312" cy="470927"/>
            <a:chOff x="1490433" y="2168225"/>
            <a:chExt cx="2028312" cy="470927"/>
          </a:xfrm>
        </p:grpSpPr>
        <p:sp>
          <p:nvSpPr>
            <p:cNvPr id="22" name="TextBox 21"/>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23" name="TextBox 22"/>
            <p:cNvSpPr txBox="1"/>
            <p:nvPr/>
          </p:nvSpPr>
          <p:spPr>
            <a:xfrm>
              <a:off x="1825712" y="2168225"/>
              <a:ext cx="1693033" cy="461665"/>
            </a:xfrm>
            <a:prstGeom prst="rect">
              <a:avLst/>
            </a:prstGeom>
            <a:noFill/>
          </p:spPr>
          <p:txBody>
            <a:bodyPr wrap="square" rtlCol="0">
              <a:spAutoFit/>
            </a:bodyPr>
            <a:lstStyle/>
            <a:p>
              <a:r>
                <a:rPr lang="en-US" sz="2400"/>
                <a:t>playground</a:t>
              </a:r>
              <a:endParaRPr lang="en-US" sz="2400" u="sng"/>
            </a:p>
          </p:txBody>
        </p:sp>
      </p:grpSp>
      <p:grpSp>
        <p:nvGrpSpPr>
          <p:cNvPr id="24" name="Group 23"/>
          <p:cNvGrpSpPr/>
          <p:nvPr/>
        </p:nvGrpSpPr>
        <p:grpSpPr>
          <a:xfrm>
            <a:off x="3986286" y="2537422"/>
            <a:ext cx="1353246" cy="470927"/>
            <a:chOff x="1490433" y="2168225"/>
            <a:chExt cx="1353246" cy="470927"/>
          </a:xfrm>
        </p:grpSpPr>
        <p:sp>
          <p:nvSpPr>
            <p:cNvPr id="25" name="TextBox 2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26" name="TextBox 25"/>
            <p:cNvSpPr txBox="1"/>
            <p:nvPr/>
          </p:nvSpPr>
          <p:spPr>
            <a:xfrm>
              <a:off x="1825712" y="2168225"/>
              <a:ext cx="1017967" cy="461665"/>
            </a:xfrm>
            <a:prstGeom prst="rect">
              <a:avLst/>
            </a:prstGeom>
            <a:noFill/>
          </p:spPr>
          <p:txBody>
            <a:bodyPr wrap="square" rtlCol="0">
              <a:spAutoFit/>
            </a:bodyPr>
            <a:lstStyle/>
            <a:p>
              <a:r>
                <a:rPr lang="en-US" sz="2400"/>
                <a:t>ball</a:t>
              </a:r>
              <a:endParaRPr lang="en-US" sz="2400" u="sng"/>
            </a:p>
          </p:txBody>
        </p:sp>
      </p:grpSp>
      <p:grpSp>
        <p:nvGrpSpPr>
          <p:cNvPr id="27" name="Group 26"/>
          <p:cNvGrpSpPr/>
          <p:nvPr/>
        </p:nvGrpSpPr>
        <p:grpSpPr>
          <a:xfrm>
            <a:off x="6535873" y="2542054"/>
            <a:ext cx="1476894" cy="470927"/>
            <a:chOff x="1490433" y="2168225"/>
            <a:chExt cx="1476894" cy="470927"/>
          </a:xfrm>
        </p:grpSpPr>
        <p:sp>
          <p:nvSpPr>
            <p:cNvPr id="28" name="TextBox 27"/>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29" name="TextBox 28"/>
            <p:cNvSpPr txBox="1"/>
            <p:nvPr/>
          </p:nvSpPr>
          <p:spPr>
            <a:xfrm>
              <a:off x="1825712" y="2168225"/>
              <a:ext cx="1141615" cy="461665"/>
            </a:xfrm>
            <a:prstGeom prst="rect">
              <a:avLst/>
            </a:prstGeom>
            <a:noFill/>
          </p:spPr>
          <p:txBody>
            <a:bodyPr wrap="square" rtlCol="0">
              <a:spAutoFit/>
            </a:bodyPr>
            <a:lstStyle/>
            <a:p>
              <a:r>
                <a:rPr lang="en-US" sz="2400"/>
                <a:t>racket</a:t>
              </a:r>
              <a:endParaRPr lang="en-US" sz="2400" u="sng"/>
            </a:p>
          </p:txBody>
        </p:sp>
      </p:grpSp>
      <p:grpSp>
        <p:nvGrpSpPr>
          <p:cNvPr id="30" name="Group 29"/>
          <p:cNvGrpSpPr/>
          <p:nvPr/>
        </p:nvGrpSpPr>
        <p:grpSpPr>
          <a:xfrm>
            <a:off x="1644520" y="3452055"/>
            <a:ext cx="1567259" cy="470927"/>
            <a:chOff x="1490433" y="2168225"/>
            <a:chExt cx="1567259" cy="470927"/>
          </a:xfrm>
        </p:grpSpPr>
        <p:sp>
          <p:nvSpPr>
            <p:cNvPr id="31" name="TextBox 30"/>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32" name="TextBox 31"/>
            <p:cNvSpPr txBox="1"/>
            <p:nvPr/>
          </p:nvSpPr>
          <p:spPr>
            <a:xfrm>
              <a:off x="1825712" y="2168225"/>
              <a:ext cx="1231980" cy="461665"/>
            </a:xfrm>
            <a:prstGeom prst="rect">
              <a:avLst/>
            </a:prstGeom>
            <a:noFill/>
          </p:spPr>
          <p:txBody>
            <a:bodyPr wrap="square" rtlCol="0">
              <a:spAutoFit/>
            </a:bodyPr>
            <a:lstStyle/>
            <a:p>
              <a:r>
                <a:rPr lang="en-US" sz="2400"/>
                <a:t>running</a:t>
              </a:r>
              <a:endParaRPr lang="en-US" sz="2400" u="sng"/>
            </a:p>
          </p:txBody>
        </p:sp>
      </p:grpSp>
      <p:grpSp>
        <p:nvGrpSpPr>
          <p:cNvPr id="33" name="Group 32"/>
          <p:cNvGrpSpPr/>
          <p:nvPr/>
        </p:nvGrpSpPr>
        <p:grpSpPr>
          <a:xfrm>
            <a:off x="3986286" y="3456685"/>
            <a:ext cx="1477557" cy="470927"/>
            <a:chOff x="1490433" y="2168225"/>
            <a:chExt cx="1477557" cy="470927"/>
          </a:xfrm>
        </p:grpSpPr>
        <p:sp>
          <p:nvSpPr>
            <p:cNvPr id="34" name="TextBox 33"/>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35" name="TextBox 34"/>
            <p:cNvSpPr txBox="1"/>
            <p:nvPr/>
          </p:nvSpPr>
          <p:spPr>
            <a:xfrm>
              <a:off x="1825712" y="2168225"/>
              <a:ext cx="1142278" cy="461665"/>
            </a:xfrm>
            <a:prstGeom prst="rect">
              <a:avLst/>
            </a:prstGeom>
            <a:noFill/>
          </p:spPr>
          <p:txBody>
            <a:bodyPr wrap="square" rtlCol="0">
              <a:spAutoFit/>
            </a:bodyPr>
            <a:lstStyle/>
            <a:p>
              <a:r>
                <a:rPr lang="en-US" sz="2400"/>
                <a:t>cycling</a:t>
              </a:r>
              <a:endParaRPr lang="en-US" sz="2400" u="sng"/>
            </a:p>
          </p:txBody>
        </p:sp>
      </p:grpSp>
      <p:grpSp>
        <p:nvGrpSpPr>
          <p:cNvPr id="36" name="Group 35"/>
          <p:cNvGrpSpPr/>
          <p:nvPr/>
        </p:nvGrpSpPr>
        <p:grpSpPr>
          <a:xfrm>
            <a:off x="6535873" y="3461317"/>
            <a:ext cx="1546859" cy="470927"/>
            <a:chOff x="1490433" y="2168225"/>
            <a:chExt cx="1546859" cy="470927"/>
          </a:xfrm>
        </p:grpSpPr>
        <p:sp>
          <p:nvSpPr>
            <p:cNvPr id="37" name="TextBox 36"/>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38" name="TextBox 37"/>
            <p:cNvSpPr txBox="1"/>
            <p:nvPr/>
          </p:nvSpPr>
          <p:spPr>
            <a:xfrm>
              <a:off x="1825711" y="2168225"/>
              <a:ext cx="1211581" cy="461665"/>
            </a:xfrm>
            <a:prstGeom prst="rect">
              <a:avLst/>
            </a:prstGeom>
            <a:noFill/>
          </p:spPr>
          <p:txBody>
            <a:bodyPr wrap="square" rtlCol="0">
              <a:spAutoFit/>
            </a:bodyPr>
            <a:lstStyle/>
            <a:p>
              <a:r>
                <a:rPr lang="en-US" sz="2400"/>
                <a:t>driving</a:t>
              </a:r>
              <a:endParaRPr lang="en-US" sz="2400" u="sng"/>
            </a:p>
          </p:txBody>
        </p:sp>
      </p:grpSp>
      <p:grpSp>
        <p:nvGrpSpPr>
          <p:cNvPr id="39" name="Group 38"/>
          <p:cNvGrpSpPr/>
          <p:nvPr/>
        </p:nvGrpSpPr>
        <p:grpSpPr>
          <a:xfrm>
            <a:off x="1644520" y="4369150"/>
            <a:ext cx="2198369" cy="470927"/>
            <a:chOff x="1490433" y="2168225"/>
            <a:chExt cx="2198369" cy="470927"/>
          </a:xfrm>
        </p:grpSpPr>
        <p:sp>
          <p:nvSpPr>
            <p:cNvPr id="40" name="TextBox 39"/>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41" name="TextBox 40"/>
            <p:cNvSpPr txBox="1"/>
            <p:nvPr/>
          </p:nvSpPr>
          <p:spPr>
            <a:xfrm>
              <a:off x="1825711" y="2168225"/>
              <a:ext cx="1863091" cy="461665"/>
            </a:xfrm>
            <a:prstGeom prst="rect">
              <a:avLst/>
            </a:prstGeom>
            <a:noFill/>
          </p:spPr>
          <p:txBody>
            <a:bodyPr wrap="square" rtlCol="0">
              <a:spAutoFit/>
            </a:bodyPr>
            <a:lstStyle/>
            <a:p>
              <a:r>
                <a:rPr lang="en-US" sz="2400"/>
                <a:t>sports shoes</a:t>
              </a:r>
              <a:endParaRPr lang="en-US" sz="2400" u="sng"/>
            </a:p>
          </p:txBody>
        </p:sp>
      </p:grpSp>
      <p:grpSp>
        <p:nvGrpSpPr>
          <p:cNvPr id="42" name="Group 41"/>
          <p:cNvGrpSpPr/>
          <p:nvPr/>
        </p:nvGrpSpPr>
        <p:grpSpPr>
          <a:xfrm>
            <a:off x="3986286" y="4373780"/>
            <a:ext cx="2266639" cy="470927"/>
            <a:chOff x="1490433" y="2168225"/>
            <a:chExt cx="2266639" cy="470927"/>
          </a:xfrm>
        </p:grpSpPr>
        <p:sp>
          <p:nvSpPr>
            <p:cNvPr id="43" name="TextBox 42"/>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B.</a:t>
              </a:r>
            </a:p>
          </p:txBody>
        </p:sp>
        <p:sp>
          <p:nvSpPr>
            <p:cNvPr id="44" name="TextBox 43"/>
            <p:cNvSpPr txBox="1"/>
            <p:nvPr/>
          </p:nvSpPr>
          <p:spPr>
            <a:xfrm>
              <a:off x="1825712" y="2168225"/>
              <a:ext cx="1931360" cy="461665"/>
            </a:xfrm>
            <a:prstGeom prst="rect">
              <a:avLst/>
            </a:prstGeom>
            <a:noFill/>
          </p:spPr>
          <p:txBody>
            <a:bodyPr wrap="square" rtlCol="0">
              <a:spAutoFit/>
            </a:bodyPr>
            <a:lstStyle/>
            <a:p>
              <a:r>
                <a:rPr lang="en-US" sz="2400"/>
                <a:t>winter sports</a:t>
              </a:r>
              <a:endParaRPr lang="en-US" sz="2400" u="sng"/>
            </a:p>
          </p:txBody>
        </p:sp>
      </p:grpSp>
      <p:grpSp>
        <p:nvGrpSpPr>
          <p:cNvPr id="45" name="Group 44"/>
          <p:cNvGrpSpPr/>
          <p:nvPr/>
        </p:nvGrpSpPr>
        <p:grpSpPr>
          <a:xfrm>
            <a:off x="6535873" y="4378412"/>
            <a:ext cx="1546859" cy="470927"/>
            <a:chOff x="1490433" y="2168225"/>
            <a:chExt cx="1546859" cy="470927"/>
          </a:xfrm>
        </p:grpSpPr>
        <p:sp>
          <p:nvSpPr>
            <p:cNvPr id="46" name="TextBox 45"/>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47" name="TextBox 46"/>
            <p:cNvSpPr txBox="1"/>
            <p:nvPr/>
          </p:nvSpPr>
          <p:spPr>
            <a:xfrm>
              <a:off x="1825712" y="2168225"/>
              <a:ext cx="1211580" cy="461665"/>
            </a:xfrm>
            <a:prstGeom prst="rect">
              <a:avLst/>
            </a:prstGeom>
            <a:noFill/>
          </p:spPr>
          <p:txBody>
            <a:bodyPr wrap="square" rtlCol="0">
              <a:spAutoFit/>
            </a:bodyPr>
            <a:lstStyle/>
            <a:p>
              <a:r>
                <a:rPr lang="en-US" sz="2400"/>
                <a:t>goggles</a:t>
              </a:r>
              <a:endParaRPr lang="en-US" sz="2400" u="sng"/>
            </a:p>
          </p:txBody>
        </p:sp>
      </p:grpSp>
      <p:grpSp>
        <p:nvGrpSpPr>
          <p:cNvPr id="48" name="Group 47"/>
          <p:cNvGrpSpPr/>
          <p:nvPr/>
        </p:nvGrpSpPr>
        <p:grpSpPr>
          <a:xfrm>
            <a:off x="1644520" y="5288413"/>
            <a:ext cx="1567259" cy="470927"/>
            <a:chOff x="1490433" y="2168225"/>
            <a:chExt cx="1567259" cy="470927"/>
          </a:xfrm>
        </p:grpSpPr>
        <p:sp>
          <p:nvSpPr>
            <p:cNvPr id="49" name="TextBox 48"/>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A.</a:t>
              </a:r>
            </a:p>
          </p:txBody>
        </p:sp>
        <p:sp>
          <p:nvSpPr>
            <p:cNvPr id="50" name="TextBox 49"/>
            <p:cNvSpPr txBox="1"/>
            <p:nvPr/>
          </p:nvSpPr>
          <p:spPr>
            <a:xfrm>
              <a:off x="1825712" y="2168225"/>
              <a:ext cx="1231980" cy="461665"/>
            </a:xfrm>
            <a:prstGeom prst="rect">
              <a:avLst/>
            </a:prstGeom>
            <a:noFill/>
          </p:spPr>
          <p:txBody>
            <a:bodyPr wrap="square" rtlCol="0">
              <a:spAutoFit/>
            </a:bodyPr>
            <a:lstStyle/>
            <a:p>
              <a:r>
                <a:rPr lang="en-US" sz="2400"/>
                <a:t>sporty</a:t>
              </a:r>
              <a:endParaRPr lang="en-US" sz="2400" u="sng"/>
            </a:p>
          </p:txBody>
        </p:sp>
      </p:grpSp>
      <p:grpSp>
        <p:nvGrpSpPr>
          <p:cNvPr id="51" name="Group 50"/>
          <p:cNvGrpSpPr/>
          <p:nvPr/>
        </p:nvGrpSpPr>
        <p:grpSpPr>
          <a:xfrm>
            <a:off x="3986286" y="5293043"/>
            <a:ext cx="1951724" cy="470927"/>
            <a:chOff x="1490433" y="2168225"/>
            <a:chExt cx="1951724" cy="470927"/>
          </a:xfrm>
        </p:grpSpPr>
        <p:sp>
          <p:nvSpPr>
            <p:cNvPr id="52" name="TextBox 51"/>
            <p:cNvSpPr txBox="1"/>
            <p:nvPr/>
          </p:nvSpPr>
          <p:spPr>
            <a:xfrm>
              <a:off x="1490433" y="2177487"/>
              <a:ext cx="474830" cy="461665"/>
            </a:xfrm>
            <a:prstGeom prst="rect">
              <a:avLst/>
            </a:prstGeom>
            <a:noFill/>
          </p:spPr>
          <p:txBody>
            <a:bodyPr wrap="square" rtlCol="0">
              <a:spAutoFit/>
            </a:bodyPr>
            <a:lstStyle/>
            <a:p>
              <a:r>
                <a:rPr lang="en-US" sz="2400" b="1" dirty="0">
                  <a:solidFill>
                    <a:srgbClr val="0070C0"/>
                  </a:solidFill>
                </a:rPr>
                <a:t>B.</a:t>
              </a:r>
            </a:p>
          </p:txBody>
        </p:sp>
        <p:sp>
          <p:nvSpPr>
            <p:cNvPr id="53" name="TextBox 52"/>
            <p:cNvSpPr txBox="1"/>
            <p:nvPr/>
          </p:nvSpPr>
          <p:spPr>
            <a:xfrm>
              <a:off x="1825712" y="2168225"/>
              <a:ext cx="1616445" cy="461665"/>
            </a:xfrm>
            <a:prstGeom prst="rect">
              <a:avLst/>
            </a:prstGeom>
            <a:noFill/>
          </p:spPr>
          <p:txBody>
            <a:bodyPr wrap="square" rtlCol="0">
              <a:spAutoFit/>
            </a:bodyPr>
            <a:lstStyle/>
            <a:p>
              <a:r>
                <a:rPr lang="en-US" sz="2400"/>
                <a:t>intelligent</a:t>
              </a:r>
              <a:endParaRPr lang="en-US" sz="2400" u="sng"/>
            </a:p>
          </p:txBody>
        </p:sp>
      </p:grpSp>
      <p:grpSp>
        <p:nvGrpSpPr>
          <p:cNvPr id="54" name="Group 53"/>
          <p:cNvGrpSpPr/>
          <p:nvPr/>
        </p:nvGrpSpPr>
        <p:grpSpPr>
          <a:xfrm>
            <a:off x="6535873" y="5297675"/>
            <a:ext cx="1476894" cy="470927"/>
            <a:chOff x="1490433" y="2168225"/>
            <a:chExt cx="1476894" cy="470927"/>
          </a:xfrm>
        </p:grpSpPr>
        <p:sp>
          <p:nvSpPr>
            <p:cNvPr id="55" name="TextBox 54"/>
            <p:cNvSpPr txBox="1"/>
            <p:nvPr/>
          </p:nvSpPr>
          <p:spPr>
            <a:xfrm>
              <a:off x="1490433" y="2177487"/>
              <a:ext cx="474830" cy="461665"/>
            </a:xfrm>
            <a:prstGeom prst="rect">
              <a:avLst/>
            </a:prstGeom>
            <a:noFill/>
          </p:spPr>
          <p:txBody>
            <a:bodyPr wrap="square" rtlCol="0">
              <a:spAutoFit/>
            </a:bodyPr>
            <a:lstStyle/>
            <a:p>
              <a:r>
                <a:rPr lang="en-US" sz="2400" b="1">
                  <a:solidFill>
                    <a:srgbClr val="0070C0"/>
                  </a:solidFill>
                </a:rPr>
                <a:t>C.</a:t>
              </a:r>
            </a:p>
          </p:txBody>
        </p:sp>
        <p:sp>
          <p:nvSpPr>
            <p:cNvPr id="56" name="TextBox 55"/>
            <p:cNvSpPr txBox="1"/>
            <p:nvPr/>
          </p:nvSpPr>
          <p:spPr>
            <a:xfrm>
              <a:off x="1825712" y="2168225"/>
              <a:ext cx="1141615" cy="461665"/>
            </a:xfrm>
            <a:prstGeom prst="rect">
              <a:avLst/>
            </a:prstGeom>
            <a:noFill/>
          </p:spPr>
          <p:txBody>
            <a:bodyPr wrap="square" rtlCol="0">
              <a:spAutoFit/>
            </a:bodyPr>
            <a:lstStyle/>
            <a:p>
              <a:r>
                <a:rPr lang="en-US" sz="2400"/>
                <a:t>fit</a:t>
              </a:r>
              <a:endParaRPr lang="en-US" sz="2400" u="sng"/>
            </a:p>
          </p:txBody>
        </p:sp>
      </p:grpSp>
      <p:sp>
        <p:nvSpPr>
          <p:cNvPr id="57" name="Oval 56">
            <a:extLst>
              <a:ext uri="{FF2B5EF4-FFF2-40B4-BE49-F238E27FC236}">
                <a16:creationId xmlns="" xmlns:a16="http://schemas.microsoft.com/office/drawing/2014/main" id="{323B45E2-BEFC-402D-986E-700CFAE67238}"/>
              </a:ext>
            </a:extLst>
          </p:cNvPr>
          <p:cNvSpPr/>
          <p:nvPr/>
        </p:nvSpPr>
        <p:spPr>
          <a:xfrm>
            <a:off x="6471221" y="1634220"/>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 xmlns:a16="http://schemas.microsoft.com/office/drawing/2014/main" id="{51A7C98D-D7F7-47CA-A057-6FFABC1CA56F}"/>
              </a:ext>
            </a:extLst>
          </p:cNvPr>
          <p:cNvSpPr/>
          <p:nvPr/>
        </p:nvSpPr>
        <p:spPr>
          <a:xfrm>
            <a:off x="1594472" y="2567362"/>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 xmlns:a16="http://schemas.microsoft.com/office/drawing/2014/main" id="{CF107F94-F3DE-4C1E-A43D-37F6372C3CCD}"/>
              </a:ext>
            </a:extLst>
          </p:cNvPr>
          <p:cNvSpPr/>
          <p:nvPr/>
        </p:nvSpPr>
        <p:spPr>
          <a:xfrm>
            <a:off x="6471221" y="349173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 xmlns:a16="http://schemas.microsoft.com/office/drawing/2014/main" id="{02EDB32F-900B-4B57-8177-81225504CB97}"/>
              </a:ext>
            </a:extLst>
          </p:cNvPr>
          <p:cNvSpPr/>
          <p:nvPr/>
        </p:nvSpPr>
        <p:spPr>
          <a:xfrm>
            <a:off x="3923928" y="4377827"/>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 xmlns:a16="http://schemas.microsoft.com/office/drawing/2014/main" id="{982D6E87-35BB-43D6-B3A8-551D0272390D}"/>
              </a:ext>
            </a:extLst>
          </p:cNvPr>
          <p:cNvSpPr/>
          <p:nvPr/>
        </p:nvSpPr>
        <p:spPr>
          <a:xfrm>
            <a:off x="3914867" y="5292784"/>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3302809" y="268646"/>
            <a:ext cx="2336979" cy="400110"/>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2000" b="1" dirty="0" smtClean="0">
                <a:solidFill>
                  <a:srgbClr val="C00000"/>
                </a:solidFill>
                <a:latin typeface="Times New Roman" pitchFamily="18" charset="0"/>
                <a:cs typeface="Times New Roman" pitchFamily="18" charset="0"/>
              </a:rPr>
              <a:t>* VOCABULARY</a:t>
            </a:r>
            <a:endParaRPr lang="en-US" sz="2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heel(1)">
                                      <p:cBhvr>
                                        <p:cTn id="7" dur="1000"/>
                                        <p:tgtEl>
                                          <p:spTgt spid="5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heel(1)">
                                      <p:cBhvr>
                                        <p:cTn id="12" dur="10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59"/>
                                        </p:tgtEl>
                                        <p:attrNameLst>
                                          <p:attrName>style.visibility</p:attrName>
                                        </p:attrNameLst>
                                      </p:cBhvr>
                                      <p:to>
                                        <p:strVal val="visible"/>
                                      </p:to>
                                    </p:set>
                                    <p:animEffect transition="in" filter="wheel(1)">
                                      <p:cBhvr>
                                        <p:cTn id="17" dur="1000"/>
                                        <p:tgtEl>
                                          <p:spTgt spid="5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heel(1)">
                                      <p:cBhvr>
                                        <p:cTn id="22" dur="1000"/>
                                        <p:tgtEl>
                                          <p:spTgt spid="60"/>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wheel(1)">
                                      <p:cBhvr>
                                        <p:cTn id="27" dur="10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animBg="1"/>
      <p:bldP spid="59" grpId="0" animBg="1"/>
      <p:bldP spid="60"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22135" y="1305323"/>
            <a:ext cx="8526331" cy="3693319"/>
          </a:xfrm>
          <a:prstGeom prst="rect">
            <a:avLst/>
          </a:prstGeom>
        </p:spPr>
        <p:txBody>
          <a:bodyPr wrap="square">
            <a:spAutoFit/>
          </a:bodyPr>
          <a:lstStyle/>
          <a:p>
            <a:pPr>
              <a:lnSpc>
                <a:spcPct val="150000"/>
              </a:lnSpc>
            </a:pPr>
            <a:r>
              <a:rPr lang="en-GB" sz="2600" dirty="0" smtClean="0"/>
              <a:t>1. Duong </a:t>
            </a:r>
            <a:r>
              <a:rPr lang="en-GB" sz="2600" dirty="0"/>
              <a:t>can ................ karate</a:t>
            </a:r>
            <a:r>
              <a:rPr lang="en-GB" sz="2600" dirty="0" smtClean="0"/>
              <a:t>.</a:t>
            </a:r>
            <a:endParaRPr lang="en-GB" sz="2600" dirty="0"/>
          </a:p>
          <a:p>
            <a:pPr>
              <a:lnSpc>
                <a:spcPct val="150000"/>
              </a:lnSpc>
            </a:pPr>
            <a:r>
              <a:rPr lang="en-GB" sz="2600" dirty="0"/>
              <a:t>2. </a:t>
            </a:r>
            <a:r>
              <a:rPr lang="en-GB" sz="2600" dirty="0" err="1"/>
              <a:t>Duy</a:t>
            </a:r>
            <a:r>
              <a:rPr lang="en-GB" sz="2600" dirty="0"/>
              <a:t> isn't reading now. He</a:t>
            </a:r>
            <a:r>
              <a:rPr lang="en-GB" sz="2600" dirty="0" smtClean="0"/>
              <a:t>.......... </a:t>
            </a:r>
            <a:r>
              <a:rPr lang="en-GB" sz="2600" dirty="0"/>
              <a:t>table tennis with his friend</a:t>
            </a:r>
            <a:r>
              <a:rPr lang="en-GB" sz="2600" dirty="0" smtClean="0"/>
              <a:t>.</a:t>
            </a:r>
            <a:endParaRPr lang="en-GB" sz="2600" dirty="0"/>
          </a:p>
          <a:p>
            <a:pPr>
              <a:lnSpc>
                <a:spcPct val="150000"/>
              </a:lnSpc>
            </a:pPr>
            <a:r>
              <a:rPr lang="en-GB" sz="2600" dirty="0"/>
              <a:t>3. Michael ............ swimming nearly every day</a:t>
            </a:r>
            <a:r>
              <a:rPr lang="en-GB" sz="2600" dirty="0" smtClean="0"/>
              <a:t>.</a:t>
            </a:r>
            <a:endParaRPr lang="en-GB" sz="2600" dirty="0"/>
          </a:p>
          <a:p>
            <a:pPr>
              <a:lnSpc>
                <a:spcPct val="150000"/>
              </a:lnSpc>
            </a:pPr>
            <a:r>
              <a:rPr lang="en-GB" sz="2600" dirty="0"/>
              <a:t>4. </a:t>
            </a:r>
            <a:r>
              <a:rPr lang="en-GB" sz="2600" dirty="0" err="1"/>
              <a:t>Phong</a:t>
            </a:r>
            <a:r>
              <a:rPr lang="en-GB" sz="2600" dirty="0"/>
              <a:t> didn't play football yesterday. He ........... fishing</a:t>
            </a:r>
            <a:r>
              <a:rPr lang="en-GB" sz="2600" dirty="0" smtClean="0"/>
              <a:t>.</a:t>
            </a:r>
            <a:endParaRPr lang="en-GB" sz="2600" dirty="0"/>
          </a:p>
          <a:p>
            <a:pPr>
              <a:lnSpc>
                <a:spcPct val="150000"/>
              </a:lnSpc>
            </a:pPr>
            <a:r>
              <a:rPr lang="en-GB" sz="2600" dirty="0"/>
              <a:t>5. </a:t>
            </a:r>
            <a:r>
              <a:rPr lang="en-GB" sz="2600" dirty="0" err="1"/>
              <a:t>Khang</a:t>
            </a:r>
            <a:r>
              <a:rPr lang="en-GB" sz="2600" dirty="0"/>
              <a:t> ............  volleyball last Saturday</a:t>
            </a:r>
            <a:r>
              <a:rPr lang="en-GB" sz="2600" dirty="0" smtClean="0"/>
              <a:t>.</a:t>
            </a:r>
            <a:endParaRPr lang="en-GB" sz="2600" dirty="0"/>
          </a:p>
          <a:p>
            <a:pPr>
              <a:lnSpc>
                <a:spcPct val="150000"/>
              </a:lnSpc>
            </a:pPr>
            <a:r>
              <a:rPr lang="en-GB" sz="2600" dirty="0"/>
              <a:t>6. The </a:t>
            </a:r>
            <a:r>
              <a:rPr lang="en-GB" sz="2600" dirty="0" err="1"/>
              <a:t>girLs</a:t>
            </a:r>
            <a:r>
              <a:rPr lang="en-GB" sz="2600" dirty="0"/>
              <a:t> ............ aerobics in the playground now.</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63" y="431313"/>
            <a:ext cx="627229" cy="621628"/>
          </a:xfrm>
          <a:prstGeom prst="rect">
            <a:avLst/>
          </a:prstGeom>
        </p:spPr>
        <p:style>
          <a:lnRef idx="3">
            <a:schemeClr val="lt1"/>
          </a:lnRef>
          <a:fillRef idx="1">
            <a:schemeClr val="accent1"/>
          </a:fillRef>
          <a:effectRef idx="1">
            <a:schemeClr val="accent1"/>
          </a:effectRef>
          <a:fontRef idx="minor">
            <a:schemeClr val="lt1"/>
          </a:fontRef>
        </p:style>
      </p:pic>
      <p:sp>
        <p:nvSpPr>
          <p:cNvPr id="6" name="TextBox 5"/>
          <p:cNvSpPr txBox="1"/>
          <p:nvPr/>
        </p:nvSpPr>
        <p:spPr>
          <a:xfrm>
            <a:off x="1318342" y="415593"/>
            <a:ext cx="7825658" cy="830997"/>
          </a:xfrm>
          <a:prstGeom prst="rect">
            <a:avLst/>
          </a:prstGeom>
          <a:noFill/>
        </p:spPr>
        <p:txBody>
          <a:bodyPr wrap="square" rtlCol="0">
            <a:spAutoFit/>
          </a:bodyPr>
          <a:lstStyle/>
          <a:p>
            <a:r>
              <a:rPr lang="en-US" sz="2400" b="1" spc="-50" dirty="0">
                <a:effectLst>
                  <a:glow rad="88900">
                    <a:schemeClr val="bg1"/>
                  </a:glow>
                </a:effectLst>
                <a:latin typeface="Arial" panose="020B0604020202020204" pitchFamily="34" charset="0"/>
                <a:cs typeface="Arial" panose="020B0604020202020204" pitchFamily="34" charset="0"/>
              </a:rPr>
              <a:t>Put the correct form of the verbs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play</a:t>
            </a:r>
            <a:r>
              <a:rPr lang="en-US" sz="2400" b="1" spc="-50" dirty="0">
                <a:effectLst>
                  <a:glow rad="88900">
                    <a:schemeClr val="bg1"/>
                  </a:glow>
                </a:effectLst>
                <a:latin typeface="Arial" panose="020B0604020202020204" pitchFamily="34" charset="0"/>
                <a:cs typeface="Arial" panose="020B0604020202020204" pitchFamily="34" charset="0"/>
              </a:rPr>
              <a:t>,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do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or </a:t>
            </a:r>
            <a:r>
              <a:rPr lang="en-US" sz="2400" b="1" i="1" spc="-50" dirty="0">
                <a:solidFill>
                  <a:srgbClr val="FF0000"/>
                </a:solidFill>
                <a:effectLst>
                  <a:glow rad="88900">
                    <a:schemeClr val="bg1"/>
                  </a:glow>
                </a:effectLst>
                <a:latin typeface="Arial" panose="020B0604020202020204" pitchFamily="34" charset="0"/>
                <a:cs typeface="Arial" panose="020B0604020202020204" pitchFamily="34" charset="0"/>
              </a:rPr>
              <a:t>go</a:t>
            </a:r>
            <a:r>
              <a:rPr lang="en-US" sz="2400" b="1" spc="-50" dirty="0">
                <a:solidFill>
                  <a:srgbClr val="FF0000"/>
                </a:solidFill>
                <a:effectLst>
                  <a:glow rad="88900">
                    <a:schemeClr val="bg1"/>
                  </a:glow>
                </a:effectLst>
                <a:latin typeface="Arial" panose="020B0604020202020204" pitchFamily="34" charset="0"/>
                <a:cs typeface="Arial" panose="020B0604020202020204" pitchFamily="34" charset="0"/>
              </a:rPr>
              <a:t> </a:t>
            </a:r>
            <a:r>
              <a:rPr lang="en-US" sz="2400" b="1" spc="-50" dirty="0">
                <a:effectLst>
                  <a:glow rad="88900">
                    <a:schemeClr val="bg1"/>
                  </a:glow>
                </a:effectLst>
                <a:latin typeface="Arial" panose="020B0604020202020204" pitchFamily="34" charset="0"/>
                <a:cs typeface="Arial" panose="020B0604020202020204" pitchFamily="34" charset="0"/>
              </a:rPr>
              <a:t>in the blanks.</a:t>
            </a: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alpha val="83000"/>
          </a:schemeClr>
        </a:solidFill>
        <a:effectLst/>
      </p:bgPr>
    </p:bg>
    <p:spTree>
      <p:nvGrpSpPr>
        <p:cNvPr id="1" name=""/>
        <p:cNvGrpSpPr/>
        <p:nvPr/>
      </p:nvGrpSpPr>
      <p:grpSpPr>
        <a:xfrm>
          <a:off x="0" y="0"/>
          <a:ext cx="0" cy="0"/>
          <a:chOff x="0" y="0"/>
          <a:chExt cx="0" cy="0"/>
        </a:xfrm>
      </p:grpSpPr>
      <p:sp>
        <p:nvSpPr>
          <p:cNvPr id="19" name="Rectangle 2">
            <a:hlinkClick r:id="rId12" action="ppaction://hlinksldjump"/>
          </p:cNvPr>
          <p:cNvSpPr>
            <a:spLocks noChangeArrowheads="1"/>
          </p:cNvSpPr>
          <p:nvPr/>
        </p:nvSpPr>
        <p:spPr bwMode="auto">
          <a:xfrm>
            <a:off x="1447800" y="1690924"/>
            <a:ext cx="1371600" cy="1327150"/>
          </a:xfrm>
          <a:prstGeom prst="rect">
            <a:avLst/>
          </a:prstGeom>
          <a:solidFill>
            <a:srgbClr val="CC0000"/>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1</a:t>
            </a:r>
          </a:p>
        </p:txBody>
      </p:sp>
      <p:sp>
        <p:nvSpPr>
          <p:cNvPr id="20" name="Rectangle 3">
            <a:hlinkClick r:id="rId13" action="ppaction://hlinksldjump"/>
          </p:cNvPr>
          <p:cNvSpPr>
            <a:spLocks noChangeArrowheads="1"/>
          </p:cNvSpPr>
          <p:nvPr/>
        </p:nvSpPr>
        <p:spPr bwMode="auto">
          <a:xfrm>
            <a:off x="3204139" y="1690924"/>
            <a:ext cx="1371600" cy="1371600"/>
          </a:xfrm>
          <a:prstGeom prst="rect">
            <a:avLst/>
          </a:prstGeom>
          <a:solidFill>
            <a:srgbClr val="FFFF66"/>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990033"/>
                </a:solidFill>
                <a:latin typeface=".VnTime" pitchFamily="34" charset="0"/>
              </a:rPr>
              <a:t>2</a:t>
            </a:r>
          </a:p>
        </p:txBody>
      </p:sp>
      <p:sp>
        <p:nvSpPr>
          <p:cNvPr id="21" name="Rectangle 4">
            <a:hlinkClick r:id="rId14" action="ppaction://hlinksldjump"/>
          </p:cNvPr>
          <p:cNvSpPr>
            <a:spLocks noChangeArrowheads="1"/>
          </p:cNvSpPr>
          <p:nvPr/>
        </p:nvSpPr>
        <p:spPr bwMode="auto">
          <a:xfrm>
            <a:off x="4773613" y="1702552"/>
            <a:ext cx="1371600" cy="1371600"/>
          </a:xfrm>
          <a:prstGeom prst="rect">
            <a:avLst/>
          </a:prstGeom>
          <a:solidFill>
            <a:srgbClr val="0000FF"/>
          </a:solidFill>
          <a:ln w="9525">
            <a:solidFill>
              <a:schemeClr val="tx1"/>
            </a:solidFill>
            <a:miter lim="800000"/>
            <a:headEnd/>
            <a:tailEnd/>
          </a:ln>
        </p:spPr>
        <p:txBody>
          <a:bodyPr wrap="none" lIns="91427" tIns="45714" rIns="91427" bIns="45714" anchor="ctr"/>
          <a:lstStyle/>
          <a:p>
            <a:pPr algn="ctr" eaLnBrk="0" hangingPunct="0"/>
            <a:r>
              <a:rPr lang="en-US" sz="5400" b="1" dirty="0">
                <a:solidFill>
                  <a:srgbClr val="FFFF00"/>
                </a:solidFill>
                <a:latin typeface=".VnTime" pitchFamily="34" charset="0"/>
              </a:rPr>
              <a:t>3</a:t>
            </a:r>
          </a:p>
        </p:txBody>
      </p:sp>
      <p:sp>
        <p:nvSpPr>
          <p:cNvPr id="22" name="Rectangle 5">
            <a:hlinkClick r:id="rId15" action="ppaction://hlinksldjump"/>
          </p:cNvPr>
          <p:cNvSpPr>
            <a:spLocks noChangeArrowheads="1"/>
          </p:cNvSpPr>
          <p:nvPr/>
        </p:nvSpPr>
        <p:spPr bwMode="auto">
          <a:xfrm>
            <a:off x="6475413" y="1688904"/>
            <a:ext cx="1371600" cy="1371600"/>
          </a:xfrm>
          <a:prstGeom prst="rect">
            <a:avLst/>
          </a:prstGeom>
          <a:solidFill>
            <a:schemeClr val="folHlink"/>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4</a:t>
            </a:r>
          </a:p>
        </p:txBody>
      </p:sp>
      <p:sp>
        <p:nvSpPr>
          <p:cNvPr id="23" name="Rectangle 6">
            <a:hlinkClick r:id="rId16" action="ppaction://hlinksldjump"/>
          </p:cNvPr>
          <p:cNvSpPr>
            <a:spLocks noChangeArrowheads="1"/>
          </p:cNvSpPr>
          <p:nvPr/>
        </p:nvSpPr>
        <p:spPr bwMode="auto">
          <a:xfrm>
            <a:off x="1408113" y="3343124"/>
            <a:ext cx="1371600" cy="1371600"/>
          </a:xfrm>
          <a:prstGeom prst="rect">
            <a:avLst/>
          </a:prstGeom>
          <a:solidFill>
            <a:srgbClr val="B0EEC8"/>
          </a:solidFill>
          <a:ln w="9525">
            <a:solidFill>
              <a:schemeClr val="tx1"/>
            </a:solidFill>
            <a:miter lim="800000"/>
            <a:headEnd/>
            <a:tailEnd/>
          </a:ln>
        </p:spPr>
        <p:txBody>
          <a:bodyPr wrap="none" lIns="91427" tIns="45714" rIns="91427" bIns="45714" anchor="ctr"/>
          <a:lstStyle/>
          <a:p>
            <a:pPr algn="ctr" eaLnBrk="0" hangingPunct="0"/>
            <a:r>
              <a:rPr lang="en-US" sz="5400" b="1">
                <a:solidFill>
                  <a:srgbClr val="990033"/>
                </a:solidFill>
                <a:latin typeface=".VnTime" pitchFamily="34" charset="0"/>
              </a:rPr>
              <a:t>5</a:t>
            </a:r>
          </a:p>
        </p:txBody>
      </p:sp>
      <p:sp>
        <p:nvSpPr>
          <p:cNvPr id="24" name="Rectangle 7">
            <a:hlinkClick r:id="rId17" action="ppaction://hlinksldjump"/>
          </p:cNvPr>
          <p:cNvSpPr>
            <a:spLocks noChangeArrowheads="1"/>
          </p:cNvSpPr>
          <p:nvPr/>
        </p:nvSpPr>
        <p:spPr bwMode="auto">
          <a:xfrm>
            <a:off x="3135313" y="3343124"/>
            <a:ext cx="1371600" cy="1371600"/>
          </a:xfrm>
          <a:prstGeom prst="rect">
            <a:avLst/>
          </a:prstGeom>
          <a:solidFill>
            <a:srgbClr val="FF9900"/>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6</a:t>
            </a:r>
          </a:p>
        </p:txBody>
      </p:sp>
      <p:sp>
        <p:nvSpPr>
          <p:cNvPr id="25" name="Rectangle 8">
            <a:hlinkClick r:id="rId18" action="ppaction://hlinksldjump"/>
          </p:cNvPr>
          <p:cNvSpPr>
            <a:spLocks noChangeArrowheads="1"/>
          </p:cNvSpPr>
          <p:nvPr/>
        </p:nvSpPr>
        <p:spPr bwMode="auto">
          <a:xfrm>
            <a:off x="4824413" y="3343124"/>
            <a:ext cx="1371600" cy="1371600"/>
          </a:xfrm>
          <a:prstGeom prst="rect">
            <a:avLst/>
          </a:prstGeom>
          <a:solidFill>
            <a:srgbClr val="FF00FF"/>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7</a:t>
            </a:r>
          </a:p>
        </p:txBody>
      </p:sp>
      <p:sp>
        <p:nvSpPr>
          <p:cNvPr id="26" name="Rectangle 9">
            <a:hlinkClick r:id="rId19" action="ppaction://hlinksldjump"/>
          </p:cNvPr>
          <p:cNvSpPr>
            <a:spLocks noChangeArrowheads="1"/>
          </p:cNvSpPr>
          <p:nvPr/>
        </p:nvSpPr>
        <p:spPr bwMode="auto">
          <a:xfrm>
            <a:off x="6526213" y="3343124"/>
            <a:ext cx="1371600" cy="1371600"/>
          </a:xfrm>
          <a:prstGeom prst="rect">
            <a:avLst/>
          </a:prstGeom>
          <a:solidFill>
            <a:schemeClr val="accent1"/>
          </a:solidFill>
          <a:ln w="9525">
            <a:solidFill>
              <a:schemeClr val="tx1"/>
            </a:solidFill>
            <a:miter lim="800000"/>
            <a:headEnd/>
            <a:tailEnd/>
          </a:ln>
        </p:spPr>
        <p:txBody>
          <a:bodyPr wrap="none" lIns="91427" tIns="45714" rIns="91427" bIns="45714" anchor="ctr"/>
          <a:lstStyle/>
          <a:p>
            <a:pPr algn="ctr" eaLnBrk="0" hangingPunct="0"/>
            <a:r>
              <a:rPr lang="en-US" sz="5400" b="1">
                <a:latin typeface=".VnTime" pitchFamily="34" charset="0"/>
              </a:rPr>
              <a:t>8</a:t>
            </a:r>
          </a:p>
        </p:txBody>
      </p:sp>
      <p:sp>
        <p:nvSpPr>
          <p:cNvPr id="33" name="Rectangle 16"/>
          <p:cNvSpPr>
            <a:spLocks noChangeArrowheads="1"/>
          </p:cNvSpPr>
          <p:nvPr/>
        </p:nvSpPr>
        <p:spPr bwMode="auto">
          <a:xfrm>
            <a:off x="3286955" y="5658219"/>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53" name="WordArt 37"/>
          <p:cNvSpPr>
            <a:spLocks noChangeArrowheads="1" noChangeShapeType="1" noTextEdit="1"/>
          </p:cNvSpPr>
          <p:nvPr/>
        </p:nvSpPr>
        <p:spPr bwMode="auto">
          <a:xfrm>
            <a:off x="1981200" y="304800"/>
            <a:ext cx="4760794" cy="1066800"/>
          </a:xfrm>
          <a:prstGeom prst="rect">
            <a:avLst/>
          </a:prstGeom>
        </p:spPr>
        <p:txBody>
          <a:bodyPr wrap="none" lIns="91427" tIns="45714" rIns="91427" bIns="45714" fromWordArt="1">
            <a:prstTxWarp prst="textPlain">
              <a:avLst>
                <a:gd name="adj" fmla="val 50000"/>
              </a:avLst>
            </a:prstTxWarp>
          </a:bodyPr>
          <a:lstStyle/>
          <a:p>
            <a:pPr algn="ctr"/>
            <a:r>
              <a:rPr lang="en-GB" sz="3600" b="1" kern="10" dirty="0">
                <a:ln w="19050">
                  <a:solidFill>
                    <a:srgbClr val="99CCFF"/>
                  </a:solidFill>
                  <a:round/>
                  <a:headEnd/>
                  <a:tailEnd/>
                </a:ln>
                <a:solidFill>
                  <a:srgbClr val="0066CC"/>
                </a:solidFill>
                <a:effectLst>
                  <a:outerShdw dist="35921" dir="2700000" algn="ctr" rotWithShape="0">
                    <a:srgbClr val="990000"/>
                  </a:outerShdw>
                </a:effectLst>
                <a:latin typeface=".VnArial Narrow"/>
              </a:rPr>
              <a:t>Lucky Numbers</a:t>
            </a:r>
          </a:p>
        </p:txBody>
      </p:sp>
      <p:sp>
        <p:nvSpPr>
          <p:cNvPr id="55" name="Text Box 12"/>
          <p:cNvSpPr txBox="1">
            <a:spLocks noChangeArrowheads="1"/>
          </p:cNvSpPr>
          <p:nvPr/>
        </p:nvSpPr>
        <p:spPr bwMode="auto">
          <a:xfrm>
            <a:off x="5562600" y="5943600"/>
            <a:ext cx="16764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lIns="91427" tIns="45714" rIns="91427" bIns="45714">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spcBef>
                <a:spcPct val="50000"/>
              </a:spcBef>
            </a:pPr>
            <a:endParaRPr lang="vi-VN" sz="3200" b="1">
              <a:solidFill>
                <a:schemeClr val="bg1"/>
              </a:solidFill>
              <a:latin typeface="Times New Roman" pitchFamily="18" charset="0"/>
              <a:cs typeface="Arial" charset="0"/>
            </a:endParaRPr>
          </a:p>
        </p:txBody>
      </p:sp>
      <p:pic>
        <p:nvPicPr>
          <p:cNvPr id="56" name="Picture 37" descr="ANd9GcT2LJJIwmYitwAIZFU9f4szraTLtEDREGHFrtOHXTBNmd6_hF1S5Q"/>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32829" y="5202412"/>
            <a:ext cx="1357952" cy="1457537"/>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7" name="Rectangle 35"/>
          <p:cNvSpPr>
            <a:spLocks noChangeArrowheads="1"/>
          </p:cNvSpPr>
          <p:nvPr/>
        </p:nvSpPr>
        <p:spPr bwMode="auto">
          <a:xfrm>
            <a:off x="166712" y="5828255"/>
            <a:ext cx="457200"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vi-VN">
              <a:cs typeface="Arial" charset="0"/>
            </a:endParaRPr>
          </a:p>
        </p:txBody>
      </p:sp>
      <p:pic>
        <p:nvPicPr>
          <p:cNvPr id="58" name="Picture 39" descr="Jerry_Mous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632367" y="5183875"/>
            <a:ext cx="1378424" cy="1519450"/>
          </a:xfrm>
          <a:prstGeom prst="rect">
            <a:avLst/>
          </a:prstGeom>
          <a:noFill/>
          <a:ln w="38100">
            <a:solidFill>
              <a:srgbClr val="0099FF"/>
            </a:solidFill>
            <a:miter lim="800000"/>
            <a:headEnd/>
            <a:tailEnd/>
          </a:ln>
          <a:extLst>
            <a:ext uri="{909E8E84-426E-40DD-AFC4-6F175D3DCCD1}">
              <a14:hiddenFill xmlns:a14="http://schemas.microsoft.com/office/drawing/2010/main">
                <a:solidFill>
                  <a:srgbClr val="FFFFFF"/>
                </a:solidFill>
              </a14:hiddenFill>
            </a:ext>
          </a:extLst>
        </p:spPr>
      </p:pic>
      <p:sp>
        <p:nvSpPr>
          <p:cNvPr id="59" name="Rectangle 10"/>
          <p:cNvSpPr>
            <a:spLocks noChangeArrowheads="1"/>
          </p:cNvSpPr>
          <p:nvPr/>
        </p:nvSpPr>
        <p:spPr bwMode="auto">
          <a:xfrm>
            <a:off x="1679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a:p>
        </p:txBody>
      </p:sp>
      <p:sp>
        <p:nvSpPr>
          <p:cNvPr id="60" name="Rectangle 11"/>
          <p:cNvSpPr>
            <a:spLocks noChangeArrowheads="1"/>
          </p:cNvSpPr>
          <p:nvPr/>
        </p:nvSpPr>
        <p:spPr bwMode="auto">
          <a:xfrm>
            <a:off x="20605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1" name="Rectangle 12"/>
          <p:cNvSpPr>
            <a:spLocks noChangeArrowheads="1"/>
          </p:cNvSpPr>
          <p:nvPr/>
        </p:nvSpPr>
        <p:spPr bwMode="auto">
          <a:xfrm>
            <a:off x="2593975" y="6168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2" name="Rectangle 13"/>
          <p:cNvSpPr>
            <a:spLocks noChangeArrowheads="1"/>
          </p:cNvSpPr>
          <p:nvPr/>
        </p:nvSpPr>
        <p:spPr bwMode="auto">
          <a:xfrm>
            <a:off x="2836579" y="6018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3" name="Rectangle 14"/>
          <p:cNvSpPr>
            <a:spLocks noChangeArrowheads="1"/>
          </p:cNvSpPr>
          <p:nvPr/>
        </p:nvSpPr>
        <p:spPr bwMode="auto">
          <a:xfrm>
            <a:off x="2836579" y="63997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4" name="Rectangle 15"/>
          <p:cNvSpPr>
            <a:spLocks noChangeArrowheads="1"/>
          </p:cNvSpPr>
          <p:nvPr/>
        </p:nvSpPr>
        <p:spPr bwMode="auto">
          <a:xfrm>
            <a:off x="2517775" y="654988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5" name="Rectangle 16"/>
          <p:cNvSpPr>
            <a:spLocks noChangeArrowheads="1"/>
          </p:cNvSpPr>
          <p:nvPr/>
        </p:nvSpPr>
        <p:spPr bwMode="auto">
          <a:xfrm>
            <a:off x="3286955" y="6094955"/>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7" tIns="45714" rIns="91427" bIns="45714" anchor="ctr"/>
          <a:lstStyle/>
          <a:p>
            <a:endParaRPr lang="en-US" b="1"/>
          </a:p>
        </p:txBody>
      </p:sp>
      <p:sp>
        <p:nvSpPr>
          <p:cNvPr id="66" name="AutoShape 18"/>
          <p:cNvSpPr>
            <a:spLocks noChangeArrowheads="1"/>
          </p:cNvSpPr>
          <p:nvPr/>
        </p:nvSpPr>
        <p:spPr bwMode="auto">
          <a:xfrm>
            <a:off x="1408113" y="5409155"/>
            <a:ext cx="1371600" cy="13716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67" name="Text Box 19"/>
          <p:cNvSpPr txBox="1">
            <a:spLocks noChangeArrowheads="1"/>
          </p:cNvSpPr>
          <p:nvPr/>
        </p:nvSpPr>
        <p:spPr bwMode="auto">
          <a:xfrm>
            <a:off x="1746251" y="5864769"/>
            <a:ext cx="6858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10</a:t>
            </a:r>
          </a:p>
        </p:txBody>
      </p:sp>
      <p:sp>
        <p:nvSpPr>
          <p:cNvPr id="68" name="Text Box 20"/>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20</a:t>
            </a:r>
          </a:p>
        </p:txBody>
      </p:sp>
      <p:sp>
        <p:nvSpPr>
          <p:cNvPr id="69" name="Text Box 21"/>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FF0000"/>
                </a:solidFill>
                <a:effectLst>
                  <a:outerShdw blurRad="38100" dist="38100" dir="2700000" algn="tl">
                    <a:srgbClr val="C0C0C0"/>
                  </a:outerShdw>
                </a:effectLst>
                <a:latin typeface=".VnTime" pitchFamily="34" charset="0"/>
              </a:rPr>
              <a:t>30</a:t>
            </a:r>
          </a:p>
        </p:txBody>
      </p:sp>
      <p:sp>
        <p:nvSpPr>
          <p:cNvPr id="70" name="Text Box 22"/>
          <p:cNvSpPr txBox="1">
            <a:spLocks noChangeArrowheads="1"/>
          </p:cNvSpPr>
          <p:nvPr/>
        </p:nvSpPr>
        <p:spPr bwMode="auto">
          <a:xfrm>
            <a:off x="1822452" y="5788568"/>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40</a:t>
            </a:r>
          </a:p>
        </p:txBody>
      </p:sp>
      <p:sp>
        <p:nvSpPr>
          <p:cNvPr id="71" name="Text Box 23"/>
          <p:cNvSpPr txBox="1">
            <a:spLocks noChangeArrowheads="1"/>
          </p:cNvSpPr>
          <p:nvPr/>
        </p:nvSpPr>
        <p:spPr bwMode="auto">
          <a:xfrm>
            <a:off x="1865313" y="5866355"/>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50</a:t>
            </a:r>
          </a:p>
        </p:txBody>
      </p:sp>
      <p:sp>
        <p:nvSpPr>
          <p:cNvPr id="72" name="Text Box 24"/>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60</a:t>
            </a:r>
          </a:p>
        </p:txBody>
      </p:sp>
      <p:sp>
        <p:nvSpPr>
          <p:cNvPr id="73" name="Text Box 25"/>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70</a:t>
            </a:r>
          </a:p>
        </p:txBody>
      </p:sp>
      <p:sp>
        <p:nvSpPr>
          <p:cNvPr id="74" name="Text Box 26"/>
          <p:cNvSpPr txBox="1">
            <a:spLocks noChangeArrowheads="1"/>
          </p:cNvSpPr>
          <p:nvPr/>
        </p:nvSpPr>
        <p:spPr bwMode="auto">
          <a:xfrm>
            <a:off x="1822452" y="5864769"/>
            <a:ext cx="6096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a:solidFill>
                  <a:srgbClr val="FF0000"/>
                </a:solidFill>
                <a:effectLst>
                  <a:outerShdw blurRad="38100" dist="38100" dir="2700000" algn="tl">
                    <a:srgbClr val="C0C0C0"/>
                  </a:outerShdw>
                </a:effectLst>
                <a:latin typeface=".VnTime" pitchFamily="34" charset="0"/>
              </a:rPr>
              <a:t>80</a:t>
            </a:r>
          </a:p>
        </p:txBody>
      </p:sp>
      <p:sp>
        <p:nvSpPr>
          <p:cNvPr id="76" name="AutoShape 28"/>
          <p:cNvSpPr>
            <a:spLocks noChangeArrowheads="1"/>
          </p:cNvSpPr>
          <p:nvPr/>
        </p:nvSpPr>
        <p:spPr bwMode="auto">
          <a:xfrm>
            <a:off x="6196013" y="5264450"/>
            <a:ext cx="1524000" cy="1524000"/>
          </a:xfrm>
          <a:prstGeom prst="star5">
            <a:avLst/>
          </a:prstGeom>
          <a:solidFill>
            <a:srgbClr val="FFFF99"/>
          </a:solidFill>
          <a:ln w="9525">
            <a:solidFill>
              <a:srgbClr val="FF0000"/>
            </a:solidFill>
            <a:miter lim="800000"/>
            <a:headEnd/>
            <a:tailEnd/>
          </a:ln>
          <a:effectLst/>
        </p:spPr>
        <p:txBody>
          <a:bodyPr wrap="none" lIns="91427" tIns="45714" rIns="91427" bIns="45714" anchor="ctr"/>
          <a:lstStyle/>
          <a:p>
            <a:pPr>
              <a:defRPr/>
            </a:pPr>
            <a:endParaRPr lang="en-US">
              <a:latin typeface="Arial" pitchFamily="34" charset="0"/>
            </a:endParaRPr>
          </a:p>
        </p:txBody>
      </p:sp>
      <p:sp>
        <p:nvSpPr>
          <p:cNvPr id="77" name="Text Box 29"/>
          <p:cNvSpPr txBox="1">
            <a:spLocks noChangeArrowheads="1"/>
          </p:cNvSpPr>
          <p:nvPr/>
        </p:nvSpPr>
        <p:spPr bwMode="auto">
          <a:xfrm>
            <a:off x="6424612" y="5797850"/>
            <a:ext cx="914400" cy="584763"/>
          </a:xfrm>
          <a:prstGeom prst="rect">
            <a:avLst/>
          </a:prstGeom>
          <a:noFill/>
          <a:ln w="9525">
            <a:noFill/>
            <a:miter lim="800000"/>
            <a:headEnd/>
            <a:tailEnd/>
          </a:ln>
          <a:effectLst/>
        </p:spPr>
        <p:txBody>
          <a:bodyPr lIns="91427" tIns="45714" rIns="91427" bIns="45714">
            <a:spAutoFit/>
          </a:bodyPr>
          <a:lstStyle/>
          <a:p>
            <a:pPr algn="ctr" eaLnBrk="0" hangingPunct="0">
              <a:spcBef>
                <a:spcPct val="50000"/>
              </a:spcBef>
              <a:defRPr/>
            </a:pPr>
            <a:r>
              <a:rPr lang="en-US" sz="3200" b="1">
                <a:solidFill>
                  <a:srgbClr val="0000CC"/>
                </a:solidFill>
                <a:effectLst>
                  <a:outerShdw blurRad="38100" dist="38100" dir="2700000" algn="tl">
                    <a:srgbClr val="C0C0C0"/>
                  </a:outerShdw>
                </a:effectLst>
                <a:latin typeface=".VnTime" pitchFamily="34" charset="0"/>
              </a:rPr>
              <a:t>10</a:t>
            </a:r>
          </a:p>
        </p:txBody>
      </p:sp>
      <p:sp>
        <p:nvSpPr>
          <p:cNvPr id="78" name="Text Box 30"/>
          <p:cNvSpPr txBox="1">
            <a:spLocks noChangeArrowheads="1"/>
          </p:cNvSpPr>
          <p:nvPr/>
        </p:nvSpPr>
        <p:spPr bwMode="auto">
          <a:xfrm>
            <a:off x="6653213" y="5797850"/>
            <a:ext cx="6096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20</a:t>
            </a:r>
          </a:p>
        </p:txBody>
      </p:sp>
      <p:sp>
        <p:nvSpPr>
          <p:cNvPr id="79" name="Text Box 31"/>
          <p:cNvSpPr txBox="1">
            <a:spLocks noChangeArrowheads="1"/>
          </p:cNvSpPr>
          <p:nvPr/>
        </p:nvSpPr>
        <p:spPr bwMode="auto">
          <a:xfrm>
            <a:off x="6653212" y="5797850"/>
            <a:ext cx="6858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30</a:t>
            </a:r>
          </a:p>
        </p:txBody>
      </p:sp>
      <p:sp>
        <p:nvSpPr>
          <p:cNvPr id="80" name="Text Box 32"/>
          <p:cNvSpPr txBox="1">
            <a:spLocks noChangeArrowheads="1"/>
          </p:cNvSpPr>
          <p:nvPr/>
        </p:nvSpPr>
        <p:spPr bwMode="auto">
          <a:xfrm>
            <a:off x="6577012" y="579785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40</a:t>
            </a:r>
          </a:p>
        </p:txBody>
      </p:sp>
      <p:sp>
        <p:nvSpPr>
          <p:cNvPr id="81" name="Text Box 33"/>
          <p:cNvSpPr txBox="1">
            <a:spLocks noChangeArrowheads="1"/>
          </p:cNvSpPr>
          <p:nvPr/>
        </p:nvSpPr>
        <p:spPr bwMode="auto">
          <a:xfrm>
            <a:off x="6653213" y="587405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50</a:t>
            </a:r>
          </a:p>
        </p:txBody>
      </p:sp>
      <p:sp>
        <p:nvSpPr>
          <p:cNvPr id="82" name="Text Box 34"/>
          <p:cNvSpPr txBox="1">
            <a:spLocks noChangeArrowheads="1"/>
          </p:cNvSpPr>
          <p:nvPr/>
        </p:nvSpPr>
        <p:spPr bwMode="auto">
          <a:xfrm>
            <a:off x="6721474" y="5812139"/>
            <a:ext cx="998538"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60</a:t>
            </a:r>
          </a:p>
        </p:txBody>
      </p:sp>
      <p:sp>
        <p:nvSpPr>
          <p:cNvPr id="83" name="Text Box 35"/>
          <p:cNvSpPr txBox="1">
            <a:spLocks noChangeArrowheads="1"/>
          </p:cNvSpPr>
          <p:nvPr/>
        </p:nvSpPr>
        <p:spPr bwMode="auto">
          <a:xfrm>
            <a:off x="6527799" y="5791500"/>
            <a:ext cx="838200" cy="584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7" tIns="45714" rIns="91427" bIns="45714">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50000"/>
              </a:spcBef>
            </a:pPr>
            <a:r>
              <a:rPr lang="en-US" sz="3200" b="1">
                <a:solidFill>
                  <a:srgbClr val="0000CC"/>
                </a:solidFill>
                <a:latin typeface=".VnTime" pitchFamily="34" charset="0"/>
              </a:rPr>
              <a:t>70</a:t>
            </a:r>
          </a:p>
        </p:txBody>
      </p:sp>
    </p:spTree>
    <p:extLst>
      <p:ext uri="{BB962C8B-B14F-4D97-AF65-F5344CB8AC3E}">
        <p14:creationId xmlns:p14="http://schemas.microsoft.com/office/powerpoint/2010/main" val="193241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heel(4)">
                                      <p:cBhvr>
                                        <p:cTn id="7" dur="5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par>
                                <p:cTn id="8" presetID="21" presetClass="entr" presetSubtype="4"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heel(4)">
                                      <p:cBhvr>
                                        <p:cTn id="10" dur="500"/>
                                        <p:tgtEl>
                                          <p:spTgt spid="20"/>
                                        </p:tgtEl>
                                      </p:cBhvr>
                                    </p:animEffect>
                                  </p:childTnLst>
                                  <p:subTnLst>
                                    <p:audio>
                                      <p:cMediaNode>
                                        <p:cTn display="0" masterRel="sameClick">
                                          <p:stCondLst>
                                            <p:cond evt="begin" delay="0">
                                              <p:tn val="8"/>
                                            </p:cond>
                                          </p:stCondLst>
                                          <p:endCondLst>
                                            <p:cond evt="onStopAudio" delay="0">
                                              <p:tgtEl>
                                                <p:sldTgt/>
                                              </p:tgtEl>
                                            </p:cond>
                                          </p:endCondLst>
                                        </p:cTn>
                                        <p:tgtEl>
                                          <p:sndTgt r:embed="rId2" name="chimes.wav"/>
                                        </p:tgtEl>
                                      </p:cMediaNode>
                                    </p:audio>
                                  </p:subTnLst>
                                </p:cTn>
                              </p:par>
                              <p:par>
                                <p:cTn id="11" presetID="21" presetClass="entr" presetSubtype="4"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wheel(4)">
                                      <p:cBhvr>
                                        <p:cTn id="13" dur="500"/>
                                        <p:tgtEl>
                                          <p:spTgt spid="21"/>
                                        </p:tgtEl>
                                      </p:cBhvr>
                                    </p:animEffect>
                                  </p:childTnLst>
                                  <p:subTnLst>
                                    <p:audio>
                                      <p:cMediaNode>
                                        <p:cTn display="0" masterRel="sameClick">
                                          <p:stCondLst>
                                            <p:cond evt="begin" delay="0">
                                              <p:tn val="11"/>
                                            </p:cond>
                                          </p:stCondLst>
                                          <p:endCondLst>
                                            <p:cond evt="onStopAudio" delay="0">
                                              <p:tgtEl>
                                                <p:sldTgt/>
                                              </p:tgtEl>
                                            </p:cond>
                                          </p:endCondLst>
                                        </p:cTn>
                                        <p:tgtEl>
                                          <p:sndTgt r:embed="rId2" name="chimes.wav"/>
                                        </p:tgtEl>
                                      </p:cMediaNode>
                                    </p:audio>
                                  </p:subTnLst>
                                </p:cTn>
                              </p:par>
                              <p:par>
                                <p:cTn id="14" presetID="21" presetClass="entr" presetSubtype="4"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heel(4)">
                                      <p:cBhvr>
                                        <p:cTn id="16" dur="500"/>
                                        <p:tgtEl>
                                          <p:spTgt spid="22"/>
                                        </p:tgtEl>
                                      </p:cBhvr>
                                    </p:animEffect>
                                  </p:childTnLst>
                                  <p:subTnLst>
                                    <p:audio>
                                      <p:cMediaNode>
                                        <p:cTn display="0" masterRel="sameClick">
                                          <p:stCondLst>
                                            <p:cond evt="begin" delay="0">
                                              <p:tn val="14"/>
                                            </p:cond>
                                          </p:stCondLst>
                                          <p:endCondLst>
                                            <p:cond evt="onStopAudio" delay="0">
                                              <p:tgtEl>
                                                <p:sldTgt/>
                                              </p:tgtEl>
                                            </p:cond>
                                          </p:endCondLst>
                                        </p:cTn>
                                        <p:tgtEl>
                                          <p:sndTgt r:embed="rId2" name="chimes.wav"/>
                                        </p:tgtEl>
                                      </p:cMediaNode>
                                    </p:audio>
                                  </p:subTnLst>
                                </p:cTn>
                              </p:par>
                              <p:par>
                                <p:cTn id="17" presetID="21" presetClass="entr" presetSubtype="4"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heel(4)">
                                      <p:cBhvr>
                                        <p:cTn id="19" dur="500"/>
                                        <p:tgtEl>
                                          <p:spTgt spid="23"/>
                                        </p:tgtEl>
                                      </p:cBhvr>
                                    </p:animEffect>
                                  </p:childTnLst>
                                  <p:subTnLst>
                                    <p:audio>
                                      <p:cMediaNode>
                                        <p:cTn display="0" masterRel="sameClick">
                                          <p:stCondLst>
                                            <p:cond evt="begin" delay="0">
                                              <p:tn val="17"/>
                                            </p:cond>
                                          </p:stCondLst>
                                          <p:endCondLst>
                                            <p:cond evt="onStopAudio" delay="0">
                                              <p:tgtEl>
                                                <p:sldTgt/>
                                              </p:tgtEl>
                                            </p:cond>
                                          </p:endCondLst>
                                        </p:cTn>
                                        <p:tgtEl>
                                          <p:sndTgt r:embed="rId2" name="chimes.wav"/>
                                        </p:tgtEl>
                                      </p:cMediaNode>
                                    </p:audio>
                                  </p:subTnLst>
                                </p:cTn>
                              </p:par>
                              <p:par>
                                <p:cTn id="20" presetID="21"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heel(4)">
                                      <p:cBhvr>
                                        <p:cTn id="22" dur="500"/>
                                        <p:tgtEl>
                                          <p:spTgt spid="24"/>
                                        </p:tgtEl>
                                      </p:cBhvr>
                                    </p:animEffect>
                                  </p:childTnLst>
                                  <p:subTnLst>
                                    <p:audio>
                                      <p:cMediaNode>
                                        <p:cTn display="0" masterRel="sameClick">
                                          <p:stCondLst>
                                            <p:cond evt="begin" delay="0">
                                              <p:tn val="20"/>
                                            </p:cond>
                                          </p:stCondLst>
                                          <p:endCondLst>
                                            <p:cond evt="onStopAudio" delay="0">
                                              <p:tgtEl>
                                                <p:sldTgt/>
                                              </p:tgtEl>
                                            </p:cond>
                                          </p:endCondLst>
                                        </p:cTn>
                                        <p:tgtEl>
                                          <p:sndTgt r:embed="rId2" name="chimes.wav"/>
                                        </p:tgtEl>
                                      </p:cMediaNode>
                                    </p:audio>
                                  </p:subTnLst>
                                </p:cTn>
                              </p:par>
                              <p:par>
                                <p:cTn id="23" presetID="21" presetClass="entr" presetSubtype="4"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wheel(4)">
                                      <p:cBhvr>
                                        <p:cTn id="25" dur="500"/>
                                        <p:tgtEl>
                                          <p:spTgt spid="25"/>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par>
                                <p:cTn id="26" presetID="21"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heel(4)">
                                      <p:cBhvr>
                                        <p:cTn id="28" dur="500"/>
                                        <p:tgtEl>
                                          <p:spTgt spid="26"/>
                                        </p:tgtEl>
                                      </p:cBhvr>
                                    </p:animEffect>
                                  </p:childTnLst>
                                  <p:subTnLst>
                                    <p:audio>
                                      <p:cMediaNode>
                                        <p:cTn display="0" masterRel="sameClick">
                                          <p:stCondLst>
                                            <p:cond evt="begin" delay="0">
                                              <p:tn val="26"/>
                                            </p:cond>
                                          </p:stCondLst>
                                          <p:endCondLst>
                                            <p:cond evt="onStopAudio" delay="0">
                                              <p:tgtEl>
                                                <p:sldTgt/>
                                              </p:tgtEl>
                                            </p:cond>
                                          </p:endCondLst>
                                        </p:cTn>
                                        <p:tgtEl>
                                          <p:sndTgt r:embed="rId2" name="chimes.wav"/>
                                        </p:tgtEl>
                                      </p:cMediaNode>
                                    </p:audio>
                                  </p:sub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box(in)">
                                      <p:cBhvr>
                                        <p:cTn id="33" dur="500"/>
                                        <p:tgtEl>
                                          <p:spTgt spid="56"/>
                                        </p:tgtEl>
                                      </p:cBhvr>
                                    </p:animEffect>
                                  </p:childTnLst>
                                </p:cTn>
                              </p:par>
                              <p:par>
                                <p:cTn id="34" presetID="5" presetClass="entr" presetSubtype="10" fill="hold" grpId="0" nodeType="with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checkerboard(across)">
                                      <p:cBhvr>
                                        <p:cTn id="36" dur="500"/>
                                        <p:tgtEl>
                                          <p:spTgt spid="57"/>
                                        </p:tgtEl>
                                      </p:cBhvr>
                                    </p:animEffect>
                                  </p:childTnLst>
                                </p:cTn>
                              </p:par>
                              <p:par>
                                <p:cTn id="37" presetID="3" presetClass="entr" presetSubtype="10" fill="hold"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blinds(horizontal)">
                                      <p:cBhvr>
                                        <p:cTn id="39" dur="500"/>
                                        <p:tgtEl>
                                          <p:spTgt spid="58"/>
                                        </p:tgtEl>
                                      </p:cBhvr>
                                    </p:animEffect>
                                  </p:childTnLst>
                                </p:cTn>
                              </p:par>
                              <p:par>
                                <p:cTn id="40" presetID="5" presetClass="entr" presetSubtype="10" fill="hold"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checkerboard(across)">
                                      <p:cBhvr>
                                        <p:cTn id="42" dur="500"/>
                                        <p:tgtEl>
                                          <p:spTgt spid="66"/>
                                        </p:tgtEl>
                                      </p:cBhvr>
                                    </p:animEffect>
                                  </p:childTnLst>
                                </p:cTn>
                              </p:par>
                              <p:par>
                                <p:cTn id="43" presetID="5" presetClass="entr" presetSubtype="10" fill="hold" nodeType="withEffect">
                                  <p:stCondLst>
                                    <p:cond delay="0"/>
                                  </p:stCondLst>
                                  <p:childTnLst>
                                    <p:set>
                                      <p:cBhvr>
                                        <p:cTn id="44" dur="1" fill="hold">
                                          <p:stCondLst>
                                            <p:cond delay="0"/>
                                          </p:stCondLst>
                                        </p:cTn>
                                        <p:tgtEl>
                                          <p:spTgt spid="76"/>
                                        </p:tgtEl>
                                        <p:attrNameLst>
                                          <p:attrName>style.visibility</p:attrName>
                                        </p:attrNameLst>
                                      </p:cBhvr>
                                      <p:to>
                                        <p:strVal val="visible"/>
                                      </p:to>
                                    </p:set>
                                    <p:animEffect transition="in" filter="checkerboard(across)">
                                      <p:cBhvr>
                                        <p:cTn id="45"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6" restart="whenNotActive" fill="hold" evtFilter="cancelBubble" nodeType="interactiveSeq">
                <p:stCondLst>
                  <p:cond evt="onClick" delay="0">
                    <p:tgtEl>
                      <p:spTgt spid="19"/>
                    </p:tgtEl>
                  </p:cond>
                </p:stCondLst>
                <p:endSync evt="end" delay="0">
                  <p:rtn val="all"/>
                </p:endSync>
                <p:childTnLst>
                  <p:par>
                    <p:cTn id="47" fill="hold">
                      <p:stCondLst>
                        <p:cond delay="0"/>
                      </p:stCondLst>
                      <p:childTnLst>
                        <p:par>
                          <p:cTn id="48" fill="hold">
                            <p:stCondLst>
                              <p:cond delay="0"/>
                            </p:stCondLst>
                            <p:childTnLst>
                              <p:par>
                                <p:cTn id="49" presetID="3" presetClass="exit" presetSubtype="10" fill="hold" grpId="1" nodeType="afterEffect">
                                  <p:stCondLst>
                                    <p:cond delay="0"/>
                                  </p:stCondLst>
                                  <p:childTnLst>
                                    <p:animEffect transition="out" filter="blinds(horizontal)">
                                      <p:cBhvr>
                                        <p:cTn id="50" dur="500"/>
                                        <p:tgtEl>
                                          <p:spTgt spid="19"/>
                                        </p:tgtEl>
                                      </p:cBhvr>
                                    </p:animEffect>
                                    <p:set>
                                      <p:cBhvr>
                                        <p:cTn id="51" dur="1" fill="hold">
                                          <p:stCondLst>
                                            <p:cond delay="499"/>
                                          </p:stCondLst>
                                        </p:cTn>
                                        <p:tgtEl>
                                          <p:spTgt spid="19"/>
                                        </p:tgtEl>
                                        <p:attrNameLst>
                                          <p:attrName>style.visibility</p:attrName>
                                        </p:attrNameLst>
                                      </p:cBhvr>
                                      <p:to>
                                        <p:strVal val="hidden"/>
                                      </p:to>
                                    </p:set>
                                  </p:childTnLst>
                                  <p:subTnLst>
                                    <p:audio>
                                      <p:cMediaNode>
                                        <p:cTn display="0" masterRel="sameClick">
                                          <p:stCondLst>
                                            <p:cond evt="begin" delay="0">
                                              <p:tn val="49"/>
                                            </p:cond>
                                          </p:stCondLst>
                                          <p:endCondLst>
                                            <p:cond evt="onStopAudio" delay="0">
                                              <p:tgtEl>
                                                <p:sldTgt/>
                                              </p:tgtEl>
                                            </p:cond>
                                          </p:endCondLst>
                                        </p:cTn>
                                        <p:tgtEl>
                                          <p:sndTgt r:embed="rId3" name="coin.wav"/>
                                        </p:tgtEl>
                                      </p:cMediaNode>
                                    </p:audio>
                                  </p:subTnLst>
                                </p:cTn>
                              </p:par>
                            </p:childTnLst>
                          </p:cTn>
                        </p:par>
                      </p:childTnLst>
                    </p:cTn>
                  </p:par>
                </p:childTnLst>
              </p:cTn>
              <p:nextCondLst>
                <p:cond evt="onClick" delay="0">
                  <p:tgtEl>
                    <p:spTgt spid="19"/>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3" presetClass="exit" presetSubtype="10" fill="hold" grpId="1" nodeType="afterEffect">
                                  <p:stCondLst>
                                    <p:cond delay="0"/>
                                  </p:stCondLst>
                                  <p:childTnLst>
                                    <p:animEffect transition="out" filter="blinds(horizontal)">
                                      <p:cBhvr>
                                        <p:cTn id="56" dur="500"/>
                                        <p:tgtEl>
                                          <p:spTgt spid="20"/>
                                        </p:tgtEl>
                                      </p:cBhvr>
                                    </p:animEffect>
                                    <p:set>
                                      <p:cBhvr>
                                        <p:cTn id="57" dur="1" fill="hold">
                                          <p:stCondLst>
                                            <p:cond delay="499"/>
                                          </p:stCondLst>
                                        </p:cTn>
                                        <p:tgtEl>
                                          <p:spTgt spid="20"/>
                                        </p:tgtEl>
                                        <p:attrNameLst>
                                          <p:attrName>style.visibility</p:attrName>
                                        </p:attrNameLst>
                                      </p:cBhvr>
                                      <p:to>
                                        <p:strVal val="hidden"/>
                                      </p:to>
                                    </p:set>
                                  </p:childTnLst>
                                  <p:subTnLst>
                                    <p:audio>
                                      <p:cMediaNode>
                                        <p:cTn display="0" masterRel="sameClick">
                                          <p:stCondLst>
                                            <p:cond evt="begin" delay="0">
                                              <p:tn val="55"/>
                                            </p:cond>
                                          </p:stCondLst>
                                          <p:endCondLst>
                                            <p:cond evt="onStopAudio" delay="0">
                                              <p:tgtEl>
                                                <p:sldTgt/>
                                              </p:tgtEl>
                                            </p:cond>
                                          </p:endCondLst>
                                        </p:cTn>
                                        <p:tgtEl>
                                          <p:sndTgt r:embed="rId4" name="breeze.wav"/>
                                        </p:tgtEl>
                                      </p:cMediaNode>
                                    </p:audio>
                                  </p:subTnLst>
                                </p:cTn>
                              </p:par>
                            </p:childTnLst>
                          </p:cTn>
                        </p:par>
                      </p:childTnLst>
                    </p:cTn>
                  </p:par>
                </p:childTnLst>
              </p:cTn>
              <p:nextCondLst>
                <p:cond evt="onClick" delay="0">
                  <p:tgtEl>
                    <p:spTgt spid="20"/>
                  </p:tgtEl>
                </p:cond>
              </p:nextCondLst>
            </p:seq>
            <p:seq concurrent="1" nextAc="seek">
              <p:cTn id="58" restart="whenNotActive" fill="hold" evtFilter="cancelBubble" nodeType="interactiveSeq">
                <p:stCondLst>
                  <p:cond evt="onClick" delay="0">
                    <p:tgtEl>
                      <p:spTgt spid="21"/>
                    </p:tgtEl>
                  </p:cond>
                </p:stCondLst>
                <p:endSync evt="end" delay="0">
                  <p:rtn val="all"/>
                </p:endSync>
                <p:childTnLst>
                  <p:par>
                    <p:cTn id="59" fill="hold">
                      <p:stCondLst>
                        <p:cond delay="0"/>
                      </p:stCondLst>
                      <p:childTnLst>
                        <p:par>
                          <p:cTn id="60" fill="hold">
                            <p:stCondLst>
                              <p:cond delay="0"/>
                            </p:stCondLst>
                            <p:childTnLst>
                              <p:par>
                                <p:cTn id="61" presetID="3" presetClass="exit" presetSubtype="10" fill="hold" grpId="1" nodeType="afterEffect">
                                  <p:stCondLst>
                                    <p:cond delay="0"/>
                                  </p:stCondLst>
                                  <p:childTnLst>
                                    <p:animEffect transition="out" filter="blinds(horizontal)">
                                      <p:cBhvr>
                                        <p:cTn id="62" dur="500"/>
                                        <p:tgtEl>
                                          <p:spTgt spid="21"/>
                                        </p:tgtEl>
                                      </p:cBhvr>
                                    </p:animEffect>
                                    <p:set>
                                      <p:cBhvr>
                                        <p:cTn id="63" dur="1" fill="hold">
                                          <p:stCondLst>
                                            <p:cond delay="499"/>
                                          </p:stCondLst>
                                        </p:cTn>
                                        <p:tgtEl>
                                          <p:spTgt spid="21"/>
                                        </p:tgtEl>
                                        <p:attrNameLst>
                                          <p:attrName>style.visibility</p:attrName>
                                        </p:attrNameLst>
                                      </p:cBhvr>
                                      <p:to>
                                        <p:strVal val="hidden"/>
                                      </p:to>
                                    </p:set>
                                  </p:childTnLst>
                                  <p:subTnLst>
                                    <p:audio>
                                      <p:cMediaNode>
                                        <p:cTn display="0" masterRel="sameClick">
                                          <p:stCondLst>
                                            <p:cond evt="begin" delay="0">
                                              <p:tn val="61"/>
                                            </p:cond>
                                          </p:stCondLst>
                                          <p:endCondLst>
                                            <p:cond evt="onStopAudio" delay="0">
                                              <p:tgtEl>
                                                <p:sldTgt/>
                                              </p:tgtEl>
                                            </p:cond>
                                          </p:endCondLst>
                                        </p:cTn>
                                        <p:tgtEl>
                                          <p:sndTgt r:embed="rId5" name="click.wav"/>
                                        </p:tgtEl>
                                      </p:cMediaNode>
                                    </p:audio>
                                  </p:sub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22"/>
                    </p:tgtEl>
                  </p:cond>
                </p:stCondLst>
                <p:endSync evt="end" delay="0">
                  <p:rtn val="all"/>
                </p:endSync>
                <p:childTnLst>
                  <p:par>
                    <p:cTn id="65" fill="hold">
                      <p:stCondLst>
                        <p:cond delay="0"/>
                      </p:stCondLst>
                      <p:childTnLst>
                        <p:par>
                          <p:cTn id="66" fill="hold">
                            <p:stCondLst>
                              <p:cond delay="0"/>
                            </p:stCondLst>
                            <p:childTnLst>
                              <p:par>
                                <p:cTn id="67" presetID="3" presetClass="exit" presetSubtype="10" fill="hold" grpId="1" nodeType="afterEffect">
                                  <p:stCondLst>
                                    <p:cond delay="0"/>
                                  </p:stCondLst>
                                  <p:childTnLst>
                                    <p:animEffect transition="out" filter="blinds(horizontal)">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subTnLst>
                                    <p:audio>
                                      <p:cMediaNode>
                                        <p:cTn display="0" masterRel="sameClick">
                                          <p:stCondLst>
                                            <p:cond evt="begin" delay="0">
                                              <p:tn val="67"/>
                                            </p:cond>
                                          </p:stCondLst>
                                          <p:endCondLst>
                                            <p:cond evt="onStopAudio" delay="0">
                                              <p:tgtEl>
                                                <p:sldTgt/>
                                              </p:tgtEl>
                                            </p:cond>
                                          </p:endCondLst>
                                        </p:cTn>
                                        <p:tgtEl>
                                          <p:sndTgt r:embed="rId6" name="suction.wav"/>
                                        </p:tgtEl>
                                      </p:cMediaNode>
                                    </p:audio>
                                  </p:subTnLst>
                                </p:cTn>
                              </p:par>
                            </p:childTnLst>
                          </p:cTn>
                        </p:par>
                      </p:childTnLst>
                    </p:cTn>
                  </p:par>
                </p:childTnLst>
              </p:cTn>
              <p:nextCondLst>
                <p:cond evt="onClick" delay="0">
                  <p:tgtEl>
                    <p:spTgt spid="22"/>
                  </p:tgtEl>
                </p:cond>
              </p:nextCondLst>
            </p:seq>
            <p:seq concurrent="1" nextAc="seek">
              <p:cTn id="70" restart="whenNotActive" fill="hold" evtFilter="cancelBubble" nodeType="interactiveSeq">
                <p:stCondLst>
                  <p:cond evt="onClick" delay="0">
                    <p:tgtEl>
                      <p:spTgt spid="23"/>
                    </p:tgtEl>
                  </p:cond>
                </p:stCondLst>
                <p:endSync evt="end" delay="0">
                  <p:rtn val="all"/>
                </p:endSync>
                <p:childTnLst>
                  <p:par>
                    <p:cTn id="71" fill="hold">
                      <p:stCondLst>
                        <p:cond delay="0"/>
                      </p:stCondLst>
                      <p:childTnLst>
                        <p:par>
                          <p:cTn id="72" fill="hold">
                            <p:stCondLst>
                              <p:cond delay="0"/>
                            </p:stCondLst>
                            <p:childTnLst>
                              <p:par>
                                <p:cTn id="73" presetID="3" presetClass="exit" presetSubtype="10" fill="hold" grpId="1" nodeType="afterEffect">
                                  <p:stCondLst>
                                    <p:cond delay="0"/>
                                  </p:stCondLst>
                                  <p:childTnLst>
                                    <p:animEffect transition="out" filter="blinds(horizontal)">
                                      <p:cBhvr>
                                        <p:cTn id="74" dur="500"/>
                                        <p:tgtEl>
                                          <p:spTgt spid="23"/>
                                        </p:tgtEl>
                                      </p:cBhvr>
                                    </p:animEffect>
                                    <p:set>
                                      <p:cBhvr>
                                        <p:cTn id="75" dur="1" fill="hold">
                                          <p:stCondLst>
                                            <p:cond delay="499"/>
                                          </p:stCondLst>
                                        </p:cTn>
                                        <p:tgtEl>
                                          <p:spTgt spid="23"/>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7" name="push.wav"/>
                                        </p:tgtEl>
                                      </p:cMediaNode>
                                    </p:audio>
                                  </p:subTnLst>
                                </p:cTn>
                              </p:par>
                            </p:childTnLst>
                          </p:cTn>
                        </p:par>
                      </p:childTnLst>
                    </p:cTn>
                  </p:par>
                </p:childTnLst>
              </p:cTn>
              <p:nextCondLst>
                <p:cond evt="onClick" delay="0">
                  <p:tgtEl>
                    <p:spTgt spid="23"/>
                  </p:tgtEl>
                </p:cond>
              </p:nextCondLst>
            </p:seq>
            <p:seq concurrent="1" nextAc="seek">
              <p:cTn id="76" restart="whenNotActive" fill="hold" evtFilter="cancelBubble" nodeType="interactiveSeq">
                <p:stCondLst>
                  <p:cond evt="onClick" delay="0">
                    <p:tgtEl>
                      <p:spTgt spid="24"/>
                    </p:tgtEl>
                  </p:cond>
                </p:stCondLst>
                <p:endSync evt="end" delay="0">
                  <p:rtn val="all"/>
                </p:endSync>
                <p:childTnLst>
                  <p:par>
                    <p:cTn id="77" fill="hold">
                      <p:stCondLst>
                        <p:cond delay="0"/>
                      </p:stCondLst>
                      <p:childTnLst>
                        <p:par>
                          <p:cTn id="78" fill="hold">
                            <p:stCondLst>
                              <p:cond delay="0"/>
                            </p:stCondLst>
                            <p:childTnLst>
                              <p:par>
                                <p:cTn id="79" presetID="3" presetClass="exit" presetSubtype="10" fill="hold" grpId="1" nodeType="afterEffect">
                                  <p:stCondLst>
                                    <p:cond delay="0"/>
                                  </p:stCondLst>
                                  <p:childTnLst>
                                    <p:animEffect transition="out" filter="blinds(horizontal)">
                                      <p:cBhvr>
                                        <p:cTn id="80" dur="500"/>
                                        <p:tgtEl>
                                          <p:spTgt spid="24"/>
                                        </p:tgtEl>
                                      </p:cBhvr>
                                    </p:animEffect>
                                    <p:set>
                                      <p:cBhvr>
                                        <p:cTn id="81" dur="1" fill="hold">
                                          <p:stCondLst>
                                            <p:cond delay="499"/>
                                          </p:stCondLst>
                                        </p:cTn>
                                        <p:tgtEl>
                                          <p:spTgt spid="24"/>
                                        </p:tgtEl>
                                        <p:attrNameLst>
                                          <p:attrName>style.visibility</p:attrName>
                                        </p:attrNameLst>
                                      </p:cBhvr>
                                      <p:to>
                                        <p:strVal val="hidden"/>
                                      </p:to>
                                    </p:set>
                                  </p:childTnLst>
                                  <p:subTnLst>
                                    <p:audio>
                                      <p:cMediaNode>
                                        <p:cTn display="0" masterRel="sameClick">
                                          <p:stCondLst>
                                            <p:cond evt="begin" delay="0">
                                              <p:tn val="79"/>
                                            </p:cond>
                                          </p:stCondLst>
                                          <p:endCondLst>
                                            <p:cond evt="onStopAudio" delay="0">
                                              <p:tgtEl>
                                                <p:sldTgt/>
                                              </p:tgtEl>
                                            </p:cond>
                                          </p:endCondLst>
                                        </p:cTn>
                                        <p:tgtEl>
                                          <p:sndTgt r:embed="rId8" name="arrow.wav"/>
                                        </p:tgtEl>
                                      </p:cMediaNode>
                                    </p:audio>
                                  </p:subTnLst>
                                </p:cTn>
                              </p:par>
                            </p:childTnLst>
                          </p:cTn>
                        </p:par>
                      </p:childTnLst>
                    </p:cTn>
                  </p:par>
                </p:childTnLst>
              </p:cTn>
              <p:nextCondLst>
                <p:cond evt="onClick" delay="0">
                  <p:tgtEl>
                    <p:spTgt spid="24"/>
                  </p:tgtEl>
                </p:cond>
              </p:nextCondLst>
            </p:seq>
            <p:seq concurrent="1" nextAc="seek">
              <p:cTn id="82" restart="whenNotActive" fill="hold" evtFilter="cancelBubble" nodeType="interactiveSeq">
                <p:stCondLst>
                  <p:cond evt="onClick" delay="0">
                    <p:tgtEl>
                      <p:spTgt spid="25"/>
                    </p:tgtEl>
                  </p:cond>
                </p:stCondLst>
                <p:endSync evt="end" delay="0">
                  <p:rtn val="all"/>
                </p:endSync>
                <p:childTnLst>
                  <p:par>
                    <p:cTn id="83" fill="hold">
                      <p:stCondLst>
                        <p:cond delay="0"/>
                      </p:stCondLst>
                      <p:childTnLst>
                        <p:par>
                          <p:cTn id="84" fill="hold">
                            <p:stCondLst>
                              <p:cond delay="0"/>
                            </p:stCondLst>
                            <p:childTnLst>
                              <p:par>
                                <p:cTn id="85" presetID="3" presetClass="exit" presetSubtype="10" fill="hold" grpId="1" nodeType="clickEffect">
                                  <p:stCondLst>
                                    <p:cond delay="0"/>
                                  </p:stCondLst>
                                  <p:childTnLst>
                                    <p:animEffect transition="out" filter="blinds(horizontal)">
                                      <p:cBhvr>
                                        <p:cTn id="86" dur="500"/>
                                        <p:tgtEl>
                                          <p:spTgt spid="25"/>
                                        </p:tgtEl>
                                      </p:cBhvr>
                                    </p:animEffect>
                                    <p:set>
                                      <p:cBhvr>
                                        <p:cTn id="87" dur="1" fill="hold">
                                          <p:stCondLst>
                                            <p:cond delay="499"/>
                                          </p:stCondLst>
                                        </p:cTn>
                                        <p:tgtEl>
                                          <p:spTgt spid="25"/>
                                        </p:tgtEl>
                                        <p:attrNameLst>
                                          <p:attrName>style.visibility</p:attrName>
                                        </p:attrNameLst>
                                      </p:cBhvr>
                                      <p:to>
                                        <p:strVal val="hidden"/>
                                      </p:to>
                                    </p:set>
                                  </p:childTnLst>
                                  <p:subTnLst>
                                    <p:audio>
                                      <p:cMediaNode>
                                        <p:cTn display="0" masterRel="sameClick">
                                          <p:stCondLst>
                                            <p:cond evt="begin" delay="0">
                                              <p:tn val="85"/>
                                            </p:cond>
                                          </p:stCondLst>
                                          <p:endCondLst>
                                            <p:cond evt="onStopAudio" delay="0">
                                              <p:tgtEl>
                                                <p:sldTgt/>
                                              </p:tgtEl>
                                            </p:cond>
                                          </p:endCondLst>
                                        </p:cTn>
                                        <p:tgtEl>
                                          <p:sndTgt r:embed="rId9" name="bomb.wav"/>
                                        </p:tgtEl>
                                      </p:cMediaNode>
                                    </p:audio>
                                  </p:sub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6"/>
                    </p:tgtEl>
                  </p:cond>
                </p:stCondLst>
                <p:endSync evt="end" delay="0">
                  <p:rtn val="all"/>
                </p:endSync>
                <p:childTnLst>
                  <p:par>
                    <p:cTn id="89" fill="hold">
                      <p:stCondLst>
                        <p:cond delay="0"/>
                      </p:stCondLst>
                      <p:childTnLst>
                        <p:par>
                          <p:cTn id="90" fill="hold">
                            <p:stCondLst>
                              <p:cond delay="0"/>
                            </p:stCondLst>
                            <p:childTnLst>
                              <p:par>
                                <p:cTn id="91" presetID="3" presetClass="exit" presetSubtype="10" fill="hold" grpId="1" nodeType="afterEffect">
                                  <p:stCondLst>
                                    <p:cond delay="0"/>
                                  </p:stCondLst>
                                  <p:childTnLst>
                                    <p:animEffect transition="out" filter="blinds(horizontal)">
                                      <p:cBhvr>
                                        <p:cTn id="92" dur="500"/>
                                        <p:tgtEl>
                                          <p:spTgt spid="26"/>
                                        </p:tgtEl>
                                      </p:cBhvr>
                                    </p:animEffect>
                                    <p:set>
                                      <p:cBhvr>
                                        <p:cTn id="93" dur="1" fill="hold">
                                          <p:stCondLst>
                                            <p:cond delay="499"/>
                                          </p:stCondLst>
                                        </p:cTn>
                                        <p:tgtEl>
                                          <p:spTgt spid="26"/>
                                        </p:tgtEl>
                                        <p:attrNameLst>
                                          <p:attrName>style.visibility</p:attrName>
                                        </p:attrNameLst>
                                      </p:cBhvr>
                                      <p:to>
                                        <p:strVal val="hidden"/>
                                      </p:to>
                                    </p:set>
                                  </p:childTnLst>
                                  <p:subTnLst>
                                    <p:audio>
                                      <p:cMediaNode>
                                        <p:cTn display="0" masterRel="sameClick">
                                          <p:stCondLst>
                                            <p:cond evt="begin" delay="0">
                                              <p:tn val="91"/>
                                            </p:cond>
                                          </p:stCondLst>
                                          <p:endCondLst>
                                            <p:cond evt="onStopAudio" delay="0">
                                              <p:tgtEl>
                                                <p:sldTgt/>
                                              </p:tgtEl>
                                            </p:cond>
                                          </p:endCondLst>
                                        </p:cTn>
                                        <p:tgtEl>
                                          <p:sndTgt r:embed="rId10" name="type.wav"/>
                                        </p:tgtEl>
                                      </p:cMediaNode>
                                    </p:audio>
                                  </p:subTnLst>
                                </p:cTn>
                              </p:par>
                            </p:childTnLst>
                          </p:cTn>
                        </p:par>
                      </p:childTnLst>
                    </p:cTn>
                  </p:par>
                </p:childTnLst>
              </p:cTn>
              <p:nextCondLst>
                <p:cond evt="onClick" delay="0">
                  <p:tgtEl>
                    <p:spTgt spid="26"/>
                  </p:tgtEl>
                </p:cond>
              </p:nextCondLst>
            </p:seq>
            <p:seq concurrent="1" nextAc="seek">
              <p:cTn id="94" restart="whenNotActive" fill="hold" evtFilter="cancelBubble" nodeType="interactiveSeq">
                <p:stCondLst>
                  <p:cond evt="onClick" delay="0">
                    <p:tgtEl>
                      <p:spTgt spid="66"/>
                    </p:tgtEl>
                  </p:cond>
                </p:stCondLst>
                <p:endSync evt="end" delay="0">
                  <p:rtn val="all"/>
                </p:endSync>
                <p:childTnLst>
                  <p:par>
                    <p:cTn id="95" fill="hold">
                      <p:stCondLst>
                        <p:cond delay="0"/>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97"/>
                                            </p:cond>
                                          </p:stCondLst>
                                          <p:endCondLst>
                                            <p:cond evt="onStopAudio" delay="0">
                                              <p:tgtEl>
                                                <p:sldTgt/>
                                              </p:tgtEl>
                                            </p:cond>
                                          </p:endCondLst>
                                        </p:cTn>
                                        <p:tgtEl>
                                          <p:sndTgt r:embed="rId11" name="applause.wav"/>
                                        </p:tgtEl>
                                      </p:cMediaNode>
                                    </p:audio>
                                  </p:subTnLst>
                                </p:cTn>
                              </p:par>
                            </p:childTnLst>
                          </p:cTn>
                        </p:par>
                      </p:childTnLst>
                    </p:cTn>
                  </p:par>
                  <p:par>
                    <p:cTn id="99" fill="hold">
                      <p:stCondLst>
                        <p:cond delay="indefinite"/>
                      </p:stCondLst>
                      <p:childTnLst>
                        <p:par>
                          <p:cTn id="100" fill="hold">
                            <p:stCondLst>
                              <p:cond delay="0"/>
                            </p:stCondLst>
                            <p:childTnLst>
                              <p:par>
                                <p:cTn id="101" presetID="3" presetClass="exit" presetSubtype="10" fill="hold" grpId="1" nodeType="clickEffect">
                                  <p:stCondLst>
                                    <p:cond delay="0"/>
                                  </p:stCondLst>
                                  <p:childTnLst>
                                    <p:animEffect transition="out" filter="blinds(horizontal)">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 presetClass="entr" presetSubtype="0" fill="hold" grpId="0" nodeType="withEffect">
                                  <p:stCondLst>
                                    <p:cond delay="0"/>
                                  </p:stCondLst>
                                  <p:childTnLst>
                                    <p:set>
                                      <p:cBhvr>
                                        <p:cTn id="105" dur="1" fill="hold">
                                          <p:stCondLst>
                                            <p:cond delay="0"/>
                                          </p:stCondLst>
                                        </p:cTn>
                                        <p:tgtEl>
                                          <p:spTgt spid="68"/>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11" name="applause.wav"/>
                                        </p:tgtEl>
                                      </p:cMediaNode>
                                    </p:audio>
                                  </p:subTnLst>
                                </p:cTn>
                              </p:par>
                            </p:childTnLst>
                          </p:cTn>
                        </p:par>
                      </p:childTnLst>
                    </p:cTn>
                  </p:par>
                  <p:par>
                    <p:cTn id="106" fill="hold">
                      <p:stCondLst>
                        <p:cond delay="indefinite"/>
                      </p:stCondLst>
                      <p:childTnLst>
                        <p:par>
                          <p:cTn id="107" fill="hold">
                            <p:stCondLst>
                              <p:cond delay="0"/>
                            </p:stCondLst>
                            <p:childTnLst>
                              <p:par>
                                <p:cTn id="108" presetID="3" presetClass="exit" presetSubtype="10" fill="hold" grpId="1" nodeType="clickEffect">
                                  <p:stCondLst>
                                    <p:cond delay="0"/>
                                  </p:stCondLst>
                                  <p:childTnLst>
                                    <p:animEffect transition="out" filter="blinds(horizontal)">
                                      <p:cBhvr>
                                        <p:cTn id="109" dur="500"/>
                                        <p:tgtEl>
                                          <p:spTgt spid="68"/>
                                        </p:tgtEl>
                                      </p:cBhvr>
                                    </p:animEffect>
                                    <p:set>
                                      <p:cBhvr>
                                        <p:cTn id="110" dur="1" fill="hold">
                                          <p:stCondLst>
                                            <p:cond delay="499"/>
                                          </p:stCondLst>
                                        </p:cTn>
                                        <p:tgtEl>
                                          <p:spTgt spid="68"/>
                                        </p:tgtEl>
                                        <p:attrNameLst>
                                          <p:attrName>style.visibility</p:attrName>
                                        </p:attrNameLst>
                                      </p:cBhvr>
                                      <p:to>
                                        <p:strVal val="hidden"/>
                                      </p:to>
                                    </p:set>
                                  </p:childTnLst>
                                </p:cTn>
                              </p:par>
                            </p:childTnLst>
                          </p:cTn>
                        </p:par>
                        <p:par>
                          <p:cTn id="111" fill="hold">
                            <p:stCondLst>
                              <p:cond delay="500"/>
                            </p:stCondLst>
                            <p:childTnLst>
                              <p:par>
                                <p:cTn id="112" presetID="1" presetClass="entr" presetSubtype="0" fill="hold" grpId="0" nodeType="afterEffect">
                                  <p:stCondLst>
                                    <p:cond delay="0"/>
                                  </p:stCondLst>
                                  <p:childTnLst>
                                    <p:set>
                                      <p:cBhvr>
                                        <p:cTn id="113" dur="1" fill="hold">
                                          <p:stCondLst>
                                            <p:cond delay="0"/>
                                          </p:stCondLst>
                                        </p:cTn>
                                        <p:tgtEl>
                                          <p:spTgt spid="69"/>
                                        </p:tgtEl>
                                        <p:attrNameLst>
                                          <p:attrName>style.visibility</p:attrName>
                                        </p:attrNameLst>
                                      </p:cBhvr>
                                      <p:to>
                                        <p:strVal val="visible"/>
                                      </p:to>
                                    </p:set>
                                  </p:childTnLst>
                                  <p:subTnLst>
                                    <p:audio>
                                      <p:cMediaNode>
                                        <p:cTn display="0" masterRel="sameClick">
                                          <p:stCondLst>
                                            <p:cond evt="begin" delay="0">
                                              <p:tn val="112"/>
                                            </p:cond>
                                          </p:stCondLst>
                                          <p:endCondLst>
                                            <p:cond evt="onStopAudio" delay="0">
                                              <p:tgtEl>
                                                <p:sldTgt/>
                                              </p:tgtEl>
                                            </p:cond>
                                          </p:endCondLst>
                                        </p:cTn>
                                        <p:tgtEl>
                                          <p:sndTgt r:embed="rId11" name="applause.wav"/>
                                        </p:tgtEl>
                                      </p:cMediaNode>
                                    </p:audio>
                                  </p:subTnLst>
                                </p:cTn>
                              </p:par>
                            </p:childTnLst>
                          </p:cTn>
                        </p:par>
                      </p:childTnLst>
                    </p:cTn>
                  </p:par>
                  <p:par>
                    <p:cTn id="114" fill="hold">
                      <p:stCondLst>
                        <p:cond delay="indefinite"/>
                      </p:stCondLst>
                      <p:childTnLst>
                        <p:par>
                          <p:cTn id="115" fill="hold">
                            <p:stCondLst>
                              <p:cond delay="0"/>
                            </p:stCondLst>
                            <p:childTnLst>
                              <p:par>
                                <p:cTn id="116" presetID="3" presetClass="exit" presetSubtype="10" fill="hold" grpId="1" nodeType="clickEffect">
                                  <p:stCondLst>
                                    <p:cond delay="0"/>
                                  </p:stCondLst>
                                  <p:childTnLst>
                                    <p:animEffect transition="out" filter="blinds(horizontal)">
                                      <p:cBhvr>
                                        <p:cTn id="117" dur="500"/>
                                        <p:tgtEl>
                                          <p:spTgt spid="69"/>
                                        </p:tgtEl>
                                      </p:cBhvr>
                                    </p:animEffect>
                                    <p:set>
                                      <p:cBhvr>
                                        <p:cTn id="118" dur="1" fill="hold">
                                          <p:stCondLst>
                                            <p:cond delay="499"/>
                                          </p:stCondLst>
                                        </p:cTn>
                                        <p:tgtEl>
                                          <p:spTgt spid="69"/>
                                        </p:tgtEl>
                                        <p:attrNameLst>
                                          <p:attrName>style.visibility</p:attrName>
                                        </p:attrNameLst>
                                      </p:cBhvr>
                                      <p:to>
                                        <p:strVal val="hidden"/>
                                      </p:to>
                                    </p:set>
                                  </p:childTnLst>
                                </p:cTn>
                              </p:par>
                              <p:par>
                                <p:cTn id="119" presetID="1" presetClass="entr" presetSubtype="0" fill="hold" grpId="0" nodeType="withEffect">
                                  <p:stCondLst>
                                    <p:cond delay="0"/>
                                  </p:stCondLst>
                                  <p:childTnLst>
                                    <p:set>
                                      <p:cBhvr>
                                        <p:cTn id="120" dur="1" fill="hold">
                                          <p:stCondLst>
                                            <p:cond delay="0"/>
                                          </p:stCondLst>
                                        </p:cTn>
                                        <p:tgtEl>
                                          <p:spTgt spid="70"/>
                                        </p:tgtEl>
                                        <p:attrNameLst>
                                          <p:attrName>style.visibility</p:attrName>
                                        </p:attrNameLst>
                                      </p:cBhvr>
                                      <p:to>
                                        <p:strVal val="visible"/>
                                      </p:to>
                                    </p:set>
                                  </p:childTnLst>
                                  <p:subTnLst>
                                    <p:audio>
                                      <p:cMediaNode>
                                        <p:cTn display="0" masterRel="sameClick">
                                          <p:stCondLst>
                                            <p:cond evt="begin" delay="0">
                                              <p:tn val="119"/>
                                            </p:cond>
                                          </p:stCondLst>
                                          <p:endCondLst>
                                            <p:cond evt="onStopAudio" delay="0">
                                              <p:tgtEl>
                                                <p:sldTgt/>
                                              </p:tgtEl>
                                            </p:cond>
                                          </p:endCondLst>
                                        </p:cTn>
                                        <p:tgtEl>
                                          <p:sndTgt r:embed="rId11" name="applause.wav"/>
                                        </p:tgtEl>
                                      </p:cMediaNode>
                                    </p:audio>
                                  </p:subTnLst>
                                </p:cTn>
                              </p:par>
                            </p:childTnLst>
                          </p:cTn>
                        </p:par>
                      </p:childTnLst>
                    </p:cTn>
                  </p:par>
                  <p:par>
                    <p:cTn id="121" fill="hold">
                      <p:stCondLst>
                        <p:cond delay="indefinite"/>
                      </p:stCondLst>
                      <p:childTnLst>
                        <p:par>
                          <p:cTn id="122" fill="hold">
                            <p:stCondLst>
                              <p:cond delay="0"/>
                            </p:stCondLst>
                            <p:childTnLst>
                              <p:par>
                                <p:cTn id="123" presetID="53" presetClass="exit" presetSubtype="0" fill="hold" grpId="1" nodeType="clickEffect">
                                  <p:stCondLst>
                                    <p:cond delay="0"/>
                                  </p:stCondLst>
                                  <p:childTnLst>
                                    <p:anim calcmode="lin" valueType="num">
                                      <p:cBhvr>
                                        <p:cTn id="124" dur="500"/>
                                        <p:tgtEl>
                                          <p:spTgt spid="70"/>
                                        </p:tgtEl>
                                        <p:attrNameLst>
                                          <p:attrName>ppt_w</p:attrName>
                                        </p:attrNameLst>
                                      </p:cBhvr>
                                      <p:tavLst>
                                        <p:tav tm="0">
                                          <p:val>
                                            <p:strVal val="ppt_w"/>
                                          </p:val>
                                        </p:tav>
                                        <p:tav tm="100000">
                                          <p:val>
                                            <p:fltVal val="0"/>
                                          </p:val>
                                        </p:tav>
                                      </p:tavLst>
                                    </p:anim>
                                    <p:anim calcmode="lin" valueType="num">
                                      <p:cBhvr>
                                        <p:cTn id="125" dur="500"/>
                                        <p:tgtEl>
                                          <p:spTgt spid="70"/>
                                        </p:tgtEl>
                                        <p:attrNameLst>
                                          <p:attrName>ppt_h</p:attrName>
                                        </p:attrNameLst>
                                      </p:cBhvr>
                                      <p:tavLst>
                                        <p:tav tm="0">
                                          <p:val>
                                            <p:strVal val="ppt_h"/>
                                          </p:val>
                                        </p:tav>
                                        <p:tav tm="100000">
                                          <p:val>
                                            <p:fltVal val="0"/>
                                          </p:val>
                                        </p:tav>
                                      </p:tavLst>
                                    </p:anim>
                                    <p:animEffect transition="out" filter="fade">
                                      <p:cBhvr>
                                        <p:cTn id="126" dur="500"/>
                                        <p:tgtEl>
                                          <p:spTgt spid="70"/>
                                        </p:tgtEl>
                                      </p:cBhvr>
                                    </p:animEffect>
                                    <p:set>
                                      <p:cBhvr>
                                        <p:cTn id="127" dur="1" fill="hold">
                                          <p:stCondLst>
                                            <p:cond delay="499"/>
                                          </p:stCondLst>
                                        </p:cTn>
                                        <p:tgtEl>
                                          <p:spTgt spid="70"/>
                                        </p:tgtEl>
                                        <p:attrNameLst>
                                          <p:attrName>style.visibility</p:attrName>
                                        </p:attrNameLst>
                                      </p:cBhvr>
                                      <p:to>
                                        <p:strVal val="hidden"/>
                                      </p:to>
                                    </p:set>
                                  </p:childTnLst>
                                </p:cTn>
                              </p:par>
                              <p:par>
                                <p:cTn id="128" presetID="1" presetClass="entr" presetSubtype="0" fill="hold" grpId="0" nodeType="withEffect">
                                  <p:stCondLst>
                                    <p:cond delay="0"/>
                                  </p:stCondLst>
                                  <p:childTnLst>
                                    <p:set>
                                      <p:cBhvr>
                                        <p:cTn id="129" dur="1" fill="hold">
                                          <p:stCondLst>
                                            <p:cond delay="0"/>
                                          </p:stCondLst>
                                        </p:cTn>
                                        <p:tgtEl>
                                          <p:spTgt spid="7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11" name="applause.wav"/>
                                        </p:tgtEl>
                                      </p:cMediaNode>
                                    </p:audio>
                                  </p:subTnLst>
                                </p:cTn>
                              </p:par>
                            </p:childTnLst>
                          </p:cTn>
                        </p:par>
                      </p:childTnLst>
                    </p:cTn>
                  </p:par>
                  <p:par>
                    <p:cTn id="130" fill="hold">
                      <p:stCondLst>
                        <p:cond delay="indefinite"/>
                      </p:stCondLst>
                      <p:childTnLst>
                        <p:par>
                          <p:cTn id="131" fill="hold">
                            <p:stCondLst>
                              <p:cond delay="0"/>
                            </p:stCondLst>
                            <p:childTnLst>
                              <p:par>
                                <p:cTn id="132" presetID="53" presetClass="exit" presetSubtype="0" fill="hold" grpId="1" nodeType="clickEffect">
                                  <p:stCondLst>
                                    <p:cond delay="0"/>
                                  </p:stCondLst>
                                  <p:childTnLst>
                                    <p:anim calcmode="lin" valueType="num">
                                      <p:cBhvr>
                                        <p:cTn id="133" dur="500"/>
                                        <p:tgtEl>
                                          <p:spTgt spid="71"/>
                                        </p:tgtEl>
                                        <p:attrNameLst>
                                          <p:attrName>ppt_w</p:attrName>
                                        </p:attrNameLst>
                                      </p:cBhvr>
                                      <p:tavLst>
                                        <p:tav tm="0">
                                          <p:val>
                                            <p:strVal val="ppt_w"/>
                                          </p:val>
                                        </p:tav>
                                        <p:tav tm="100000">
                                          <p:val>
                                            <p:fltVal val="0"/>
                                          </p:val>
                                        </p:tav>
                                      </p:tavLst>
                                    </p:anim>
                                    <p:anim calcmode="lin" valueType="num">
                                      <p:cBhvr>
                                        <p:cTn id="134" dur="500"/>
                                        <p:tgtEl>
                                          <p:spTgt spid="71"/>
                                        </p:tgtEl>
                                        <p:attrNameLst>
                                          <p:attrName>ppt_h</p:attrName>
                                        </p:attrNameLst>
                                      </p:cBhvr>
                                      <p:tavLst>
                                        <p:tav tm="0">
                                          <p:val>
                                            <p:strVal val="ppt_h"/>
                                          </p:val>
                                        </p:tav>
                                        <p:tav tm="100000">
                                          <p:val>
                                            <p:fltVal val="0"/>
                                          </p:val>
                                        </p:tav>
                                      </p:tavLst>
                                    </p:anim>
                                    <p:animEffect transition="out" filter="fade">
                                      <p:cBhvr>
                                        <p:cTn id="135" dur="500"/>
                                        <p:tgtEl>
                                          <p:spTgt spid="71"/>
                                        </p:tgtEl>
                                      </p:cBhvr>
                                    </p:animEffect>
                                    <p:set>
                                      <p:cBhvr>
                                        <p:cTn id="136" dur="1" fill="hold">
                                          <p:stCondLst>
                                            <p:cond delay="499"/>
                                          </p:stCondLst>
                                        </p:cTn>
                                        <p:tgtEl>
                                          <p:spTgt spid="71"/>
                                        </p:tgtEl>
                                        <p:attrNameLst>
                                          <p:attrName>style.visibility</p:attrName>
                                        </p:attrNameLst>
                                      </p:cBhvr>
                                      <p:to>
                                        <p:strVal val="hidden"/>
                                      </p:to>
                                    </p:set>
                                  </p:childTnLst>
                                </p:cTn>
                              </p:par>
                              <p:par>
                                <p:cTn id="137" presetID="1" presetClass="entr" presetSubtype="0" fill="hold" grpId="0" nodeType="withEffect">
                                  <p:stCondLst>
                                    <p:cond delay="0"/>
                                  </p:stCondLst>
                                  <p:childTnLst>
                                    <p:set>
                                      <p:cBhvr>
                                        <p:cTn id="138" dur="1" fill="hold">
                                          <p:stCondLst>
                                            <p:cond delay="0"/>
                                          </p:stCondLst>
                                        </p:cTn>
                                        <p:tgtEl>
                                          <p:spTgt spid="72"/>
                                        </p:tgtEl>
                                        <p:attrNameLst>
                                          <p:attrName>style.visibility</p:attrName>
                                        </p:attrNameLst>
                                      </p:cBhvr>
                                      <p:to>
                                        <p:strVal val="visible"/>
                                      </p:to>
                                    </p:set>
                                  </p:childTnLst>
                                  <p:subTnLst>
                                    <p:audio>
                                      <p:cMediaNode>
                                        <p:cTn display="0" masterRel="sameClick">
                                          <p:stCondLst>
                                            <p:cond evt="begin" delay="0">
                                              <p:tn val="137"/>
                                            </p:cond>
                                          </p:stCondLst>
                                          <p:endCondLst>
                                            <p:cond evt="onStopAudio" delay="0">
                                              <p:tgtEl>
                                                <p:sldTgt/>
                                              </p:tgtEl>
                                            </p:cond>
                                          </p:endCondLst>
                                        </p:cTn>
                                        <p:tgtEl>
                                          <p:sndTgt r:embed="rId11" name="applause.wav"/>
                                        </p:tgtEl>
                                      </p:cMediaNode>
                                    </p:audio>
                                  </p:subTnLst>
                                </p:cTn>
                              </p:par>
                            </p:childTnLst>
                          </p:cTn>
                        </p:par>
                      </p:childTnLst>
                    </p:cTn>
                  </p:par>
                  <p:par>
                    <p:cTn id="139" fill="hold">
                      <p:stCondLst>
                        <p:cond delay="indefinite"/>
                      </p:stCondLst>
                      <p:childTnLst>
                        <p:par>
                          <p:cTn id="140" fill="hold">
                            <p:stCondLst>
                              <p:cond delay="0"/>
                            </p:stCondLst>
                            <p:childTnLst>
                              <p:par>
                                <p:cTn id="141" presetID="53" presetClass="exit" presetSubtype="0" fill="hold" grpId="1" nodeType="clickEffect">
                                  <p:stCondLst>
                                    <p:cond delay="0"/>
                                  </p:stCondLst>
                                  <p:childTnLst>
                                    <p:anim calcmode="lin" valueType="num">
                                      <p:cBhvr>
                                        <p:cTn id="142" dur="500"/>
                                        <p:tgtEl>
                                          <p:spTgt spid="72"/>
                                        </p:tgtEl>
                                        <p:attrNameLst>
                                          <p:attrName>ppt_w</p:attrName>
                                        </p:attrNameLst>
                                      </p:cBhvr>
                                      <p:tavLst>
                                        <p:tav tm="0">
                                          <p:val>
                                            <p:strVal val="ppt_w"/>
                                          </p:val>
                                        </p:tav>
                                        <p:tav tm="100000">
                                          <p:val>
                                            <p:fltVal val="0"/>
                                          </p:val>
                                        </p:tav>
                                      </p:tavLst>
                                    </p:anim>
                                    <p:anim calcmode="lin" valueType="num">
                                      <p:cBhvr>
                                        <p:cTn id="143" dur="500"/>
                                        <p:tgtEl>
                                          <p:spTgt spid="72"/>
                                        </p:tgtEl>
                                        <p:attrNameLst>
                                          <p:attrName>ppt_h</p:attrName>
                                        </p:attrNameLst>
                                      </p:cBhvr>
                                      <p:tavLst>
                                        <p:tav tm="0">
                                          <p:val>
                                            <p:strVal val="ppt_h"/>
                                          </p:val>
                                        </p:tav>
                                        <p:tav tm="100000">
                                          <p:val>
                                            <p:fltVal val="0"/>
                                          </p:val>
                                        </p:tav>
                                      </p:tavLst>
                                    </p:anim>
                                    <p:animEffect transition="out" filter="fade">
                                      <p:cBhvr>
                                        <p:cTn id="144" dur="500"/>
                                        <p:tgtEl>
                                          <p:spTgt spid="72"/>
                                        </p:tgtEl>
                                      </p:cBhvr>
                                    </p:animEffect>
                                    <p:set>
                                      <p:cBhvr>
                                        <p:cTn id="145" dur="1" fill="hold">
                                          <p:stCondLst>
                                            <p:cond delay="499"/>
                                          </p:stCondLst>
                                        </p:cTn>
                                        <p:tgtEl>
                                          <p:spTgt spid="72"/>
                                        </p:tgtEl>
                                        <p:attrNameLst>
                                          <p:attrName>style.visibility</p:attrName>
                                        </p:attrNameLst>
                                      </p:cBhvr>
                                      <p:to>
                                        <p:strVal val="hidden"/>
                                      </p:to>
                                    </p:set>
                                  </p:childTnLst>
                                </p:cTn>
                              </p:par>
                              <p:par>
                                <p:cTn id="146" presetID="1" presetClass="entr" presetSubtype="0" fill="hold" grpId="0" nodeType="withEffect">
                                  <p:stCondLst>
                                    <p:cond delay="0"/>
                                  </p:stCondLst>
                                  <p:childTnLst>
                                    <p:set>
                                      <p:cBhvr>
                                        <p:cTn id="147" dur="1" fill="hold">
                                          <p:stCondLst>
                                            <p:cond delay="0"/>
                                          </p:stCondLst>
                                        </p:cTn>
                                        <p:tgtEl>
                                          <p:spTgt spid="73"/>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11" name="applause.wav"/>
                                        </p:tgtEl>
                                      </p:cMediaNode>
                                    </p:audio>
                                  </p:subTnLst>
                                </p:cTn>
                              </p:par>
                            </p:childTnLst>
                          </p:cTn>
                        </p:par>
                      </p:childTnLst>
                    </p:cTn>
                  </p:par>
                  <p:par>
                    <p:cTn id="148" fill="hold">
                      <p:stCondLst>
                        <p:cond delay="indefinite"/>
                      </p:stCondLst>
                      <p:childTnLst>
                        <p:par>
                          <p:cTn id="149" fill="hold">
                            <p:stCondLst>
                              <p:cond delay="0"/>
                            </p:stCondLst>
                            <p:childTnLst>
                              <p:par>
                                <p:cTn id="150" presetID="53" presetClass="exit" presetSubtype="0" fill="hold" grpId="1" nodeType="clickEffect">
                                  <p:stCondLst>
                                    <p:cond delay="0"/>
                                  </p:stCondLst>
                                  <p:childTnLst>
                                    <p:anim calcmode="lin" valueType="num">
                                      <p:cBhvr>
                                        <p:cTn id="151" dur="500"/>
                                        <p:tgtEl>
                                          <p:spTgt spid="73"/>
                                        </p:tgtEl>
                                        <p:attrNameLst>
                                          <p:attrName>ppt_w</p:attrName>
                                        </p:attrNameLst>
                                      </p:cBhvr>
                                      <p:tavLst>
                                        <p:tav tm="0">
                                          <p:val>
                                            <p:strVal val="ppt_w"/>
                                          </p:val>
                                        </p:tav>
                                        <p:tav tm="100000">
                                          <p:val>
                                            <p:fltVal val="0"/>
                                          </p:val>
                                        </p:tav>
                                      </p:tavLst>
                                    </p:anim>
                                    <p:anim calcmode="lin" valueType="num">
                                      <p:cBhvr>
                                        <p:cTn id="152" dur="500"/>
                                        <p:tgtEl>
                                          <p:spTgt spid="73"/>
                                        </p:tgtEl>
                                        <p:attrNameLst>
                                          <p:attrName>ppt_h</p:attrName>
                                        </p:attrNameLst>
                                      </p:cBhvr>
                                      <p:tavLst>
                                        <p:tav tm="0">
                                          <p:val>
                                            <p:strVal val="ppt_h"/>
                                          </p:val>
                                        </p:tav>
                                        <p:tav tm="100000">
                                          <p:val>
                                            <p:fltVal val="0"/>
                                          </p:val>
                                        </p:tav>
                                      </p:tavLst>
                                    </p:anim>
                                    <p:animEffect transition="out" filter="fade">
                                      <p:cBhvr>
                                        <p:cTn id="153" dur="500"/>
                                        <p:tgtEl>
                                          <p:spTgt spid="73"/>
                                        </p:tgtEl>
                                      </p:cBhvr>
                                    </p:animEffect>
                                    <p:set>
                                      <p:cBhvr>
                                        <p:cTn id="154" dur="1" fill="hold">
                                          <p:stCondLst>
                                            <p:cond delay="499"/>
                                          </p:stCondLst>
                                        </p:cTn>
                                        <p:tgtEl>
                                          <p:spTgt spid="73"/>
                                        </p:tgtEl>
                                        <p:attrNameLst>
                                          <p:attrName>style.visibility</p:attrName>
                                        </p:attrNameLst>
                                      </p:cBhvr>
                                      <p:to>
                                        <p:strVal val="hidden"/>
                                      </p:to>
                                    </p:set>
                                  </p:childTnLst>
                                </p:cTn>
                              </p:par>
                              <p:par>
                                <p:cTn id="155" presetID="1" presetClass="entr" presetSubtype="0" fill="hold" grpId="0" nodeType="withEffect">
                                  <p:stCondLst>
                                    <p:cond delay="0"/>
                                  </p:stCondLst>
                                  <p:childTnLst>
                                    <p:set>
                                      <p:cBhvr>
                                        <p:cTn id="156" dur="1" fill="hold">
                                          <p:stCondLst>
                                            <p:cond delay="0"/>
                                          </p:stCondLst>
                                        </p:cTn>
                                        <p:tgtEl>
                                          <p:spTgt spid="74"/>
                                        </p:tgtEl>
                                        <p:attrNameLst>
                                          <p:attrName>style.visibility</p:attrName>
                                        </p:attrNameLst>
                                      </p:cBhvr>
                                      <p:to>
                                        <p:strVal val="visible"/>
                                      </p:to>
                                    </p:set>
                                  </p:childTnLst>
                                  <p:subTnLst>
                                    <p:audio>
                                      <p:cMediaNode>
                                        <p:cTn display="0" masterRel="sameClick">
                                          <p:stCondLst>
                                            <p:cond evt="begin" delay="0">
                                              <p:tn val="155"/>
                                            </p:cond>
                                          </p:stCondLst>
                                          <p:endCondLst>
                                            <p:cond evt="onStopAudio" delay="0">
                                              <p:tgtEl>
                                                <p:sldTgt/>
                                              </p:tgtEl>
                                            </p:cond>
                                          </p:endCondLst>
                                        </p:cTn>
                                        <p:tgtEl>
                                          <p:sndTgt r:embed="rId11" name="applause.wav"/>
                                        </p:tgtEl>
                                      </p:cMediaNode>
                                    </p:audio>
                                  </p:subTnLst>
                                </p:cTn>
                              </p:par>
                            </p:childTnLst>
                          </p:cTn>
                        </p:par>
                      </p:childTnLst>
                    </p:cTn>
                  </p:par>
                  <p:par>
                    <p:cTn id="157" fill="hold">
                      <p:stCondLst>
                        <p:cond delay="indefinite"/>
                      </p:stCondLst>
                      <p:childTnLst>
                        <p:par>
                          <p:cTn id="158" fill="hold">
                            <p:stCondLst>
                              <p:cond delay="0"/>
                            </p:stCondLst>
                            <p:childTnLst>
                              <p:par>
                                <p:cTn id="159" presetID="53" presetClass="exit" presetSubtype="0" fill="hold" grpId="1" nodeType="clickEffect">
                                  <p:stCondLst>
                                    <p:cond delay="0"/>
                                  </p:stCondLst>
                                  <p:childTnLst>
                                    <p:anim calcmode="lin" valueType="num">
                                      <p:cBhvr>
                                        <p:cTn id="160" dur="500"/>
                                        <p:tgtEl>
                                          <p:spTgt spid="74"/>
                                        </p:tgtEl>
                                        <p:attrNameLst>
                                          <p:attrName>ppt_w</p:attrName>
                                        </p:attrNameLst>
                                      </p:cBhvr>
                                      <p:tavLst>
                                        <p:tav tm="0">
                                          <p:val>
                                            <p:strVal val="ppt_w"/>
                                          </p:val>
                                        </p:tav>
                                        <p:tav tm="100000">
                                          <p:val>
                                            <p:fltVal val="0"/>
                                          </p:val>
                                        </p:tav>
                                      </p:tavLst>
                                    </p:anim>
                                    <p:anim calcmode="lin" valueType="num">
                                      <p:cBhvr>
                                        <p:cTn id="161" dur="500"/>
                                        <p:tgtEl>
                                          <p:spTgt spid="74"/>
                                        </p:tgtEl>
                                        <p:attrNameLst>
                                          <p:attrName>ppt_h</p:attrName>
                                        </p:attrNameLst>
                                      </p:cBhvr>
                                      <p:tavLst>
                                        <p:tav tm="0">
                                          <p:val>
                                            <p:strVal val="ppt_h"/>
                                          </p:val>
                                        </p:tav>
                                        <p:tav tm="100000">
                                          <p:val>
                                            <p:fltVal val="0"/>
                                          </p:val>
                                        </p:tav>
                                      </p:tavLst>
                                    </p:anim>
                                    <p:animEffect transition="out" filter="fade">
                                      <p:cBhvr>
                                        <p:cTn id="162" dur="500"/>
                                        <p:tgtEl>
                                          <p:spTgt spid="74"/>
                                        </p:tgtEl>
                                      </p:cBhvr>
                                    </p:animEffect>
                                    <p:set>
                                      <p:cBhvr>
                                        <p:cTn id="163" dur="1" fill="hold">
                                          <p:stCondLst>
                                            <p:cond delay="499"/>
                                          </p:stCondLst>
                                        </p:cTn>
                                        <p:tgtEl>
                                          <p:spTgt spid="74"/>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164" restart="whenNotActive" fill="hold" evtFilter="cancelBubble" nodeType="interactiveSeq">
                <p:stCondLst>
                  <p:cond evt="onClick" delay="0">
                    <p:tgtEl>
                      <p:spTgt spid="76"/>
                    </p:tgtEl>
                  </p:cond>
                </p:stCondLst>
                <p:endSync evt="end" delay="0">
                  <p:rtn val="all"/>
                </p:endSync>
                <p:childTnLst>
                  <p:par>
                    <p:cTn id="165" fill="hold">
                      <p:stCondLst>
                        <p:cond delay="0"/>
                      </p:stCondLst>
                      <p:childTnLst>
                        <p:par>
                          <p:cTn id="166" fill="hold">
                            <p:stCondLst>
                              <p:cond delay="0"/>
                            </p:stCondLst>
                            <p:childTnLst>
                              <p:par>
                                <p:cTn id="167" presetID="5" presetClass="entr" presetSubtype="10" fill="hold" grpId="0" nodeType="clickEffect">
                                  <p:stCondLst>
                                    <p:cond delay="0"/>
                                  </p:stCondLst>
                                  <p:childTnLst>
                                    <p:set>
                                      <p:cBhvr>
                                        <p:cTn id="168" dur="1" fill="hold">
                                          <p:stCondLst>
                                            <p:cond delay="0"/>
                                          </p:stCondLst>
                                        </p:cTn>
                                        <p:tgtEl>
                                          <p:spTgt spid="77"/>
                                        </p:tgtEl>
                                        <p:attrNameLst>
                                          <p:attrName>style.visibility</p:attrName>
                                        </p:attrNameLst>
                                      </p:cBhvr>
                                      <p:to>
                                        <p:strVal val="visible"/>
                                      </p:to>
                                    </p:set>
                                    <p:animEffect transition="in" filter="checkerboard(across)">
                                      <p:cBhvr>
                                        <p:cTn id="169" dur="500"/>
                                        <p:tgtEl>
                                          <p:spTgt spid="77"/>
                                        </p:tgtEl>
                                      </p:cBhvr>
                                    </p:animEffect>
                                  </p:childTnLst>
                                  <p:subTnLst>
                                    <p:audio>
                                      <p:cMediaNode>
                                        <p:cTn display="0" masterRel="sameClick">
                                          <p:stCondLst>
                                            <p:cond evt="begin" delay="0">
                                              <p:tn val="167"/>
                                            </p:cond>
                                          </p:stCondLst>
                                          <p:endCondLst>
                                            <p:cond evt="onStopAudio" delay="0">
                                              <p:tgtEl>
                                                <p:sldTgt/>
                                              </p:tgtEl>
                                            </p:cond>
                                          </p:endCondLst>
                                        </p:cTn>
                                        <p:tgtEl>
                                          <p:sndTgt r:embed="rId11" name="applause.wav"/>
                                        </p:tgtEl>
                                      </p:cMediaNode>
                                    </p:audio>
                                  </p:subTnLst>
                                </p:cTn>
                              </p:par>
                            </p:childTnLst>
                          </p:cTn>
                        </p:par>
                      </p:childTnLst>
                    </p:cTn>
                  </p:par>
                  <p:par>
                    <p:cTn id="170" fill="hold">
                      <p:stCondLst>
                        <p:cond delay="indefinite"/>
                      </p:stCondLst>
                      <p:childTnLst>
                        <p:par>
                          <p:cTn id="171" fill="hold">
                            <p:stCondLst>
                              <p:cond delay="0"/>
                            </p:stCondLst>
                            <p:childTnLst>
                              <p:par>
                                <p:cTn id="172" presetID="3" presetClass="exit" presetSubtype="10" fill="hold" grpId="1" nodeType="clickEffect">
                                  <p:stCondLst>
                                    <p:cond delay="0"/>
                                  </p:stCondLst>
                                  <p:childTnLst>
                                    <p:animEffect transition="out" filter="blinds(horizontal)">
                                      <p:cBhvr>
                                        <p:cTn id="173" dur="500"/>
                                        <p:tgtEl>
                                          <p:spTgt spid="77"/>
                                        </p:tgtEl>
                                      </p:cBhvr>
                                    </p:animEffect>
                                    <p:set>
                                      <p:cBhvr>
                                        <p:cTn id="174" dur="1" fill="hold">
                                          <p:stCondLst>
                                            <p:cond delay="499"/>
                                          </p:stCondLst>
                                        </p:cTn>
                                        <p:tgtEl>
                                          <p:spTgt spid="77"/>
                                        </p:tgtEl>
                                        <p:attrNameLst>
                                          <p:attrName>style.visibility</p:attrName>
                                        </p:attrNameLst>
                                      </p:cBhvr>
                                      <p:to>
                                        <p:strVal val="hidden"/>
                                      </p:to>
                                    </p:set>
                                  </p:childTnLst>
                                </p:cTn>
                              </p:par>
                              <p:par>
                                <p:cTn id="175" presetID="5" presetClass="entr" presetSubtype="10" fill="hold" nodeType="withEffect">
                                  <p:stCondLst>
                                    <p:cond delay="0"/>
                                  </p:stCondLst>
                                  <p:childTnLst>
                                    <p:set>
                                      <p:cBhvr>
                                        <p:cTn id="176" dur="1" fill="hold">
                                          <p:stCondLst>
                                            <p:cond delay="0"/>
                                          </p:stCondLst>
                                        </p:cTn>
                                        <p:tgtEl>
                                          <p:spTgt spid="78">
                                            <p:txEl>
                                              <p:pRg st="0" end="0"/>
                                            </p:txEl>
                                          </p:spTgt>
                                        </p:tgtEl>
                                        <p:attrNameLst>
                                          <p:attrName>style.visibility</p:attrName>
                                        </p:attrNameLst>
                                      </p:cBhvr>
                                      <p:to>
                                        <p:strVal val="visible"/>
                                      </p:to>
                                    </p:set>
                                    <p:animEffect transition="in" filter="checkerboard(across)">
                                      <p:cBhvr>
                                        <p:cTn id="177" dur="500"/>
                                        <p:tgtEl>
                                          <p:spTgt spid="78">
                                            <p:txEl>
                                              <p:pRg st="0" end="0"/>
                                            </p:txEl>
                                          </p:spTgt>
                                        </p:tgtEl>
                                      </p:cBhvr>
                                    </p:animEffect>
                                  </p:childTnLst>
                                  <p:subTnLst>
                                    <p:audio>
                                      <p:cMediaNode>
                                        <p:cTn display="0" masterRel="sameClick">
                                          <p:stCondLst>
                                            <p:cond evt="begin" delay="0">
                                              <p:tn val="175"/>
                                            </p:cond>
                                          </p:stCondLst>
                                          <p:endCondLst>
                                            <p:cond evt="onStopAudio" delay="0">
                                              <p:tgtEl>
                                                <p:sldTgt/>
                                              </p:tgtEl>
                                            </p:cond>
                                          </p:endCondLst>
                                        </p:cTn>
                                        <p:tgtEl>
                                          <p:sndTgt r:embed="rId11" name="applause.wav"/>
                                        </p:tgtEl>
                                      </p:cMediaNode>
                                    </p:audio>
                                  </p:subTnLst>
                                </p:cTn>
                              </p:par>
                            </p:childTnLst>
                          </p:cTn>
                        </p:par>
                      </p:childTnLst>
                    </p:cTn>
                  </p:par>
                  <p:par>
                    <p:cTn id="178" fill="hold">
                      <p:stCondLst>
                        <p:cond delay="indefinite"/>
                      </p:stCondLst>
                      <p:childTnLst>
                        <p:par>
                          <p:cTn id="179" fill="hold">
                            <p:stCondLst>
                              <p:cond delay="0"/>
                            </p:stCondLst>
                            <p:childTnLst>
                              <p:par>
                                <p:cTn id="180" presetID="3" presetClass="exit" presetSubtype="10" fill="hold" grpId="0" nodeType="clickEffect">
                                  <p:stCondLst>
                                    <p:cond delay="0"/>
                                  </p:stCondLst>
                                  <p:childTnLst>
                                    <p:animEffect transition="out" filter="blinds(horizontal)">
                                      <p:cBhvr>
                                        <p:cTn id="181" dur="500"/>
                                        <p:tgtEl>
                                          <p:spTgt spid="78">
                                            <p:txEl>
                                              <p:pRg st="0" end="0"/>
                                            </p:txEl>
                                          </p:spTgt>
                                        </p:tgtEl>
                                      </p:cBhvr>
                                    </p:animEffect>
                                    <p:set>
                                      <p:cBhvr>
                                        <p:cTn id="182" dur="1" fill="hold">
                                          <p:stCondLst>
                                            <p:cond delay="499"/>
                                          </p:stCondLst>
                                        </p:cTn>
                                        <p:tgtEl>
                                          <p:spTgt spid="78">
                                            <p:txEl>
                                              <p:pRg st="0" end="0"/>
                                            </p:txEl>
                                          </p:spTgt>
                                        </p:tgtEl>
                                        <p:attrNameLst>
                                          <p:attrName>style.visibility</p:attrName>
                                        </p:attrNameLst>
                                      </p:cBhvr>
                                      <p:to>
                                        <p:strVal val="hidden"/>
                                      </p:to>
                                    </p:set>
                                  </p:childTnLst>
                                </p:cTn>
                              </p:par>
                              <p:par>
                                <p:cTn id="183" presetID="5" presetClass="entr" presetSubtype="10" fill="hold" grpId="0" nodeType="with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checkerboard(across)">
                                      <p:cBhvr>
                                        <p:cTn id="185" dur="500"/>
                                        <p:tgtEl>
                                          <p:spTgt spid="79"/>
                                        </p:tgtEl>
                                      </p:cBhvr>
                                    </p:animEffect>
                                  </p:childTnLst>
                                  <p:subTnLst>
                                    <p:audio>
                                      <p:cMediaNode>
                                        <p:cTn display="0" masterRel="sameClick">
                                          <p:stCondLst>
                                            <p:cond evt="begin" delay="0">
                                              <p:tn val="183"/>
                                            </p:cond>
                                          </p:stCondLst>
                                          <p:endCondLst>
                                            <p:cond evt="onStopAudio" delay="0">
                                              <p:tgtEl>
                                                <p:sldTgt/>
                                              </p:tgtEl>
                                            </p:cond>
                                          </p:endCondLst>
                                        </p:cTn>
                                        <p:tgtEl>
                                          <p:sndTgt r:embed="rId11" name="applause.wav"/>
                                        </p:tgtEl>
                                      </p:cMediaNode>
                                    </p:audio>
                                  </p:subTnLst>
                                </p:cTn>
                              </p:par>
                            </p:childTnLst>
                          </p:cTn>
                        </p:par>
                      </p:childTnLst>
                    </p:cTn>
                  </p:par>
                  <p:par>
                    <p:cTn id="186" fill="hold">
                      <p:stCondLst>
                        <p:cond delay="indefinite"/>
                      </p:stCondLst>
                      <p:childTnLst>
                        <p:par>
                          <p:cTn id="187" fill="hold">
                            <p:stCondLst>
                              <p:cond delay="0"/>
                            </p:stCondLst>
                            <p:childTnLst>
                              <p:par>
                                <p:cTn id="188" presetID="3" presetClass="exit" presetSubtype="10" fill="hold" grpId="1" nodeType="clickEffect">
                                  <p:stCondLst>
                                    <p:cond delay="0"/>
                                  </p:stCondLst>
                                  <p:childTnLst>
                                    <p:animEffect transition="out" filter="blinds(horizontal)">
                                      <p:cBhvr>
                                        <p:cTn id="189" dur="500"/>
                                        <p:tgtEl>
                                          <p:spTgt spid="79"/>
                                        </p:tgtEl>
                                      </p:cBhvr>
                                    </p:animEffect>
                                    <p:set>
                                      <p:cBhvr>
                                        <p:cTn id="190" dur="1" fill="hold">
                                          <p:stCondLst>
                                            <p:cond delay="499"/>
                                          </p:stCondLst>
                                        </p:cTn>
                                        <p:tgtEl>
                                          <p:spTgt spid="79"/>
                                        </p:tgtEl>
                                        <p:attrNameLst>
                                          <p:attrName>style.visibility</p:attrName>
                                        </p:attrNameLst>
                                      </p:cBhvr>
                                      <p:to>
                                        <p:strVal val="hidden"/>
                                      </p:to>
                                    </p:set>
                                  </p:childTnLst>
                                </p:cTn>
                              </p:par>
                              <p:par>
                                <p:cTn id="191" presetID="5" presetClass="entr" presetSubtype="10" fill="hold" nodeType="withEffect">
                                  <p:stCondLst>
                                    <p:cond delay="0"/>
                                  </p:stCondLst>
                                  <p:childTnLst>
                                    <p:set>
                                      <p:cBhvr>
                                        <p:cTn id="192" dur="1" fill="hold">
                                          <p:stCondLst>
                                            <p:cond delay="0"/>
                                          </p:stCondLst>
                                        </p:cTn>
                                        <p:tgtEl>
                                          <p:spTgt spid="80">
                                            <p:txEl>
                                              <p:pRg st="0" end="0"/>
                                            </p:txEl>
                                          </p:spTgt>
                                        </p:tgtEl>
                                        <p:attrNameLst>
                                          <p:attrName>style.visibility</p:attrName>
                                        </p:attrNameLst>
                                      </p:cBhvr>
                                      <p:to>
                                        <p:strVal val="visible"/>
                                      </p:to>
                                    </p:set>
                                    <p:animEffect transition="in" filter="checkerboard(across)">
                                      <p:cBhvr>
                                        <p:cTn id="193" dur="500"/>
                                        <p:tgtEl>
                                          <p:spTgt spid="80">
                                            <p:txEl>
                                              <p:pRg st="0" end="0"/>
                                            </p:txEl>
                                          </p:spTgt>
                                        </p:tgtEl>
                                      </p:cBhvr>
                                    </p:animEffect>
                                  </p:childTnLst>
                                  <p:subTnLst>
                                    <p:audio>
                                      <p:cMediaNode>
                                        <p:cTn display="0" masterRel="sameClick">
                                          <p:stCondLst>
                                            <p:cond evt="begin" delay="0">
                                              <p:tn val="191"/>
                                            </p:cond>
                                          </p:stCondLst>
                                          <p:endCondLst>
                                            <p:cond evt="onStopAudio" delay="0">
                                              <p:tgtEl>
                                                <p:sldTgt/>
                                              </p:tgtEl>
                                            </p:cond>
                                          </p:endCondLst>
                                        </p:cTn>
                                        <p:tgtEl>
                                          <p:sndTgt r:embed="rId11" name="applause.wav"/>
                                        </p:tgtEl>
                                      </p:cMediaNode>
                                    </p:audio>
                                  </p:subTnLst>
                                </p:cTn>
                              </p:par>
                            </p:childTnLst>
                          </p:cTn>
                        </p:par>
                      </p:childTnLst>
                    </p:cTn>
                  </p:par>
                  <p:par>
                    <p:cTn id="194" fill="hold">
                      <p:stCondLst>
                        <p:cond delay="indefinite"/>
                      </p:stCondLst>
                      <p:childTnLst>
                        <p:par>
                          <p:cTn id="195" fill="hold">
                            <p:stCondLst>
                              <p:cond delay="0"/>
                            </p:stCondLst>
                            <p:childTnLst>
                              <p:par>
                                <p:cTn id="196" presetID="3" presetClass="exit" presetSubtype="10" fill="hold" grpId="0" nodeType="clickEffect">
                                  <p:stCondLst>
                                    <p:cond delay="0"/>
                                  </p:stCondLst>
                                  <p:childTnLst>
                                    <p:animEffect transition="out" filter="blinds(horizontal)">
                                      <p:cBhvr>
                                        <p:cTn id="197" dur="500"/>
                                        <p:tgtEl>
                                          <p:spTgt spid="80">
                                            <p:txEl>
                                              <p:pRg st="0" end="0"/>
                                            </p:txEl>
                                          </p:spTgt>
                                        </p:tgtEl>
                                      </p:cBhvr>
                                    </p:animEffect>
                                    <p:set>
                                      <p:cBhvr>
                                        <p:cTn id="198" dur="1" fill="hold">
                                          <p:stCondLst>
                                            <p:cond delay="499"/>
                                          </p:stCondLst>
                                        </p:cTn>
                                        <p:tgtEl>
                                          <p:spTgt spid="80">
                                            <p:txEl>
                                              <p:pRg st="0" end="0"/>
                                            </p:txEl>
                                          </p:spTgt>
                                        </p:tgtEl>
                                        <p:attrNameLst>
                                          <p:attrName>style.visibility</p:attrName>
                                        </p:attrNameLst>
                                      </p:cBhvr>
                                      <p:to>
                                        <p:strVal val="hidden"/>
                                      </p:to>
                                    </p:set>
                                  </p:childTnLst>
                                </p:cTn>
                              </p:par>
                            </p:childTnLst>
                          </p:cTn>
                        </p:par>
                        <p:par>
                          <p:cTn id="199" fill="hold">
                            <p:stCondLst>
                              <p:cond delay="500"/>
                            </p:stCondLst>
                            <p:childTnLst>
                              <p:par>
                                <p:cTn id="200" presetID="5" presetClass="entr" presetSubtype="10" fill="hold" nodeType="afterEffect">
                                  <p:stCondLst>
                                    <p:cond delay="0"/>
                                  </p:stCondLst>
                                  <p:childTnLst>
                                    <p:set>
                                      <p:cBhvr>
                                        <p:cTn id="201" dur="1" fill="hold">
                                          <p:stCondLst>
                                            <p:cond delay="0"/>
                                          </p:stCondLst>
                                        </p:cTn>
                                        <p:tgtEl>
                                          <p:spTgt spid="81">
                                            <p:txEl>
                                              <p:pRg st="0" end="0"/>
                                            </p:txEl>
                                          </p:spTgt>
                                        </p:tgtEl>
                                        <p:attrNameLst>
                                          <p:attrName>style.visibility</p:attrName>
                                        </p:attrNameLst>
                                      </p:cBhvr>
                                      <p:to>
                                        <p:strVal val="visible"/>
                                      </p:to>
                                    </p:set>
                                    <p:animEffect transition="in" filter="checkerboard(across)">
                                      <p:cBhvr>
                                        <p:cTn id="202" dur="500"/>
                                        <p:tgtEl>
                                          <p:spTgt spid="81">
                                            <p:txEl>
                                              <p:pRg st="0" end="0"/>
                                            </p:txEl>
                                          </p:spTgt>
                                        </p:tgtEl>
                                      </p:cBhvr>
                                    </p:animEffect>
                                  </p:childTnLst>
                                  <p:subTnLst>
                                    <p:audio>
                                      <p:cMediaNode>
                                        <p:cTn display="0" masterRel="sameClick">
                                          <p:stCondLst>
                                            <p:cond evt="begin" delay="0">
                                              <p:tn val="200"/>
                                            </p:cond>
                                          </p:stCondLst>
                                          <p:endCondLst>
                                            <p:cond evt="onStopAudio" delay="0">
                                              <p:tgtEl>
                                                <p:sldTgt/>
                                              </p:tgtEl>
                                            </p:cond>
                                          </p:endCondLst>
                                        </p:cTn>
                                        <p:tgtEl>
                                          <p:sndTgt r:embed="rId11" name="applause.wav"/>
                                        </p:tgtEl>
                                      </p:cMediaNode>
                                    </p:audio>
                                  </p:subTnLst>
                                </p:cTn>
                              </p:par>
                            </p:childTnLst>
                          </p:cTn>
                        </p:par>
                      </p:childTnLst>
                    </p:cTn>
                  </p:par>
                  <p:par>
                    <p:cTn id="203" fill="hold">
                      <p:stCondLst>
                        <p:cond delay="indefinite"/>
                      </p:stCondLst>
                      <p:childTnLst>
                        <p:par>
                          <p:cTn id="204" fill="hold">
                            <p:stCondLst>
                              <p:cond delay="0"/>
                            </p:stCondLst>
                            <p:childTnLst>
                              <p:par>
                                <p:cTn id="205" presetID="3" presetClass="exit" presetSubtype="10" fill="hold" grpId="0" nodeType="clickEffect">
                                  <p:stCondLst>
                                    <p:cond delay="0"/>
                                  </p:stCondLst>
                                  <p:childTnLst>
                                    <p:animEffect transition="out" filter="blinds(horizontal)">
                                      <p:cBhvr>
                                        <p:cTn id="206" dur="500"/>
                                        <p:tgtEl>
                                          <p:spTgt spid="81">
                                            <p:txEl>
                                              <p:pRg st="0" end="0"/>
                                            </p:txEl>
                                          </p:spTgt>
                                        </p:tgtEl>
                                      </p:cBhvr>
                                    </p:animEffect>
                                    <p:set>
                                      <p:cBhvr>
                                        <p:cTn id="207" dur="1" fill="hold">
                                          <p:stCondLst>
                                            <p:cond delay="499"/>
                                          </p:stCondLst>
                                        </p:cTn>
                                        <p:tgtEl>
                                          <p:spTgt spid="81">
                                            <p:txEl>
                                              <p:pRg st="0" end="0"/>
                                            </p:txEl>
                                          </p:spTgt>
                                        </p:tgtEl>
                                        <p:attrNameLst>
                                          <p:attrName>style.visibility</p:attrName>
                                        </p:attrNameLst>
                                      </p:cBhvr>
                                      <p:to>
                                        <p:strVal val="hidden"/>
                                      </p:to>
                                    </p:set>
                                  </p:childTnLst>
                                </p:cTn>
                              </p:par>
                            </p:childTnLst>
                          </p:cTn>
                        </p:par>
                        <p:par>
                          <p:cTn id="208" fill="hold">
                            <p:stCondLst>
                              <p:cond delay="500"/>
                            </p:stCondLst>
                            <p:childTnLst>
                              <p:par>
                                <p:cTn id="209" presetID="5" presetClass="entr" presetSubtype="10" fill="hold" nodeType="afterEffect">
                                  <p:stCondLst>
                                    <p:cond delay="0"/>
                                  </p:stCondLst>
                                  <p:childTnLst>
                                    <p:set>
                                      <p:cBhvr>
                                        <p:cTn id="210" dur="1" fill="hold">
                                          <p:stCondLst>
                                            <p:cond delay="0"/>
                                          </p:stCondLst>
                                        </p:cTn>
                                        <p:tgtEl>
                                          <p:spTgt spid="82">
                                            <p:txEl>
                                              <p:pRg st="0" end="0"/>
                                            </p:txEl>
                                          </p:spTgt>
                                        </p:tgtEl>
                                        <p:attrNameLst>
                                          <p:attrName>style.visibility</p:attrName>
                                        </p:attrNameLst>
                                      </p:cBhvr>
                                      <p:to>
                                        <p:strVal val="visible"/>
                                      </p:to>
                                    </p:set>
                                    <p:animEffect transition="in" filter="checkerboard(across)">
                                      <p:cBhvr>
                                        <p:cTn id="211" dur="500"/>
                                        <p:tgtEl>
                                          <p:spTgt spid="82">
                                            <p:txEl>
                                              <p:pRg st="0" end="0"/>
                                            </p:txEl>
                                          </p:spTgt>
                                        </p:tgtEl>
                                      </p:cBhvr>
                                    </p:animEffect>
                                  </p:childTnLst>
                                  <p:subTnLst>
                                    <p:audio>
                                      <p:cMediaNode>
                                        <p:cTn display="0" masterRel="sameClick">
                                          <p:stCondLst>
                                            <p:cond evt="begin" delay="0">
                                              <p:tn val="209"/>
                                            </p:cond>
                                          </p:stCondLst>
                                          <p:endCondLst>
                                            <p:cond evt="onStopAudio" delay="0">
                                              <p:tgtEl>
                                                <p:sldTgt/>
                                              </p:tgtEl>
                                            </p:cond>
                                          </p:endCondLst>
                                        </p:cTn>
                                        <p:tgtEl>
                                          <p:sndTgt r:embed="rId11" name="applause.wav"/>
                                        </p:tgtEl>
                                      </p:cMediaNode>
                                    </p:audio>
                                  </p:subTnLst>
                                </p:cTn>
                              </p:par>
                            </p:childTnLst>
                          </p:cTn>
                        </p:par>
                      </p:childTnLst>
                    </p:cTn>
                  </p:par>
                  <p:par>
                    <p:cTn id="212" fill="hold">
                      <p:stCondLst>
                        <p:cond delay="indefinite"/>
                      </p:stCondLst>
                      <p:childTnLst>
                        <p:par>
                          <p:cTn id="213" fill="hold">
                            <p:stCondLst>
                              <p:cond delay="0"/>
                            </p:stCondLst>
                            <p:childTnLst>
                              <p:par>
                                <p:cTn id="214" presetID="3" presetClass="exit" presetSubtype="10" fill="hold" grpId="0" nodeType="clickEffect">
                                  <p:stCondLst>
                                    <p:cond delay="0"/>
                                  </p:stCondLst>
                                  <p:childTnLst>
                                    <p:animEffect transition="out" filter="blinds(horizontal)">
                                      <p:cBhvr>
                                        <p:cTn id="215" dur="500"/>
                                        <p:tgtEl>
                                          <p:spTgt spid="82">
                                            <p:txEl>
                                              <p:pRg st="0" end="0"/>
                                            </p:txEl>
                                          </p:spTgt>
                                        </p:tgtEl>
                                      </p:cBhvr>
                                    </p:animEffect>
                                    <p:set>
                                      <p:cBhvr>
                                        <p:cTn id="216" dur="1" fill="hold">
                                          <p:stCondLst>
                                            <p:cond delay="499"/>
                                          </p:stCondLst>
                                        </p:cTn>
                                        <p:tgtEl>
                                          <p:spTgt spid="82">
                                            <p:txEl>
                                              <p:pRg st="0" end="0"/>
                                            </p:txEl>
                                          </p:spTgt>
                                        </p:tgtEl>
                                        <p:attrNameLst>
                                          <p:attrName>style.visibility</p:attrName>
                                        </p:attrNameLst>
                                      </p:cBhvr>
                                      <p:to>
                                        <p:strVal val="hidden"/>
                                      </p:to>
                                    </p:set>
                                  </p:childTnLst>
                                </p:cTn>
                              </p:par>
                            </p:childTnLst>
                          </p:cTn>
                        </p:par>
                        <p:par>
                          <p:cTn id="217" fill="hold">
                            <p:stCondLst>
                              <p:cond delay="500"/>
                            </p:stCondLst>
                            <p:childTnLst>
                              <p:par>
                                <p:cTn id="218" presetID="5" presetClass="entr" presetSubtype="10" fill="hold" nodeType="afterEffect">
                                  <p:stCondLst>
                                    <p:cond delay="0"/>
                                  </p:stCondLst>
                                  <p:childTnLst>
                                    <p:set>
                                      <p:cBhvr>
                                        <p:cTn id="219" dur="1" fill="hold">
                                          <p:stCondLst>
                                            <p:cond delay="0"/>
                                          </p:stCondLst>
                                        </p:cTn>
                                        <p:tgtEl>
                                          <p:spTgt spid="83">
                                            <p:txEl>
                                              <p:pRg st="0" end="0"/>
                                            </p:txEl>
                                          </p:spTgt>
                                        </p:tgtEl>
                                        <p:attrNameLst>
                                          <p:attrName>style.visibility</p:attrName>
                                        </p:attrNameLst>
                                      </p:cBhvr>
                                      <p:to>
                                        <p:strVal val="visible"/>
                                      </p:to>
                                    </p:set>
                                    <p:animEffect transition="in" filter="checkerboard(across)">
                                      <p:cBhvr>
                                        <p:cTn id="220" dur="500"/>
                                        <p:tgtEl>
                                          <p:spTgt spid="83">
                                            <p:txEl>
                                              <p:pRg st="0" end="0"/>
                                            </p:txEl>
                                          </p:spTgt>
                                        </p:tgtEl>
                                      </p:cBhvr>
                                    </p:animEffect>
                                  </p:childTnLst>
                                  <p:subTnLst>
                                    <p:audio>
                                      <p:cMediaNode>
                                        <p:cTn display="0" masterRel="sameClick">
                                          <p:stCondLst>
                                            <p:cond evt="begin" delay="0">
                                              <p:tn val="218"/>
                                            </p:cond>
                                          </p:stCondLst>
                                          <p:endCondLst>
                                            <p:cond evt="onStopAudio" delay="0">
                                              <p:tgtEl>
                                                <p:sldTgt/>
                                              </p:tgtEl>
                                            </p:cond>
                                          </p:endCondLst>
                                        </p:cTn>
                                        <p:tgtEl>
                                          <p:sndTgt r:embed="rId11" name="applause.wav"/>
                                        </p:tgtEl>
                                      </p:cMediaNode>
                                    </p:audio>
                                  </p:subTnLst>
                                </p:cTn>
                              </p:par>
                            </p:childTnLst>
                          </p:cTn>
                        </p:par>
                      </p:childTnLst>
                    </p:cTn>
                  </p:par>
                  <p:par>
                    <p:cTn id="221" fill="hold">
                      <p:stCondLst>
                        <p:cond delay="indefinite"/>
                      </p:stCondLst>
                      <p:childTnLst>
                        <p:par>
                          <p:cTn id="222" fill="hold">
                            <p:stCondLst>
                              <p:cond delay="0"/>
                            </p:stCondLst>
                            <p:childTnLst>
                              <p:par>
                                <p:cTn id="223" presetID="3" presetClass="exit" presetSubtype="10" fill="hold" grpId="0" nodeType="clickEffect">
                                  <p:stCondLst>
                                    <p:cond delay="0"/>
                                  </p:stCondLst>
                                  <p:childTnLst>
                                    <p:animEffect transition="out" filter="blinds(horizontal)">
                                      <p:cBhvr>
                                        <p:cTn id="224" dur="500"/>
                                        <p:tgtEl>
                                          <p:spTgt spid="83">
                                            <p:txEl>
                                              <p:pRg st="0" end="0"/>
                                            </p:txEl>
                                          </p:spTgt>
                                        </p:tgtEl>
                                      </p:cBhvr>
                                    </p:animEffect>
                                    <p:set>
                                      <p:cBhvr>
                                        <p:cTn id="225" dur="1" fill="hold">
                                          <p:stCondLst>
                                            <p:cond delay="499"/>
                                          </p:stCondLst>
                                        </p:cTn>
                                        <p:tgtEl>
                                          <p:spTgt spid="83">
                                            <p:txEl>
                                              <p:pRg st="0" end="0"/>
                                            </p:txEl>
                                          </p:spTgt>
                                        </p:tgtEl>
                                        <p:attrNameLst>
                                          <p:attrName>style.visibility</p:attrName>
                                        </p:attrNameLst>
                                      </p:cBhvr>
                                      <p:to>
                                        <p:strVal val="hidden"/>
                                      </p:to>
                                    </p:set>
                                  </p:childTnLst>
                                </p:cTn>
                              </p:par>
                            </p:childTnLst>
                          </p:cTn>
                        </p:par>
                      </p:childTnLst>
                    </p:cTn>
                  </p:par>
                </p:childTnLst>
              </p:cTn>
              <p:nextCondLst>
                <p:cond evt="onClick" delay="0">
                  <p:tgtEl>
                    <p:spTgt spid="76"/>
                  </p:tgtEl>
                </p:cond>
              </p:nextCondLst>
            </p:seq>
          </p:childTnLst>
        </p:cTn>
      </p:par>
    </p:tnLst>
    <p:bldLst>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57" grpId="0" animBg="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4" grpId="0"/>
      <p:bldP spid="74" grpId="1"/>
      <p:bldP spid="77" grpId="0"/>
      <p:bldP spid="77" grpId="1"/>
      <p:bldP spid="78" grpId="0" build="allAtOnce"/>
      <p:bldP spid="79" grpId="0"/>
      <p:bldP spid="79" grpId="1"/>
      <p:bldP spid="80" grpId="0" build="allAtOnce"/>
      <p:bldP spid="81" grpId="0" build="allAtOnce"/>
      <p:bldP spid="82" grpId="0" build="allAtOnce"/>
      <p:bldP spid="83" grpId="0"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939149" y="873881"/>
            <a:ext cx="4861011" cy="738664"/>
          </a:xfrm>
          <a:prstGeom prst="rect">
            <a:avLst/>
          </a:prstGeom>
        </p:spPr>
        <p:txBody>
          <a:bodyPr wrap="none">
            <a:spAutoFit/>
          </a:bodyPr>
          <a:lstStyle/>
          <a:p>
            <a:pPr>
              <a:lnSpc>
                <a:spcPct val="150000"/>
              </a:lnSpc>
            </a:pPr>
            <a:r>
              <a:rPr lang="en-GB" sz="2800" b="1" dirty="0"/>
              <a:t>1. Duong can ................ karate.</a:t>
            </a:r>
          </a:p>
        </p:txBody>
      </p:sp>
      <p:sp>
        <p:nvSpPr>
          <p:cNvPr id="6" name="Rectangle 5"/>
          <p:cNvSpPr/>
          <p:nvPr/>
        </p:nvSpPr>
        <p:spPr>
          <a:xfrm>
            <a:off x="4281284" y="922640"/>
            <a:ext cx="684803" cy="553998"/>
          </a:xfrm>
          <a:prstGeom prst="rect">
            <a:avLst/>
          </a:prstGeom>
        </p:spPr>
        <p:txBody>
          <a:bodyPr wrap="none">
            <a:spAutoFit/>
          </a:bodyPr>
          <a:lstStyle/>
          <a:p>
            <a:r>
              <a:rPr lang="en-GB" sz="3000" b="1" dirty="0">
                <a:solidFill>
                  <a:srgbClr val="FF0000"/>
                </a:solidFill>
              </a:rPr>
              <a:t>do </a:t>
            </a:r>
            <a:endParaRPr lang="en-US" sz="3000" dirty="0"/>
          </a:p>
        </p:txBody>
      </p:sp>
      <p:sp>
        <p:nvSpPr>
          <p:cNvPr id="7" name="Action Button: Home 6">
            <a:hlinkClick r:id="rId3" action="ppaction://hlinksldjump" highlightClick="1"/>
          </p:cNvPr>
          <p:cNvSpPr/>
          <p:nvPr/>
        </p:nvSpPr>
        <p:spPr>
          <a:xfrm>
            <a:off x="409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4704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anim calcmode="lin" valueType="num">
                                      <p:cBhvr>
                                        <p:cTn id="8" dur="1250" fill="hold"/>
                                        <p:tgtEl>
                                          <p:spTgt spid="6"/>
                                        </p:tgtEl>
                                        <p:attrNameLst>
                                          <p:attrName>ppt_x</p:attrName>
                                        </p:attrNameLst>
                                      </p:cBhvr>
                                      <p:tavLst>
                                        <p:tav tm="0">
                                          <p:val>
                                            <p:strVal val="#ppt_x"/>
                                          </p:val>
                                        </p:tav>
                                        <p:tav tm="100000">
                                          <p:val>
                                            <p:strVal val="#ppt_x"/>
                                          </p:val>
                                        </p:tav>
                                      </p:tavLst>
                                    </p:anim>
                                    <p:anim calcmode="lin" valueType="num">
                                      <p:cBhvr>
                                        <p:cTn id="9" dur="1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2130" y="2483893"/>
            <a:ext cx="3712191" cy="3152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59187" y="464024"/>
            <a:ext cx="6747835" cy="1009933"/>
          </a:xfrm>
          <a:prstGeom prst="rect">
            <a:avLst/>
          </a:prstGeom>
          <a:noFill/>
          <a:ln w="34925">
            <a:noFill/>
          </a:ln>
          <a:effectLst>
            <a:glow rad="101600">
              <a:schemeClr val="accent1">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27" tIns="45714" rIns="91427" bIns="45714" rtlCol="0">
            <a:prstTxWarp prst="textWave1">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6000" b="1" i="0" u="none" strike="noStrike" kern="0" cap="all" spc="0" normalizeH="0" baseline="0" noProof="0" dirty="0">
                <a:ln/>
                <a:solidFill>
                  <a:schemeClr val="accent1">
                    <a:lumMod val="75000"/>
                  </a:schemeClr>
                </a:solidFill>
                <a:effectLst>
                  <a:outerShdw blurRad="19685" dist="12700" dir="5400000" algn="tl" rotWithShape="0">
                    <a:srgbClr val="4F81BD">
                      <a:satMod val="130000"/>
                      <a:alpha val="60000"/>
                    </a:srgbClr>
                  </a:outerShdw>
                  <a:reflection blurRad="10000" stA="55000" endPos="48000" dist="500" dir="5400000" sy="-100000" algn="bl" rotWithShape="0"/>
                </a:effectLst>
                <a:uLnTx/>
                <a:uFillTx/>
                <a:latin typeface=".VnBahamasB" pitchFamily="34" charset="0"/>
              </a:rPr>
              <a:t>LUCKY NUMBER!</a:t>
            </a:r>
          </a:p>
        </p:txBody>
      </p:sp>
      <p:sp>
        <p:nvSpPr>
          <p:cNvPr id="7" name="Action Button: Home 6">
            <a:hlinkClick r:id="rId5" action="ppaction://hlinksldjump" highlightClick="1"/>
          </p:cNvPr>
          <p:cNvSpPr/>
          <p:nvPr/>
        </p:nvSpPr>
        <p:spPr>
          <a:xfrm>
            <a:off x="409433" y="5970895"/>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grpId="0" nodeType="with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525000" cy="693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1214651" y="851932"/>
            <a:ext cx="7519916" cy="1384995"/>
          </a:xfrm>
          <a:prstGeom prst="rect">
            <a:avLst/>
          </a:prstGeom>
        </p:spPr>
        <p:txBody>
          <a:bodyPr wrap="square">
            <a:spAutoFit/>
          </a:bodyPr>
          <a:lstStyle/>
          <a:p>
            <a:pPr>
              <a:lnSpc>
                <a:spcPct val="150000"/>
              </a:lnSpc>
            </a:pPr>
            <a:r>
              <a:rPr lang="en-GB" sz="2800" b="1" dirty="0"/>
              <a:t>2. </a:t>
            </a:r>
            <a:r>
              <a:rPr lang="en-GB" sz="2800" b="1" dirty="0" err="1"/>
              <a:t>Duy</a:t>
            </a:r>
            <a:r>
              <a:rPr lang="en-GB" sz="2800" b="1" dirty="0"/>
              <a:t> isn't reading now. He</a:t>
            </a:r>
            <a:r>
              <a:rPr lang="en-GB" sz="2800" b="1" dirty="0" smtClean="0"/>
              <a:t>..................... </a:t>
            </a:r>
            <a:r>
              <a:rPr lang="en-GB" sz="2800" b="1" dirty="0"/>
              <a:t>table tennis with his friend.</a:t>
            </a:r>
          </a:p>
        </p:txBody>
      </p:sp>
      <p:sp>
        <p:nvSpPr>
          <p:cNvPr id="6" name="Rectangle 5"/>
          <p:cNvSpPr/>
          <p:nvPr/>
        </p:nvSpPr>
        <p:spPr>
          <a:xfrm>
            <a:off x="5571605" y="909374"/>
            <a:ext cx="1651349" cy="523220"/>
          </a:xfrm>
          <a:prstGeom prst="rect">
            <a:avLst/>
          </a:prstGeom>
        </p:spPr>
        <p:txBody>
          <a:bodyPr wrap="none">
            <a:spAutoFit/>
          </a:bodyPr>
          <a:lstStyle/>
          <a:p>
            <a:r>
              <a:rPr lang="en-GB" sz="2800" b="1" dirty="0">
                <a:solidFill>
                  <a:srgbClr val="FF0000"/>
                </a:solidFill>
              </a:rPr>
              <a:t>is playing </a:t>
            </a:r>
            <a:endParaRPr lang="en-US" sz="2800" dirty="0"/>
          </a:p>
        </p:txBody>
      </p:sp>
      <p:sp>
        <p:nvSpPr>
          <p:cNvPr id="7" name="Action Button: Home 6">
            <a:hlinkClick r:id="rId3" action="ppaction://hlinksldjump" highlightClick="1"/>
          </p:cNvPr>
          <p:cNvSpPr/>
          <p:nvPr/>
        </p:nvSpPr>
        <p:spPr>
          <a:xfrm>
            <a:off x="409433" y="5950421"/>
            <a:ext cx="573206" cy="477672"/>
          </a:xfrm>
          <a:prstGeom prst="actionButtonHome">
            <a:avLst/>
          </a:prstGeom>
          <a:solidFill>
            <a:srgbClr val="002060"/>
          </a:solidFill>
          <a:ln>
            <a:solidFill>
              <a:srgbClr val="76A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0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2699</TotalTime>
  <Words>1175</Words>
  <Application>Microsoft Office PowerPoint</Application>
  <PresentationFormat>On-screen Show (4:3)</PresentationFormat>
  <Paragraphs>186</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THU BA</cp:lastModifiedBy>
  <cp:revision>172</cp:revision>
  <dcterms:created xsi:type="dcterms:W3CDTF">2020-12-09T02:04:09Z</dcterms:created>
  <dcterms:modified xsi:type="dcterms:W3CDTF">2021-12-10T08:32:25Z</dcterms:modified>
</cp:coreProperties>
</file>