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50" r:id="rId2"/>
    <p:sldId id="352" r:id="rId3"/>
    <p:sldId id="351" r:id="rId4"/>
    <p:sldId id="353" r:id="rId5"/>
    <p:sldId id="354" r:id="rId6"/>
    <p:sldId id="355" r:id="rId7"/>
    <p:sldId id="356" r:id="rId8"/>
    <p:sldId id="357" r:id="rId9"/>
    <p:sldId id="358" r:id="rId10"/>
    <p:sldId id="360" r:id="rId11"/>
    <p:sldId id="359" r:id="rId12"/>
    <p:sldId id="361" r:id="rId13"/>
    <p:sldId id="362" r:id="rId14"/>
    <p:sldId id="3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040"/>
    <a:srgbClr val="CC6600"/>
    <a:srgbClr val="048DA4"/>
    <a:srgbClr val="00A9A5"/>
    <a:srgbClr val="F7941E"/>
    <a:srgbClr val="FF9801"/>
    <a:srgbClr val="FFDAAB"/>
    <a:srgbClr val="CBEAF0"/>
    <a:srgbClr val="48C0B6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69" d="100"/>
          <a:sy n="69" d="100"/>
        </p:scale>
        <p:origin x="9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>
                <a:solidFill>
                  <a:srgbClr val="FF0000"/>
                </a:solidFill>
                <a:latin typeface="VNI-Ariston" pitchFamily="2" charset="0"/>
              </a:rPr>
              <a:t>Good </a:t>
            </a:r>
            <a:r>
              <a:rPr lang="en-GB" sz="5400" b="1" smtClean="0">
                <a:solidFill>
                  <a:srgbClr val="FF0000"/>
                </a:solidFill>
                <a:latin typeface="VNI-Ariston" pitchFamily="2" charset="0"/>
              </a:rPr>
              <a:t>afternoon </a:t>
            </a:r>
            <a:r>
              <a:rPr lang="en-GB" sz="5400" b="1" dirty="0">
                <a:solidFill>
                  <a:srgbClr val="FF0000"/>
                </a:solidFill>
                <a:latin typeface="VNI-Ariston" pitchFamily="2" charset="0"/>
              </a:rPr>
              <a:t>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16283" y="34338"/>
            <a:ext cx="6840807" cy="10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endParaRPr lang="en-GB" sz="3200" b="1" dirty="0" smtClean="0">
              <a:solidFill>
                <a:srgbClr val="005AAB"/>
              </a:solidFill>
              <a:latin typeface="VNI-Ariston" pitchFamily="2" charset="0"/>
            </a:endParaRPr>
          </a:p>
          <a:p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Nguyen </a:t>
            </a:r>
            <a:r>
              <a:rPr lang="en-GB" sz="3200" b="1" dirty="0" err="1" smtClean="0">
                <a:solidFill>
                  <a:srgbClr val="005AAB"/>
                </a:solidFill>
                <a:latin typeface="VNI-Ariston" pitchFamily="2" charset="0"/>
              </a:rPr>
              <a:t>Huu</a:t>
            </a:r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 </a:t>
            </a:r>
            <a:r>
              <a:rPr lang="en-GB" sz="3200" b="1" dirty="0" err="1" smtClean="0">
                <a:solidFill>
                  <a:srgbClr val="005AAB"/>
                </a:solidFill>
                <a:latin typeface="VNI-Ariston" pitchFamily="2" charset="0"/>
              </a:rPr>
              <a:t>Tho</a:t>
            </a:r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 secondary </a:t>
            </a:r>
            <a:r>
              <a:rPr lang="en-GB" sz="3200" b="1" dirty="0">
                <a:solidFill>
                  <a:srgbClr val="005AAB"/>
                </a:solidFill>
                <a:latin typeface="VNI-Ariston" pitchFamily="2" charset="0"/>
              </a:rPr>
              <a:t>school.</a:t>
            </a:r>
            <a:endParaRPr lang="en-US" sz="3200" b="1" dirty="0">
              <a:solidFill>
                <a:srgbClr val="005AAB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5713" y="392331"/>
            <a:ext cx="3673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Game: Sentence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20321" y="3515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106" y="24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6" y="207665"/>
            <a:ext cx="29788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5AA67-528D-4181-BAF1-1625BAEA5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81" y="1143361"/>
            <a:ext cx="9989976" cy="31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Sequential Access Storage 4"/>
          <p:cNvSpPr/>
          <p:nvPr/>
        </p:nvSpPr>
        <p:spPr>
          <a:xfrm>
            <a:off x="0" y="0"/>
            <a:ext cx="2472813" cy="2227006"/>
          </a:xfrm>
          <a:prstGeom prst="flowChartMagneticTap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5973" y="851893"/>
            <a:ext cx="200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.VnBodoni" pitchFamily="34" charset="0"/>
              </a:rPr>
              <a:t>Example:</a:t>
            </a:r>
            <a:endParaRPr lang="en-US" sz="2800" b="1" dirty="0">
              <a:solidFill>
                <a:srgbClr val="002060"/>
              </a:solidFill>
              <a:latin typeface=".VnBodoni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>
            <a:off x="3165987" y="1337016"/>
            <a:ext cx="1257889" cy="830997"/>
          </a:xfrm>
          <a:prstGeom prst="flowChartDelay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5863" y="1381261"/>
            <a:ext cx="106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go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6298" y="137511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I go to school at 7 </a:t>
            </a:r>
            <a:r>
              <a:rPr lang="en-GB" sz="3200" b="1" dirty="0" err="1">
                <a:solidFill>
                  <a:srgbClr val="0070C0"/>
                </a:solidFill>
              </a:rPr>
              <a:t>a.m</a:t>
            </a:r>
            <a:r>
              <a:rPr lang="en-GB" sz="3200" b="1" dirty="0">
                <a:solidFill>
                  <a:srgbClr val="0070C0"/>
                </a:solidFill>
              </a:rPr>
              <a:t> every day.</a:t>
            </a:r>
          </a:p>
          <a:p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244" y="267118"/>
            <a:ext cx="538351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Game: </a:t>
            </a:r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 Race</a:t>
            </a:r>
            <a:endParaRPr lang="en-US" sz="32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>
            <a:off x="3181947" y="2379406"/>
            <a:ext cx="1241929" cy="776749"/>
          </a:xfrm>
          <a:prstGeom prst="flowChartDelay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.VnArial Narrow" pitchFamily="34" charset="0"/>
              </a:rPr>
              <a:t>watch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49241" y="2538870"/>
            <a:ext cx="6160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My brother watches TV at the weekend.</a:t>
            </a:r>
          </a:p>
        </p:txBody>
      </p:sp>
      <p:sp>
        <p:nvSpPr>
          <p:cNvPr id="18" name="Flowchart: Delay 17"/>
          <p:cNvSpPr/>
          <p:nvPr/>
        </p:nvSpPr>
        <p:spPr>
          <a:xfrm>
            <a:off x="3181947" y="3340198"/>
            <a:ext cx="1241929" cy="776749"/>
          </a:xfrm>
          <a:prstGeom prst="flowChartDelay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.VnArial Narrow" pitchFamily="34" charset="0"/>
              </a:rPr>
              <a:t>listen</a:t>
            </a:r>
            <a:endParaRPr lang="en-US" sz="2800" b="1" dirty="0">
              <a:solidFill>
                <a:srgbClr val="7030A0"/>
              </a:solidFill>
              <a:latin typeface=".Vn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9241" y="3525178"/>
            <a:ext cx="526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My father usually listens to music.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Flowchart: Delay 19"/>
          <p:cNvSpPr/>
          <p:nvPr/>
        </p:nvSpPr>
        <p:spPr>
          <a:xfrm>
            <a:off x="3181947" y="4392251"/>
            <a:ext cx="1241929" cy="776749"/>
          </a:xfrm>
          <a:prstGeom prst="flowChartDelay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C6600"/>
                </a:solidFill>
                <a:latin typeface=".VnArial Narrow" pitchFamily="34" charset="0"/>
              </a:rPr>
              <a:t>play</a:t>
            </a:r>
            <a:endParaRPr lang="en-US" sz="2800" b="1" dirty="0">
              <a:solidFill>
                <a:srgbClr val="CC6600"/>
              </a:solidFill>
              <a:latin typeface=".Vn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21046" y="4581211"/>
            <a:ext cx="6140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CC6600"/>
                </a:solidFill>
              </a:rPr>
              <a:t>We play football every Sunday morning.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6" grpId="0" animBg="1"/>
      <p:bldP spid="11" grpId="0"/>
      <p:bldP spid="18" grpId="0" animBg="1"/>
      <p:bldP spid="17" grpId="0"/>
      <p:bldP spid="20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4919" y="1060138"/>
            <a:ext cx="20962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983" y="104416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68" y="9415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2215" y="194104"/>
            <a:ext cx="404068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pic>
        <p:nvPicPr>
          <p:cNvPr id="9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EE6C35BE-F30B-40B6-A173-4CF547C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64" y="1546771"/>
            <a:ext cx="90487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3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3234812" y="185555"/>
            <a:ext cx="5689600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4115721"/>
            <a:ext cx="3625849" cy="18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11348" y="2018650"/>
            <a:ext cx="6934200" cy="169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</a:t>
            </a:r>
            <a:r>
              <a:rPr lang="en-US" sz="2800" b="1" dirty="0" err="1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Practise</a:t>
            </a: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 the exercises again.</a:t>
            </a:r>
            <a:endParaRPr lang="en-US" altLang="en-US" sz="2800" b="1" dirty="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 marL="265075" indent="-2650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Do exercises in workbook.</a:t>
            </a:r>
            <a:endParaRPr lang="en-US" altLang="en-US" sz="2800" b="1" dirty="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communication.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8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86"/>
            <a:ext cx="12324735" cy="6975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4"/>
            <a:ext cx="9173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r>
              <a:rPr lang="en-GB" sz="8800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8800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9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8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277232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8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2D83D340-9E76-4649-B894-E143E00E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28625"/>
          <a:stretch/>
        </p:blipFill>
        <p:spPr bwMode="auto">
          <a:xfrm>
            <a:off x="132735" y="1550563"/>
            <a:ext cx="4685528" cy="2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B6F30F-3425-407D-B01E-DFAA6D0C1FD1}"/>
              </a:ext>
            </a:extLst>
          </p:cNvPr>
          <p:cNvSpPr txBox="1"/>
          <p:nvPr/>
        </p:nvSpPr>
        <p:spPr>
          <a:xfrm>
            <a:off x="5507960" y="550884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Guess What the hobby is?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The team with the most points is the winner.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Example: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A: </a:t>
            </a:r>
            <a:r>
              <a:rPr lang="en-US" sz="2400" b="1" dirty="0">
                <a:solidFill>
                  <a:srgbClr val="0070C0"/>
                </a:solidFill>
              </a:rPr>
              <a:t>Water, grow, flowers, vegetables.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B: </a:t>
            </a:r>
            <a:r>
              <a:rPr lang="en-US" sz="2400" b="1" dirty="0"/>
              <a:t>Is it gardening?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A: </a:t>
            </a:r>
            <a:r>
              <a:rPr lang="en-US" sz="2400" b="1" dirty="0">
                <a:solidFill>
                  <a:srgbClr val="0070C0"/>
                </a:solidFill>
              </a:rPr>
              <a:t>Yes, it is.</a:t>
            </a:r>
          </a:p>
        </p:txBody>
      </p:sp>
      <p:pic>
        <p:nvPicPr>
          <p:cNvPr id="20" name="Content Placeholder 3" descr="difficul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696" y="5194613"/>
            <a:ext cx="1342646" cy="1577181"/>
          </a:xfrm>
          <a:prstGeom prst="rect">
            <a:avLst/>
          </a:prstGeom>
        </p:spPr>
      </p:pic>
      <p:pic>
        <p:nvPicPr>
          <p:cNvPr id="21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380" y="5194613"/>
            <a:ext cx="2209801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239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3782" y="1414486"/>
            <a:ext cx="721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latin typeface=".VnBahamasB" pitchFamily="34" charset="0"/>
              </a:rPr>
              <a:t>LESSON 3: </a:t>
            </a:r>
            <a:r>
              <a:rPr lang="en-US" sz="3200" b="1" dirty="0">
                <a:solidFill>
                  <a:srgbClr val="FF0000"/>
                </a:solidFill>
                <a:latin typeface=".VnBahamasB" pitchFamily="34" charset="0"/>
              </a:rPr>
              <a:t>A CLOSER LOOK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4792" y="260995"/>
            <a:ext cx="309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C6600"/>
                </a:solidFill>
                <a:latin typeface="Myriad Pro" pitchFamily="34" charset="0"/>
              </a:rPr>
              <a:t>Unit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1689" y="260995"/>
            <a:ext cx="39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C6600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541" y="2196395"/>
            <a:ext cx="358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48DA4"/>
                </a:solidFill>
                <a:latin typeface=".VnBodoni" pitchFamily="34" charset="0"/>
              </a:rPr>
              <a:t>GRAMMAR</a:t>
            </a:r>
            <a:endParaRPr lang="en-US" sz="3200" b="1" dirty="0">
              <a:solidFill>
                <a:srgbClr val="FF000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9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12F97-8CE2-44C2-9C40-DFC53AB0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044" y="1253156"/>
            <a:ext cx="8803562" cy="4125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3206344" y="287404"/>
            <a:ext cx="405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present simple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29"/>
            <a:ext cx="30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48DA4"/>
                </a:solidFill>
              </a:rPr>
              <a:t>* </a:t>
            </a:r>
            <a:r>
              <a:rPr lang="en-GB" sz="3600" b="1" u="sng" dirty="0">
                <a:solidFill>
                  <a:srgbClr val="048DA4"/>
                </a:solidFill>
              </a:rPr>
              <a:t>Grammar</a:t>
            </a:r>
            <a:r>
              <a:rPr lang="en-GB" sz="3600" b="1" dirty="0">
                <a:solidFill>
                  <a:srgbClr val="048DA4"/>
                </a:solidFill>
              </a:rPr>
              <a:t>:</a:t>
            </a:r>
            <a:endParaRPr lang="en-US" sz="36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ọc tiếng anh giao tiếp online - Học trực tuyến 1 kèm 1 với giáo viên nước  ngoài.. Thì hiện tại đơn trong Tiếng Anh-Simple present">
            <a:extLst>
              <a:ext uri="{FF2B5EF4-FFF2-40B4-BE49-F238E27FC236}">
                <a16:creationId xmlns:a16="http://schemas.microsoft.com/office/drawing/2014/main" id="{C02A4DE5-EF48-44CE-883F-F40732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 bwMode="auto">
          <a:xfrm>
            <a:off x="727680" y="527480"/>
            <a:ext cx="10736639" cy="4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339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026" y="1133064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(1 – 5) to the correct uses (a – c).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921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894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EE469-DCFB-4270-84EC-8F852902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36" y="1891552"/>
            <a:ext cx="10463469" cy="3886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CA0BE8-1ED5-434C-B24A-B45DA336EA03}"/>
              </a:ext>
            </a:extLst>
          </p:cNvPr>
          <p:cNvSpPr txBox="1"/>
          <p:nvPr/>
        </p:nvSpPr>
        <p:spPr>
          <a:xfrm>
            <a:off x="1039448" y="1991968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FC54F-E31D-4316-B403-0FE978F31AA5}"/>
              </a:ext>
            </a:extLst>
          </p:cNvPr>
          <p:cNvSpPr txBox="1"/>
          <p:nvPr/>
        </p:nvSpPr>
        <p:spPr>
          <a:xfrm>
            <a:off x="1039448" y="2725991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E05723-D6C9-4B12-A002-0B62C8C0976B}"/>
              </a:ext>
            </a:extLst>
          </p:cNvPr>
          <p:cNvSpPr txBox="1"/>
          <p:nvPr/>
        </p:nvSpPr>
        <p:spPr>
          <a:xfrm>
            <a:off x="1039448" y="3469943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2DEEB-174C-41F9-A195-85955BA31B92}"/>
              </a:ext>
            </a:extLst>
          </p:cNvPr>
          <p:cNvSpPr txBox="1"/>
          <p:nvPr/>
        </p:nvSpPr>
        <p:spPr>
          <a:xfrm>
            <a:off x="1039448" y="4237419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4F294D-DFAA-4E64-9504-F42EBABC53C2}"/>
              </a:ext>
            </a:extLst>
          </p:cNvPr>
          <p:cNvSpPr txBox="1"/>
          <p:nvPr/>
        </p:nvSpPr>
        <p:spPr>
          <a:xfrm>
            <a:off x="1039448" y="5016007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29" y="5468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429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979105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sentences. Use the present simple form of the verbs.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067" y="9593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8567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8E00B-AED8-415F-89B7-1DA73F6E952B}"/>
              </a:ext>
            </a:extLst>
          </p:cNvPr>
          <p:cNvSpPr txBox="1"/>
          <p:nvPr/>
        </p:nvSpPr>
        <p:spPr>
          <a:xfrm>
            <a:off x="1042458" y="1383866"/>
            <a:ext cx="98805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brother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(make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new model every month.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(do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her free time?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(have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drawing lesson every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tuesday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ark (not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doing judo.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your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nglish lesson (start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6 p.m.?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585C9-85ED-4AFD-B34C-2F833378BB93}"/>
              </a:ext>
            </a:extLst>
          </p:cNvPr>
          <p:cNvSpPr txBox="1"/>
          <p:nvPr/>
        </p:nvSpPr>
        <p:spPr>
          <a:xfrm>
            <a:off x="4962832" y="1753958"/>
            <a:ext cx="1019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make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0D7E8-7C63-4299-AB33-A824C4404B42}"/>
              </a:ext>
            </a:extLst>
          </p:cNvPr>
          <p:cNvSpPr txBox="1"/>
          <p:nvPr/>
        </p:nvSpPr>
        <p:spPr>
          <a:xfrm>
            <a:off x="2542863" y="2676861"/>
            <a:ext cx="98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C6931-6A78-4D3E-85B7-7FC9359990B0}"/>
              </a:ext>
            </a:extLst>
          </p:cNvPr>
          <p:cNvSpPr txBox="1"/>
          <p:nvPr/>
        </p:nvSpPr>
        <p:spPr>
          <a:xfrm>
            <a:off x="5445029" y="2660712"/>
            <a:ext cx="100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348CA-ADC9-4325-8E43-41AF03B9F40C}"/>
              </a:ext>
            </a:extLst>
          </p:cNvPr>
          <p:cNvSpPr txBox="1"/>
          <p:nvPr/>
        </p:nvSpPr>
        <p:spPr>
          <a:xfrm>
            <a:off x="2856688" y="3583615"/>
            <a:ext cx="118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have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7CB73E-B21C-4350-8F21-60D5FAB249D7}"/>
              </a:ext>
            </a:extLst>
          </p:cNvPr>
          <p:cNvSpPr txBox="1"/>
          <p:nvPr/>
        </p:nvSpPr>
        <p:spPr>
          <a:xfrm>
            <a:off x="3540522" y="4490369"/>
            <a:ext cx="215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doesn’t like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BB41F-FF51-4814-A3C6-18BD841018A3}"/>
              </a:ext>
            </a:extLst>
          </p:cNvPr>
          <p:cNvSpPr txBox="1"/>
          <p:nvPr/>
        </p:nvSpPr>
        <p:spPr>
          <a:xfrm>
            <a:off x="1719868" y="5397048"/>
            <a:ext cx="1405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Does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F9EEE8-F5AF-40ED-9E8B-51CA77C09F63}"/>
              </a:ext>
            </a:extLst>
          </p:cNvPr>
          <p:cNvSpPr txBox="1"/>
          <p:nvPr/>
        </p:nvSpPr>
        <p:spPr>
          <a:xfrm>
            <a:off x="6985139" y="5397048"/>
            <a:ext cx="111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91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2112" y="1014453"/>
            <a:ext cx="10814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the correct form of the verb in brackets.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98" y="9812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8786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C4D5B-4D63-423F-ACB4-C1451F28DBE4}"/>
              </a:ext>
            </a:extLst>
          </p:cNvPr>
          <p:cNvSpPr txBox="1"/>
          <p:nvPr/>
        </p:nvSpPr>
        <p:spPr>
          <a:xfrm>
            <a:off x="628983" y="1459797"/>
            <a:ext cx="113579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family members have different hobbies. My dad (1.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gardening. He (2. spend)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two hours in our garden every day. My mum and sister (3.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gardening, but they love cooking. They (4. go)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a cooking class every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unday. Their lesson (5.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9 a.m.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(6. not enjoy)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cannot cook very well.</a:t>
            </a:r>
            <a:r>
              <a:rPr 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A4E60-02F8-4881-A0AE-7355AEC00ABB}"/>
              </a:ext>
            </a:extLst>
          </p:cNvPr>
          <p:cNvSpPr txBox="1"/>
          <p:nvPr/>
        </p:nvSpPr>
        <p:spPr>
          <a:xfrm>
            <a:off x="9213032" y="1649177"/>
            <a:ext cx="1246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enjoys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6666C-43AB-418B-94E4-D62B4C7F7514}"/>
              </a:ext>
            </a:extLst>
          </p:cNvPr>
          <p:cNvSpPr txBox="1"/>
          <p:nvPr/>
        </p:nvSpPr>
        <p:spPr>
          <a:xfrm>
            <a:off x="4528457" y="2413991"/>
            <a:ext cx="1343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spends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E0614-4A31-46F2-85DC-353986D64EC8}"/>
              </a:ext>
            </a:extLst>
          </p:cNvPr>
          <p:cNvSpPr txBox="1"/>
          <p:nvPr/>
        </p:nvSpPr>
        <p:spPr>
          <a:xfrm>
            <a:off x="3811110" y="3154398"/>
            <a:ext cx="161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don’t 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CD3980-5575-4C96-B06A-78AD17D043CC}"/>
              </a:ext>
            </a:extLst>
          </p:cNvPr>
          <p:cNvSpPr txBox="1"/>
          <p:nvPr/>
        </p:nvSpPr>
        <p:spPr>
          <a:xfrm>
            <a:off x="1078804" y="3871862"/>
            <a:ext cx="79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B0E0D-0619-4B87-A37A-307495D82D1C}"/>
              </a:ext>
            </a:extLst>
          </p:cNvPr>
          <p:cNvSpPr txBox="1"/>
          <p:nvPr/>
        </p:nvSpPr>
        <p:spPr>
          <a:xfrm>
            <a:off x="9726366" y="3871862"/>
            <a:ext cx="142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begins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C2A81-3094-44EF-B62A-FE68FEA5B887}"/>
              </a:ext>
            </a:extLst>
          </p:cNvPr>
          <p:cNvSpPr txBox="1"/>
          <p:nvPr/>
        </p:nvSpPr>
        <p:spPr>
          <a:xfrm>
            <a:off x="3727855" y="4569255"/>
            <a:ext cx="227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don’t enjoy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29" y="5468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323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17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3195" y="80488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98" y="9075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8048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4BEF4-8562-4A52-AA52-EE8F72F6C3EE}"/>
              </a:ext>
            </a:extLst>
          </p:cNvPr>
          <p:cNvSpPr txBox="1"/>
          <p:nvPr/>
        </p:nvSpPr>
        <p:spPr>
          <a:xfrm>
            <a:off x="949423" y="1635880"/>
            <a:ext cx="1098681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T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300" dirty="0">
                <a:solidFill>
                  <a:srgbClr val="242021"/>
                </a:solidFill>
              </a:rPr>
              <a:t>M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flight / from / Ho Chi minh City / not arrive / 10:30.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dirty="0">
                <a:solidFill>
                  <a:srgbClr val="949599"/>
                </a:solidFill>
              </a:rPr>
              <a:t>__________________________________________________________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A82B2-E214-4D07-B9C7-A253F69C6429}"/>
              </a:ext>
            </a:extLst>
          </p:cNvPr>
          <p:cNvSpPr txBox="1"/>
          <p:nvPr/>
        </p:nvSpPr>
        <p:spPr>
          <a:xfrm>
            <a:off x="1250302" y="2097545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The sun sets in the west every evening.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40004-1AD1-42C4-8969-0FFDA8C4BC43}"/>
              </a:ext>
            </a:extLst>
          </p:cNvPr>
          <p:cNvSpPr txBox="1"/>
          <p:nvPr/>
        </p:nvSpPr>
        <p:spPr>
          <a:xfrm>
            <a:off x="1250302" y="2958484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Do Trang and Minh play basketball every day after school?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215BE-6C11-4E4B-A933-999F74D0B673}"/>
              </a:ext>
            </a:extLst>
          </p:cNvPr>
          <p:cNvSpPr txBox="1"/>
          <p:nvPr/>
        </p:nvSpPr>
        <p:spPr>
          <a:xfrm>
            <a:off x="1250302" y="3830988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The flight from Ho Chi Minh City doesn’t arrive at 10:30.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05811-5BF7-4813-A2ED-38AFF596E70C}"/>
              </a:ext>
            </a:extLst>
          </p:cNvPr>
          <p:cNvSpPr txBox="1"/>
          <p:nvPr/>
        </p:nvSpPr>
        <p:spPr>
          <a:xfrm>
            <a:off x="1250302" y="468412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</a:rPr>
              <a:t>Our </a:t>
            </a:r>
            <a:r>
              <a:rPr lang="en-US" sz="2400" b="1" i="1" dirty="0">
                <a:solidFill>
                  <a:srgbClr val="0070C0"/>
                </a:solidFill>
              </a:rPr>
              <a:t>science teacher starts our lessons </a:t>
            </a:r>
            <a:r>
              <a:rPr lang="en-US" sz="2400" b="1" i="1">
                <a:solidFill>
                  <a:srgbClr val="0070C0"/>
                </a:solidFill>
              </a:rPr>
              <a:t>at 1 p.m. </a:t>
            </a:r>
            <a:r>
              <a:rPr lang="en-US" sz="2400" b="1" i="1" dirty="0">
                <a:solidFill>
                  <a:srgbClr val="0070C0"/>
                </a:solidFill>
              </a:rPr>
              <a:t>on Fridays.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5EB225-9832-467B-8716-81C2411A69E3}"/>
              </a:ext>
            </a:extLst>
          </p:cNvPr>
          <p:cNvSpPr txBox="1"/>
          <p:nvPr/>
        </p:nvSpPr>
        <p:spPr>
          <a:xfrm>
            <a:off x="1250302" y="5594828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Do you make models at the weekend?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067" y="11114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3082</TotalTime>
  <Words>392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.VnArial Narrow</vt:lpstr>
      <vt:lpstr>.VnBahamasB</vt:lpstr>
      <vt:lpstr>.VnBodoni</vt:lpstr>
      <vt:lpstr>.VnTifani Heavy</vt:lpstr>
      <vt:lpstr>Arial</vt:lpstr>
      <vt:lpstr>Calibri</vt:lpstr>
      <vt:lpstr>Calibri Light</vt:lpstr>
      <vt:lpstr>ChronicaPro-Bold</vt:lpstr>
      <vt:lpstr>ChronicaPro-Book</vt:lpstr>
      <vt:lpstr>Myriad Pro</vt:lpstr>
      <vt:lpstr>UVN Bay Buom Nang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191</cp:revision>
  <dcterms:created xsi:type="dcterms:W3CDTF">2020-12-09T02:04:09Z</dcterms:created>
  <dcterms:modified xsi:type="dcterms:W3CDTF">2023-09-09T06:38:27Z</dcterms:modified>
</cp:coreProperties>
</file>