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notesSlides/notesSlide17.xml" ContentType="application/vnd.openxmlformats-officedocument.presentationml.notesSlide+xml"/>
  <Default Extension="jpeg" ContentType="image/jpeg"/>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7" r:id="rId3"/>
  </p:sldMasterIdLst>
  <p:notesMasterIdLst>
    <p:notesMasterId r:id="rId41"/>
  </p:notesMasterIdLst>
  <p:sldIdLst>
    <p:sldId id="258" r:id="rId4"/>
    <p:sldId id="277" r:id="rId5"/>
    <p:sldId id="295" r:id="rId6"/>
    <p:sldId id="296" r:id="rId7"/>
    <p:sldId id="297" r:id="rId8"/>
    <p:sldId id="298" r:id="rId9"/>
    <p:sldId id="299" r:id="rId10"/>
    <p:sldId id="300" r:id="rId11"/>
    <p:sldId id="301" r:id="rId12"/>
    <p:sldId id="302" r:id="rId13"/>
    <p:sldId id="303" r:id="rId14"/>
    <p:sldId id="265" r:id="rId15"/>
    <p:sldId id="282" r:id="rId16"/>
    <p:sldId id="283" r:id="rId17"/>
    <p:sldId id="261" r:id="rId18"/>
    <p:sldId id="284" r:id="rId19"/>
    <p:sldId id="285" r:id="rId20"/>
    <p:sldId id="274" r:id="rId21"/>
    <p:sldId id="286" r:id="rId22"/>
    <p:sldId id="294" r:id="rId23"/>
    <p:sldId id="287" r:id="rId24"/>
    <p:sldId id="268" r:id="rId25"/>
    <p:sldId id="288" r:id="rId26"/>
    <p:sldId id="289" r:id="rId27"/>
    <p:sldId id="271" r:id="rId28"/>
    <p:sldId id="290" r:id="rId29"/>
    <p:sldId id="305" r:id="rId30"/>
    <p:sldId id="306" r:id="rId31"/>
    <p:sldId id="307" r:id="rId32"/>
    <p:sldId id="308" r:id="rId33"/>
    <p:sldId id="309" r:id="rId34"/>
    <p:sldId id="310" r:id="rId35"/>
    <p:sldId id="291" r:id="rId36"/>
    <p:sldId id="293" r:id="rId37"/>
    <p:sldId id="292" r:id="rId38"/>
    <p:sldId id="304" r:id="rId39"/>
    <p:sldId id="31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000" autoAdjust="0"/>
    <p:restoredTop sz="94660"/>
  </p:normalViewPr>
  <p:slideViewPr>
    <p:cSldViewPr snapToGrid="0">
      <p:cViewPr varScale="1">
        <p:scale>
          <a:sx n="116" d="100"/>
          <a:sy n="116" d="100"/>
        </p:scale>
        <p:origin x="-390" y="-25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E7BA6D-B1A3-47D3-A12F-86D76E61065C}" type="datetimeFigureOut">
              <a:rPr lang="en-US" smtClean="0"/>
              <a:pPr/>
              <a:t>3/6/2025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E4C4D3-EC9B-400C-BC76-5D0AEFCDF054}" type="slidenum">
              <a:rPr lang="en-US" smtClean="0"/>
              <a:pPr/>
              <a:t>‹#›</a:t>
            </a:fld>
            <a:endParaRPr lang="en-US"/>
          </a:p>
        </p:txBody>
      </p:sp>
    </p:spTree>
    <p:extLst>
      <p:ext uri="{BB962C8B-B14F-4D97-AF65-F5344CB8AC3E}">
        <p14:creationId xmlns:p14="http://schemas.microsoft.com/office/powerpoint/2010/main" xmlns="" val="1668469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2500880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1362919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1120648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1749980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1085257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4156086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3984092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4163651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1226848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07615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3614602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2809644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2232070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3453274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2263544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193131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501072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763780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13420572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3967068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42E7B0F5-640D-4F47-891C-39E6B8805B0F}" type="slidenum">
              <a:rPr lang="zh-CN" altLang="en-US" smtClean="0">
                <a:solidFill>
                  <a:prstClr val="black"/>
                </a:solidFill>
                <a:latin typeface="等线" panose="020F0502020204030204"/>
              </a:rPr>
              <a:pPr>
                <a:defRPr/>
              </a:pPr>
              <a:t>37</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xmlns="" val="3604767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defRPr sz="1200">
                <a:solidFill>
                  <a:schemeClr val="tx1"/>
                </a:solidFill>
                <a:latin typeface="Arial" charset="0"/>
                <a:ea typeface="宋体" charset="-122"/>
              </a:defRPr>
            </a:lvl1pPr>
            <a:lvl2pPr marL="742950" indent="-285750">
              <a:defRPr sz="1200">
                <a:solidFill>
                  <a:schemeClr val="tx1"/>
                </a:solidFill>
                <a:latin typeface="Arial" charset="0"/>
                <a:ea typeface="宋体" charset="-122"/>
              </a:defRPr>
            </a:lvl2pPr>
            <a:lvl3pPr marL="1143000" indent="-228600">
              <a:defRPr sz="1200">
                <a:solidFill>
                  <a:schemeClr val="tx1"/>
                </a:solidFill>
                <a:latin typeface="Arial" charset="0"/>
                <a:ea typeface="宋体" charset="-122"/>
              </a:defRPr>
            </a:lvl3pPr>
            <a:lvl4pPr marL="1600200" indent="-228600">
              <a:defRPr sz="1200">
                <a:solidFill>
                  <a:schemeClr val="tx1"/>
                </a:solidFill>
                <a:latin typeface="Arial" charset="0"/>
                <a:ea typeface="宋体" charset="-122"/>
              </a:defRPr>
            </a:lvl4pPr>
            <a:lvl5pPr marL="2057400" indent="-228600">
              <a:defRPr sz="1200">
                <a:solidFill>
                  <a:schemeClr val="tx1"/>
                </a:solidFill>
                <a:latin typeface="Arial" charset="0"/>
                <a:ea typeface="宋体" charset="-122"/>
              </a:defRPr>
            </a:lvl5pPr>
            <a:lvl6pPr marL="2514600" indent="-228600" eaLnBrk="0" fontAlgn="base" hangingPunct="0">
              <a:spcBef>
                <a:spcPct val="30000"/>
              </a:spcBef>
              <a:spcAft>
                <a:spcPct val="0"/>
              </a:spcAft>
              <a:defRPr sz="1200">
                <a:solidFill>
                  <a:schemeClr val="tx1"/>
                </a:solidFill>
                <a:latin typeface="Arial" charset="0"/>
                <a:ea typeface="宋体" charset="-122"/>
              </a:defRPr>
            </a:lvl6pPr>
            <a:lvl7pPr marL="2971800" indent="-228600" eaLnBrk="0" fontAlgn="base" hangingPunct="0">
              <a:spcBef>
                <a:spcPct val="30000"/>
              </a:spcBef>
              <a:spcAft>
                <a:spcPct val="0"/>
              </a:spcAft>
              <a:defRPr sz="1200">
                <a:solidFill>
                  <a:schemeClr val="tx1"/>
                </a:solidFill>
                <a:latin typeface="Arial" charset="0"/>
                <a:ea typeface="宋体" charset="-122"/>
              </a:defRPr>
            </a:lvl7pPr>
            <a:lvl8pPr marL="3429000" indent="-228600" eaLnBrk="0" fontAlgn="base" hangingPunct="0">
              <a:spcBef>
                <a:spcPct val="30000"/>
              </a:spcBef>
              <a:spcAft>
                <a:spcPct val="0"/>
              </a:spcAft>
              <a:defRPr sz="1200">
                <a:solidFill>
                  <a:schemeClr val="tx1"/>
                </a:solidFill>
                <a:latin typeface="Arial" charset="0"/>
                <a:ea typeface="宋体" charset="-122"/>
              </a:defRPr>
            </a:lvl8pPr>
            <a:lvl9pPr marL="3886200" indent="-228600" eaLnBrk="0" fontAlgn="base" hangingPunct="0">
              <a:spcBef>
                <a:spcPct val="30000"/>
              </a:spcBef>
              <a:spcAft>
                <a:spcPct val="0"/>
              </a:spcAft>
              <a:defRPr sz="1200">
                <a:solidFill>
                  <a:schemeClr val="tx1"/>
                </a:solidFill>
                <a:latin typeface="Arial" charset="0"/>
                <a:ea typeface="宋体"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2BFF55-D09A-423A-B79E-302ED82BE61E}" type="slidenum">
              <a:rPr kumimoji="0" lang="en-US" altLang="zh-CN" sz="1200" b="0" i="0" u="none" strike="noStrike" kern="1200" cap="none" spc="0" normalizeH="0" baseline="0" noProof="0">
                <a:ln>
                  <a:noFill/>
                </a:ln>
                <a:solidFill>
                  <a:prstClr val="black"/>
                </a:solidFill>
                <a:effectLst/>
                <a:uLnTx/>
                <a:uFillTx/>
                <a:latin typeface="Arial" charset="0"/>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zh-CN" sz="1200" b="0" i="0" u="none" strike="noStrike" kern="1200" cap="none" spc="0" normalizeH="0" baseline="0" noProof="0">
              <a:ln>
                <a:noFill/>
              </a:ln>
              <a:solidFill>
                <a:prstClr val="black"/>
              </a:solidFill>
              <a:effectLst/>
              <a:uLnTx/>
              <a:uFillTx/>
              <a:latin typeface="Arial" charset="0"/>
              <a:ea typeface="宋体" charset="-122"/>
              <a:cs typeface="+mn-cs"/>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endParaRPr lang="zh-CN" altLang="zh-CN">
              <a:ea typeface="宋体" charset="-122"/>
            </a:endParaRPr>
          </a:p>
        </p:txBody>
      </p:sp>
    </p:spTree>
    <p:extLst>
      <p:ext uri="{BB962C8B-B14F-4D97-AF65-F5344CB8AC3E}">
        <p14:creationId xmlns:p14="http://schemas.microsoft.com/office/powerpoint/2010/main" xmlns="" val="1880751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2224513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3287324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1793702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2317560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3184613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2219041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127046888"/>
      </p:ext>
    </p:extLst>
  </p:cSld>
  <p:clrMapOvr>
    <a:masterClrMapping/>
  </p:clrMapOvr>
  <p:transition spd="slow" advTm="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564869561"/>
      </p:ext>
    </p:extLst>
  </p:cSld>
  <p:clrMapOvr>
    <a:masterClrMapping/>
  </p:clrMapOvr>
  <p:transition spd="slow" advTm="1000">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081" y="273447"/>
            <a:ext cx="4012090" cy="1161575"/>
          </a:xfrm>
          <a:prstGeom prst="rect">
            <a:avLst/>
          </a:prstGeom>
        </p:spPr>
        <p:txBody>
          <a:bodyPr anchor="b"/>
          <a:lstStyle>
            <a:lvl1pPr algn="l">
              <a:defRPr sz="1447" b="1"/>
            </a:lvl1pPr>
          </a:lstStyle>
          <a:p>
            <a:r>
              <a:rPr lang="en-US" altLang="zh-CN"/>
              <a:t>Click to edit Master title style</a:t>
            </a:r>
            <a:endParaRPr lang="zh-CN" altLang="en-US"/>
          </a:p>
        </p:txBody>
      </p:sp>
      <p:sp>
        <p:nvSpPr>
          <p:cNvPr id="3" name="内容占位符 2"/>
          <p:cNvSpPr>
            <a:spLocks noGrp="1"/>
          </p:cNvSpPr>
          <p:nvPr>
            <p:ph idx="1"/>
          </p:nvPr>
        </p:nvSpPr>
        <p:spPr>
          <a:xfrm>
            <a:off x="4766519" y="273447"/>
            <a:ext cx="6816400" cy="5852681"/>
          </a:xfrm>
          <a:prstGeom prst="rect">
            <a:avLst/>
          </a:prstGeom>
        </p:spPr>
        <p:txBody>
          <a:bodyPr/>
          <a:lstStyle>
            <a:lvl1pPr>
              <a:defRPr sz="2316"/>
            </a:lvl1pPr>
            <a:lvl2pPr>
              <a:defRPr sz="2026"/>
            </a:lvl2pPr>
            <a:lvl3pPr>
              <a:defRPr sz="1737"/>
            </a:lvl3pPr>
            <a:lvl4pPr>
              <a:defRPr sz="1447"/>
            </a:lvl4pPr>
            <a:lvl5pPr>
              <a:defRPr sz="1447"/>
            </a:lvl5pPr>
            <a:lvl6pPr>
              <a:defRPr sz="1447"/>
            </a:lvl6pPr>
            <a:lvl7pPr>
              <a:defRPr sz="1447"/>
            </a:lvl7pPr>
            <a:lvl8pPr>
              <a:defRPr sz="1447"/>
            </a:lvl8pPr>
            <a:lvl9pPr>
              <a:defRPr sz="1447"/>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609081" y="1435021"/>
            <a:ext cx="4012090" cy="4691106"/>
          </a:xfrm>
          <a:prstGeom prst="rect">
            <a:avLst/>
          </a:prstGeom>
        </p:spPr>
        <p:txBody>
          <a:bodyPr/>
          <a:lstStyle>
            <a:lvl1pPr marL="0" indent="0">
              <a:buNone/>
              <a:defRPr sz="1013"/>
            </a:lvl1pPr>
            <a:lvl2pPr marL="330876" indent="0">
              <a:buNone/>
              <a:defRPr sz="868"/>
            </a:lvl2pPr>
            <a:lvl3pPr marL="661751" indent="0">
              <a:buNone/>
              <a:defRPr sz="724"/>
            </a:lvl3pPr>
            <a:lvl4pPr marL="992627" indent="0">
              <a:buNone/>
              <a:defRPr sz="651"/>
            </a:lvl4pPr>
            <a:lvl5pPr marL="1323503" indent="0">
              <a:buNone/>
              <a:defRPr sz="651"/>
            </a:lvl5pPr>
            <a:lvl6pPr marL="1654378" indent="0">
              <a:buNone/>
              <a:defRPr sz="651"/>
            </a:lvl6pPr>
            <a:lvl7pPr marL="1985254" indent="0">
              <a:buNone/>
              <a:defRPr sz="651"/>
            </a:lvl7pPr>
            <a:lvl8pPr marL="2316129" indent="0">
              <a:buNone/>
              <a:defRPr sz="651"/>
            </a:lvl8pPr>
            <a:lvl9pPr marL="2647005" indent="0">
              <a:buNone/>
              <a:defRPr sz="651"/>
            </a:lvl9pPr>
          </a:lstStyle>
          <a:p>
            <a:pPr lvl="0"/>
            <a:r>
              <a:rPr lang="en-US" altLang="zh-CN"/>
              <a:t>Edit Master text styles</a:t>
            </a:r>
          </a:p>
        </p:txBody>
      </p:sp>
    </p:spTree>
    <p:extLst>
      <p:ext uri="{BB962C8B-B14F-4D97-AF65-F5344CB8AC3E}">
        <p14:creationId xmlns:p14="http://schemas.microsoft.com/office/powerpoint/2010/main" xmlns="" val="1937119422"/>
      </p:ext>
    </p:extLst>
  </p:cSld>
  <p:clrMapOvr>
    <a:masterClrMapping/>
  </p:clrMapOvr>
  <p:transition spd="slow" advTm="1000">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181" y="4800256"/>
            <a:ext cx="7314739" cy="567574"/>
          </a:xfrm>
          <a:prstGeom prst="rect">
            <a:avLst/>
          </a:prstGeom>
        </p:spPr>
        <p:txBody>
          <a:bodyPr anchor="b"/>
          <a:lstStyle>
            <a:lvl1pPr algn="l">
              <a:defRPr sz="1447" b="1"/>
            </a:lvl1pPr>
          </a:lstStyle>
          <a:p>
            <a:r>
              <a:rPr lang="en-US" altLang="zh-CN"/>
              <a:t>Click to edit Master title style</a:t>
            </a:r>
            <a:endParaRPr lang="zh-CN" altLang="en-US"/>
          </a:p>
        </p:txBody>
      </p:sp>
      <p:sp>
        <p:nvSpPr>
          <p:cNvPr id="3" name="图片占位符 2"/>
          <p:cNvSpPr>
            <a:spLocks noGrp="1"/>
          </p:cNvSpPr>
          <p:nvPr>
            <p:ph type="pic" idx="1"/>
          </p:nvPr>
        </p:nvSpPr>
        <p:spPr>
          <a:xfrm>
            <a:off x="2390181" y="612384"/>
            <a:ext cx="7314739" cy="4115489"/>
          </a:xfrm>
          <a:prstGeom prst="rect">
            <a:avLst/>
          </a:prstGeom>
        </p:spPr>
        <p:txBody>
          <a:bodyPr/>
          <a:lstStyle>
            <a:lvl1pPr marL="0" indent="0">
              <a:buNone/>
              <a:defRPr sz="2316"/>
            </a:lvl1pPr>
            <a:lvl2pPr marL="330876" indent="0">
              <a:buNone/>
              <a:defRPr sz="2026"/>
            </a:lvl2pPr>
            <a:lvl3pPr marL="661751" indent="0">
              <a:buNone/>
              <a:defRPr sz="1737"/>
            </a:lvl3pPr>
            <a:lvl4pPr marL="992627" indent="0">
              <a:buNone/>
              <a:defRPr sz="1447"/>
            </a:lvl4pPr>
            <a:lvl5pPr marL="1323503" indent="0">
              <a:buNone/>
              <a:defRPr sz="1447"/>
            </a:lvl5pPr>
            <a:lvl6pPr marL="1654378" indent="0">
              <a:buNone/>
              <a:defRPr sz="1447"/>
            </a:lvl6pPr>
            <a:lvl7pPr marL="1985254" indent="0">
              <a:buNone/>
              <a:defRPr sz="1447"/>
            </a:lvl7pPr>
            <a:lvl8pPr marL="2316129" indent="0">
              <a:buNone/>
              <a:defRPr sz="1447"/>
            </a:lvl8pPr>
            <a:lvl9pPr marL="2647005" indent="0">
              <a:buNone/>
              <a:defRPr sz="1447"/>
            </a:lvl9pPr>
          </a:lstStyle>
          <a:p>
            <a:pPr lvl="0"/>
            <a:r>
              <a:rPr lang="en-US" altLang="zh-CN" noProof="0"/>
              <a:t>Click icon to add picture</a:t>
            </a:r>
            <a:endParaRPr lang="zh-CN" altLang="en-US" noProof="0"/>
          </a:p>
        </p:txBody>
      </p:sp>
      <p:sp>
        <p:nvSpPr>
          <p:cNvPr id="4" name="文本占位符 3"/>
          <p:cNvSpPr>
            <a:spLocks noGrp="1"/>
          </p:cNvSpPr>
          <p:nvPr>
            <p:ph type="body" sz="half" idx="2"/>
          </p:nvPr>
        </p:nvSpPr>
        <p:spPr>
          <a:xfrm>
            <a:off x="2390181" y="5367830"/>
            <a:ext cx="7314739" cy="804255"/>
          </a:xfrm>
          <a:prstGeom prst="rect">
            <a:avLst/>
          </a:prstGeom>
        </p:spPr>
        <p:txBody>
          <a:bodyPr/>
          <a:lstStyle>
            <a:lvl1pPr marL="0" indent="0">
              <a:buNone/>
              <a:defRPr sz="1013"/>
            </a:lvl1pPr>
            <a:lvl2pPr marL="330876" indent="0">
              <a:buNone/>
              <a:defRPr sz="868"/>
            </a:lvl2pPr>
            <a:lvl3pPr marL="661751" indent="0">
              <a:buNone/>
              <a:defRPr sz="724"/>
            </a:lvl3pPr>
            <a:lvl4pPr marL="992627" indent="0">
              <a:buNone/>
              <a:defRPr sz="651"/>
            </a:lvl4pPr>
            <a:lvl5pPr marL="1323503" indent="0">
              <a:buNone/>
              <a:defRPr sz="651"/>
            </a:lvl5pPr>
            <a:lvl6pPr marL="1654378" indent="0">
              <a:buNone/>
              <a:defRPr sz="651"/>
            </a:lvl6pPr>
            <a:lvl7pPr marL="1985254" indent="0">
              <a:buNone/>
              <a:defRPr sz="651"/>
            </a:lvl7pPr>
            <a:lvl8pPr marL="2316129" indent="0">
              <a:buNone/>
              <a:defRPr sz="651"/>
            </a:lvl8pPr>
            <a:lvl9pPr marL="2647005" indent="0">
              <a:buNone/>
              <a:defRPr sz="651"/>
            </a:lvl9pPr>
          </a:lstStyle>
          <a:p>
            <a:pPr lvl="0"/>
            <a:r>
              <a:rPr lang="en-US" altLang="zh-CN"/>
              <a:t>Edit Master text styles</a:t>
            </a:r>
          </a:p>
        </p:txBody>
      </p:sp>
    </p:spTree>
    <p:extLst>
      <p:ext uri="{BB962C8B-B14F-4D97-AF65-F5344CB8AC3E}">
        <p14:creationId xmlns:p14="http://schemas.microsoft.com/office/powerpoint/2010/main" xmlns="" val="1827204487"/>
      </p:ext>
    </p:extLst>
  </p:cSld>
  <p:clrMapOvr>
    <a:masterClrMapping/>
  </p:clrMapOvr>
  <p:transition spd="slow" advTm="1000">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609081" y="1600468"/>
            <a:ext cx="10973838" cy="4525659"/>
          </a:xfrm>
          <a:prstGeom prst="rect">
            <a:avLst/>
          </a:prstGeo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Tree>
    <p:extLst>
      <p:ext uri="{BB962C8B-B14F-4D97-AF65-F5344CB8AC3E}">
        <p14:creationId xmlns:p14="http://schemas.microsoft.com/office/powerpoint/2010/main" xmlns="" val="2531196832"/>
      </p:ext>
    </p:extLst>
  </p:cSld>
  <p:clrMapOvr>
    <a:masterClrMapping/>
  </p:clrMapOvr>
  <p:transition spd="slow" advTm="1000">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748" y="274597"/>
            <a:ext cx="2743171" cy="5851531"/>
          </a:xfrm>
          <a:prstGeom prst="rect">
            <a:avLst/>
          </a:prstGeo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609081" y="274597"/>
            <a:ext cx="8119925" cy="5851531"/>
          </a:xfrm>
          <a:prstGeom prst="rect">
            <a:avLst/>
          </a:prstGeo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Tree>
    <p:extLst>
      <p:ext uri="{BB962C8B-B14F-4D97-AF65-F5344CB8AC3E}">
        <p14:creationId xmlns:p14="http://schemas.microsoft.com/office/powerpoint/2010/main" xmlns="" val="970006502"/>
      </p:ext>
    </p:extLst>
  </p:cSld>
  <p:clrMapOvr>
    <a:masterClrMapping/>
  </p:clrMapOvr>
  <p:transition spd="slow" advTm="1000">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609081" y="1600468"/>
            <a:ext cx="5430971" cy="4525659"/>
          </a:xfrm>
          <a:prstGeom prst="rect">
            <a:avLst/>
          </a:prstGeo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quarter" idx="2"/>
          </p:nvPr>
        </p:nvSpPr>
        <p:spPr>
          <a:xfrm>
            <a:off x="6150794" y="1600469"/>
            <a:ext cx="5432125" cy="2207106"/>
          </a:xfrm>
          <a:prstGeom prst="rect">
            <a:avLst/>
          </a:prstGeo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内容占位符 4"/>
          <p:cNvSpPr>
            <a:spLocks noGrp="1"/>
          </p:cNvSpPr>
          <p:nvPr>
            <p:ph sz="quarter" idx="3"/>
          </p:nvPr>
        </p:nvSpPr>
        <p:spPr>
          <a:xfrm>
            <a:off x="6150794" y="3917873"/>
            <a:ext cx="5432125" cy="2208255"/>
          </a:xfrm>
          <a:prstGeom prst="rect">
            <a:avLst/>
          </a:prstGeo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Tree>
    <p:extLst>
      <p:ext uri="{BB962C8B-B14F-4D97-AF65-F5344CB8AC3E}">
        <p14:creationId xmlns:p14="http://schemas.microsoft.com/office/powerpoint/2010/main" xmlns="" val="463497501"/>
      </p:ext>
    </p:extLst>
  </p:cSld>
  <p:clrMapOvr>
    <a:masterClrMapping/>
  </p:clrMapOvr>
  <p:transition spd="slow" advTm="1000">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7E05FE9-E6BD-42F0-9B88-66E623AE3E12}"/>
              </a:ext>
            </a:extLst>
          </p:cNvPr>
          <p:cNvSpPr>
            <a:spLocks noGrp="1"/>
          </p:cNvSpPr>
          <p:nvPr>
            <p:ph type="dt" sz="half" idx="10"/>
          </p:nvPr>
        </p:nvSpPr>
        <p:spPr/>
        <p:txBody>
          <a:bodyPr/>
          <a:lstStyle/>
          <a:p>
            <a:fld id="{02169DA6-046C-4967-B34A-255AEAE7B22A}" type="datetimeFigureOut">
              <a:rPr lang="zh-CN" altLang="en-US" smtClean="0">
                <a:solidFill>
                  <a:prstClr val="black">
                    <a:tint val="75000"/>
                  </a:prstClr>
                </a:solidFill>
              </a:rPr>
              <a:pPr/>
              <a:t>2025/3/6</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DE8076CD-E18F-4C69-AF0B-E87F42641CE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4F7941C9-C81C-47F0-A6FD-24E18BE1F2EF}"/>
              </a:ext>
            </a:extLst>
          </p:cNvPr>
          <p:cNvSpPr>
            <a:spLocks noGrp="1"/>
          </p:cNvSpPr>
          <p:nvPr>
            <p:ph type="sldNum" sz="quarter" idx="12"/>
          </p:nvPr>
        </p:nvSpPr>
        <p:spPr/>
        <p:txBody>
          <a:bodyPr/>
          <a:lstStyle/>
          <a:p>
            <a:fld id="{A67559F2-314E-4E8F-8214-23318764381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911261771"/>
      </p:ext>
    </p:extLst>
  </p:cSld>
  <p:clrMapOvr>
    <a:masterClrMapping/>
  </p:clrMapOvr>
  <p:transition spd="slow" advClick="0" advTm="3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25303999"/>
      </p:ext>
    </p:extLst>
  </p:cSld>
  <p:clrMapOvr>
    <a:masterClrMapping/>
  </p:clrMapOvr>
  <p:transition spd="slow" advTm="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5073624"/>
      </p:ext>
    </p:extLst>
  </p:cSld>
  <p:clrMapOvr>
    <a:masterClrMapping/>
  </p:clrMapOvr>
  <p:transition spd="slow" advTm="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775" y="2130128"/>
            <a:ext cx="10362450" cy="1470638"/>
          </a:xfrm>
          <a:prstGeom prst="rect">
            <a:avLst/>
          </a:prstGeom>
        </p:spPr>
        <p:txBody>
          <a:bodyPr/>
          <a:lstStyle/>
          <a:p>
            <a:r>
              <a:rPr lang="en-US" altLang="zh-CN"/>
              <a:t>Click to edit Master title style</a:t>
            </a:r>
            <a:endParaRPr lang="zh-CN" altLang="en-US"/>
          </a:p>
        </p:txBody>
      </p:sp>
      <p:sp>
        <p:nvSpPr>
          <p:cNvPr id="3" name="副标题 2"/>
          <p:cNvSpPr>
            <a:spLocks noGrp="1"/>
          </p:cNvSpPr>
          <p:nvPr>
            <p:ph type="subTitle" idx="1"/>
          </p:nvPr>
        </p:nvSpPr>
        <p:spPr>
          <a:xfrm>
            <a:off x="1828397" y="3885702"/>
            <a:ext cx="8535207" cy="1753277"/>
          </a:xfrm>
          <a:prstGeom prst="rect">
            <a:avLst/>
          </a:prstGeom>
        </p:spPr>
        <p:txBody>
          <a:bodyPr/>
          <a:lstStyle>
            <a:lvl1pPr marL="0" indent="0" algn="ctr">
              <a:buNone/>
              <a:defRPr/>
            </a:lvl1pPr>
            <a:lvl2pPr marL="330876" indent="0" algn="ctr">
              <a:buNone/>
              <a:defRPr/>
            </a:lvl2pPr>
            <a:lvl3pPr marL="661751" indent="0" algn="ctr">
              <a:buNone/>
              <a:defRPr/>
            </a:lvl3pPr>
            <a:lvl4pPr marL="992627" indent="0" algn="ctr">
              <a:buNone/>
              <a:defRPr/>
            </a:lvl4pPr>
            <a:lvl5pPr marL="1323503" indent="0" algn="ctr">
              <a:buNone/>
              <a:defRPr/>
            </a:lvl5pPr>
            <a:lvl6pPr marL="1654378" indent="0" algn="ctr">
              <a:buNone/>
              <a:defRPr/>
            </a:lvl6pPr>
            <a:lvl7pPr marL="1985254" indent="0" algn="ctr">
              <a:buNone/>
              <a:defRPr/>
            </a:lvl7pPr>
            <a:lvl8pPr marL="2316129" indent="0" algn="ctr">
              <a:buNone/>
              <a:defRPr/>
            </a:lvl8pPr>
            <a:lvl9pPr marL="2647005" indent="0" algn="ctr">
              <a:buNone/>
              <a:defRPr/>
            </a:lvl9pPr>
          </a:lstStyle>
          <a:p>
            <a:r>
              <a:rPr lang="en-US" altLang="zh-CN"/>
              <a:t>Click to edit Master subtitle style</a:t>
            </a:r>
            <a:endParaRPr lang="zh-CN" altLang="en-US"/>
          </a:p>
        </p:txBody>
      </p:sp>
    </p:spTree>
    <p:extLst>
      <p:ext uri="{BB962C8B-B14F-4D97-AF65-F5344CB8AC3E}">
        <p14:creationId xmlns:p14="http://schemas.microsoft.com/office/powerpoint/2010/main" xmlns="" val="4223329125"/>
      </p:ext>
    </p:extLst>
  </p:cSld>
  <p:clrMapOvr>
    <a:masterClrMapping/>
  </p:clrMapOvr>
  <p:transition spd="slow" advTm="1000">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en-US" altLang="zh-CN"/>
              <a:t>Click to edit Master title style</a:t>
            </a:r>
            <a:endParaRPr lang="zh-CN" altLang="en-US"/>
          </a:p>
        </p:txBody>
      </p:sp>
      <p:sp>
        <p:nvSpPr>
          <p:cNvPr id="3" name="内容占位符 2"/>
          <p:cNvSpPr>
            <a:spLocks noGrp="1"/>
          </p:cNvSpPr>
          <p:nvPr>
            <p:ph idx="1"/>
          </p:nvPr>
        </p:nvSpPr>
        <p:spPr>
          <a:xfrm>
            <a:off x="609081" y="1600468"/>
            <a:ext cx="10973838" cy="4525659"/>
          </a:xfrm>
          <a:prstGeom prst="rect">
            <a:avLst/>
          </a:prstGeo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Tree>
    <p:extLst>
      <p:ext uri="{BB962C8B-B14F-4D97-AF65-F5344CB8AC3E}">
        <p14:creationId xmlns:p14="http://schemas.microsoft.com/office/powerpoint/2010/main" xmlns="" val="666282312"/>
      </p:ext>
    </p:extLst>
  </p:cSld>
  <p:clrMapOvr>
    <a:masterClrMapping/>
  </p:clrMapOvr>
  <p:transition spd="slow" advTm="1000">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225" y="4407319"/>
            <a:ext cx="10363603" cy="1361490"/>
          </a:xfrm>
          <a:prstGeom prst="rect">
            <a:avLst/>
          </a:prstGeom>
        </p:spPr>
        <p:txBody>
          <a:bodyPr anchor="t"/>
          <a:lstStyle>
            <a:lvl1pPr algn="l">
              <a:defRPr sz="2895" b="1" cap="all"/>
            </a:lvl1pPr>
          </a:lstStyle>
          <a:p>
            <a:r>
              <a:rPr lang="en-US" altLang="zh-CN"/>
              <a:t>Click to edit Master title style</a:t>
            </a:r>
            <a:endParaRPr lang="zh-CN" altLang="en-US"/>
          </a:p>
        </p:txBody>
      </p:sp>
      <p:sp>
        <p:nvSpPr>
          <p:cNvPr id="3" name="文本占位符 2"/>
          <p:cNvSpPr>
            <a:spLocks noGrp="1"/>
          </p:cNvSpPr>
          <p:nvPr>
            <p:ph type="body" idx="1"/>
          </p:nvPr>
        </p:nvSpPr>
        <p:spPr>
          <a:xfrm>
            <a:off x="963225" y="2906808"/>
            <a:ext cx="10363603" cy="1500511"/>
          </a:xfrm>
          <a:prstGeom prst="rect">
            <a:avLst/>
          </a:prstGeom>
        </p:spPr>
        <p:txBody>
          <a:bodyPr anchor="b"/>
          <a:lstStyle>
            <a:lvl1pPr marL="0" indent="0">
              <a:buNone/>
              <a:defRPr sz="1447"/>
            </a:lvl1pPr>
            <a:lvl2pPr marL="330876" indent="0">
              <a:buNone/>
              <a:defRPr sz="1303"/>
            </a:lvl2pPr>
            <a:lvl3pPr marL="661751" indent="0">
              <a:buNone/>
              <a:defRPr sz="1158"/>
            </a:lvl3pPr>
            <a:lvl4pPr marL="992627" indent="0">
              <a:buNone/>
              <a:defRPr sz="1013"/>
            </a:lvl4pPr>
            <a:lvl5pPr marL="1323503" indent="0">
              <a:buNone/>
              <a:defRPr sz="1013"/>
            </a:lvl5pPr>
            <a:lvl6pPr marL="1654378" indent="0">
              <a:buNone/>
              <a:defRPr sz="1013"/>
            </a:lvl6pPr>
            <a:lvl7pPr marL="1985254" indent="0">
              <a:buNone/>
              <a:defRPr sz="1013"/>
            </a:lvl7pPr>
            <a:lvl8pPr marL="2316129" indent="0">
              <a:buNone/>
              <a:defRPr sz="1013"/>
            </a:lvl8pPr>
            <a:lvl9pPr marL="2647005" indent="0">
              <a:buNone/>
              <a:defRPr sz="1013"/>
            </a:lvl9pPr>
          </a:lstStyle>
          <a:p>
            <a:pPr lvl="0"/>
            <a:r>
              <a:rPr lang="en-US" altLang="zh-CN"/>
              <a:t>Edit Master text styles</a:t>
            </a:r>
          </a:p>
        </p:txBody>
      </p:sp>
    </p:spTree>
    <p:extLst>
      <p:ext uri="{BB962C8B-B14F-4D97-AF65-F5344CB8AC3E}">
        <p14:creationId xmlns:p14="http://schemas.microsoft.com/office/powerpoint/2010/main" xmlns="" val="3760127748"/>
      </p:ext>
    </p:extLst>
  </p:cSld>
  <p:clrMapOvr>
    <a:masterClrMapping/>
  </p:clrMapOvr>
  <p:transition spd="slow" advTm="1000">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609081" y="1600468"/>
            <a:ext cx="5430971" cy="4525659"/>
          </a:xfrm>
          <a:prstGeom prst="rect">
            <a:avLst/>
          </a:prstGeom>
        </p:spPr>
        <p:txBody>
          <a:bodyPr/>
          <a:lstStyle>
            <a:lvl1pPr>
              <a:defRPr sz="2026"/>
            </a:lvl1pPr>
            <a:lvl2pPr>
              <a:defRPr sz="1737"/>
            </a:lvl2pPr>
            <a:lvl3pPr>
              <a:defRPr sz="1447"/>
            </a:lvl3pPr>
            <a:lvl4pPr>
              <a:defRPr sz="1303"/>
            </a:lvl4pPr>
            <a:lvl5pPr>
              <a:defRPr sz="1303"/>
            </a:lvl5pPr>
            <a:lvl6pPr>
              <a:defRPr sz="1303"/>
            </a:lvl6pPr>
            <a:lvl7pPr>
              <a:defRPr sz="1303"/>
            </a:lvl7pPr>
            <a:lvl8pPr>
              <a:defRPr sz="1303"/>
            </a:lvl8pPr>
            <a:lvl9pPr>
              <a:defRPr sz="1303"/>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50794" y="1600468"/>
            <a:ext cx="5432125" cy="4525659"/>
          </a:xfrm>
          <a:prstGeom prst="rect">
            <a:avLst/>
          </a:prstGeom>
        </p:spPr>
        <p:txBody>
          <a:bodyPr/>
          <a:lstStyle>
            <a:lvl1pPr>
              <a:defRPr sz="2026"/>
            </a:lvl1pPr>
            <a:lvl2pPr>
              <a:defRPr sz="1737"/>
            </a:lvl2pPr>
            <a:lvl3pPr>
              <a:defRPr sz="1447"/>
            </a:lvl3pPr>
            <a:lvl4pPr>
              <a:defRPr sz="1303"/>
            </a:lvl4pPr>
            <a:lvl5pPr>
              <a:defRPr sz="1303"/>
            </a:lvl5pPr>
            <a:lvl6pPr>
              <a:defRPr sz="1303"/>
            </a:lvl6pPr>
            <a:lvl7pPr>
              <a:defRPr sz="1303"/>
            </a:lvl7pPr>
            <a:lvl8pPr>
              <a:defRPr sz="1303"/>
            </a:lvl8pPr>
            <a:lvl9pPr>
              <a:defRPr sz="1303"/>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Tree>
    <p:extLst>
      <p:ext uri="{BB962C8B-B14F-4D97-AF65-F5344CB8AC3E}">
        <p14:creationId xmlns:p14="http://schemas.microsoft.com/office/powerpoint/2010/main" xmlns="" val="2693790825"/>
      </p:ext>
    </p:extLst>
  </p:cSld>
  <p:clrMapOvr>
    <a:masterClrMapping/>
  </p:clrMapOvr>
  <p:transition spd="slow" advTm="1000">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lvl1pPr>
              <a:defRPr/>
            </a:lvl1pPr>
          </a:lstStyle>
          <a:p>
            <a:r>
              <a:rPr lang="en-US" altLang="zh-CN"/>
              <a:t>Click to edit Master title style</a:t>
            </a:r>
            <a:endParaRPr lang="zh-CN" altLang="en-US"/>
          </a:p>
        </p:txBody>
      </p:sp>
      <p:sp>
        <p:nvSpPr>
          <p:cNvPr id="3" name="文本占位符 2"/>
          <p:cNvSpPr>
            <a:spLocks noGrp="1"/>
          </p:cNvSpPr>
          <p:nvPr>
            <p:ph type="body" idx="1"/>
          </p:nvPr>
        </p:nvSpPr>
        <p:spPr>
          <a:xfrm>
            <a:off x="609081" y="1534979"/>
            <a:ext cx="5387136" cy="639958"/>
          </a:xfrm>
          <a:prstGeom prst="rect">
            <a:avLst/>
          </a:prstGeom>
        </p:spPr>
        <p:txBody>
          <a:bodyPr anchor="b"/>
          <a:lstStyle>
            <a:lvl1pPr marL="0" indent="0">
              <a:buNone/>
              <a:defRPr sz="1737" b="1"/>
            </a:lvl1pPr>
            <a:lvl2pPr marL="330876" indent="0">
              <a:buNone/>
              <a:defRPr sz="1447" b="1"/>
            </a:lvl2pPr>
            <a:lvl3pPr marL="661751" indent="0">
              <a:buNone/>
              <a:defRPr sz="1303" b="1"/>
            </a:lvl3pPr>
            <a:lvl4pPr marL="992627" indent="0">
              <a:buNone/>
              <a:defRPr sz="1158" b="1"/>
            </a:lvl4pPr>
            <a:lvl5pPr marL="1323503" indent="0">
              <a:buNone/>
              <a:defRPr sz="1158" b="1"/>
            </a:lvl5pPr>
            <a:lvl6pPr marL="1654378" indent="0">
              <a:buNone/>
              <a:defRPr sz="1158" b="1"/>
            </a:lvl6pPr>
            <a:lvl7pPr marL="1985254" indent="0">
              <a:buNone/>
              <a:defRPr sz="1158" b="1"/>
            </a:lvl7pPr>
            <a:lvl8pPr marL="2316129" indent="0">
              <a:buNone/>
              <a:defRPr sz="1158" b="1"/>
            </a:lvl8pPr>
            <a:lvl9pPr marL="2647005" indent="0">
              <a:buNone/>
              <a:defRPr sz="1158" b="1"/>
            </a:lvl9pPr>
          </a:lstStyle>
          <a:p>
            <a:pPr lvl="0"/>
            <a:r>
              <a:rPr lang="en-US" altLang="zh-CN"/>
              <a:t>Edit Master text styles</a:t>
            </a:r>
          </a:p>
        </p:txBody>
      </p:sp>
      <p:sp>
        <p:nvSpPr>
          <p:cNvPr id="4" name="内容占位符 3"/>
          <p:cNvSpPr>
            <a:spLocks noGrp="1"/>
          </p:cNvSpPr>
          <p:nvPr>
            <p:ph sz="half" idx="2"/>
          </p:nvPr>
        </p:nvSpPr>
        <p:spPr>
          <a:xfrm>
            <a:off x="609081" y="2174936"/>
            <a:ext cx="5387136" cy="3951191"/>
          </a:xfrm>
          <a:prstGeom prst="rect">
            <a:avLst/>
          </a:prstGeom>
        </p:spPr>
        <p:txBody>
          <a:bodyPr/>
          <a:lstStyle>
            <a:lvl1pPr>
              <a:defRPr sz="1737"/>
            </a:lvl1pPr>
            <a:lvl2pPr>
              <a:defRPr sz="1447"/>
            </a:lvl2pPr>
            <a:lvl3pPr>
              <a:defRPr sz="1303"/>
            </a:lvl3pPr>
            <a:lvl4pPr>
              <a:defRPr sz="1158"/>
            </a:lvl4pPr>
            <a:lvl5pPr>
              <a:defRPr sz="1158"/>
            </a:lvl5pPr>
            <a:lvl6pPr>
              <a:defRPr sz="1158"/>
            </a:lvl6pPr>
            <a:lvl7pPr>
              <a:defRPr sz="1158"/>
            </a:lvl7pPr>
            <a:lvl8pPr>
              <a:defRPr sz="1158"/>
            </a:lvl8pPr>
            <a:lvl9pPr>
              <a:defRPr sz="1158"/>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93476" y="1534979"/>
            <a:ext cx="5389443" cy="639958"/>
          </a:xfrm>
          <a:prstGeom prst="rect">
            <a:avLst/>
          </a:prstGeom>
        </p:spPr>
        <p:txBody>
          <a:bodyPr anchor="b"/>
          <a:lstStyle>
            <a:lvl1pPr marL="0" indent="0">
              <a:buNone/>
              <a:defRPr sz="1737" b="1"/>
            </a:lvl1pPr>
            <a:lvl2pPr marL="330876" indent="0">
              <a:buNone/>
              <a:defRPr sz="1447" b="1"/>
            </a:lvl2pPr>
            <a:lvl3pPr marL="661751" indent="0">
              <a:buNone/>
              <a:defRPr sz="1303" b="1"/>
            </a:lvl3pPr>
            <a:lvl4pPr marL="992627" indent="0">
              <a:buNone/>
              <a:defRPr sz="1158" b="1"/>
            </a:lvl4pPr>
            <a:lvl5pPr marL="1323503" indent="0">
              <a:buNone/>
              <a:defRPr sz="1158" b="1"/>
            </a:lvl5pPr>
            <a:lvl6pPr marL="1654378" indent="0">
              <a:buNone/>
              <a:defRPr sz="1158" b="1"/>
            </a:lvl6pPr>
            <a:lvl7pPr marL="1985254" indent="0">
              <a:buNone/>
              <a:defRPr sz="1158" b="1"/>
            </a:lvl7pPr>
            <a:lvl8pPr marL="2316129" indent="0">
              <a:buNone/>
              <a:defRPr sz="1158" b="1"/>
            </a:lvl8pPr>
            <a:lvl9pPr marL="2647005" indent="0">
              <a:buNone/>
              <a:defRPr sz="1158" b="1"/>
            </a:lvl9pPr>
          </a:lstStyle>
          <a:p>
            <a:pPr lvl="0"/>
            <a:r>
              <a:rPr lang="en-US" altLang="zh-CN"/>
              <a:t>Edit Master text styles</a:t>
            </a:r>
          </a:p>
        </p:txBody>
      </p:sp>
      <p:sp>
        <p:nvSpPr>
          <p:cNvPr id="6" name="内容占位符 5"/>
          <p:cNvSpPr>
            <a:spLocks noGrp="1"/>
          </p:cNvSpPr>
          <p:nvPr>
            <p:ph sz="quarter" idx="4"/>
          </p:nvPr>
        </p:nvSpPr>
        <p:spPr>
          <a:xfrm>
            <a:off x="6193476" y="2174936"/>
            <a:ext cx="5389443" cy="3951191"/>
          </a:xfrm>
          <a:prstGeom prst="rect">
            <a:avLst/>
          </a:prstGeom>
        </p:spPr>
        <p:txBody>
          <a:bodyPr/>
          <a:lstStyle>
            <a:lvl1pPr>
              <a:defRPr sz="1737"/>
            </a:lvl1pPr>
            <a:lvl2pPr>
              <a:defRPr sz="1447"/>
            </a:lvl2pPr>
            <a:lvl3pPr>
              <a:defRPr sz="1303"/>
            </a:lvl3pPr>
            <a:lvl4pPr>
              <a:defRPr sz="1158"/>
            </a:lvl4pPr>
            <a:lvl5pPr>
              <a:defRPr sz="1158"/>
            </a:lvl5pPr>
            <a:lvl6pPr>
              <a:defRPr sz="1158"/>
            </a:lvl6pPr>
            <a:lvl7pPr>
              <a:defRPr sz="1158"/>
            </a:lvl7pPr>
            <a:lvl8pPr>
              <a:defRPr sz="1158"/>
            </a:lvl8pPr>
            <a:lvl9pPr>
              <a:defRPr sz="1158"/>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Tree>
    <p:extLst>
      <p:ext uri="{BB962C8B-B14F-4D97-AF65-F5344CB8AC3E}">
        <p14:creationId xmlns:p14="http://schemas.microsoft.com/office/powerpoint/2010/main" xmlns="" val="2242455611"/>
      </p:ext>
    </p:extLst>
  </p:cSld>
  <p:clrMapOvr>
    <a:masterClrMapping/>
  </p:clrMapOvr>
  <p:transition spd="slow" advTm="1000">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en-US" altLang="zh-CN"/>
              <a:t>Click to edit Master title style</a:t>
            </a:r>
            <a:endParaRPr lang="zh-CN" altLang="en-US"/>
          </a:p>
        </p:txBody>
      </p:sp>
    </p:spTree>
    <p:extLst>
      <p:ext uri="{BB962C8B-B14F-4D97-AF65-F5344CB8AC3E}">
        <p14:creationId xmlns:p14="http://schemas.microsoft.com/office/powerpoint/2010/main" xmlns="" val="1453975551"/>
      </p:ext>
    </p:extLst>
  </p:cSld>
  <p:clrMapOvr>
    <a:masterClrMapping/>
  </p:clrMapOvr>
  <p:transition spd="slow" advTm="1000">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 Id="rId9"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55A2FFBA-1E2C-4123-8987-F88B550E22E4}"/>
              </a:ext>
            </a:extLst>
          </p:cNvPr>
          <p:cNvPicPr>
            <a:picLocks noChangeAspect="1"/>
          </p:cNvPicPr>
          <p:nvPr userDrawn="1"/>
        </p:nvPicPr>
        <p:blipFill>
          <a:blip r:embed="rId5">
            <a:extLst>
              <a:ext uri="{28A0092B-C50C-407E-A947-70E740481C1C}">
                <a14:useLocalDpi xmlns:a14="http://schemas.microsoft.com/office/drawing/2010/main" xmlns="" val="0"/>
              </a:ext>
            </a:extLst>
          </a:blip>
          <a:stretch>
            <a:fillRect/>
          </a:stretch>
        </p:blipFill>
        <p:spPr>
          <a:xfrm flipH="1">
            <a:off x="-1" y="0"/>
            <a:ext cx="12192000" cy="6858000"/>
          </a:xfrm>
          <a:prstGeom prst="rect">
            <a:avLst/>
          </a:prstGeom>
        </p:spPr>
      </p:pic>
      <p:pic>
        <p:nvPicPr>
          <p:cNvPr id="3" name="图片 2">
            <a:extLst>
              <a:ext uri="{FF2B5EF4-FFF2-40B4-BE49-F238E27FC236}">
                <a16:creationId xmlns:a16="http://schemas.microsoft.com/office/drawing/2014/main" xmlns="" id="{7DEF815F-5860-4A5A-9E71-3EA7E95618AE}"/>
              </a:ext>
            </a:extLst>
          </p:cNvPr>
          <p:cNvPicPr>
            <a:picLocks noChangeAspect="1"/>
          </p:cNvPicPr>
          <p:nvPr userDrawn="1"/>
        </p:nvPicPr>
        <p:blipFill>
          <a:blip r:embed="rId6">
            <a:extLst>
              <a:ext uri="{28A0092B-C50C-407E-A947-70E740481C1C}">
                <a14:useLocalDpi xmlns:a14="http://schemas.microsoft.com/office/drawing/2010/main" xmlns="" val="0"/>
              </a:ext>
            </a:extLst>
          </a:blip>
          <a:stretch>
            <a:fillRect/>
          </a:stretch>
        </p:blipFill>
        <p:spPr>
          <a:xfrm flipH="1">
            <a:off x="138378" y="0"/>
            <a:ext cx="12053621" cy="6858000"/>
          </a:xfrm>
          <a:prstGeom prst="rect">
            <a:avLst/>
          </a:prstGeom>
        </p:spPr>
      </p:pic>
      <p:pic>
        <p:nvPicPr>
          <p:cNvPr id="4" name="图片 3">
            <a:extLst>
              <a:ext uri="{FF2B5EF4-FFF2-40B4-BE49-F238E27FC236}">
                <a16:creationId xmlns:a16="http://schemas.microsoft.com/office/drawing/2014/main" xmlns="" id="{7748433E-E058-44F7-9322-A10A16F508AF}"/>
              </a:ext>
            </a:extLst>
          </p:cNvPr>
          <p:cNvPicPr>
            <a:picLocks noChangeAspect="1"/>
          </p:cNvPicPr>
          <p:nvPr userDrawn="1"/>
        </p:nvPicPr>
        <p:blipFill>
          <a:blip r:embed="rId7">
            <a:extLst>
              <a:ext uri="{28A0092B-C50C-407E-A947-70E740481C1C}">
                <a14:useLocalDpi xmlns:a14="http://schemas.microsoft.com/office/drawing/2010/main" xmlns="" val="0"/>
              </a:ext>
            </a:extLst>
          </a:blip>
          <a:stretch>
            <a:fillRect/>
          </a:stretch>
        </p:blipFill>
        <p:spPr>
          <a:xfrm flipH="1">
            <a:off x="10157765" y="5267724"/>
            <a:ext cx="838200" cy="1323975"/>
          </a:xfrm>
          <a:prstGeom prst="rect">
            <a:avLst/>
          </a:prstGeom>
        </p:spPr>
      </p:pic>
      <p:pic>
        <p:nvPicPr>
          <p:cNvPr id="5" name="图片 4">
            <a:extLst>
              <a:ext uri="{FF2B5EF4-FFF2-40B4-BE49-F238E27FC236}">
                <a16:creationId xmlns:a16="http://schemas.microsoft.com/office/drawing/2014/main" xmlns="" id="{97A7C4BF-6D02-4E4E-8EF2-1D24DD15033F}"/>
              </a:ext>
            </a:extLst>
          </p:cNvPr>
          <p:cNvPicPr>
            <a:picLocks noChangeAspect="1"/>
          </p:cNvPicPr>
          <p:nvPr userDrawn="1"/>
        </p:nvPicPr>
        <p:blipFill>
          <a:blip r:embed="rId8">
            <a:extLst>
              <a:ext uri="{28A0092B-C50C-407E-A947-70E740481C1C}">
                <a14:useLocalDpi xmlns:a14="http://schemas.microsoft.com/office/drawing/2010/main" xmlns="" val="0"/>
              </a:ext>
            </a:extLst>
          </a:blip>
          <a:stretch>
            <a:fillRect/>
          </a:stretch>
        </p:blipFill>
        <p:spPr>
          <a:xfrm flipH="1">
            <a:off x="11320063" y="5674123"/>
            <a:ext cx="419100" cy="657225"/>
          </a:xfrm>
          <a:prstGeom prst="rect">
            <a:avLst/>
          </a:prstGeom>
        </p:spPr>
      </p:pic>
      <p:pic>
        <p:nvPicPr>
          <p:cNvPr id="6" name="图片 5">
            <a:extLst>
              <a:ext uri="{FF2B5EF4-FFF2-40B4-BE49-F238E27FC236}">
                <a16:creationId xmlns:a16="http://schemas.microsoft.com/office/drawing/2014/main" xmlns="" id="{7E8E4AC6-A390-4268-8477-A279CAC5AE56}"/>
              </a:ext>
            </a:extLst>
          </p:cNvPr>
          <p:cNvPicPr>
            <a:picLocks noChangeAspect="1"/>
          </p:cNvPicPr>
          <p:nvPr userDrawn="1"/>
        </p:nvPicPr>
        <p:blipFill rotWithShape="1">
          <a:blip r:embed="rId9">
            <a:extLst>
              <a:ext uri="{28A0092B-C50C-407E-A947-70E740481C1C}">
                <a14:useLocalDpi xmlns:a14="http://schemas.microsoft.com/office/drawing/2010/main" xmlns="" val="0"/>
              </a:ext>
            </a:extLst>
          </a:blip>
          <a:srcRect t="24799" b="9697"/>
          <a:stretch/>
        </p:blipFill>
        <p:spPr>
          <a:xfrm flipH="1">
            <a:off x="-3" y="0"/>
            <a:ext cx="3946693" cy="1536796"/>
          </a:xfrm>
          <a:prstGeom prst="rect">
            <a:avLst/>
          </a:prstGeom>
        </p:spPr>
      </p:pic>
      <p:pic>
        <p:nvPicPr>
          <p:cNvPr id="8" name="图片 7">
            <a:extLst>
              <a:ext uri="{FF2B5EF4-FFF2-40B4-BE49-F238E27FC236}">
                <a16:creationId xmlns:a16="http://schemas.microsoft.com/office/drawing/2014/main" xmlns="" id="{594BA626-3DE3-48A9-9E6B-509872FA2B23}"/>
              </a:ext>
            </a:extLst>
          </p:cNvPr>
          <p:cNvPicPr>
            <a:picLocks noChangeAspect="1"/>
          </p:cNvPicPr>
          <p:nvPr userDrawn="1"/>
        </p:nvPicPr>
        <p:blipFill rotWithShape="1">
          <a:blip r:embed="rId9">
            <a:extLst>
              <a:ext uri="{28A0092B-C50C-407E-A947-70E740481C1C}">
                <a14:useLocalDpi xmlns:a14="http://schemas.microsoft.com/office/drawing/2010/main" xmlns="" val="0"/>
              </a:ext>
            </a:extLst>
          </a:blip>
          <a:srcRect t="24799" b="9697"/>
          <a:stretch/>
        </p:blipFill>
        <p:spPr>
          <a:xfrm>
            <a:off x="8245307" y="0"/>
            <a:ext cx="3946693" cy="1536796"/>
          </a:xfrm>
          <a:prstGeom prst="rect">
            <a:avLst/>
          </a:prstGeom>
        </p:spPr>
      </p:pic>
    </p:spTree>
    <p:extLst>
      <p:ext uri="{BB962C8B-B14F-4D97-AF65-F5344CB8AC3E}">
        <p14:creationId xmlns:p14="http://schemas.microsoft.com/office/powerpoint/2010/main" xmlns="" val="2894142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advTm="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1-"/>
          <p:cNvPicPr>
            <a:picLocks noChangeAspect="1" noChangeArrowheads="1"/>
          </p:cNvPicPr>
          <p:nvPr/>
        </p:nvPicPr>
        <p:blipFill>
          <a:blip r:embed="rId14">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9114308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ransition spd="slow" advTm="1000">
    <p:split orient="vert"/>
  </p:transition>
  <p:txStyles>
    <p:titleStyle>
      <a:lvl1pPr algn="ctr" defTabSz="1085686" rtl="0" eaLnBrk="1" fontAlgn="base" hangingPunct="1">
        <a:spcBef>
          <a:spcPct val="0"/>
        </a:spcBef>
        <a:spcAft>
          <a:spcPct val="0"/>
        </a:spcAft>
        <a:defRPr sz="5211">
          <a:solidFill>
            <a:schemeClr val="tx2"/>
          </a:solidFill>
          <a:latin typeface="+mj-lt"/>
          <a:ea typeface="+mj-ea"/>
          <a:cs typeface="+mj-cs"/>
        </a:defRPr>
      </a:lvl1pPr>
      <a:lvl2pPr algn="ctr" defTabSz="1085686" rtl="0" eaLnBrk="1" fontAlgn="base" hangingPunct="1">
        <a:spcBef>
          <a:spcPct val="0"/>
        </a:spcBef>
        <a:spcAft>
          <a:spcPct val="0"/>
        </a:spcAft>
        <a:defRPr sz="5211">
          <a:solidFill>
            <a:schemeClr val="tx2"/>
          </a:solidFill>
          <a:latin typeface="Arial" charset="0"/>
          <a:ea typeface="宋体" pitchFamily="2" charset="-122"/>
        </a:defRPr>
      </a:lvl2pPr>
      <a:lvl3pPr algn="ctr" defTabSz="1085686" rtl="0" eaLnBrk="1" fontAlgn="base" hangingPunct="1">
        <a:spcBef>
          <a:spcPct val="0"/>
        </a:spcBef>
        <a:spcAft>
          <a:spcPct val="0"/>
        </a:spcAft>
        <a:defRPr sz="5211">
          <a:solidFill>
            <a:schemeClr val="tx2"/>
          </a:solidFill>
          <a:latin typeface="Arial" charset="0"/>
          <a:ea typeface="宋体" pitchFamily="2" charset="-122"/>
        </a:defRPr>
      </a:lvl3pPr>
      <a:lvl4pPr algn="ctr" defTabSz="1085686" rtl="0" eaLnBrk="1" fontAlgn="base" hangingPunct="1">
        <a:spcBef>
          <a:spcPct val="0"/>
        </a:spcBef>
        <a:spcAft>
          <a:spcPct val="0"/>
        </a:spcAft>
        <a:defRPr sz="5211">
          <a:solidFill>
            <a:schemeClr val="tx2"/>
          </a:solidFill>
          <a:latin typeface="Arial" charset="0"/>
          <a:ea typeface="宋体" pitchFamily="2" charset="-122"/>
        </a:defRPr>
      </a:lvl4pPr>
      <a:lvl5pPr algn="ctr" defTabSz="1085686" rtl="0" eaLnBrk="1" fontAlgn="base" hangingPunct="1">
        <a:spcBef>
          <a:spcPct val="0"/>
        </a:spcBef>
        <a:spcAft>
          <a:spcPct val="0"/>
        </a:spcAft>
        <a:defRPr sz="5211">
          <a:solidFill>
            <a:schemeClr val="tx2"/>
          </a:solidFill>
          <a:latin typeface="Arial" charset="0"/>
          <a:ea typeface="宋体" pitchFamily="2" charset="-122"/>
        </a:defRPr>
      </a:lvl5pPr>
      <a:lvl6pPr marL="330876" algn="ctr" defTabSz="1085686" rtl="0" eaLnBrk="1" fontAlgn="base" hangingPunct="1">
        <a:spcBef>
          <a:spcPct val="0"/>
        </a:spcBef>
        <a:spcAft>
          <a:spcPct val="0"/>
        </a:spcAft>
        <a:defRPr sz="5211">
          <a:solidFill>
            <a:schemeClr val="tx2"/>
          </a:solidFill>
          <a:latin typeface="Arial" charset="0"/>
          <a:ea typeface="宋体" pitchFamily="2" charset="-122"/>
        </a:defRPr>
      </a:lvl6pPr>
      <a:lvl7pPr marL="661751" algn="ctr" defTabSz="1085686" rtl="0" eaLnBrk="1" fontAlgn="base" hangingPunct="1">
        <a:spcBef>
          <a:spcPct val="0"/>
        </a:spcBef>
        <a:spcAft>
          <a:spcPct val="0"/>
        </a:spcAft>
        <a:defRPr sz="5211">
          <a:solidFill>
            <a:schemeClr val="tx2"/>
          </a:solidFill>
          <a:latin typeface="Arial" charset="0"/>
          <a:ea typeface="宋体" pitchFamily="2" charset="-122"/>
        </a:defRPr>
      </a:lvl7pPr>
      <a:lvl8pPr marL="992627" algn="ctr" defTabSz="1085686" rtl="0" eaLnBrk="1" fontAlgn="base" hangingPunct="1">
        <a:spcBef>
          <a:spcPct val="0"/>
        </a:spcBef>
        <a:spcAft>
          <a:spcPct val="0"/>
        </a:spcAft>
        <a:defRPr sz="5211">
          <a:solidFill>
            <a:schemeClr val="tx2"/>
          </a:solidFill>
          <a:latin typeface="Arial" charset="0"/>
          <a:ea typeface="宋体" pitchFamily="2" charset="-122"/>
        </a:defRPr>
      </a:lvl8pPr>
      <a:lvl9pPr marL="1323503" algn="ctr" defTabSz="1085686" rtl="0" eaLnBrk="1" fontAlgn="base" hangingPunct="1">
        <a:spcBef>
          <a:spcPct val="0"/>
        </a:spcBef>
        <a:spcAft>
          <a:spcPct val="0"/>
        </a:spcAft>
        <a:defRPr sz="5211">
          <a:solidFill>
            <a:schemeClr val="tx2"/>
          </a:solidFill>
          <a:latin typeface="Arial" charset="0"/>
          <a:ea typeface="宋体" pitchFamily="2" charset="-122"/>
        </a:defRPr>
      </a:lvl9pPr>
    </p:titleStyle>
    <p:bodyStyle>
      <a:lvl1pPr marL="406701" indent="-406701" algn="l" defTabSz="1085686" rtl="0" eaLnBrk="1" fontAlgn="base" hangingPunct="1">
        <a:spcBef>
          <a:spcPct val="20000"/>
        </a:spcBef>
        <a:spcAft>
          <a:spcPct val="0"/>
        </a:spcAft>
        <a:buChar char="•"/>
        <a:defRPr sz="3763">
          <a:solidFill>
            <a:schemeClr val="tx1"/>
          </a:solidFill>
          <a:latin typeface="+mn-lt"/>
          <a:ea typeface="+mn-ea"/>
          <a:cs typeface="+mn-cs"/>
        </a:defRPr>
      </a:lvl1pPr>
      <a:lvl2pPr marL="882335" indent="-340067" algn="l" defTabSz="1085686" rtl="0" eaLnBrk="1" fontAlgn="base" hangingPunct="1">
        <a:spcBef>
          <a:spcPct val="20000"/>
        </a:spcBef>
        <a:spcAft>
          <a:spcPct val="0"/>
        </a:spcAft>
        <a:buChar char="–"/>
        <a:defRPr sz="3329">
          <a:solidFill>
            <a:schemeClr val="tx1"/>
          </a:solidFill>
          <a:latin typeface="+mn-lt"/>
          <a:ea typeface="+mn-ea"/>
        </a:defRPr>
      </a:lvl2pPr>
      <a:lvl3pPr marL="1356820" indent="-271134" algn="l" defTabSz="1085686" rtl="0" eaLnBrk="1" fontAlgn="base" hangingPunct="1">
        <a:spcBef>
          <a:spcPct val="20000"/>
        </a:spcBef>
        <a:spcAft>
          <a:spcPct val="0"/>
        </a:spcAft>
        <a:buChar char="•"/>
        <a:defRPr sz="2822">
          <a:solidFill>
            <a:schemeClr val="tx1"/>
          </a:solidFill>
          <a:latin typeface="+mn-lt"/>
          <a:ea typeface="+mn-ea"/>
        </a:defRPr>
      </a:lvl3pPr>
      <a:lvl4pPr marL="1900237" indent="-272283" algn="l" defTabSz="1085686" rtl="0" eaLnBrk="1" fontAlgn="base" hangingPunct="1">
        <a:spcBef>
          <a:spcPct val="20000"/>
        </a:spcBef>
        <a:spcAft>
          <a:spcPct val="0"/>
        </a:spcAft>
        <a:buChar char="–"/>
        <a:defRPr sz="2388">
          <a:solidFill>
            <a:schemeClr val="tx1"/>
          </a:solidFill>
          <a:latin typeface="+mn-lt"/>
          <a:ea typeface="+mn-ea"/>
        </a:defRPr>
      </a:lvl4pPr>
      <a:lvl5pPr marL="2442506" indent="-271134" algn="l" defTabSz="1085686" rtl="0" eaLnBrk="1" fontAlgn="base" hangingPunct="1">
        <a:spcBef>
          <a:spcPct val="20000"/>
        </a:spcBef>
        <a:spcAft>
          <a:spcPct val="0"/>
        </a:spcAft>
        <a:buChar char="»"/>
        <a:defRPr sz="2388">
          <a:solidFill>
            <a:schemeClr val="tx1"/>
          </a:solidFill>
          <a:latin typeface="+mn-lt"/>
          <a:ea typeface="+mn-ea"/>
        </a:defRPr>
      </a:lvl5pPr>
      <a:lvl6pPr marL="2773381" indent="-271134" algn="l" defTabSz="1085686" rtl="0" eaLnBrk="1" fontAlgn="base" hangingPunct="1">
        <a:spcBef>
          <a:spcPct val="20000"/>
        </a:spcBef>
        <a:spcAft>
          <a:spcPct val="0"/>
        </a:spcAft>
        <a:buChar char="»"/>
        <a:defRPr sz="2388">
          <a:solidFill>
            <a:schemeClr val="tx1"/>
          </a:solidFill>
          <a:latin typeface="+mn-lt"/>
          <a:ea typeface="+mn-ea"/>
        </a:defRPr>
      </a:lvl6pPr>
      <a:lvl7pPr marL="3104257" indent="-271134" algn="l" defTabSz="1085686" rtl="0" eaLnBrk="1" fontAlgn="base" hangingPunct="1">
        <a:spcBef>
          <a:spcPct val="20000"/>
        </a:spcBef>
        <a:spcAft>
          <a:spcPct val="0"/>
        </a:spcAft>
        <a:buChar char="»"/>
        <a:defRPr sz="2388">
          <a:solidFill>
            <a:schemeClr val="tx1"/>
          </a:solidFill>
          <a:latin typeface="+mn-lt"/>
          <a:ea typeface="+mn-ea"/>
        </a:defRPr>
      </a:lvl7pPr>
      <a:lvl8pPr marL="3435133" indent="-271134" algn="l" defTabSz="1085686" rtl="0" eaLnBrk="1" fontAlgn="base" hangingPunct="1">
        <a:spcBef>
          <a:spcPct val="20000"/>
        </a:spcBef>
        <a:spcAft>
          <a:spcPct val="0"/>
        </a:spcAft>
        <a:buChar char="»"/>
        <a:defRPr sz="2388">
          <a:solidFill>
            <a:schemeClr val="tx1"/>
          </a:solidFill>
          <a:latin typeface="+mn-lt"/>
          <a:ea typeface="+mn-ea"/>
        </a:defRPr>
      </a:lvl8pPr>
      <a:lvl9pPr marL="3766008" indent="-271134" algn="l" defTabSz="1085686" rtl="0" eaLnBrk="1" fontAlgn="base" hangingPunct="1">
        <a:spcBef>
          <a:spcPct val="20000"/>
        </a:spcBef>
        <a:spcAft>
          <a:spcPct val="0"/>
        </a:spcAft>
        <a:buChar char="»"/>
        <a:defRPr sz="2388">
          <a:solidFill>
            <a:schemeClr val="tx1"/>
          </a:solidFill>
          <a:latin typeface="+mn-lt"/>
          <a:ea typeface="+mn-ea"/>
        </a:defRPr>
      </a:lvl9pPr>
    </p:bodyStyle>
    <p:otherStyle>
      <a:defPPr>
        <a:defRPr lang="zh-CN"/>
      </a:defPPr>
      <a:lvl1pPr marL="0" algn="l" defTabSz="661751" rtl="0" eaLnBrk="1" latinLnBrk="0" hangingPunct="1">
        <a:defRPr sz="1303" kern="1200">
          <a:solidFill>
            <a:schemeClr val="tx1"/>
          </a:solidFill>
          <a:latin typeface="+mn-lt"/>
          <a:ea typeface="+mn-ea"/>
          <a:cs typeface="+mn-cs"/>
        </a:defRPr>
      </a:lvl1pPr>
      <a:lvl2pPr marL="330876" algn="l" defTabSz="661751" rtl="0" eaLnBrk="1" latinLnBrk="0" hangingPunct="1">
        <a:defRPr sz="1303" kern="1200">
          <a:solidFill>
            <a:schemeClr val="tx1"/>
          </a:solidFill>
          <a:latin typeface="+mn-lt"/>
          <a:ea typeface="+mn-ea"/>
          <a:cs typeface="+mn-cs"/>
        </a:defRPr>
      </a:lvl2pPr>
      <a:lvl3pPr marL="661751" algn="l" defTabSz="661751" rtl="0" eaLnBrk="1" latinLnBrk="0" hangingPunct="1">
        <a:defRPr sz="1303" kern="1200">
          <a:solidFill>
            <a:schemeClr val="tx1"/>
          </a:solidFill>
          <a:latin typeface="+mn-lt"/>
          <a:ea typeface="+mn-ea"/>
          <a:cs typeface="+mn-cs"/>
        </a:defRPr>
      </a:lvl3pPr>
      <a:lvl4pPr marL="992627" algn="l" defTabSz="661751" rtl="0" eaLnBrk="1" latinLnBrk="0" hangingPunct="1">
        <a:defRPr sz="1303" kern="1200">
          <a:solidFill>
            <a:schemeClr val="tx1"/>
          </a:solidFill>
          <a:latin typeface="+mn-lt"/>
          <a:ea typeface="+mn-ea"/>
          <a:cs typeface="+mn-cs"/>
        </a:defRPr>
      </a:lvl4pPr>
      <a:lvl5pPr marL="1323503" algn="l" defTabSz="661751" rtl="0" eaLnBrk="1" latinLnBrk="0" hangingPunct="1">
        <a:defRPr sz="1303" kern="1200">
          <a:solidFill>
            <a:schemeClr val="tx1"/>
          </a:solidFill>
          <a:latin typeface="+mn-lt"/>
          <a:ea typeface="+mn-ea"/>
          <a:cs typeface="+mn-cs"/>
        </a:defRPr>
      </a:lvl5pPr>
      <a:lvl6pPr marL="1654378" algn="l" defTabSz="661751" rtl="0" eaLnBrk="1" latinLnBrk="0" hangingPunct="1">
        <a:defRPr sz="1303" kern="1200">
          <a:solidFill>
            <a:schemeClr val="tx1"/>
          </a:solidFill>
          <a:latin typeface="+mn-lt"/>
          <a:ea typeface="+mn-ea"/>
          <a:cs typeface="+mn-cs"/>
        </a:defRPr>
      </a:lvl6pPr>
      <a:lvl7pPr marL="1985254" algn="l" defTabSz="661751" rtl="0" eaLnBrk="1" latinLnBrk="0" hangingPunct="1">
        <a:defRPr sz="1303" kern="1200">
          <a:solidFill>
            <a:schemeClr val="tx1"/>
          </a:solidFill>
          <a:latin typeface="+mn-lt"/>
          <a:ea typeface="+mn-ea"/>
          <a:cs typeface="+mn-cs"/>
        </a:defRPr>
      </a:lvl7pPr>
      <a:lvl8pPr marL="2316129" algn="l" defTabSz="661751" rtl="0" eaLnBrk="1" latinLnBrk="0" hangingPunct="1">
        <a:defRPr sz="1303" kern="1200">
          <a:solidFill>
            <a:schemeClr val="tx1"/>
          </a:solidFill>
          <a:latin typeface="+mn-lt"/>
          <a:ea typeface="+mn-ea"/>
          <a:cs typeface="+mn-cs"/>
        </a:defRPr>
      </a:lvl8pPr>
      <a:lvl9pPr marL="2647005" algn="l" defTabSz="661751" rtl="0" eaLnBrk="1" latinLnBrk="0" hangingPunct="1">
        <a:defRPr sz="130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CD875F6F-D489-4565-9674-A34B964ECB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66BE102C-A180-426A-8378-36E28A8508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ECA7E70-40FE-4ED4-BBB8-C794197481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169DA6-046C-4967-B34A-255AEAE7B22A}" type="datetimeFigureOut">
              <a:rPr lang="zh-CN" altLang="en-US" smtClean="0">
                <a:solidFill>
                  <a:prstClr val="black">
                    <a:tint val="75000"/>
                  </a:prstClr>
                </a:solidFill>
              </a:rPr>
              <a:pPr/>
              <a:t>2025/3/6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3C6717C5-E78D-46E2-82AB-B37186C0EE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01843D8B-BE6D-4523-97CB-7764F496A6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559F2-314E-4E8F-8214-233187643811}"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图片 6">
            <a:extLst>
              <a:ext uri="{FF2B5EF4-FFF2-40B4-BE49-F238E27FC236}">
                <a16:creationId xmlns:a16="http://schemas.microsoft.com/office/drawing/2014/main" xmlns="" id="{B14121A1-068E-4AD1-A2D2-F76782964819}"/>
              </a:ext>
            </a:extLst>
          </p:cNvPr>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57470" y="0"/>
            <a:ext cx="12249469" cy="6858000"/>
          </a:xfrm>
          <a:prstGeom prst="rect">
            <a:avLst/>
          </a:prstGeom>
        </p:spPr>
      </p:pic>
    </p:spTree>
    <p:extLst>
      <p:ext uri="{BB962C8B-B14F-4D97-AF65-F5344CB8AC3E}">
        <p14:creationId xmlns:p14="http://schemas.microsoft.com/office/powerpoint/2010/main" xmlns="" val="122593531"/>
      </p:ext>
    </p:extLst>
  </p:cSld>
  <p:clrMap bg1="lt1" tx1="dk1" bg2="lt2" tx2="dk2" accent1="accent1" accent2="accent2" accent3="accent3" accent4="accent4" accent5="accent5" accent6="accent6" hlink="hlink" folHlink="folHlink"/>
  <p:sldLayoutIdLst>
    <p:sldLayoutId id="2147483678" r:id="rId1"/>
  </p:sldLayoutIdLst>
  <p:transition spd="slow" advClick="0"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5.png"/><Relationship Id="rId2" Type="http://schemas.openxmlformats.org/officeDocument/2006/relationships/notesSlide" Target="../notesSlides/notesSlide1.xml"/><Relationship Id="rId16"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17.png"/><Relationship Id="rId2" Type="http://schemas.openxmlformats.org/officeDocument/2006/relationships/notesSlide" Target="../notesSlides/notesSlide5.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3.png"/><Relationship Id="rId1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3.png"/><Relationship Id="rId1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17.png"/><Relationship Id="rId2" Type="http://schemas.openxmlformats.org/officeDocument/2006/relationships/notesSlide" Target="../notesSlides/notesSlide12.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3.png"/><Relationship Id="rId1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17.png"/><Relationship Id="rId2" Type="http://schemas.openxmlformats.org/officeDocument/2006/relationships/notesSlide" Target="../notesSlides/notesSlide25.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3.png"/><Relationship Id="rId1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2080D79-EF99-4F42-BAFC-5A55901F49E7}"/>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xmlns="" id="{B8D407C8-637E-4D41-98E1-18948272C048}"/>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0"/>
            <a:ext cx="12053621" cy="6858000"/>
          </a:xfrm>
          <a:prstGeom prst="rect">
            <a:avLst/>
          </a:prstGeom>
        </p:spPr>
      </p:pic>
      <p:pic>
        <p:nvPicPr>
          <p:cNvPr id="7" name="图片 6">
            <a:extLst>
              <a:ext uri="{FF2B5EF4-FFF2-40B4-BE49-F238E27FC236}">
                <a16:creationId xmlns:a16="http://schemas.microsoft.com/office/drawing/2014/main" xmlns="" id="{C41384E3-723F-485A-8812-0CFF8B12151F}"/>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371601" y="-320674"/>
            <a:ext cx="4419600" cy="2610517"/>
          </a:xfrm>
          <a:prstGeom prst="rect">
            <a:avLst/>
          </a:prstGeom>
        </p:spPr>
      </p:pic>
      <p:pic>
        <p:nvPicPr>
          <p:cNvPr id="9" name="图片 8">
            <a:extLst>
              <a:ext uri="{FF2B5EF4-FFF2-40B4-BE49-F238E27FC236}">
                <a16:creationId xmlns:a16="http://schemas.microsoft.com/office/drawing/2014/main" xmlns="" id="{4CAC15C4-DA12-478B-988F-1E1B97C45419}"/>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0" y="0"/>
            <a:ext cx="10276027" cy="6858000"/>
          </a:xfrm>
          <a:prstGeom prst="rect">
            <a:avLst/>
          </a:prstGeom>
        </p:spPr>
      </p:pic>
      <p:pic>
        <p:nvPicPr>
          <p:cNvPr id="11" name="图片 10">
            <a:extLst>
              <a:ext uri="{FF2B5EF4-FFF2-40B4-BE49-F238E27FC236}">
                <a16:creationId xmlns:a16="http://schemas.microsoft.com/office/drawing/2014/main" xmlns="" id="{35385C90-E5D5-453A-A6E5-D2A32E97C023}"/>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10417318" y="0"/>
            <a:ext cx="1774682" cy="6858000"/>
          </a:xfrm>
          <a:prstGeom prst="rect">
            <a:avLst/>
          </a:prstGeom>
        </p:spPr>
      </p:pic>
      <p:pic>
        <p:nvPicPr>
          <p:cNvPr id="13" name="图片 12">
            <a:extLst>
              <a:ext uri="{FF2B5EF4-FFF2-40B4-BE49-F238E27FC236}">
                <a16:creationId xmlns:a16="http://schemas.microsoft.com/office/drawing/2014/main" xmlns="" id="{58F50DFD-73AB-4513-994A-86DE66BBDCD2}"/>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0" y="0"/>
            <a:ext cx="10347350" cy="6858000"/>
          </a:xfrm>
          <a:prstGeom prst="rect">
            <a:avLst/>
          </a:prstGeom>
        </p:spPr>
      </p:pic>
      <p:pic>
        <p:nvPicPr>
          <p:cNvPr id="15" name="图片 14">
            <a:extLst>
              <a:ext uri="{FF2B5EF4-FFF2-40B4-BE49-F238E27FC236}">
                <a16:creationId xmlns:a16="http://schemas.microsoft.com/office/drawing/2014/main" xmlns="" id="{42F28380-B8ED-454A-BFB9-B6B254CF6F6C}"/>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11099800" y="0"/>
            <a:ext cx="1092200" cy="1470269"/>
          </a:xfrm>
          <a:prstGeom prst="rect">
            <a:avLst/>
          </a:prstGeom>
        </p:spPr>
      </p:pic>
      <p:pic>
        <p:nvPicPr>
          <p:cNvPr id="17" name="图片 16">
            <a:extLst>
              <a:ext uri="{FF2B5EF4-FFF2-40B4-BE49-F238E27FC236}">
                <a16:creationId xmlns:a16="http://schemas.microsoft.com/office/drawing/2014/main" xmlns="" id="{EB050FAD-050C-4264-9960-FF50AC8CE8E5}"/>
              </a:ext>
            </a:extLst>
          </p:cNvPr>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0" y="0"/>
            <a:ext cx="4657954" cy="6858000"/>
          </a:xfrm>
          <a:prstGeom prst="rect">
            <a:avLst/>
          </a:prstGeom>
        </p:spPr>
      </p:pic>
      <p:pic>
        <p:nvPicPr>
          <p:cNvPr id="21" name="图片 20">
            <a:extLst>
              <a:ext uri="{FF2B5EF4-FFF2-40B4-BE49-F238E27FC236}">
                <a16:creationId xmlns:a16="http://schemas.microsoft.com/office/drawing/2014/main" xmlns="" id="{7530194F-219A-4CFD-8803-3DEDA02BC488}"/>
              </a:ext>
            </a:extLst>
          </p:cNvPr>
          <p:cNvPicPr>
            <a:picLocks noChangeAspect="1"/>
          </p:cNvPicPr>
          <p:nvPr/>
        </p:nvPicPr>
        <p:blipFill rotWithShape="1">
          <a:blip r:embed="rId11">
            <a:extLst>
              <a:ext uri="{28A0092B-C50C-407E-A947-70E740481C1C}">
                <a14:useLocalDpi xmlns:a14="http://schemas.microsoft.com/office/drawing/2010/main" xmlns="" val="0"/>
              </a:ext>
            </a:extLst>
          </a:blip>
          <a:srcRect b="12055"/>
          <a:stretch/>
        </p:blipFill>
        <p:spPr>
          <a:xfrm>
            <a:off x="-1" y="0"/>
            <a:ext cx="5357813" cy="6858000"/>
          </a:xfrm>
          <a:prstGeom prst="rect">
            <a:avLst/>
          </a:prstGeom>
        </p:spPr>
      </p:pic>
      <p:pic>
        <p:nvPicPr>
          <p:cNvPr id="19" name="图片 18">
            <a:extLst>
              <a:ext uri="{FF2B5EF4-FFF2-40B4-BE49-F238E27FC236}">
                <a16:creationId xmlns:a16="http://schemas.microsoft.com/office/drawing/2014/main" xmlns="" id="{22741462-A8E2-4A47-A12F-EB6FB91059E6}"/>
              </a:ext>
            </a:extLst>
          </p:cNvPr>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3592229" y="5815808"/>
            <a:ext cx="846421" cy="1042192"/>
          </a:xfrm>
          <a:prstGeom prst="rect">
            <a:avLst/>
          </a:prstGeom>
        </p:spPr>
      </p:pic>
      <p:pic>
        <p:nvPicPr>
          <p:cNvPr id="23" name="图片 22">
            <a:extLst>
              <a:ext uri="{FF2B5EF4-FFF2-40B4-BE49-F238E27FC236}">
                <a16:creationId xmlns:a16="http://schemas.microsoft.com/office/drawing/2014/main" xmlns="" id="{53F9A508-A933-4473-B872-154AFB71487C}"/>
              </a:ext>
            </a:extLst>
          </p:cNvPr>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10100611" y="3302793"/>
            <a:ext cx="633413" cy="1785939"/>
          </a:xfrm>
          <a:prstGeom prst="rect">
            <a:avLst/>
          </a:prstGeom>
        </p:spPr>
      </p:pic>
      <p:pic>
        <p:nvPicPr>
          <p:cNvPr id="26" name="图片 25">
            <a:extLst>
              <a:ext uri="{FF2B5EF4-FFF2-40B4-BE49-F238E27FC236}">
                <a16:creationId xmlns:a16="http://schemas.microsoft.com/office/drawing/2014/main" xmlns="" id="{D2675FAD-D55B-4DDB-BB9E-108461BD45EC}"/>
              </a:ext>
            </a:extLst>
          </p:cNvPr>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1058986" y="5657850"/>
            <a:ext cx="692237" cy="1520824"/>
          </a:xfrm>
          <a:prstGeom prst="rect">
            <a:avLst/>
          </a:prstGeom>
        </p:spPr>
      </p:pic>
      <p:pic>
        <p:nvPicPr>
          <p:cNvPr id="28" name="图片 27">
            <a:extLst>
              <a:ext uri="{FF2B5EF4-FFF2-40B4-BE49-F238E27FC236}">
                <a16:creationId xmlns:a16="http://schemas.microsoft.com/office/drawing/2014/main" xmlns="" id="{6A7D5975-F124-4C6C-8C87-F94FD42C4FD3}"/>
              </a:ext>
            </a:extLst>
          </p:cNvPr>
          <p:cNvPicPr>
            <a:picLocks noChangeAspect="1"/>
          </p:cNvPicPr>
          <p:nvPr/>
        </p:nvPicPr>
        <p:blipFill>
          <a:blip r:embed="rId15">
            <a:extLst>
              <a:ext uri="{28A0092B-C50C-407E-A947-70E740481C1C}">
                <a14:useLocalDpi xmlns:a14="http://schemas.microsoft.com/office/drawing/2010/main" xmlns="" val="0"/>
              </a:ext>
            </a:extLst>
          </a:blip>
          <a:stretch>
            <a:fillRect/>
          </a:stretch>
        </p:blipFill>
        <p:spPr>
          <a:xfrm>
            <a:off x="6370407" y="5153820"/>
            <a:ext cx="838200" cy="1323975"/>
          </a:xfrm>
          <a:prstGeom prst="rect">
            <a:avLst/>
          </a:prstGeom>
        </p:spPr>
      </p:pic>
      <p:pic>
        <p:nvPicPr>
          <p:cNvPr id="30" name="图片 29">
            <a:extLst>
              <a:ext uri="{FF2B5EF4-FFF2-40B4-BE49-F238E27FC236}">
                <a16:creationId xmlns:a16="http://schemas.microsoft.com/office/drawing/2014/main" xmlns="" id="{C98799A0-EEF6-45CB-82FE-CBD5D6FDC42E}"/>
              </a:ext>
            </a:extLst>
          </p:cNvPr>
          <p:cNvPicPr>
            <a:picLocks noChangeAspect="1"/>
          </p:cNvPicPr>
          <p:nvPr/>
        </p:nvPicPr>
        <p:blipFill>
          <a:blip r:embed="rId16">
            <a:extLst>
              <a:ext uri="{28A0092B-C50C-407E-A947-70E740481C1C}">
                <a14:useLocalDpi xmlns:a14="http://schemas.microsoft.com/office/drawing/2010/main" xmlns="" val="0"/>
              </a:ext>
            </a:extLst>
          </a:blip>
          <a:stretch>
            <a:fillRect/>
          </a:stretch>
        </p:blipFill>
        <p:spPr>
          <a:xfrm>
            <a:off x="5627209" y="5560219"/>
            <a:ext cx="419100" cy="657225"/>
          </a:xfrm>
          <a:prstGeom prst="rect">
            <a:avLst/>
          </a:prstGeom>
        </p:spPr>
      </p:pic>
      <p:pic>
        <p:nvPicPr>
          <p:cNvPr id="32" name="图片 31">
            <a:extLst>
              <a:ext uri="{FF2B5EF4-FFF2-40B4-BE49-F238E27FC236}">
                <a16:creationId xmlns:a16="http://schemas.microsoft.com/office/drawing/2014/main" xmlns="" id="{B2D7068A-9D66-4B3E-8DD9-6E2CB8129061}"/>
              </a:ext>
            </a:extLst>
          </p:cNvPr>
          <p:cNvPicPr>
            <a:picLocks noChangeAspect="1"/>
          </p:cNvPicPr>
          <p:nvPr/>
        </p:nvPicPr>
        <p:blipFill>
          <a:blip r:embed="rId17">
            <a:extLst>
              <a:ext uri="{28A0092B-C50C-407E-A947-70E740481C1C}">
                <a14:useLocalDpi xmlns:a14="http://schemas.microsoft.com/office/drawing/2010/main" xmlns="" val="0"/>
              </a:ext>
            </a:extLst>
          </a:blip>
          <a:stretch>
            <a:fillRect/>
          </a:stretch>
        </p:blipFill>
        <p:spPr>
          <a:xfrm>
            <a:off x="7318762" y="-320674"/>
            <a:ext cx="4873238" cy="2896898"/>
          </a:xfrm>
          <a:prstGeom prst="rect">
            <a:avLst/>
          </a:prstGeom>
        </p:spPr>
      </p:pic>
      <p:pic>
        <p:nvPicPr>
          <p:cNvPr id="34" name="图片 33">
            <a:extLst>
              <a:ext uri="{FF2B5EF4-FFF2-40B4-BE49-F238E27FC236}">
                <a16:creationId xmlns:a16="http://schemas.microsoft.com/office/drawing/2014/main" xmlns="" id="{BCF7445F-FA40-4E3F-AA9A-E7DFA98C8306}"/>
              </a:ext>
            </a:extLst>
          </p:cNvPr>
          <p:cNvPicPr>
            <a:picLocks noChangeAspect="1"/>
          </p:cNvPicPr>
          <p:nvPr/>
        </p:nvPicPr>
        <p:blipFill rotWithShape="1">
          <a:blip r:embed="rId18">
            <a:extLst>
              <a:ext uri="{28A0092B-C50C-407E-A947-70E740481C1C}">
                <a14:useLocalDpi xmlns:a14="http://schemas.microsoft.com/office/drawing/2010/main" xmlns="" val="0"/>
              </a:ext>
            </a:extLst>
          </a:blip>
          <a:srcRect b="14223"/>
          <a:stretch/>
        </p:blipFill>
        <p:spPr>
          <a:xfrm>
            <a:off x="7198819" y="2855117"/>
            <a:ext cx="4345142" cy="4002883"/>
          </a:xfrm>
          <a:prstGeom prst="rect">
            <a:avLst/>
          </a:prstGeom>
        </p:spPr>
      </p:pic>
      <p:sp>
        <p:nvSpPr>
          <p:cNvPr id="35" name="文本框 34">
            <a:extLst>
              <a:ext uri="{FF2B5EF4-FFF2-40B4-BE49-F238E27FC236}">
                <a16:creationId xmlns:a16="http://schemas.microsoft.com/office/drawing/2014/main" xmlns="" id="{F37F780F-7410-4B0D-AEB1-25EB059BE28E}"/>
              </a:ext>
            </a:extLst>
          </p:cNvPr>
          <p:cNvSpPr txBox="1"/>
          <p:nvPr/>
        </p:nvSpPr>
        <p:spPr>
          <a:xfrm>
            <a:off x="1874184" y="1823654"/>
            <a:ext cx="5567539" cy="2554545"/>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Thực hành tiếng Việt</a:t>
            </a:r>
            <a:endParaRPr kumimoji="0" lang="zh-CN" altLang="en-US" sz="8000" b="1" i="0" u="none"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xmlns="" val="337859587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0-#ppt_w/2"/>
                                          </p:val>
                                        </p:tav>
                                        <p:tav tm="100000">
                                          <p:val>
                                            <p:strVal val="#ppt_x"/>
                                          </p:val>
                                        </p:tav>
                                      </p:tavLst>
                                    </p:anim>
                                    <p:anim calcmode="lin" valueType="num">
                                      <p:cBhvr additive="base">
                                        <p:cTn id="24" dur="500" fill="hold"/>
                                        <p:tgtEl>
                                          <p:spTgt spid="30"/>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47"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p:cTn id="34" dur="1000" fill="hold"/>
                                        <p:tgtEl>
                                          <p:spTgt spid="32"/>
                                        </p:tgtEl>
                                        <p:attrNameLst>
                                          <p:attrName>ppt_x</p:attrName>
                                        </p:attrNameLst>
                                      </p:cBhvr>
                                      <p:tavLst>
                                        <p:tav tm="0">
                                          <p:val>
                                            <p:strVal val="#ppt_x"/>
                                          </p:val>
                                        </p:tav>
                                        <p:tav tm="100000">
                                          <p:val>
                                            <p:strVal val="#ppt_x"/>
                                          </p:val>
                                        </p:tav>
                                      </p:tavLst>
                                    </p:anim>
                                    <p:anim calcmode="lin" valueType="num">
                                      <p:cBhvr>
                                        <p:cTn id="35" dur="1000" fill="hold"/>
                                        <p:tgtEl>
                                          <p:spTgt spid="32"/>
                                        </p:tgtEl>
                                        <p:attrNameLst>
                                          <p:attrName>ppt_y</p:attrName>
                                        </p:attrNameLst>
                                      </p:cBhvr>
                                      <p:tavLst>
                                        <p:tav tm="0">
                                          <p:val>
                                            <p:strVal val="#ppt_y-.1"/>
                                          </p:val>
                                        </p:tav>
                                        <p:tav tm="100000">
                                          <p:val>
                                            <p:strVal val="#ppt_y"/>
                                          </p:val>
                                        </p:tav>
                                      </p:tavLst>
                                    </p:anim>
                                  </p:childTnLst>
                                </p:cTn>
                              </p:par>
                            </p:childTnLst>
                          </p:cTn>
                        </p:par>
                        <p:par>
                          <p:cTn id="36" fill="hold">
                            <p:stCondLst>
                              <p:cond delay="1500"/>
                            </p:stCondLst>
                            <p:childTnLst>
                              <p:par>
                                <p:cTn id="37" presetID="2" presetClass="entr" presetSubtype="4" fill="hold" nodeType="after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ppt_x"/>
                                          </p:val>
                                        </p:tav>
                                        <p:tav tm="100000">
                                          <p:val>
                                            <p:strVal val="#ppt_x"/>
                                          </p:val>
                                        </p:tav>
                                      </p:tavLst>
                                    </p:anim>
                                    <p:anim calcmode="lin" valueType="num">
                                      <p:cBhvr additive="base">
                                        <p:cTn id="4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xmlns="" id="{60DFE279-F74C-466D-A6CF-8D5E388ADD5A}"/>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079643" y="2425148"/>
            <a:ext cx="6063688" cy="4693205"/>
          </a:xfrm>
          <a:prstGeom prst="rect">
            <a:avLst/>
          </a:prstGeom>
        </p:spPr>
      </p:pic>
      <p:pic>
        <p:nvPicPr>
          <p:cNvPr id="5" name="图片 10" descr="资源 4@4x3"/>
          <p:cNvPicPr>
            <a:picLocks noChangeAspect="1"/>
          </p:cNvPicPr>
          <p:nvPr/>
        </p:nvPicPr>
        <p:blipFill>
          <a:blip r:embed="rId5" cstate="print"/>
          <a:stretch>
            <a:fillRect/>
          </a:stretch>
        </p:blipFill>
        <p:spPr>
          <a:xfrm>
            <a:off x="48669" y="5579808"/>
            <a:ext cx="5716438" cy="1278192"/>
          </a:xfrm>
          <a:prstGeom prst="rect">
            <a:avLst/>
          </a:prstGeom>
        </p:spPr>
      </p:pic>
      <p:sp>
        <p:nvSpPr>
          <p:cNvPr id="6" name="Round Diagonal Corner Rectangle 5"/>
          <p:cNvSpPr/>
          <p:nvPr/>
        </p:nvSpPr>
        <p:spPr>
          <a:xfrm>
            <a:off x="1169800" y="237681"/>
            <a:ext cx="9595915" cy="1709617"/>
          </a:xfrm>
          <a:prstGeom prst="round2DiagRect">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pPr algn="ctr"/>
            <a:r>
              <a:rPr lang="en-US" sz="3600">
                <a:latin typeface="Times New Roman" panose="02020603050405020304" pitchFamily="18" charset="0"/>
                <a:cs typeface="Times New Roman" panose="02020603050405020304" pitchFamily="18" charset="0"/>
              </a:rPr>
              <a:t>Câu 7: Bệnh gì bác sĩ </a:t>
            </a:r>
            <a:r>
              <a:rPr lang="en-US" sz="3600" b="1">
                <a:latin typeface="Times New Roman" panose="02020603050405020304" pitchFamily="18" charset="0"/>
                <a:cs typeface="Times New Roman" panose="02020603050405020304" pitchFamily="18" charset="0"/>
              </a:rPr>
              <a:t>bó tay</a:t>
            </a:r>
            <a:r>
              <a:rPr lang="en-US" sz="3600">
                <a:latin typeface="Times New Roman" panose="02020603050405020304" pitchFamily="18" charset="0"/>
                <a:cs typeface="Times New Roman" panose="02020603050405020304" pitchFamily="18" charset="0"/>
              </a:rPr>
              <a:t>?</a:t>
            </a:r>
          </a:p>
        </p:txBody>
      </p:sp>
      <p:sp>
        <p:nvSpPr>
          <p:cNvPr id="8" name="Flowchart: Alternate Process 7"/>
          <p:cNvSpPr/>
          <p:nvPr/>
        </p:nvSpPr>
        <p:spPr>
          <a:xfrm>
            <a:off x="4001791" y="3144005"/>
            <a:ext cx="4188418" cy="1209677"/>
          </a:xfrm>
          <a:prstGeom prst="flowChartAlternateProcess">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pPr algn="ctr" defTabSz="661751">
              <a:lnSpc>
                <a:spcPct val="150000"/>
              </a:lnSpc>
              <a:defRPr/>
            </a:pPr>
            <a:r>
              <a:rPr lang="en-US" sz="3600">
                <a:latin typeface="Times New Roman" panose="02020603050405020304" pitchFamily="18" charset="0"/>
                <a:cs typeface="Times New Roman" panose="02020603050405020304" pitchFamily="18" charset="0"/>
              </a:rPr>
              <a:t>Gãy tay</a:t>
            </a:r>
            <a:endParaRPr lang="en-US" sz="3600" b="1" kern="0"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xmlns="" val="183590864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2" name="bomb.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xmlns="" id="{60DFE279-F74C-466D-A6CF-8D5E388ADD5A}"/>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079643" y="2425148"/>
            <a:ext cx="6063688" cy="4693205"/>
          </a:xfrm>
          <a:prstGeom prst="rect">
            <a:avLst/>
          </a:prstGeom>
        </p:spPr>
      </p:pic>
      <p:pic>
        <p:nvPicPr>
          <p:cNvPr id="5" name="图片 10" descr="资源 4@4x3"/>
          <p:cNvPicPr>
            <a:picLocks noChangeAspect="1"/>
          </p:cNvPicPr>
          <p:nvPr/>
        </p:nvPicPr>
        <p:blipFill>
          <a:blip r:embed="rId5" cstate="print"/>
          <a:stretch>
            <a:fillRect/>
          </a:stretch>
        </p:blipFill>
        <p:spPr>
          <a:xfrm>
            <a:off x="48669" y="5579808"/>
            <a:ext cx="5716438" cy="1278192"/>
          </a:xfrm>
          <a:prstGeom prst="rect">
            <a:avLst/>
          </a:prstGeom>
        </p:spPr>
      </p:pic>
      <p:sp>
        <p:nvSpPr>
          <p:cNvPr id="6" name="Round Diagonal Corner Rectangle 5"/>
          <p:cNvSpPr/>
          <p:nvPr/>
        </p:nvSpPr>
        <p:spPr>
          <a:xfrm>
            <a:off x="639713" y="196960"/>
            <a:ext cx="9595915" cy="3208849"/>
          </a:xfrm>
          <a:prstGeom prst="round2DiagRect">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r>
              <a:rPr lang="en-US" sz="2200">
                <a:latin typeface="Times New Roman" panose="02020603050405020304" pitchFamily="18" charset="0"/>
                <a:cs typeface="Times New Roman" panose="02020603050405020304" pitchFamily="18" charset="0"/>
              </a:rPr>
              <a:t>Câu 8: </a:t>
            </a:r>
          </a:p>
          <a:p>
            <a:r>
              <a:rPr lang="en-US" sz="2200">
                <a:latin typeface="Times New Roman" panose="02020603050405020304" pitchFamily="18" charset="0"/>
                <a:cs typeface="Times New Roman" panose="02020603050405020304" pitchFamily="18" charset="0"/>
              </a:rPr>
              <a:t>Một trăm thứ </a:t>
            </a:r>
            <a:r>
              <a:rPr lang="en-US" sz="2200" b="1">
                <a:latin typeface="Times New Roman" panose="02020603050405020304" pitchFamily="18" charset="0"/>
                <a:cs typeface="Times New Roman" panose="02020603050405020304" pitchFamily="18" charset="0"/>
              </a:rPr>
              <a:t>dầu</a:t>
            </a:r>
            <a:r>
              <a:rPr lang="en-US" sz="2200">
                <a:latin typeface="Times New Roman" panose="02020603050405020304" pitchFamily="18" charset="0"/>
                <a:cs typeface="Times New Roman" panose="02020603050405020304" pitchFamily="18" charset="0"/>
              </a:rPr>
              <a:t>, dầu chi là dầu không thắp?</a:t>
            </a:r>
          </a:p>
          <a:p>
            <a:r>
              <a:rPr lang="en-US" sz="2200">
                <a:latin typeface="Times New Roman" panose="02020603050405020304" pitchFamily="18" charset="0"/>
                <a:cs typeface="Times New Roman" panose="02020603050405020304" pitchFamily="18" charset="0"/>
              </a:rPr>
              <a:t>(dãi dầu)</a:t>
            </a:r>
          </a:p>
          <a:p>
            <a:r>
              <a:rPr lang="en-US" sz="2200">
                <a:latin typeface="Times New Roman" panose="02020603050405020304" pitchFamily="18" charset="0"/>
                <a:cs typeface="Times New Roman" panose="02020603050405020304" pitchFamily="18" charset="0"/>
              </a:rPr>
              <a:t>Một trăm thứ </a:t>
            </a:r>
            <a:r>
              <a:rPr lang="en-US" sz="2200" b="1">
                <a:latin typeface="Times New Roman" panose="02020603050405020304" pitchFamily="18" charset="0"/>
                <a:cs typeface="Times New Roman" panose="02020603050405020304" pitchFamily="18" charset="0"/>
              </a:rPr>
              <a:t>bắp</a:t>
            </a:r>
            <a:r>
              <a:rPr lang="en-US" sz="2200">
                <a:latin typeface="Times New Roman" panose="02020603050405020304" pitchFamily="18" charset="0"/>
                <a:cs typeface="Times New Roman" panose="02020603050405020304" pitchFamily="18" charset="0"/>
              </a:rPr>
              <a:t>, bắp chị là bắp không rang?</a:t>
            </a:r>
          </a:p>
          <a:p>
            <a:r>
              <a:rPr lang="en-US" sz="2200">
                <a:latin typeface="Times New Roman" panose="02020603050405020304" pitchFamily="18" charset="0"/>
                <a:cs typeface="Times New Roman" panose="02020603050405020304" pitchFamily="18" charset="0"/>
              </a:rPr>
              <a:t>(lắp bắp)</a:t>
            </a:r>
          </a:p>
          <a:p>
            <a:r>
              <a:rPr lang="en-US" sz="2200">
                <a:latin typeface="Times New Roman" panose="02020603050405020304" pitchFamily="18" charset="0"/>
                <a:cs typeface="Times New Roman" panose="02020603050405020304" pitchFamily="18" charset="0"/>
              </a:rPr>
              <a:t>Một trăm thứ </a:t>
            </a:r>
            <a:r>
              <a:rPr lang="en-US" sz="2200" b="1">
                <a:latin typeface="Times New Roman" panose="02020603050405020304" pitchFamily="18" charset="0"/>
                <a:cs typeface="Times New Roman" panose="02020603050405020304" pitchFamily="18" charset="0"/>
              </a:rPr>
              <a:t>than</a:t>
            </a:r>
            <a:r>
              <a:rPr lang="en-US" sz="2200">
                <a:latin typeface="Times New Roman" panose="02020603050405020304" pitchFamily="18" charset="0"/>
                <a:cs typeface="Times New Roman" panose="02020603050405020304" pitchFamily="18" charset="0"/>
              </a:rPr>
              <a:t>, than chi là than không quạt?</a:t>
            </a:r>
          </a:p>
          <a:p>
            <a:r>
              <a:rPr lang="en-US" sz="2200">
                <a:latin typeface="Times New Roman" panose="02020603050405020304" pitchFamily="18" charset="0"/>
                <a:cs typeface="Times New Roman" panose="02020603050405020304" pitchFamily="18" charset="0"/>
              </a:rPr>
              <a:t>(than thân)</a:t>
            </a:r>
          </a:p>
          <a:p>
            <a:r>
              <a:rPr lang="en-US" sz="2200">
                <a:latin typeface="Times New Roman" panose="02020603050405020304" pitchFamily="18" charset="0"/>
                <a:cs typeface="Times New Roman" panose="02020603050405020304" pitchFamily="18" charset="0"/>
              </a:rPr>
              <a:t>Một trăm thứ </a:t>
            </a:r>
            <a:r>
              <a:rPr lang="en-US" sz="2200" b="1">
                <a:latin typeface="Times New Roman" panose="02020603050405020304" pitchFamily="18" charset="0"/>
                <a:cs typeface="Times New Roman" panose="02020603050405020304" pitchFamily="18" charset="0"/>
              </a:rPr>
              <a:t>bạc</a:t>
            </a:r>
            <a:r>
              <a:rPr lang="en-US" sz="2200">
                <a:latin typeface="Times New Roman" panose="02020603050405020304" pitchFamily="18" charset="0"/>
                <a:cs typeface="Times New Roman" panose="02020603050405020304" pitchFamily="18" charset="0"/>
              </a:rPr>
              <a:t>, bạc chi là chẳng ai mua?</a:t>
            </a:r>
          </a:p>
        </p:txBody>
      </p:sp>
      <p:sp>
        <p:nvSpPr>
          <p:cNvPr id="8" name="Flowchart: Alternate Process 7"/>
          <p:cNvSpPr/>
          <p:nvPr/>
        </p:nvSpPr>
        <p:spPr>
          <a:xfrm>
            <a:off x="2906888" y="4386470"/>
            <a:ext cx="4050503" cy="795474"/>
          </a:xfrm>
          <a:prstGeom prst="flowChartAlternateProcess">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pPr algn="ctr" defTabSz="661751">
              <a:lnSpc>
                <a:spcPct val="150000"/>
              </a:lnSpc>
              <a:defRPr/>
            </a:pPr>
            <a:r>
              <a:rPr lang="en-US" sz="3600">
                <a:latin typeface="Times New Roman" panose="02020603050405020304" pitchFamily="18" charset="0"/>
                <a:cs typeface="Times New Roman" panose="02020603050405020304" pitchFamily="18" charset="0"/>
              </a:rPr>
              <a:t>Bạc tình</a:t>
            </a:r>
            <a:endParaRPr lang="en-US" sz="3600" b="1" kern="0"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xmlns="" val="286458801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2" name="bomb.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A04DB79-A3CD-46DD-A795-438BC95E8B72}"/>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20089" t="17454" r="11473" b="13333"/>
          <a:stretch/>
        </p:blipFill>
        <p:spPr>
          <a:xfrm>
            <a:off x="4335236" y="1820662"/>
            <a:ext cx="7044185" cy="4007252"/>
          </a:xfrm>
          <a:prstGeom prst="rect">
            <a:avLst/>
          </a:prstGeom>
        </p:spPr>
      </p:pic>
      <p:sp>
        <p:nvSpPr>
          <p:cNvPr id="6" name="文本框 5">
            <a:extLst>
              <a:ext uri="{FF2B5EF4-FFF2-40B4-BE49-F238E27FC236}">
                <a16:creationId xmlns:a16="http://schemas.microsoft.com/office/drawing/2014/main" xmlns="" id="{AE41C318-302E-49E0-9203-C4FACB32B7E0}"/>
              </a:ext>
            </a:extLst>
          </p:cNvPr>
          <p:cNvSpPr txBox="1"/>
          <p:nvPr/>
        </p:nvSpPr>
        <p:spPr>
          <a:xfrm>
            <a:off x="5908460" y="2587406"/>
            <a:ext cx="4267927" cy="1964961"/>
          </a:xfrm>
          <a:prstGeom prst="rect">
            <a:avLst/>
          </a:prstGeom>
          <a:noFill/>
        </p:spPr>
        <p:txBody>
          <a:bodyPr wrap="square" rtlCol="0">
            <a:spAutoFit/>
            <a:scene3d>
              <a:camera prst="orthographicFront"/>
              <a:lightRig rig="threePt" dir="t"/>
            </a:scene3d>
            <a:sp3d contourW="12700"/>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400" b="1"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Hãy</a:t>
            </a:r>
            <a:r>
              <a:rPr kumimoji="0" lang="vi-VN" sz="2400" b="1"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 t</a:t>
            </a:r>
            <a:r>
              <a:rPr kumimoji="0" lang="en-US" sz="2400" b="1"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ìm 3 từ có chứa tiếng “mắt”?  Nghĩa của từ “mắt” trong các trường hợp đó có giống nhau không?</a:t>
            </a:r>
            <a:endParaRPr kumimoji="0" lang="en-US" altLang="zh-CN" sz="1800" b="1" i="0" u="none" strike="noStrike" kern="1200" cap="none" spc="0" normalizeH="0" baseline="0" noProof="0" dirty="0">
              <a:ln>
                <a:noFill/>
              </a:ln>
              <a:solidFill>
                <a:srgbClr val="002060"/>
              </a:solidFill>
              <a:effectLst/>
              <a:uLnTx/>
              <a:uFillTx/>
              <a:latin typeface="Times New Roman" panose="02020603050405020304" pitchFamily="18" charset="0"/>
              <a:ea typeface="方正俊黑简体" panose="02000000000000000000" pitchFamily="2" charset="-122"/>
              <a:cs typeface="Times New Roman" panose="02020603050405020304" pitchFamily="18" charset="0"/>
            </a:endParaRPr>
          </a:p>
        </p:txBody>
      </p:sp>
      <p:sp>
        <p:nvSpPr>
          <p:cNvPr id="7" name="文本框 6">
            <a:extLst>
              <a:ext uri="{FF2B5EF4-FFF2-40B4-BE49-F238E27FC236}">
                <a16:creationId xmlns:a16="http://schemas.microsoft.com/office/drawing/2014/main" xmlns="" id="{E91A17DD-38B9-48C6-8BCA-7119531F4535}"/>
              </a:ext>
            </a:extLst>
          </p:cNvPr>
          <p:cNvSpPr txBox="1"/>
          <p:nvPr/>
        </p:nvSpPr>
        <p:spPr>
          <a:xfrm>
            <a:off x="3022694" y="620323"/>
            <a:ext cx="6434775" cy="923330"/>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002060"/>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Hoạt động khởi động</a:t>
            </a:r>
            <a:endParaRPr kumimoji="0" lang="zh-CN" altLang="en-US" sz="5400" b="1" i="0" u="none" strike="noStrike" kern="1200" cap="none" spc="0" normalizeH="0" baseline="0" noProof="0" dirty="0">
              <a:ln>
                <a:noFill/>
              </a:ln>
              <a:solidFill>
                <a:srgbClr val="002060"/>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nvGrpSpPr>
          <p:cNvPr id="11" name="组合 10">
            <a:extLst>
              <a:ext uri="{FF2B5EF4-FFF2-40B4-BE49-F238E27FC236}">
                <a16:creationId xmlns:a16="http://schemas.microsoft.com/office/drawing/2014/main" xmlns="" id="{B7A0BF39-8BD4-4217-B849-9C82B15D106C}"/>
              </a:ext>
            </a:extLst>
          </p:cNvPr>
          <p:cNvGrpSpPr/>
          <p:nvPr/>
        </p:nvGrpSpPr>
        <p:grpSpPr>
          <a:xfrm>
            <a:off x="486697" y="3082413"/>
            <a:ext cx="4055806" cy="3155264"/>
            <a:chOff x="6340443" y="2073337"/>
            <a:chExt cx="4591548" cy="3384806"/>
          </a:xfrm>
        </p:grpSpPr>
        <p:sp>
          <p:nvSpPr>
            <p:cNvPr id="9" name="任意多边形: 形状 8">
              <a:extLst>
                <a:ext uri="{FF2B5EF4-FFF2-40B4-BE49-F238E27FC236}">
                  <a16:creationId xmlns:a16="http://schemas.microsoft.com/office/drawing/2014/main" xmlns="" id="{31897EB1-41D9-4092-B7E9-63A1F587C595}"/>
                </a:ext>
              </a:extLst>
            </p:cNvPr>
            <p:cNvSpPr/>
            <p:nvPr/>
          </p:nvSpPr>
          <p:spPr>
            <a:xfrm>
              <a:off x="6340443" y="2190433"/>
              <a:ext cx="4591548" cy="3267710"/>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cs typeface="+mn-cs"/>
              </a:endParaRPr>
            </a:p>
          </p:txBody>
        </p:sp>
        <p:sp>
          <p:nvSpPr>
            <p:cNvPr id="10" name="任意多边形: 形状 9">
              <a:extLst>
                <a:ext uri="{FF2B5EF4-FFF2-40B4-BE49-F238E27FC236}">
                  <a16:creationId xmlns:a16="http://schemas.microsoft.com/office/drawing/2014/main" xmlns="" id="{58B43656-02E2-405E-B20B-DE37C6FB1302}"/>
                </a:ext>
              </a:extLst>
            </p:cNvPr>
            <p:cNvSpPr/>
            <p:nvPr/>
          </p:nvSpPr>
          <p:spPr>
            <a:xfrm>
              <a:off x="6340443" y="2073337"/>
              <a:ext cx="4591548" cy="3267709"/>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blipFill>
              <a:blip r:embed="rId4" cstate="print"/>
              <a:stretch>
                <a:fillRect t="-55556" b="-5492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cs typeface="+mn-cs"/>
              </a:endParaRPr>
            </a:p>
          </p:txBody>
        </p:sp>
      </p:grpSp>
    </p:spTree>
    <p:extLst>
      <p:ext uri="{BB962C8B-B14F-4D97-AF65-F5344CB8AC3E}">
        <p14:creationId xmlns:p14="http://schemas.microsoft.com/office/powerpoint/2010/main" xmlns="" val="101995248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2080D79-EF99-4F42-BAFC-5A55901F49E7}"/>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flipH="1">
            <a:off x="-1" y="0"/>
            <a:ext cx="12192000" cy="6858000"/>
          </a:xfrm>
          <a:prstGeom prst="rect">
            <a:avLst/>
          </a:prstGeom>
        </p:spPr>
      </p:pic>
      <p:pic>
        <p:nvPicPr>
          <p:cNvPr id="5" name="图片 4">
            <a:extLst>
              <a:ext uri="{FF2B5EF4-FFF2-40B4-BE49-F238E27FC236}">
                <a16:creationId xmlns:a16="http://schemas.microsoft.com/office/drawing/2014/main" xmlns="" id="{B8D407C8-637E-4D41-98E1-18948272C048}"/>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38378" y="0"/>
            <a:ext cx="12053621" cy="6858000"/>
          </a:xfrm>
          <a:prstGeom prst="rect">
            <a:avLst/>
          </a:prstGeom>
        </p:spPr>
      </p:pic>
      <p:pic>
        <p:nvPicPr>
          <p:cNvPr id="9" name="图片 8">
            <a:extLst>
              <a:ext uri="{FF2B5EF4-FFF2-40B4-BE49-F238E27FC236}">
                <a16:creationId xmlns:a16="http://schemas.microsoft.com/office/drawing/2014/main" xmlns="" id="{4CAC15C4-DA12-478B-988F-1E1B97C45419}"/>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flipH="1">
            <a:off x="1915972" y="0"/>
            <a:ext cx="10276027" cy="6858000"/>
          </a:xfrm>
          <a:prstGeom prst="rect">
            <a:avLst/>
          </a:prstGeom>
        </p:spPr>
      </p:pic>
      <p:pic>
        <p:nvPicPr>
          <p:cNvPr id="11" name="图片 10">
            <a:extLst>
              <a:ext uri="{FF2B5EF4-FFF2-40B4-BE49-F238E27FC236}">
                <a16:creationId xmlns:a16="http://schemas.microsoft.com/office/drawing/2014/main" xmlns="" id="{35385C90-E5D5-453A-A6E5-D2A32E97C023}"/>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flipH="1">
            <a:off x="-1" y="0"/>
            <a:ext cx="1774682" cy="6858000"/>
          </a:xfrm>
          <a:prstGeom prst="rect">
            <a:avLst/>
          </a:prstGeom>
        </p:spPr>
      </p:pic>
      <p:pic>
        <p:nvPicPr>
          <p:cNvPr id="13" name="图片 12">
            <a:extLst>
              <a:ext uri="{FF2B5EF4-FFF2-40B4-BE49-F238E27FC236}">
                <a16:creationId xmlns:a16="http://schemas.microsoft.com/office/drawing/2014/main" xmlns="" id="{58F50DFD-73AB-4513-994A-86DE66BBDCD2}"/>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flipH="1">
            <a:off x="1844649" y="0"/>
            <a:ext cx="10347350" cy="6858000"/>
          </a:xfrm>
          <a:prstGeom prst="rect">
            <a:avLst/>
          </a:prstGeom>
        </p:spPr>
      </p:pic>
      <p:pic>
        <p:nvPicPr>
          <p:cNvPr id="15" name="图片 14">
            <a:extLst>
              <a:ext uri="{FF2B5EF4-FFF2-40B4-BE49-F238E27FC236}">
                <a16:creationId xmlns:a16="http://schemas.microsoft.com/office/drawing/2014/main" xmlns="" id="{42F28380-B8ED-454A-BFB9-B6B254CF6F6C}"/>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flipH="1">
            <a:off x="-1" y="0"/>
            <a:ext cx="1092200" cy="1470269"/>
          </a:xfrm>
          <a:prstGeom prst="rect">
            <a:avLst/>
          </a:prstGeom>
        </p:spPr>
      </p:pic>
      <p:pic>
        <p:nvPicPr>
          <p:cNvPr id="17" name="图片 16">
            <a:extLst>
              <a:ext uri="{FF2B5EF4-FFF2-40B4-BE49-F238E27FC236}">
                <a16:creationId xmlns:a16="http://schemas.microsoft.com/office/drawing/2014/main" xmlns="" id="{EB050FAD-050C-4264-9960-FF50AC8CE8E5}"/>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flipH="1">
            <a:off x="7534045" y="0"/>
            <a:ext cx="4657954" cy="6858000"/>
          </a:xfrm>
          <a:prstGeom prst="rect">
            <a:avLst/>
          </a:prstGeom>
        </p:spPr>
      </p:pic>
      <p:pic>
        <p:nvPicPr>
          <p:cNvPr id="21" name="图片 20">
            <a:extLst>
              <a:ext uri="{FF2B5EF4-FFF2-40B4-BE49-F238E27FC236}">
                <a16:creationId xmlns:a16="http://schemas.microsoft.com/office/drawing/2014/main" xmlns="" id="{7530194F-219A-4CFD-8803-3DEDA02BC488}"/>
              </a:ext>
            </a:extLst>
          </p:cNvPr>
          <p:cNvPicPr>
            <a:picLocks noChangeAspect="1"/>
          </p:cNvPicPr>
          <p:nvPr/>
        </p:nvPicPr>
        <p:blipFill rotWithShape="1">
          <a:blip r:embed="rId10">
            <a:extLst>
              <a:ext uri="{28A0092B-C50C-407E-A947-70E740481C1C}">
                <a14:useLocalDpi xmlns:a14="http://schemas.microsoft.com/office/drawing/2010/main" xmlns="" val="0"/>
              </a:ext>
            </a:extLst>
          </a:blip>
          <a:srcRect b="12055"/>
          <a:stretch/>
        </p:blipFill>
        <p:spPr>
          <a:xfrm flipH="1">
            <a:off x="6834187" y="0"/>
            <a:ext cx="5357813" cy="6858000"/>
          </a:xfrm>
          <a:prstGeom prst="rect">
            <a:avLst/>
          </a:prstGeom>
        </p:spPr>
      </p:pic>
      <p:pic>
        <p:nvPicPr>
          <p:cNvPr id="19" name="图片 18">
            <a:extLst>
              <a:ext uri="{FF2B5EF4-FFF2-40B4-BE49-F238E27FC236}">
                <a16:creationId xmlns:a16="http://schemas.microsoft.com/office/drawing/2014/main" xmlns="" id="{22741462-A8E2-4A47-A12F-EB6FB91059E6}"/>
              </a:ext>
            </a:extLst>
          </p:cNvPr>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flipH="1">
            <a:off x="7753349" y="5815808"/>
            <a:ext cx="846421" cy="1042192"/>
          </a:xfrm>
          <a:prstGeom prst="rect">
            <a:avLst/>
          </a:prstGeom>
        </p:spPr>
      </p:pic>
      <p:pic>
        <p:nvPicPr>
          <p:cNvPr id="26" name="图片 25">
            <a:extLst>
              <a:ext uri="{FF2B5EF4-FFF2-40B4-BE49-F238E27FC236}">
                <a16:creationId xmlns:a16="http://schemas.microsoft.com/office/drawing/2014/main" xmlns="" id="{D2675FAD-D55B-4DDB-BB9E-108461BD45EC}"/>
              </a:ext>
            </a:extLst>
          </p:cNvPr>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flipH="1">
            <a:off x="10440776" y="5657850"/>
            <a:ext cx="692237" cy="1520824"/>
          </a:xfrm>
          <a:prstGeom prst="rect">
            <a:avLst/>
          </a:prstGeom>
        </p:spPr>
      </p:pic>
      <p:pic>
        <p:nvPicPr>
          <p:cNvPr id="28" name="图片 27">
            <a:extLst>
              <a:ext uri="{FF2B5EF4-FFF2-40B4-BE49-F238E27FC236}">
                <a16:creationId xmlns:a16="http://schemas.microsoft.com/office/drawing/2014/main" xmlns="" id="{6A7D5975-F124-4C6C-8C87-F94FD42C4FD3}"/>
              </a:ext>
            </a:extLst>
          </p:cNvPr>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flipH="1">
            <a:off x="4983392" y="5153820"/>
            <a:ext cx="838200" cy="1323975"/>
          </a:xfrm>
          <a:prstGeom prst="rect">
            <a:avLst/>
          </a:prstGeom>
        </p:spPr>
      </p:pic>
      <p:pic>
        <p:nvPicPr>
          <p:cNvPr id="30" name="图片 29">
            <a:extLst>
              <a:ext uri="{FF2B5EF4-FFF2-40B4-BE49-F238E27FC236}">
                <a16:creationId xmlns:a16="http://schemas.microsoft.com/office/drawing/2014/main" xmlns="" id="{C98799A0-EEF6-45CB-82FE-CBD5D6FDC42E}"/>
              </a:ext>
            </a:extLst>
          </p:cNvPr>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flipH="1">
            <a:off x="6145690" y="5560219"/>
            <a:ext cx="419100" cy="657225"/>
          </a:xfrm>
          <a:prstGeom prst="rect">
            <a:avLst/>
          </a:prstGeom>
        </p:spPr>
      </p:pic>
      <p:pic>
        <p:nvPicPr>
          <p:cNvPr id="32" name="图片 31">
            <a:extLst>
              <a:ext uri="{FF2B5EF4-FFF2-40B4-BE49-F238E27FC236}">
                <a16:creationId xmlns:a16="http://schemas.microsoft.com/office/drawing/2014/main" xmlns="" id="{B2D7068A-9D66-4B3E-8DD9-6E2CB8129061}"/>
              </a:ext>
            </a:extLst>
          </p:cNvPr>
          <p:cNvPicPr>
            <a:picLocks noChangeAspect="1"/>
          </p:cNvPicPr>
          <p:nvPr/>
        </p:nvPicPr>
        <p:blipFill rotWithShape="1">
          <a:blip r:embed="rId15">
            <a:extLst>
              <a:ext uri="{28A0092B-C50C-407E-A947-70E740481C1C}">
                <a14:useLocalDpi xmlns:a14="http://schemas.microsoft.com/office/drawing/2010/main" xmlns="" val="0"/>
              </a:ext>
            </a:extLst>
          </a:blip>
          <a:srcRect t="24799" b="9697"/>
          <a:stretch/>
        </p:blipFill>
        <p:spPr>
          <a:xfrm flipH="1">
            <a:off x="-1" y="-1"/>
            <a:ext cx="6096000" cy="2373711"/>
          </a:xfrm>
          <a:prstGeom prst="rect">
            <a:avLst/>
          </a:prstGeom>
        </p:spPr>
      </p:pic>
      <p:pic>
        <p:nvPicPr>
          <p:cNvPr id="27" name="图片 26">
            <a:extLst>
              <a:ext uri="{FF2B5EF4-FFF2-40B4-BE49-F238E27FC236}">
                <a16:creationId xmlns:a16="http://schemas.microsoft.com/office/drawing/2014/main" xmlns="" id="{F1D90933-CBA2-47CF-AB22-9E83B2A84456}"/>
              </a:ext>
            </a:extLst>
          </p:cNvPr>
          <p:cNvPicPr>
            <a:picLocks noChangeAspect="1"/>
          </p:cNvPicPr>
          <p:nvPr/>
        </p:nvPicPr>
        <p:blipFill rotWithShape="1">
          <a:blip r:embed="rId16">
            <a:extLst>
              <a:ext uri="{28A0092B-C50C-407E-A947-70E740481C1C}">
                <a14:useLocalDpi xmlns:a14="http://schemas.microsoft.com/office/drawing/2010/main" xmlns="" val="0"/>
              </a:ext>
            </a:extLst>
          </a:blip>
          <a:srcRect b="14223"/>
          <a:stretch/>
        </p:blipFill>
        <p:spPr>
          <a:xfrm>
            <a:off x="625434" y="2855117"/>
            <a:ext cx="4345142" cy="4002883"/>
          </a:xfrm>
          <a:prstGeom prst="rect">
            <a:avLst/>
          </a:prstGeom>
        </p:spPr>
      </p:pic>
      <p:sp>
        <p:nvSpPr>
          <p:cNvPr id="39" name="文本框 38">
            <a:extLst>
              <a:ext uri="{FF2B5EF4-FFF2-40B4-BE49-F238E27FC236}">
                <a16:creationId xmlns:a16="http://schemas.microsoft.com/office/drawing/2014/main" xmlns="" id="{13B1FFFD-D6D0-4F90-89FC-0F368068E331}"/>
              </a:ext>
            </a:extLst>
          </p:cNvPr>
          <p:cNvSpPr txBox="1"/>
          <p:nvPr/>
        </p:nvSpPr>
        <p:spPr>
          <a:xfrm>
            <a:off x="4670937" y="2408720"/>
            <a:ext cx="5224075" cy="2123658"/>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Hình thành kiến thức</a:t>
            </a:r>
            <a:endParaRPr kumimoji="0" lang="zh-CN" altLang="en-US" sz="6600" b="1" i="0" u="none"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44" name="文本框 43">
            <a:extLst>
              <a:ext uri="{FF2B5EF4-FFF2-40B4-BE49-F238E27FC236}">
                <a16:creationId xmlns:a16="http://schemas.microsoft.com/office/drawing/2014/main" xmlns="" id="{001B0F3F-2D78-4366-AEE8-3CEBD342C7F5}"/>
              </a:ext>
            </a:extLst>
          </p:cNvPr>
          <p:cNvSpPr txBox="1"/>
          <p:nvPr/>
        </p:nvSpPr>
        <p:spPr>
          <a:xfrm>
            <a:off x="5368541" y="1341270"/>
            <a:ext cx="3828868" cy="1107996"/>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方正俊黑简体" panose="02000000000000000000" pitchFamily="2" charset="-122"/>
                <a:cs typeface="Times New Roman" panose="02020603050405020304" pitchFamily="18" charset="0"/>
              </a:rPr>
              <a:t>01</a:t>
            </a:r>
            <a:endParaRPr kumimoji="0" lang="en-US" altLang="zh-CN" sz="6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方正俊黑简体"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xmlns="" val="197504478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云形 4">
            <a:extLst>
              <a:ext uri="{FF2B5EF4-FFF2-40B4-BE49-F238E27FC236}">
                <a16:creationId xmlns:a16="http://schemas.microsoft.com/office/drawing/2014/main" xmlns="" id="{F9DFDED0-E306-4D48-A81D-4B1B256E05EE}"/>
              </a:ext>
            </a:extLst>
          </p:cNvPr>
          <p:cNvSpPr/>
          <p:nvPr/>
        </p:nvSpPr>
        <p:spPr>
          <a:xfrm>
            <a:off x="1319958" y="1646069"/>
            <a:ext cx="5599288" cy="326887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umanst521 BT"/>
              <a:cs typeface="+mn-cs"/>
            </a:endParaRPr>
          </a:p>
        </p:txBody>
      </p:sp>
      <p:pic>
        <p:nvPicPr>
          <p:cNvPr id="4" name="图片 3">
            <a:extLst>
              <a:ext uri="{FF2B5EF4-FFF2-40B4-BE49-F238E27FC236}">
                <a16:creationId xmlns:a16="http://schemas.microsoft.com/office/drawing/2014/main" xmlns="" id="{CB409490-FA52-4FF4-8AFB-3D9DD52BF4A2}"/>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16905" t="7933" r="10031" b="8017"/>
          <a:stretch/>
        </p:blipFill>
        <p:spPr>
          <a:xfrm>
            <a:off x="6079874" y="1505391"/>
            <a:ext cx="5599288" cy="4548851"/>
          </a:xfrm>
          <a:prstGeom prst="rect">
            <a:avLst/>
          </a:prstGeom>
        </p:spPr>
      </p:pic>
      <p:sp>
        <p:nvSpPr>
          <p:cNvPr id="5" name="Rectangle 4">
            <a:extLst>
              <a:ext uri="{FF2B5EF4-FFF2-40B4-BE49-F238E27FC236}">
                <a16:creationId xmlns:a16="http://schemas.microsoft.com/office/drawing/2014/main" xmlns="" id="{3299DFC2-892D-4F4E-8257-508AB0E2102D}"/>
              </a:ext>
            </a:extLst>
          </p:cNvPr>
          <p:cNvSpPr/>
          <p:nvPr/>
        </p:nvSpPr>
        <p:spPr>
          <a:xfrm>
            <a:off x="2202018" y="2472279"/>
            <a:ext cx="3835168" cy="130753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Hoạt động 1: Tìm hiểu tri thức tiếng Việt</a:t>
            </a:r>
            <a:endParaRPr kumimoji="0" lang="en-US" sz="2400" b="0" i="0" u="none" strike="noStrike" kern="1200" cap="none" spc="0" normalizeH="0" baseline="0" noProof="0">
              <a:ln>
                <a:noFill/>
              </a:ln>
              <a:solidFill>
                <a:prstClr val="black"/>
              </a:solidFill>
              <a:effectLst/>
              <a:uLnTx/>
              <a:uFillTx/>
              <a:latin typeface=".VnTime"/>
              <a:ea typeface="Times New Roman" panose="02020603050405020304" pitchFamily="18" charset="0"/>
              <a:cs typeface="Times New Roman" panose="02020603050405020304" pitchFamily="18" charset="0"/>
            </a:endParaRPr>
          </a:p>
        </p:txBody>
      </p:sp>
      <p:pic>
        <p:nvPicPr>
          <p:cNvPr id="6" name="图片 33">
            <a:extLst>
              <a:ext uri="{FF2B5EF4-FFF2-40B4-BE49-F238E27FC236}">
                <a16:creationId xmlns:a16="http://schemas.microsoft.com/office/drawing/2014/main" xmlns="" id="{DBFE7E93-7D2A-4CC2-9F97-E3D5F1290185}"/>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7932" t="3977" r="14855" b="18518"/>
          <a:stretch/>
        </p:blipFill>
        <p:spPr>
          <a:xfrm>
            <a:off x="3096849" y="5189910"/>
            <a:ext cx="1722817" cy="1102478"/>
          </a:xfrm>
          <a:prstGeom prst="rect">
            <a:avLst/>
          </a:prstGeom>
        </p:spPr>
      </p:pic>
      <p:pic>
        <p:nvPicPr>
          <p:cNvPr id="7" name="图片 35">
            <a:extLst>
              <a:ext uri="{FF2B5EF4-FFF2-40B4-BE49-F238E27FC236}">
                <a16:creationId xmlns:a16="http://schemas.microsoft.com/office/drawing/2014/main" xmlns="" id="{54DA3D33-EB43-4682-97D7-8C9A840AA964}"/>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81631" y="1371098"/>
            <a:ext cx="1379357" cy="1379357"/>
          </a:xfrm>
          <a:prstGeom prst="rect">
            <a:avLst/>
          </a:prstGeom>
          <a:effectLst>
            <a:outerShdw blurRad="165100" dist="50800" dir="2700000" sx="101000" sy="101000" algn="tl" rotWithShape="0">
              <a:prstClr val="black">
                <a:alpha val="20000"/>
              </a:prstClr>
            </a:outerShdw>
          </a:effectLst>
        </p:spPr>
      </p:pic>
    </p:spTree>
    <p:extLst>
      <p:ext uri="{BB962C8B-B14F-4D97-AF65-F5344CB8AC3E}">
        <p14:creationId xmlns:p14="http://schemas.microsoft.com/office/powerpoint/2010/main" xmlns="" val="89477729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EA184430-9CB1-4237-A8D5-A129D3A3542D}"/>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622052" y="3691556"/>
            <a:ext cx="6947896" cy="2593974"/>
          </a:xfrm>
          <a:prstGeom prst="rect">
            <a:avLst/>
          </a:prstGeom>
        </p:spPr>
      </p:pic>
      <p:sp>
        <p:nvSpPr>
          <p:cNvPr id="9" name="文本框 1">
            <a:extLst>
              <a:ext uri="{FF2B5EF4-FFF2-40B4-BE49-F238E27FC236}">
                <a16:creationId xmlns:a16="http://schemas.microsoft.com/office/drawing/2014/main" xmlns="" id="{7477DCAB-27EF-4638-94AE-FF1ADF24CBE5}"/>
              </a:ext>
            </a:extLst>
          </p:cNvPr>
          <p:cNvSpPr txBox="1"/>
          <p:nvPr/>
        </p:nvSpPr>
        <p:spPr>
          <a:xfrm>
            <a:off x="4747018" y="471635"/>
            <a:ext cx="3306033" cy="707886"/>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I. T</a:t>
            </a: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ừ đa nghĩa</a:t>
            </a:r>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F3174AD7-247E-4049-AD3E-169871BDD8F2}"/>
              </a:ext>
            </a:extLst>
          </p:cNvPr>
          <p:cNvSpPr/>
          <p:nvPr/>
        </p:nvSpPr>
        <p:spPr>
          <a:xfrm>
            <a:off x="1001150" y="1330035"/>
            <a:ext cx="10189699" cy="260019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Quan sát từ </a:t>
            </a: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trong hai ví dụ và cho biết từ nào là nghĩa gốc, từ nào là nghĩa chuyển?</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VD1: Hai cha con bước </a:t>
            </a:r>
            <a:r>
              <a:rPr kumimoji="0" lang="vi-VN" sz="2800" b="1"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trên cát.</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VD2: Xe </a:t>
            </a:r>
            <a:r>
              <a:rPr kumimoji="0" lang="vi-VN" sz="2800" b="1"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chậm rì.</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81360668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D1005E91-23EA-4CB0-92E2-DFD563E9F6D3}"/>
              </a:ext>
            </a:extLst>
          </p:cNvPr>
          <p:cNvSpPr txBox="1"/>
          <p:nvPr/>
        </p:nvSpPr>
        <p:spPr>
          <a:xfrm>
            <a:off x="4747018" y="471635"/>
            <a:ext cx="3306033" cy="707886"/>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I. T</a:t>
            </a: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ừ đa nghĩa</a:t>
            </a:r>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xmlns="" id="{FE8D560B-599F-4F65-84DA-5A888AF6941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54897" y="2036309"/>
            <a:ext cx="2086650" cy="3809320"/>
          </a:xfrm>
          <a:prstGeom prst="rect">
            <a:avLst/>
          </a:prstGeom>
        </p:spPr>
      </p:pic>
      <p:sp>
        <p:nvSpPr>
          <p:cNvPr id="20" name="任意多边形: 形状 17">
            <a:extLst>
              <a:ext uri="{FF2B5EF4-FFF2-40B4-BE49-F238E27FC236}">
                <a16:creationId xmlns:a16="http://schemas.microsoft.com/office/drawing/2014/main" xmlns="" id="{B4C0CA55-32A2-4A8F-B944-9F564CF6B641}"/>
              </a:ext>
            </a:extLst>
          </p:cNvPr>
          <p:cNvSpPr/>
          <p:nvPr/>
        </p:nvSpPr>
        <p:spPr>
          <a:xfrm>
            <a:off x="4023360" y="1477107"/>
            <a:ext cx="4025611" cy="3305157"/>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cs typeface="+mn-cs"/>
            </a:endParaRPr>
          </a:p>
        </p:txBody>
      </p:sp>
      <p:sp>
        <p:nvSpPr>
          <p:cNvPr id="21" name="任意多边形: 形状 18">
            <a:extLst>
              <a:ext uri="{FF2B5EF4-FFF2-40B4-BE49-F238E27FC236}">
                <a16:creationId xmlns:a16="http://schemas.microsoft.com/office/drawing/2014/main" xmlns="" id="{9725525A-D3A5-4036-8C6E-52BDD4B5B54B}"/>
              </a:ext>
            </a:extLst>
          </p:cNvPr>
          <p:cNvSpPr/>
          <p:nvPr/>
        </p:nvSpPr>
        <p:spPr>
          <a:xfrm>
            <a:off x="7956152" y="3659595"/>
            <a:ext cx="3860710" cy="2825611"/>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cs typeface="+mn-cs"/>
            </a:endParaRPr>
          </a:p>
        </p:txBody>
      </p:sp>
      <p:sp>
        <p:nvSpPr>
          <p:cNvPr id="24" name="文本框 3">
            <a:extLst>
              <a:ext uri="{FF2B5EF4-FFF2-40B4-BE49-F238E27FC236}">
                <a16:creationId xmlns:a16="http://schemas.microsoft.com/office/drawing/2014/main" xmlns="" id="{593CBFAF-B765-4583-B5E0-BD1B9A28A709}"/>
              </a:ext>
            </a:extLst>
          </p:cNvPr>
          <p:cNvSpPr txBox="1"/>
          <p:nvPr/>
        </p:nvSpPr>
        <p:spPr>
          <a:xfrm>
            <a:off x="4339924" y="2244301"/>
            <a:ext cx="3386253" cy="1938992"/>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“Đi” tro</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n</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g VD1 là nghĩa gốc chỉ hành động của người hay động vật tự di chuyển bằng những động tác lên tiếp của chân. </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 name="文本框 16">
            <a:extLst>
              <a:ext uri="{FF2B5EF4-FFF2-40B4-BE49-F238E27FC236}">
                <a16:creationId xmlns:a16="http://schemas.microsoft.com/office/drawing/2014/main" xmlns="" id="{18252A78-E1CB-4CB6-A382-9F04AEA92D2A}"/>
              </a:ext>
            </a:extLst>
          </p:cNvPr>
          <p:cNvSpPr txBox="1"/>
          <p:nvPr/>
        </p:nvSpPr>
        <p:spPr>
          <a:xfrm>
            <a:off x="8272716" y="4395266"/>
            <a:ext cx="3386253" cy="1569660"/>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“Đi” trong VD2 là nghĩa chuyển chỉ hoạt động di chuyển của phương tiện vận tải trên một bề mặt.</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8" name="图片 5">
            <a:extLst>
              <a:ext uri="{FF2B5EF4-FFF2-40B4-BE49-F238E27FC236}">
                <a16:creationId xmlns:a16="http://schemas.microsoft.com/office/drawing/2014/main" xmlns="" id="{CFDB2DFF-3E46-4262-88D2-5B52F0E69186}"/>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797900" y="1583520"/>
            <a:ext cx="1051153" cy="609159"/>
          </a:xfrm>
          <a:prstGeom prst="rect">
            <a:avLst/>
          </a:prstGeom>
        </p:spPr>
      </p:pic>
      <p:pic>
        <p:nvPicPr>
          <p:cNvPr id="29" name="图片 11">
            <a:extLst>
              <a:ext uri="{FF2B5EF4-FFF2-40B4-BE49-F238E27FC236}">
                <a16:creationId xmlns:a16="http://schemas.microsoft.com/office/drawing/2014/main" xmlns="" id="{0980A1FB-C7E7-48DD-BD30-A3A86AFD401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507330" y="3679695"/>
            <a:ext cx="1051153" cy="609159"/>
          </a:xfrm>
          <a:prstGeom prst="rect">
            <a:avLst/>
          </a:prstGeom>
        </p:spPr>
      </p:pic>
    </p:spTree>
    <p:extLst>
      <p:ext uri="{BB962C8B-B14F-4D97-AF65-F5344CB8AC3E}">
        <p14:creationId xmlns:p14="http://schemas.microsoft.com/office/powerpoint/2010/main" xmlns="" val="243525471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heel(1)">
                                      <p:cBhvr>
                                        <p:cTn id="13" dur="2000"/>
                                        <p:tgtEl>
                                          <p:spTgt spid="20"/>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heel(1)">
                                      <p:cBhvr>
                                        <p:cTn id="16" dur="20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p:cTn id="26" dur="500" fill="hold"/>
                                        <p:tgtEl>
                                          <p:spTgt spid="28"/>
                                        </p:tgtEl>
                                        <p:attrNameLst>
                                          <p:attrName>ppt_w</p:attrName>
                                        </p:attrNameLst>
                                      </p:cBhvr>
                                      <p:tavLst>
                                        <p:tav tm="0">
                                          <p:val>
                                            <p:fltVal val="0"/>
                                          </p:val>
                                        </p:tav>
                                        <p:tav tm="100000">
                                          <p:val>
                                            <p:strVal val="#ppt_w"/>
                                          </p:val>
                                        </p:tav>
                                      </p:tavLst>
                                    </p:anim>
                                    <p:anim calcmode="lin" valueType="num">
                                      <p:cBhvr>
                                        <p:cTn id="27" dur="500" fill="hold"/>
                                        <p:tgtEl>
                                          <p:spTgt spid="28"/>
                                        </p:tgtEl>
                                        <p:attrNameLst>
                                          <p:attrName>ppt_h</p:attrName>
                                        </p:attrNameLst>
                                      </p:cBhvr>
                                      <p:tavLst>
                                        <p:tav tm="0">
                                          <p:val>
                                            <p:fltVal val="0"/>
                                          </p:val>
                                        </p:tav>
                                        <p:tav tm="100000">
                                          <p:val>
                                            <p:strVal val="#ppt_h"/>
                                          </p:val>
                                        </p:tav>
                                      </p:tavLst>
                                    </p:anim>
                                    <p:animEffect transition="in" filter="fade">
                                      <p:cBhvr>
                                        <p:cTn id="28" dur="500"/>
                                        <p:tgtEl>
                                          <p:spTgt spid="28"/>
                                        </p:tgtEl>
                                      </p:cBhvr>
                                    </p:animEffect>
                                  </p:childTnLst>
                                </p:cTn>
                              </p:par>
                              <p:par>
                                <p:cTn id="29" presetID="53" presetClass="entr" presetSubtype="16"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500" fill="hold"/>
                                        <p:tgtEl>
                                          <p:spTgt spid="27"/>
                                        </p:tgtEl>
                                        <p:attrNameLst>
                                          <p:attrName>ppt_x</p:attrName>
                                        </p:attrNameLst>
                                      </p:cBhvr>
                                      <p:tavLst>
                                        <p:tav tm="0">
                                          <p:val>
                                            <p:strVal val="#ppt_x"/>
                                          </p:val>
                                        </p:tav>
                                        <p:tav tm="100000">
                                          <p:val>
                                            <p:strVal val="#ppt_x"/>
                                          </p:val>
                                        </p:tav>
                                      </p:tavLst>
                                    </p:anim>
                                    <p:anim calcmode="lin" valueType="num">
                                      <p:cBhvr additive="base">
                                        <p:cTn id="3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4"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D1005E91-23EA-4CB0-92E2-DFD563E9F6D3}"/>
              </a:ext>
            </a:extLst>
          </p:cNvPr>
          <p:cNvSpPr txBox="1"/>
          <p:nvPr/>
        </p:nvSpPr>
        <p:spPr>
          <a:xfrm>
            <a:off x="4747018" y="471635"/>
            <a:ext cx="3306033" cy="707886"/>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I. T</a:t>
            </a: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ừ đa nghĩa</a:t>
            </a:r>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任意多边形: 形状 17">
            <a:extLst>
              <a:ext uri="{FF2B5EF4-FFF2-40B4-BE49-F238E27FC236}">
                <a16:creationId xmlns:a16="http://schemas.microsoft.com/office/drawing/2014/main" xmlns="" id="{B4C0CA55-32A2-4A8F-B944-9F564CF6B641}"/>
              </a:ext>
            </a:extLst>
          </p:cNvPr>
          <p:cNvSpPr/>
          <p:nvPr/>
        </p:nvSpPr>
        <p:spPr>
          <a:xfrm>
            <a:off x="210238" y="1336430"/>
            <a:ext cx="4025611" cy="3305157"/>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cs typeface="+mn-cs"/>
            </a:endParaRPr>
          </a:p>
        </p:txBody>
      </p:sp>
      <p:sp>
        <p:nvSpPr>
          <p:cNvPr id="21" name="任意多边形: 形状 18">
            <a:extLst>
              <a:ext uri="{FF2B5EF4-FFF2-40B4-BE49-F238E27FC236}">
                <a16:creationId xmlns:a16="http://schemas.microsoft.com/office/drawing/2014/main" xmlns="" id="{9725525A-D3A5-4036-8C6E-52BDD4B5B54B}"/>
              </a:ext>
            </a:extLst>
          </p:cNvPr>
          <p:cNvSpPr/>
          <p:nvPr/>
        </p:nvSpPr>
        <p:spPr>
          <a:xfrm>
            <a:off x="7956152" y="3659595"/>
            <a:ext cx="3860710" cy="2825611"/>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cs typeface="+mn-cs"/>
            </a:endParaRPr>
          </a:p>
        </p:txBody>
      </p:sp>
      <p:sp>
        <p:nvSpPr>
          <p:cNvPr id="24" name="文本框 3">
            <a:extLst>
              <a:ext uri="{FF2B5EF4-FFF2-40B4-BE49-F238E27FC236}">
                <a16:creationId xmlns:a16="http://schemas.microsoft.com/office/drawing/2014/main" xmlns="" id="{593CBFAF-B765-4583-B5E0-BD1B9A28A709}"/>
              </a:ext>
            </a:extLst>
          </p:cNvPr>
          <p:cNvSpPr txBox="1"/>
          <p:nvPr/>
        </p:nvSpPr>
        <p:spPr>
          <a:xfrm>
            <a:off x="526802" y="2103624"/>
            <a:ext cx="3386253" cy="1815882"/>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Nghĩa gốc là nghĩa xuất hiện trước, làm cơ sờ để hình thành các nghĩa khác</a:t>
            </a: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 name="文本框 16">
            <a:extLst>
              <a:ext uri="{FF2B5EF4-FFF2-40B4-BE49-F238E27FC236}">
                <a16:creationId xmlns:a16="http://schemas.microsoft.com/office/drawing/2014/main" xmlns="" id="{18252A78-E1CB-4CB6-A382-9F04AEA92D2A}"/>
              </a:ext>
            </a:extLst>
          </p:cNvPr>
          <p:cNvSpPr txBox="1"/>
          <p:nvPr/>
        </p:nvSpPr>
        <p:spPr>
          <a:xfrm>
            <a:off x="8272716" y="4395266"/>
            <a:ext cx="3386253" cy="1384995"/>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Nghĩa chuyển là nghĩa được hình thành trên cơ sở nghĩa gốc</a:t>
            </a: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8" name="图片 5">
            <a:extLst>
              <a:ext uri="{FF2B5EF4-FFF2-40B4-BE49-F238E27FC236}">
                <a16:creationId xmlns:a16="http://schemas.microsoft.com/office/drawing/2014/main" xmlns="" id="{CFDB2DFF-3E46-4262-88D2-5B52F0E69186}"/>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984778" y="1442843"/>
            <a:ext cx="1051153" cy="609159"/>
          </a:xfrm>
          <a:prstGeom prst="rect">
            <a:avLst/>
          </a:prstGeom>
        </p:spPr>
      </p:pic>
      <p:pic>
        <p:nvPicPr>
          <p:cNvPr id="29" name="图片 11">
            <a:extLst>
              <a:ext uri="{FF2B5EF4-FFF2-40B4-BE49-F238E27FC236}">
                <a16:creationId xmlns:a16="http://schemas.microsoft.com/office/drawing/2014/main" xmlns="" id="{0980A1FB-C7E7-48DD-BD30-A3A86AFD4017}"/>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507330" y="3679695"/>
            <a:ext cx="1051153" cy="609159"/>
          </a:xfrm>
          <a:prstGeom prst="rect">
            <a:avLst/>
          </a:prstGeom>
        </p:spPr>
      </p:pic>
      <p:pic>
        <p:nvPicPr>
          <p:cNvPr id="10" name="图片 10">
            <a:extLst>
              <a:ext uri="{FF2B5EF4-FFF2-40B4-BE49-F238E27FC236}">
                <a16:creationId xmlns:a16="http://schemas.microsoft.com/office/drawing/2014/main" xmlns="" id="{708A4099-8D3A-4B42-B64B-A40D7B178608}"/>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24844" t="17454" r="27031" b="14722"/>
          <a:stretch/>
        </p:blipFill>
        <p:spPr>
          <a:xfrm>
            <a:off x="4024565" y="1959370"/>
            <a:ext cx="4430117" cy="3511971"/>
          </a:xfrm>
          <a:prstGeom prst="rect">
            <a:avLst/>
          </a:prstGeom>
        </p:spPr>
      </p:pic>
      <p:sp>
        <p:nvSpPr>
          <p:cNvPr id="11" name="文本框 1">
            <a:extLst>
              <a:ext uri="{FF2B5EF4-FFF2-40B4-BE49-F238E27FC236}">
                <a16:creationId xmlns:a16="http://schemas.microsoft.com/office/drawing/2014/main" xmlns="" id="{32ED7192-5269-4B34-B19E-B772C0E3DBFA}"/>
              </a:ext>
            </a:extLst>
          </p:cNvPr>
          <p:cNvSpPr txBox="1"/>
          <p:nvPr/>
        </p:nvSpPr>
        <p:spPr>
          <a:xfrm>
            <a:off x="4657841" y="2825606"/>
            <a:ext cx="2975517" cy="1569660"/>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F94341">
                    <a:lumMod val="50000"/>
                  </a:srgbClr>
                </a:solidFill>
                <a:effectLst/>
                <a:uLnTx/>
                <a:uFillTx/>
                <a:latin typeface="Times New Roman" panose="02020603050405020304" pitchFamily="18" charset="0"/>
                <a:cs typeface="Times New Roman" panose="02020603050405020304" pitchFamily="18" charset="0"/>
              </a:rPr>
              <a:t>Từ đa nghĩa là từ có nhiều nghĩa, trong đó có nghĩa gốc và nghĩa chuyển. </a:t>
            </a:r>
            <a:endParaRPr kumimoji="0" lang="en-US" sz="4800" b="1" i="0" u="none" strike="noStrike" kern="1200" cap="none" spc="0" normalizeH="0" baseline="0" noProof="0">
              <a:ln>
                <a:noFill/>
              </a:ln>
              <a:solidFill>
                <a:srgbClr val="F94341">
                  <a:lumMod val="50000"/>
                </a:srgbClr>
              </a:solidFill>
              <a:effectLst/>
              <a:uLnTx/>
              <a:uFillTx/>
              <a:latin typeface="Times New Roman" panose="02020603050405020304" pitchFamily="18" charset="0"/>
              <a:cs typeface="Times New Roman" panose="02020603050405020304" pitchFamily="18" charset="0"/>
            </a:endParaRPr>
          </a:p>
        </p:txBody>
      </p:sp>
      <p:pic>
        <p:nvPicPr>
          <p:cNvPr id="12" name="图片 19">
            <a:extLst>
              <a:ext uri="{FF2B5EF4-FFF2-40B4-BE49-F238E27FC236}">
                <a16:creationId xmlns:a16="http://schemas.microsoft.com/office/drawing/2014/main" xmlns="" id="{A9CEBD26-7DD9-47D3-8ACD-A78691545914}"/>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408700" y="3651981"/>
            <a:ext cx="4975367" cy="3513599"/>
          </a:xfrm>
          <a:prstGeom prst="rect">
            <a:avLst/>
          </a:prstGeom>
        </p:spPr>
      </p:pic>
    </p:spTree>
    <p:extLst>
      <p:ext uri="{BB962C8B-B14F-4D97-AF65-F5344CB8AC3E}">
        <p14:creationId xmlns:p14="http://schemas.microsoft.com/office/powerpoint/2010/main" xmlns="" val="297771758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par>
                          <p:cTn id="18" fill="hold">
                            <p:stCondLst>
                              <p:cond delay="1500"/>
                            </p:stCondLst>
                            <p:childTnLst>
                              <p:par>
                                <p:cTn id="19" presetID="21" presetClass="entr" presetSubtype="1"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heel(1)">
                                      <p:cBhvr>
                                        <p:cTn id="21" dur="20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000"/>
                                        <p:tgtEl>
                                          <p:spTgt spid="24"/>
                                        </p:tgtEl>
                                      </p:cBhvr>
                                    </p:animEffect>
                                    <p:anim calcmode="lin" valueType="num">
                                      <p:cBhvr>
                                        <p:cTn id="27" dur="1000" fill="hold"/>
                                        <p:tgtEl>
                                          <p:spTgt spid="24"/>
                                        </p:tgtEl>
                                        <p:attrNameLst>
                                          <p:attrName>ppt_x</p:attrName>
                                        </p:attrNameLst>
                                      </p:cBhvr>
                                      <p:tavLst>
                                        <p:tav tm="0">
                                          <p:val>
                                            <p:strVal val="#ppt_x"/>
                                          </p:val>
                                        </p:tav>
                                        <p:tav tm="100000">
                                          <p:val>
                                            <p:strVal val="#ppt_x"/>
                                          </p:val>
                                        </p:tav>
                                      </p:tavLst>
                                    </p:anim>
                                    <p:anim calcmode="lin" valueType="num">
                                      <p:cBhvr>
                                        <p:cTn id="28" dur="1000" fill="hold"/>
                                        <p:tgtEl>
                                          <p:spTgt spid="24"/>
                                        </p:tgtEl>
                                        <p:attrNameLst>
                                          <p:attrName>ppt_y</p:attrName>
                                        </p:attrNameLst>
                                      </p:cBhvr>
                                      <p:tavLst>
                                        <p:tav tm="0">
                                          <p:val>
                                            <p:strVal val="#ppt_y+.1"/>
                                          </p:val>
                                        </p:tav>
                                        <p:tav tm="100000">
                                          <p:val>
                                            <p:strVal val="#ppt_y"/>
                                          </p:val>
                                        </p:tav>
                                      </p:tavLst>
                                    </p:anim>
                                  </p:childTnLst>
                                </p:cTn>
                              </p:par>
                              <p:par>
                                <p:cTn id="29" presetID="21" presetClass="entr" presetSubtype="1"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heel(1)">
                                      <p:cBhvr>
                                        <p:cTn id="31" dur="2000"/>
                                        <p:tgtEl>
                                          <p:spTgt spid="21"/>
                                        </p:tgtEl>
                                      </p:cBhvr>
                                    </p:animEffect>
                                  </p:childTnLst>
                                </p:cTn>
                              </p:par>
                              <p:par>
                                <p:cTn id="32" presetID="53" presetClass="entr" presetSubtype="16"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fltVal val="0"/>
                                          </p:val>
                                        </p:tav>
                                        <p:tav tm="100000">
                                          <p:val>
                                            <p:strVal val="#ppt_w"/>
                                          </p:val>
                                        </p:tav>
                                      </p:tavLst>
                                    </p:anim>
                                    <p:anim calcmode="lin" valueType="num">
                                      <p:cBhvr>
                                        <p:cTn id="35" dur="500" fill="hold"/>
                                        <p:tgtEl>
                                          <p:spTgt spid="29"/>
                                        </p:tgtEl>
                                        <p:attrNameLst>
                                          <p:attrName>ppt_h</p:attrName>
                                        </p:attrNameLst>
                                      </p:cBhvr>
                                      <p:tavLst>
                                        <p:tav tm="0">
                                          <p:val>
                                            <p:fltVal val="0"/>
                                          </p:val>
                                        </p:tav>
                                        <p:tav tm="100000">
                                          <p:val>
                                            <p:strVal val="#ppt_h"/>
                                          </p:val>
                                        </p:tav>
                                      </p:tavLst>
                                    </p:anim>
                                    <p:animEffect transition="in" filter="fade">
                                      <p:cBhvr>
                                        <p:cTn id="36" dur="500"/>
                                        <p:tgtEl>
                                          <p:spTgt spid="29"/>
                                        </p:tgtEl>
                                      </p:cBhvr>
                                    </p:animEffect>
                                  </p:childTnLst>
                                </p:cTn>
                              </p:par>
                            </p:childTnLst>
                          </p:cTn>
                        </p:par>
                        <p:par>
                          <p:cTn id="37" fill="hold">
                            <p:stCondLst>
                              <p:cond delay="2000"/>
                            </p:stCondLst>
                            <p:childTnLst>
                              <p:par>
                                <p:cTn id="38" presetID="53" presetClass="entr" presetSubtype="16" fill="hold" nodeType="after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4" grpId="0"/>
      <p:bldP spid="27"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D1005E91-23EA-4CB0-92E2-DFD563E9F6D3}"/>
              </a:ext>
            </a:extLst>
          </p:cNvPr>
          <p:cNvSpPr txBox="1"/>
          <p:nvPr/>
        </p:nvSpPr>
        <p:spPr>
          <a:xfrm>
            <a:off x="4466720" y="527275"/>
            <a:ext cx="3837333" cy="769441"/>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II. Từ đồng âm</a:t>
            </a:r>
            <a:endParaRPr kumimoji="0" lang="en-US" sz="4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8" name="图片 9">
            <a:extLst>
              <a:ext uri="{FF2B5EF4-FFF2-40B4-BE49-F238E27FC236}">
                <a16:creationId xmlns:a16="http://schemas.microsoft.com/office/drawing/2014/main" xmlns="" id="{B613F2A6-DFF2-421E-BD7A-CAC7EB797C83}"/>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6875" t="8750" r="30000" b="25313"/>
          <a:stretch/>
        </p:blipFill>
        <p:spPr>
          <a:xfrm>
            <a:off x="185929" y="1722636"/>
            <a:ext cx="3453432" cy="4286319"/>
          </a:xfrm>
          <a:prstGeom prst="rect">
            <a:avLst/>
          </a:prstGeom>
        </p:spPr>
      </p:pic>
      <p:sp>
        <p:nvSpPr>
          <p:cNvPr id="19" name="文本框 1">
            <a:extLst>
              <a:ext uri="{FF2B5EF4-FFF2-40B4-BE49-F238E27FC236}">
                <a16:creationId xmlns:a16="http://schemas.microsoft.com/office/drawing/2014/main" xmlns="" id="{A27BDC84-B8A9-449C-8C86-22A87D333356}"/>
              </a:ext>
            </a:extLst>
          </p:cNvPr>
          <p:cNvSpPr txBox="1"/>
          <p:nvPr/>
        </p:nvSpPr>
        <p:spPr>
          <a:xfrm>
            <a:off x="713758" y="2317362"/>
            <a:ext cx="2409967" cy="1569660"/>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Em hãy q</a:t>
            </a:r>
            <a:r>
              <a:rPr kumimoji="0" lang="vi-VN" sz="32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uan sát hai ví d</a:t>
            </a: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ụ sau:</a:t>
            </a:r>
          </a:p>
        </p:txBody>
      </p:sp>
      <p:sp>
        <p:nvSpPr>
          <p:cNvPr id="4" name="Rectangle 3">
            <a:extLst>
              <a:ext uri="{FF2B5EF4-FFF2-40B4-BE49-F238E27FC236}">
                <a16:creationId xmlns:a16="http://schemas.microsoft.com/office/drawing/2014/main" xmlns="" id="{84FFF3AD-E328-4753-9324-61E2A85721CD}"/>
              </a:ext>
            </a:extLst>
          </p:cNvPr>
          <p:cNvSpPr/>
          <p:nvPr/>
        </p:nvSpPr>
        <p:spPr>
          <a:xfrm>
            <a:off x="3752548" y="1722636"/>
            <a:ext cx="7258548" cy="113396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tab pos="328930" algn="l"/>
              </a:tabLst>
              <a:defRPr/>
            </a:pPr>
            <a:r>
              <a:rPr kumimoji="0" lang="vi-VN" sz="24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VD1: Lời của </a:t>
            </a:r>
            <a:r>
              <a:rPr kumimoji="0" lang="vi-VN" sz="2400" b="0"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a:t>
            </a:r>
            <a:r>
              <a:rPr kumimoji="0" lang="vi-VN" sz="24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hay </a:t>
            </a:r>
            <a:r>
              <a:rPr kumimoji="0" lang="vi-VN" sz="2400" b="1"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vi-VN" sz="24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sóng thầm thì.</a:t>
            </a: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tab pos="328930" algn="l"/>
              </a:tabLst>
              <a:defRPr/>
            </a:pPr>
            <a:r>
              <a:rPr kumimoji="0" lang="vi-VN" sz="24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VD2: Một </a:t>
            </a:r>
            <a:r>
              <a:rPr kumimoji="0" lang="vi-VN" sz="24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vi-VN" sz="24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nữa con sẽ về đến nhà.</a:t>
            </a: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0" name="图片 8">
            <a:extLst>
              <a:ext uri="{FF2B5EF4-FFF2-40B4-BE49-F238E27FC236}">
                <a16:creationId xmlns:a16="http://schemas.microsoft.com/office/drawing/2014/main" xmlns="" id="{CDEA5CB5-CDE5-4D80-869D-A54E1CF3C774}"/>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236912" y="3340867"/>
            <a:ext cx="3463450" cy="3463450"/>
          </a:xfrm>
          <a:prstGeom prst="rect">
            <a:avLst/>
          </a:prstGeom>
        </p:spPr>
      </p:pic>
      <p:sp>
        <p:nvSpPr>
          <p:cNvPr id="21" name="Rectangle 20">
            <a:extLst>
              <a:ext uri="{FF2B5EF4-FFF2-40B4-BE49-F238E27FC236}">
                <a16:creationId xmlns:a16="http://schemas.microsoft.com/office/drawing/2014/main" xmlns="" id="{1EA485F5-F5E4-4349-807F-FF2DFE61ED81}"/>
              </a:ext>
            </a:extLst>
          </p:cNvPr>
          <p:cNvSpPr/>
          <p:nvPr/>
        </p:nvSpPr>
        <p:spPr>
          <a:xfrm rot="20797271">
            <a:off x="3898081" y="4284063"/>
            <a:ext cx="2187242" cy="1421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 </a:t>
            </a:r>
            <a:r>
              <a:rPr kumimoji="0" lang="vi-VN" sz="2000" b="0" i="0" u="none" strike="noStrike" kern="1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hãy rút ra đặc điểm về từ đồng âm.</a:t>
            </a:r>
            <a:endParaRPr kumimoji="0" lang="en-US" sz="1800" b="0" i="0"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2" name="图片 8">
            <a:extLst>
              <a:ext uri="{FF2B5EF4-FFF2-40B4-BE49-F238E27FC236}">
                <a16:creationId xmlns:a16="http://schemas.microsoft.com/office/drawing/2014/main" xmlns="" id="{E8973CAF-D973-4023-B930-94819905ECDF}"/>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381822" y="2518085"/>
            <a:ext cx="4722331" cy="4722331"/>
          </a:xfrm>
          <a:prstGeom prst="rect">
            <a:avLst/>
          </a:prstGeom>
        </p:spPr>
      </p:pic>
      <p:sp>
        <p:nvSpPr>
          <p:cNvPr id="23" name="Rectangle 22">
            <a:extLst>
              <a:ext uri="{FF2B5EF4-FFF2-40B4-BE49-F238E27FC236}">
                <a16:creationId xmlns:a16="http://schemas.microsoft.com/office/drawing/2014/main" xmlns="" id="{20464BD5-B1D1-4E0F-B0B4-2E8405A0D3AC}"/>
              </a:ext>
            </a:extLst>
          </p:cNvPr>
          <p:cNvSpPr/>
          <p:nvPr/>
        </p:nvSpPr>
        <p:spPr>
          <a:xfrm rot="21069498">
            <a:off x="8020421" y="3506841"/>
            <a:ext cx="3658024" cy="280698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Từ đồng âm đôi khi được sử dụng để tạo ra những cách nói độc đáo. Em hãy thử tìm một số cách nói có sử dụng dụng từ đồng âm như vậy (ví dụ: Con ngựa đá con ngựa)</a:t>
            </a:r>
            <a:endParaRPr kumimoji="0" lang="en-US" sz="1800" b="0" i="0"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27953465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randombar(horizontal)">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down)">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p:bldP spid="21"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D1005E91-23EA-4CB0-92E2-DFD563E9F6D3}"/>
              </a:ext>
            </a:extLst>
          </p:cNvPr>
          <p:cNvSpPr txBox="1"/>
          <p:nvPr/>
        </p:nvSpPr>
        <p:spPr>
          <a:xfrm>
            <a:off x="4747018" y="471635"/>
            <a:ext cx="3506409" cy="707886"/>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II. Từ đồng âm</a:t>
            </a:r>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xmlns="" id="{FE8D560B-599F-4F65-84DA-5A888AF6941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54897" y="2036309"/>
            <a:ext cx="2086650" cy="3809320"/>
          </a:xfrm>
          <a:prstGeom prst="rect">
            <a:avLst/>
          </a:prstGeom>
        </p:spPr>
      </p:pic>
      <p:sp>
        <p:nvSpPr>
          <p:cNvPr id="20" name="任意多边形: 形状 17">
            <a:extLst>
              <a:ext uri="{FF2B5EF4-FFF2-40B4-BE49-F238E27FC236}">
                <a16:creationId xmlns:a16="http://schemas.microsoft.com/office/drawing/2014/main" xmlns="" id="{B4C0CA55-32A2-4A8F-B944-9F564CF6B641}"/>
              </a:ext>
            </a:extLst>
          </p:cNvPr>
          <p:cNvSpPr/>
          <p:nvPr/>
        </p:nvSpPr>
        <p:spPr>
          <a:xfrm>
            <a:off x="4023360" y="1477107"/>
            <a:ext cx="4025611" cy="3305157"/>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cs typeface="+mn-cs"/>
            </a:endParaRPr>
          </a:p>
        </p:txBody>
      </p:sp>
      <p:sp>
        <p:nvSpPr>
          <p:cNvPr id="21" name="任意多边形: 形状 18">
            <a:extLst>
              <a:ext uri="{FF2B5EF4-FFF2-40B4-BE49-F238E27FC236}">
                <a16:creationId xmlns:a16="http://schemas.microsoft.com/office/drawing/2014/main" xmlns="" id="{9725525A-D3A5-4036-8C6E-52BDD4B5B54B}"/>
              </a:ext>
            </a:extLst>
          </p:cNvPr>
          <p:cNvSpPr/>
          <p:nvPr/>
        </p:nvSpPr>
        <p:spPr>
          <a:xfrm>
            <a:off x="7956152" y="3659595"/>
            <a:ext cx="3860710" cy="2825611"/>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cs typeface="+mn-cs"/>
            </a:endParaRPr>
          </a:p>
        </p:txBody>
      </p:sp>
      <p:sp>
        <p:nvSpPr>
          <p:cNvPr id="24" name="文本框 3">
            <a:extLst>
              <a:ext uri="{FF2B5EF4-FFF2-40B4-BE49-F238E27FC236}">
                <a16:creationId xmlns:a16="http://schemas.microsoft.com/office/drawing/2014/main" xmlns="" id="{593CBFAF-B765-4583-B5E0-BD1B9A28A709}"/>
              </a:ext>
            </a:extLst>
          </p:cNvPr>
          <p:cNvSpPr txBox="1"/>
          <p:nvPr/>
        </p:nvSpPr>
        <p:spPr>
          <a:xfrm>
            <a:off x="4339924" y="2244301"/>
            <a:ext cx="3386253" cy="1815882"/>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“Tiếng” trong VD1 là từ chỉ âm thanh phát ra từ một sự vật, đối tượng.</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 name="文本框 16">
            <a:extLst>
              <a:ext uri="{FF2B5EF4-FFF2-40B4-BE49-F238E27FC236}">
                <a16:creationId xmlns:a16="http://schemas.microsoft.com/office/drawing/2014/main" xmlns="" id="{18252A78-E1CB-4CB6-A382-9F04AEA92D2A}"/>
              </a:ext>
            </a:extLst>
          </p:cNvPr>
          <p:cNvSpPr txBox="1"/>
          <p:nvPr/>
        </p:nvSpPr>
        <p:spPr>
          <a:xfrm>
            <a:off x="8321766" y="4459098"/>
            <a:ext cx="3386253" cy="1384995"/>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“Tiếng” trong VD2 là từ chỉ thời gian một giờ đồng hồ.</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8" name="图片 5">
            <a:extLst>
              <a:ext uri="{FF2B5EF4-FFF2-40B4-BE49-F238E27FC236}">
                <a16:creationId xmlns:a16="http://schemas.microsoft.com/office/drawing/2014/main" xmlns="" id="{CFDB2DFF-3E46-4262-88D2-5B52F0E69186}"/>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797900" y="1583520"/>
            <a:ext cx="1051153" cy="609159"/>
          </a:xfrm>
          <a:prstGeom prst="rect">
            <a:avLst/>
          </a:prstGeom>
        </p:spPr>
      </p:pic>
      <p:pic>
        <p:nvPicPr>
          <p:cNvPr id="29" name="图片 11">
            <a:extLst>
              <a:ext uri="{FF2B5EF4-FFF2-40B4-BE49-F238E27FC236}">
                <a16:creationId xmlns:a16="http://schemas.microsoft.com/office/drawing/2014/main" xmlns="" id="{0980A1FB-C7E7-48DD-BD30-A3A86AFD401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507330" y="3679695"/>
            <a:ext cx="1051153" cy="609159"/>
          </a:xfrm>
          <a:prstGeom prst="rect">
            <a:avLst/>
          </a:prstGeom>
        </p:spPr>
      </p:pic>
    </p:spTree>
    <p:extLst>
      <p:ext uri="{BB962C8B-B14F-4D97-AF65-F5344CB8AC3E}">
        <p14:creationId xmlns:p14="http://schemas.microsoft.com/office/powerpoint/2010/main" xmlns="" val="254136373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heel(1)">
                                      <p:cBhvr>
                                        <p:cTn id="13" dur="2000"/>
                                        <p:tgtEl>
                                          <p:spTgt spid="20"/>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heel(1)">
                                      <p:cBhvr>
                                        <p:cTn id="16" dur="2000"/>
                                        <p:tgtEl>
                                          <p:spTgt spid="21"/>
                                        </p:tgtEl>
                                      </p:cBhvr>
                                    </p:animEffect>
                                  </p:childTnLst>
                                </p:cTn>
                              </p:par>
                            </p:childTnLst>
                          </p:cTn>
                        </p:par>
                        <p:par>
                          <p:cTn id="17" fill="hold">
                            <p:stCondLst>
                              <p:cond delay="3000"/>
                            </p:stCondLst>
                            <p:childTnLst>
                              <p:par>
                                <p:cTn id="18" presetID="53" presetClass="entr" presetSubtype="16"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p:cTn id="20" dur="500" fill="hold"/>
                                        <p:tgtEl>
                                          <p:spTgt spid="28"/>
                                        </p:tgtEl>
                                        <p:attrNameLst>
                                          <p:attrName>ppt_w</p:attrName>
                                        </p:attrNameLst>
                                      </p:cBhvr>
                                      <p:tavLst>
                                        <p:tav tm="0">
                                          <p:val>
                                            <p:fltVal val="0"/>
                                          </p:val>
                                        </p:tav>
                                        <p:tav tm="100000">
                                          <p:val>
                                            <p:strVal val="#ppt_w"/>
                                          </p:val>
                                        </p:tav>
                                      </p:tavLst>
                                    </p:anim>
                                    <p:anim calcmode="lin" valueType="num">
                                      <p:cBhvr>
                                        <p:cTn id="21" dur="500" fill="hold"/>
                                        <p:tgtEl>
                                          <p:spTgt spid="28"/>
                                        </p:tgtEl>
                                        <p:attrNameLst>
                                          <p:attrName>ppt_h</p:attrName>
                                        </p:attrNameLst>
                                      </p:cBhvr>
                                      <p:tavLst>
                                        <p:tav tm="0">
                                          <p:val>
                                            <p:fltVal val="0"/>
                                          </p:val>
                                        </p:tav>
                                        <p:tav tm="100000">
                                          <p:val>
                                            <p:strVal val="#ppt_h"/>
                                          </p:val>
                                        </p:tav>
                                      </p:tavLst>
                                    </p:anim>
                                    <p:animEffect transition="in" filter="fade">
                                      <p:cBhvr>
                                        <p:cTn id="22" dur="500"/>
                                        <p:tgtEl>
                                          <p:spTgt spid="28"/>
                                        </p:tgtEl>
                                      </p:cBhvr>
                                    </p:animEffect>
                                  </p:childTnLst>
                                </p:cTn>
                              </p:par>
                              <p:par>
                                <p:cTn id="23" presetID="53" presetClass="entr" presetSubtype="16"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down)">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4"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2080D79-EF99-4F42-BAFC-5A55901F49E7}"/>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flipH="1">
            <a:off x="-1" y="0"/>
            <a:ext cx="12192000" cy="6858000"/>
          </a:xfrm>
          <a:prstGeom prst="rect">
            <a:avLst/>
          </a:prstGeom>
        </p:spPr>
      </p:pic>
      <p:pic>
        <p:nvPicPr>
          <p:cNvPr id="5" name="图片 4">
            <a:extLst>
              <a:ext uri="{FF2B5EF4-FFF2-40B4-BE49-F238E27FC236}">
                <a16:creationId xmlns:a16="http://schemas.microsoft.com/office/drawing/2014/main" xmlns="" id="{B8D407C8-637E-4D41-98E1-18948272C048}"/>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38378" y="0"/>
            <a:ext cx="12053621" cy="6858000"/>
          </a:xfrm>
          <a:prstGeom prst="rect">
            <a:avLst/>
          </a:prstGeom>
        </p:spPr>
      </p:pic>
      <p:pic>
        <p:nvPicPr>
          <p:cNvPr id="9" name="图片 8">
            <a:extLst>
              <a:ext uri="{FF2B5EF4-FFF2-40B4-BE49-F238E27FC236}">
                <a16:creationId xmlns:a16="http://schemas.microsoft.com/office/drawing/2014/main" xmlns="" id="{4CAC15C4-DA12-478B-988F-1E1B97C45419}"/>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flipH="1">
            <a:off x="1915972" y="0"/>
            <a:ext cx="10276027" cy="6858000"/>
          </a:xfrm>
          <a:prstGeom prst="rect">
            <a:avLst/>
          </a:prstGeom>
        </p:spPr>
      </p:pic>
      <p:pic>
        <p:nvPicPr>
          <p:cNvPr id="11" name="图片 10">
            <a:extLst>
              <a:ext uri="{FF2B5EF4-FFF2-40B4-BE49-F238E27FC236}">
                <a16:creationId xmlns:a16="http://schemas.microsoft.com/office/drawing/2014/main" xmlns="" id="{35385C90-E5D5-453A-A6E5-D2A32E97C023}"/>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flipH="1">
            <a:off x="-1" y="0"/>
            <a:ext cx="1774682" cy="6858000"/>
          </a:xfrm>
          <a:prstGeom prst="rect">
            <a:avLst/>
          </a:prstGeom>
        </p:spPr>
      </p:pic>
      <p:pic>
        <p:nvPicPr>
          <p:cNvPr id="13" name="图片 12">
            <a:extLst>
              <a:ext uri="{FF2B5EF4-FFF2-40B4-BE49-F238E27FC236}">
                <a16:creationId xmlns:a16="http://schemas.microsoft.com/office/drawing/2014/main" xmlns="" id="{58F50DFD-73AB-4513-994A-86DE66BBDCD2}"/>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flipH="1">
            <a:off x="1844649" y="0"/>
            <a:ext cx="10347350" cy="6858000"/>
          </a:xfrm>
          <a:prstGeom prst="rect">
            <a:avLst/>
          </a:prstGeom>
        </p:spPr>
      </p:pic>
      <p:pic>
        <p:nvPicPr>
          <p:cNvPr id="15" name="图片 14">
            <a:extLst>
              <a:ext uri="{FF2B5EF4-FFF2-40B4-BE49-F238E27FC236}">
                <a16:creationId xmlns:a16="http://schemas.microsoft.com/office/drawing/2014/main" xmlns="" id="{42F28380-B8ED-454A-BFB9-B6B254CF6F6C}"/>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flipH="1">
            <a:off x="-1" y="0"/>
            <a:ext cx="1092200" cy="1470269"/>
          </a:xfrm>
          <a:prstGeom prst="rect">
            <a:avLst/>
          </a:prstGeom>
        </p:spPr>
      </p:pic>
      <p:pic>
        <p:nvPicPr>
          <p:cNvPr id="17" name="图片 16">
            <a:extLst>
              <a:ext uri="{FF2B5EF4-FFF2-40B4-BE49-F238E27FC236}">
                <a16:creationId xmlns:a16="http://schemas.microsoft.com/office/drawing/2014/main" xmlns="" id="{EB050FAD-050C-4264-9960-FF50AC8CE8E5}"/>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flipH="1">
            <a:off x="7534045" y="0"/>
            <a:ext cx="4657954" cy="6858000"/>
          </a:xfrm>
          <a:prstGeom prst="rect">
            <a:avLst/>
          </a:prstGeom>
        </p:spPr>
      </p:pic>
      <p:pic>
        <p:nvPicPr>
          <p:cNvPr id="21" name="图片 20">
            <a:extLst>
              <a:ext uri="{FF2B5EF4-FFF2-40B4-BE49-F238E27FC236}">
                <a16:creationId xmlns:a16="http://schemas.microsoft.com/office/drawing/2014/main" xmlns="" id="{7530194F-219A-4CFD-8803-3DEDA02BC488}"/>
              </a:ext>
            </a:extLst>
          </p:cNvPr>
          <p:cNvPicPr>
            <a:picLocks noChangeAspect="1"/>
          </p:cNvPicPr>
          <p:nvPr/>
        </p:nvPicPr>
        <p:blipFill rotWithShape="1">
          <a:blip r:embed="rId10">
            <a:extLst>
              <a:ext uri="{28A0092B-C50C-407E-A947-70E740481C1C}">
                <a14:useLocalDpi xmlns:a14="http://schemas.microsoft.com/office/drawing/2010/main" xmlns="" val="0"/>
              </a:ext>
            </a:extLst>
          </a:blip>
          <a:srcRect b="12055"/>
          <a:stretch/>
        </p:blipFill>
        <p:spPr>
          <a:xfrm flipH="1">
            <a:off x="6834187" y="0"/>
            <a:ext cx="5357813" cy="6858000"/>
          </a:xfrm>
          <a:prstGeom prst="rect">
            <a:avLst/>
          </a:prstGeom>
        </p:spPr>
      </p:pic>
      <p:pic>
        <p:nvPicPr>
          <p:cNvPr id="19" name="图片 18">
            <a:extLst>
              <a:ext uri="{FF2B5EF4-FFF2-40B4-BE49-F238E27FC236}">
                <a16:creationId xmlns:a16="http://schemas.microsoft.com/office/drawing/2014/main" xmlns="" id="{22741462-A8E2-4A47-A12F-EB6FB91059E6}"/>
              </a:ext>
            </a:extLst>
          </p:cNvPr>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flipH="1">
            <a:off x="7753349" y="5815808"/>
            <a:ext cx="846421" cy="1042192"/>
          </a:xfrm>
          <a:prstGeom prst="rect">
            <a:avLst/>
          </a:prstGeom>
        </p:spPr>
      </p:pic>
      <p:pic>
        <p:nvPicPr>
          <p:cNvPr id="26" name="图片 25">
            <a:extLst>
              <a:ext uri="{FF2B5EF4-FFF2-40B4-BE49-F238E27FC236}">
                <a16:creationId xmlns:a16="http://schemas.microsoft.com/office/drawing/2014/main" xmlns="" id="{D2675FAD-D55B-4DDB-BB9E-108461BD45EC}"/>
              </a:ext>
            </a:extLst>
          </p:cNvPr>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flipH="1">
            <a:off x="10440776" y="5657850"/>
            <a:ext cx="692237" cy="1520824"/>
          </a:xfrm>
          <a:prstGeom prst="rect">
            <a:avLst/>
          </a:prstGeom>
        </p:spPr>
      </p:pic>
      <p:pic>
        <p:nvPicPr>
          <p:cNvPr id="28" name="图片 27">
            <a:extLst>
              <a:ext uri="{FF2B5EF4-FFF2-40B4-BE49-F238E27FC236}">
                <a16:creationId xmlns:a16="http://schemas.microsoft.com/office/drawing/2014/main" xmlns="" id="{6A7D5975-F124-4C6C-8C87-F94FD42C4FD3}"/>
              </a:ext>
            </a:extLst>
          </p:cNvPr>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flipH="1">
            <a:off x="4983392" y="5153820"/>
            <a:ext cx="838200" cy="1323975"/>
          </a:xfrm>
          <a:prstGeom prst="rect">
            <a:avLst/>
          </a:prstGeom>
        </p:spPr>
      </p:pic>
      <p:pic>
        <p:nvPicPr>
          <p:cNvPr id="30" name="图片 29">
            <a:extLst>
              <a:ext uri="{FF2B5EF4-FFF2-40B4-BE49-F238E27FC236}">
                <a16:creationId xmlns:a16="http://schemas.microsoft.com/office/drawing/2014/main" xmlns="" id="{C98799A0-EEF6-45CB-82FE-CBD5D6FDC42E}"/>
              </a:ext>
            </a:extLst>
          </p:cNvPr>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flipH="1">
            <a:off x="6145690" y="5560219"/>
            <a:ext cx="419100" cy="657225"/>
          </a:xfrm>
          <a:prstGeom prst="rect">
            <a:avLst/>
          </a:prstGeom>
        </p:spPr>
      </p:pic>
      <p:pic>
        <p:nvPicPr>
          <p:cNvPr id="32" name="图片 31">
            <a:extLst>
              <a:ext uri="{FF2B5EF4-FFF2-40B4-BE49-F238E27FC236}">
                <a16:creationId xmlns:a16="http://schemas.microsoft.com/office/drawing/2014/main" xmlns="" id="{B2D7068A-9D66-4B3E-8DD9-6E2CB8129061}"/>
              </a:ext>
            </a:extLst>
          </p:cNvPr>
          <p:cNvPicPr>
            <a:picLocks noChangeAspect="1"/>
          </p:cNvPicPr>
          <p:nvPr/>
        </p:nvPicPr>
        <p:blipFill rotWithShape="1">
          <a:blip r:embed="rId15">
            <a:extLst>
              <a:ext uri="{28A0092B-C50C-407E-A947-70E740481C1C}">
                <a14:useLocalDpi xmlns:a14="http://schemas.microsoft.com/office/drawing/2010/main" xmlns="" val="0"/>
              </a:ext>
            </a:extLst>
          </a:blip>
          <a:srcRect t="24799" b="9697"/>
          <a:stretch/>
        </p:blipFill>
        <p:spPr>
          <a:xfrm flipH="1">
            <a:off x="-1" y="-1"/>
            <a:ext cx="6096000" cy="2373711"/>
          </a:xfrm>
          <a:prstGeom prst="rect">
            <a:avLst/>
          </a:prstGeom>
        </p:spPr>
      </p:pic>
      <p:pic>
        <p:nvPicPr>
          <p:cNvPr id="27" name="图片 26">
            <a:extLst>
              <a:ext uri="{FF2B5EF4-FFF2-40B4-BE49-F238E27FC236}">
                <a16:creationId xmlns:a16="http://schemas.microsoft.com/office/drawing/2014/main" xmlns="" id="{F1D90933-CBA2-47CF-AB22-9E83B2A84456}"/>
              </a:ext>
            </a:extLst>
          </p:cNvPr>
          <p:cNvPicPr>
            <a:picLocks noChangeAspect="1"/>
          </p:cNvPicPr>
          <p:nvPr/>
        </p:nvPicPr>
        <p:blipFill rotWithShape="1">
          <a:blip r:embed="rId16">
            <a:extLst>
              <a:ext uri="{28A0092B-C50C-407E-A947-70E740481C1C}">
                <a14:useLocalDpi xmlns:a14="http://schemas.microsoft.com/office/drawing/2010/main" xmlns="" val="0"/>
              </a:ext>
            </a:extLst>
          </a:blip>
          <a:srcRect b="14223"/>
          <a:stretch/>
        </p:blipFill>
        <p:spPr>
          <a:xfrm>
            <a:off x="625434" y="2855117"/>
            <a:ext cx="4345142" cy="4002883"/>
          </a:xfrm>
          <a:prstGeom prst="rect">
            <a:avLst/>
          </a:prstGeom>
        </p:spPr>
      </p:pic>
      <p:sp>
        <p:nvSpPr>
          <p:cNvPr id="39" name="文本框 38">
            <a:extLst>
              <a:ext uri="{FF2B5EF4-FFF2-40B4-BE49-F238E27FC236}">
                <a16:creationId xmlns:a16="http://schemas.microsoft.com/office/drawing/2014/main" xmlns="" id="{13B1FFFD-D6D0-4F90-89FC-0F368068E331}"/>
              </a:ext>
            </a:extLst>
          </p:cNvPr>
          <p:cNvSpPr txBox="1"/>
          <p:nvPr/>
        </p:nvSpPr>
        <p:spPr>
          <a:xfrm>
            <a:off x="4670937" y="2408720"/>
            <a:ext cx="5224075" cy="2123658"/>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Hoạt động khởi động</a:t>
            </a:r>
            <a:endParaRPr kumimoji="0" lang="zh-CN" altLang="en-US" sz="6600" b="1" i="0" u="none"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44" name="文本框 43">
            <a:extLst>
              <a:ext uri="{FF2B5EF4-FFF2-40B4-BE49-F238E27FC236}">
                <a16:creationId xmlns:a16="http://schemas.microsoft.com/office/drawing/2014/main" xmlns="" id="{001B0F3F-2D78-4366-AEE8-3CEBD342C7F5}"/>
              </a:ext>
            </a:extLst>
          </p:cNvPr>
          <p:cNvSpPr txBox="1"/>
          <p:nvPr/>
        </p:nvSpPr>
        <p:spPr>
          <a:xfrm>
            <a:off x="5368541" y="1341270"/>
            <a:ext cx="3828868" cy="1107996"/>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方正俊黑简体" panose="02000000000000000000" pitchFamily="2" charset="-122"/>
                <a:cs typeface="Times New Roman" panose="02020603050405020304" pitchFamily="18" charset="0"/>
              </a:rPr>
              <a:t>01</a:t>
            </a:r>
            <a:endParaRPr kumimoji="0" lang="en-US" altLang="zh-CN" sz="6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方正俊黑简体"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xmlns="" val="330748554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D1005E91-23EA-4CB0-92E2-DFD563E9F6D3}"/>
              </a:ext>
            </a:extLst>
          </p:cNvPr>
          <p:cNvSpPr txBox="1"/>
          <p:nvPr/>
        </p:nvSpPr>
        <p:spPr>
          <a:xfrm>
            <a:off x="4747018" y="471635"/>
            <a:ext cx="3506409" cy="707886"/>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II. Từ đồng âm</a:t>
            </a:r>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xmlns="" id="{FE8D560B-599F-4F65-84DA-5A888AF6941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1227" y="2311255"/>
            <a:ext cx="2086650" cy="3809320"/>
          </a:xfrm>
          <a:prstGeom prst="rect">
            <a:avLst/>
          </a:prstGeom>
        </p:spPr>
      </p:pic>
      <p:sp>
        <p:nvSpPr>
          <p:cNvPr id="20" name="任意多边形: 形状 17">
            <a:extLst>
              <a:ext uri="{FF2B5EF4-FFF2-40B4-BE49-F238E27FC236}">
                <a16:creationId xmlns:a16="http://schemas.microsoft.com/office/drawing/2014/main" xmlns="" id="{B4C0CA55-32A2-4A8F-B944-9F564CF6B641}"/>
              </a:ext>
            </a:extLst>
          </p:cNvPr>
          <p:cNvSpPr/>
          <p:nvPr/>
        </p:nvSpPr>
        <p:spPr>
          <a:xfrm>
            <a:off x="2989690" y="1752053"/>
            <a:ext cx="4025611" cy="3305157"/>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cs typeface="+mn-cs"/>
            </a:endParaRPr>
          </a:p>
        </p:txBody>
      </p:sp>
      <p:sp>
        <p:nvSpPr>
          <p:cNvPr id="21" name="任意多边形: 形状 18">
            <a:extLst>
              <a:ext uri="{FF2B5EF4-FFF2-40B4-BE49-F238E27FC236}">
                <a16:creationId xmlns:a16="http://schemas.microsoft.com/office/drawing/2014/main" xmlns="" id="{9725525A-D3A5-4036-8C6E-52BDD4B5B54B}"/>
              </a:ext>
            </a:extLst>
          </p:cNvPr>
          <p:cNvSpPr/>
          <p:nvPr/>
        </p:nvSpPr>
        <p:spPr>
          <a:xfrm>
            <a:off x="6922482" y="3934541"/>
            <a:ext cx="3860710" cy="2825611"/>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cs typeface="+mn-cs"/>
            </a:endParaRPr>
          </a:p>
        </p:txBody>
      </p:sp>
      <p:sp>
        <p:nvSpPr>
          <p:cNvPr id="24" name="文本框 3">
            <a:extLst>
              <a:ext uri="{FF2B5EF4-FFF2-40B4-BE49-F238E27FC236}">
                <a16:creationId xmlns:a16="http://schemas.microsoft.com/office/drawing/2014/main" xmlns="" id="{593CBFAF-B765-4583-B5E0-BD1B9A28A709}"/>
              </a:ext>
            </a:extLst>
          </p:cNvPr>
          <p:cNvSpPr txBox="1"/>
          <p:nvPr/>
        </p:nvSpPr>
        <p:spPr>
          <a:xfrm>
            <a:off x="3306254" y="2519247"/>
            <a:ext cx="3386253" cy="1569660"/>
          </a:xfrm>
          <a:prstGeom prst="rect">
            <a:avLst/>
          </a:prstGeom>
          <a:noFill/>
        </p:spPr>
        <p:txBody>
          <a:bodyPr wrap="square" rtlCol="0">
            <a:spAutoFit/>
            <a:scene3d>
              <a:camera prst="orthographicFront"/>
              <a:lightRig rig="threePt" dir="t"/>
            </a:scene3d>
            <a:sp3d contourW="12700"/>
          </a:bodyPr>
          <a:lstStyle/>
          <a:p>
            <a:pPr algn="ctr"/>
            <a:r>
              <a:rPr lang="en-US" sz="2400">
                <a:latin typeface="Times New Roman" panose="02020603050405020304" pitchFamily="18" charset="0"/>
                <a:cs typeface="Times New Roman" panose="02020603050405020304" pitchFamily="18" charset="0"/>
              </a:rPr>
              <a:t>Từ đồng âm là từ có âm giống nhau nhưng nghĩa khác nhau, không liên quan với nhau.</a:t>
            </a:r>
          </a:p>
        </p:txBody>
      </p:sp>
      <p:sp>
        <p:nvSpPr>
          <p:cNvPr id="27" name="文本框 16">
            <a:extLst>
              <a:ext uri="{FF2B5EF4-FFF2-40B4-BE49-F238E27FC236}">
                <a16:creationId xmlns:a16="http://schemas.microsoft.com/office/drawing/2014/main" xmlns="" id="{18252A78-E1CB-4CB6-A382-9F04AEA92D2A}"/>
              </a:ext>
            </a:extLst>
          </p:cNvPr>
          <p:cNvSpPr txBox="1"/>
          <p:nvPr/>
        </p:nvSpPr>
        <p:spPr>
          <a:xfrm>
            <a:off x="7288096" y="4734044"/>
            <a:ext cx="3386253" cy="1200329"/>
          </a:xfrm>
          <a:prstGeom prst="rect">
            <a:avLst/>
          </a:prstGeom>
          <a:noFill/>
        </p:spPr>
        <p:txBody>
          <a:bodyPr wrap="square" rtlCol="0">
            <a:spAutoFit/>
            <a:scene3d>
              <a:camera prst="orthographicFront"/>
              <a:lightRig rig="threePt" dir="t"/>
            </a:scene3d>
            <a:sp3d contourW="12700"/>
          </a:bodyPr>
          <a:lstStyle/>
          <a:p>
            <a:pPr lvl="0" algn="ctr">
              <a:defRPr/>
            </a:pPr>
            <a:r>
              <a:rPr lang="en-US" sz="2400">
                <a:latin typeface="Times New Roman" panose="02020603050405020304" pitchFamily="18" charset="0"/>
                <a:cs typeface="Times New Roman" panose="02020603050405020304" pitchFamily="18" charset="0"/>
              </a:rPr>
              <a:t>Từ đồng âm đôi khi được sử dụng để tạo ra cách nói độc đáo</a:t>
            </a: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8" name="图片 5">
            <a:extLst>
              <a:ext uri="{FF2B5EF4-FFF2-40B4-BE49-F238E27FC236}">
                <a16:creationId xmlns:a16="http://schemas.microsoft.com/office/drawing/2014/main" xmlns="" id="{CFDB2DFF-3E46-4262-88D2-5B52F0E69186}"/>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764230" y="1858466"/>
            <a:ext cx="1051153" cy="609159"/>
          </a:xfrm>
          <a:prstGeom prst="rect">
            <a:avLst/>
          </a:prstGeom>
        </p:spPr>
      </p:pic>
      <p:pic>
        <p:nvPicPr>
          <p:cNvPr id="29" name="图片 11">
            <a:extLst>
              <a:ext uri="{FF2B5EF4-FFF2-40B4-BE49-F238E27FC236}">
                <a16:creationId xmlns:a16="http://schemas.microsoft.com/office/drawing/2014/main" xmlns="" id="{0980A1FB-C7E7-48DD-BD30-A3A86AFD401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473660" y="3954641"/>
            <a:ext cx="1051153" cy="609159"/>
          </a:xfrm>
          <a:prstGeom prst="rect">
            <a:avLst/>
          </a:prstGeom>
        </p:spPr>
      </p:pic>
      <p:pic>
        <p:nvPicPr>
          <p:cNvPr id="10" name="图片 10">
            <a:extLst>
              <a:ext uri="{FF2B5EF4-FFF2-40B4-BE49-F238E27FC236}">
                <a16:creationId xmlns:a16="http://schemas.microsoft.com/office/drawing/2014/main" xmlns="" id="{43390654-B57D-44A2-8B90-4D1400882396}"/>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l="24844" t="17454" r="27031" b="14722"/>
          <a:stretch/>
        </p:blipFill>
        <p:spPr>
          <a:xfrm>
            <a:off x="7247628" y="1212083"/>
            <a:ext cx="3084426" cy="2445176"/>
          </a:xfrm>
          <a:prstGeom prst="rect">
            <a:avLst/>
          </a:prstGeom>
        </p:spPr>
      </p:pic>
      <p:sp>
        <p:nvSpPr>
          <p:cNvPr id="11" name="文本框 11">
            <a:extLst>
              <a:ext uri="{FF2B5EF4-FFF2-40B4-BE49-F238E27FC236}">
                <a16:creationId xmlns:a16="http://schemas.microsoft.com/office/drawing/2014/main" xmlns="" id="{F9996E7D-1A49-4A42-AEB9-62FFF28041EF}"/>
              </a:ext>
            </a:extLst>
          </p:cNvPr>
          <p:cNvSpPr txBox="1"/>
          <p:nvPr/>
        </p:nvSpPr>
        <p:spPr>
          <a:xfrm>
            <a:off x="7257380" y="1910539"/>
            <a:ext cx="3101186" cy="646331"/>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rgbClr val="C00000"/>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Nhận</a:t>
            </a:r>
            <a:r>
              <a:rPr kumimoji="0" lang="en-US" altLang="zh-CN" sz="3600" b="1" i="0" u="none" strike="noStrike" kern="1200" cap="none" spc="0" normalizeH="0" noProof="0">
                <a:ln>
                  <a:noFill/>
                </a:ln>
                <a:solidFill>
                  <a:srgbClr val="C00000"/>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 xét</a:t>
            </a:r>
            <a:endParaRPr kumimoji="0" lang="zh-CN" altLang="en-US" sz="3600" b="1" i="0" u="none" strike="noStrike" kern="1200" cap="none" spc="0" normalizeH="0" baseline="0" noProof="0" dirty="0">
              <a:ln>
                <a:noFill/>
              </a:ln>
              <a:solidFill>
                <a:srgbClr val="C00000"/>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xmlns="" val="767880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1" presetClass="entr" presetSubtype="1"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heel(1)">
                                      <p:cBhvr>
                                        <p:cTn id="24" dur="2000"/>
                                        <p:tgtEl>
                                          <p:spTgt spid="20"/>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heel(1)">
                                      <p:cBhvr>
                                        <p:cTn id="27" dur="2000"/>
                                        <p:tgtEl>
                                          <p:spTgt spid="21"/>
                                        </p:tgtEl>
                                      </p:cBhvr>
                                    </p:animEffect>
                                  </p:childTnLst>
                                </p:cTn>
                              </p:par>
                            </p:childTnLst>
                          </p:cTn>
                        </p:par>
                        <p:par>
                          <p:cTn id="28" fill="hold">
                            <p:stCondLst>
                              <p:cond delay="4000"/>
                            </p:stCondLst>
                            <p:childTnLst>
                              <p:par>
                                <p:cTn id="29" presetID="53" presetClass="entr" presetSubtype="16"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fill="hold"/>
                                        <p:tgtEl>
                                          <p:spTgt spid="28"/>
                                        </p:tgtEl>
                                        <p:attrNameLst>
                                          <p:attrName>ppt_w</p:attrName>
                                        </p:attrNameLst>
                                      </p:cBhvr>
                                      <p:tavLst>
                                        <p:tav tm="0">
                                          <p:val>
                                            <p:fltVal val="0"/>
                                          </p:val>
                                        </p:tav>
                                        <p:tav tm="100000">
                                          <p:val>
                                            <p:strVal val="#ppt_w"/>
                                          </p:val>
                                        </p:tav>
                                      </p:tavLst>
                                    </p:anim>
                                    <p:anim calcmode="lin" valueType="num">
                                      <p:cBhvr>
                                        <p:cTn id="32" dur="500" fill="hold"/>
                                        <p:tgtEl>
                                          <p:spTgt spid="28"/>
                                        </p:tgtEl>
                                        <p:attrNameLst>
                                          <p:attrName>ppt_h</p:attrName>
                                        </p:attrNameLst>
                                      </p:cBhvr>
                                      <p:tavLst>
                                        <p:tav tm="0">
                                          <p:val>
                                            <p:fltVal val="0"/>
                                          </p:val>
                                        </p:tav>
                                        <p:tav tm="100000">
                                          <p:val>
                                            <p:strVal val="#ppt_h"/>
                                          </p:val>
                                        </p:tav>
                                      </p:tavLst>
                                    </p:anim>
                                    <p:animEffect transition="in" filter="fade">
                                      <p:cBhvr>
                                        <p:cTn id="33" dur="500"/>
                                        <p:tgtEl>
                                          <p:spTgt spid="28"/>
                                        </p:tgtEl>
                                      </p:cBhvr>
                                    </p:animEffect>
                                  </p:childTnLst>
                                </p:cTn>
                              </p:par>
                              <p:par>
                                <p:cTn id="34" presetID="53" presetClass="entr" presetSubtype="16"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fltVal val="0"/>
                                          </p:val>
                                        </p:tav>
                                        <p:tav tm="100000">
                                          <p:val>
                                            <p:strVal val="#ppt_h"/>
                                          </p:val>
                                        </p:tav>
                                      </p:tavLst>
                                    </p:anim>
                                    <p:animEffect transition="in" filter="fade">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down)">
                                      <p:cBhvr>
                                        <p:cTn id="4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4" grpId="0"/>
      <p:bldP spid="27"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2080D79-EF99-4F42-BAFC-5A55901F49E7}"/>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flipH="1">
            <a:off x="-1" y="0"/>
            <a:ext cx="12192000" cy="6858000"/>
          </a:xfrm>
          <a:prstGeom prst="rect">
            <a:avLst/>
          </a:prstGeom>
        </p:spPr>
      </p:pic>
      <p:pic>
        <p:nvPicPr>
          <p:cNvPr id="5" name="图片 4">
            <a:extLst>
              <a:ext uri="{FF2B5EF4-FFF2-40B4-BE49-F238E27FC236}">
                <a16:creationId xmlns:a16="http://schemas.microsoft.com/office/drawing/2014/main" xmlns="" id="{B8D407C8-637E-4D41-98E1-18948272C048}"/>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38378" y="0"/>
            <a:ext cx="12053621" cy="6858000"/>
          </a:xfrm>
          <a:prstGeom prst="rect">
            <a:avLst/>
          </a:prstGeom>
        </p:spPr>
      </p:pic>
      <p:pic>
        <p:nvPicPr>
          <p:cNvPr id="9" name="图片 8">
            <a:extLst>
              <a:ext uri="{FF2B5EF4-FFF2-40B4-BE49-F238E27FC236}">
                <a16:creationId xmlns:a16="http://schemas.microsoft.com/office/drawing/2014/main" xmlns="" id="{4CAC15C4-DA12-478B-988F-1E1B97C45419}"/>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flipH="1">
            <a:off x="1915972" y="0"/>
            <a:ext cx="10276027" cy="6858000"/>
          </a:xfrm>
          <a:prstGeom prst="rect">
            <a:avLst/>
          </a:prstGeom>
        </p:spPr>
      </p:pic>
      <p:pic>
        <p:nvPicPr>
          <p:cNvPr id="11" name="图片 10">
            <a:extLst>
              <a:ext uri="{FF2B5EF4-FFF2-40B4-BE49-F238E27FC236}">
                <a16:creationId xmlns:a16="http://schemas.microsoft.com/office/drawing/2014/main" xmlns="" id="{35385C90-E5D5-453A-A6E5-D2A32E97C023}"/>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flipH="1">
            <a:off x="-1" y="0"/>
            <a:ext cx="1774682" cy="6858000"/>
          </a:xfrm>
          <a:prstGeom prst="rect">
            <a:avLst/>
          </a:prstGeom>
        </p:spPr>
      </p:pic>
      <p:pic>
        <p:nvPicPr>
          <p:cNvPr id="13" name="图片 12">
            <a:extLst>
              <a:ext uri="{FF2B5EF4-FFF2-40B4-BE49-F238E27FC236}">
                <a16:creationId xmlns:a16="http://schemas.microsoft.com/office/drawing/2014/main" xmlns="" id="{58F50DFD-73AB-4513-994A-86DE66BBDCD2}"/>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flipH="1">
            <a:off x="1844649" y="0"/>
            <a:ext cx="10347350" cy="6858000"/>
          </a:xfrm>
          <a:prstGeom prst="rect">
            <a:avLst/>
          </a:prstGeom>
        </p:spPr>
      </p:pic>
      <p:pic>
        <p:nvPicPr>
          <p:cNvPr id="15" name="图片 14">
            <a:extLst>
              <a:ext uri="{FF2B5EF4-FFF2-40B4-BE49-F238E27FC236}">
                <a16:creationId xmlns:a16="http://schemas.microsoft.com/office/drawing/2014/main" xmlns="" id="{42F28380-B8ED-454A-BFB9-B6B254CF6F6C}"/>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flipH="1">
            <a:off x="-1" y="0"/>
            <a:ext cx="1092200" cy="1470269"/>
          </a:xfrm>
          <a:prstGeom prst="rect">
            <a:avLst/>
          </a:prstGeom>
        </p:spPr>
      </p:pic>
      <p:pic>
        <p:nvPicPr>
          <p:cNvPr id="17" name="图片 16">
            <a:extLst>
              <a:ext uri="{FF2B5EF4-FFF2-40B4-BE49-F238E27FC236}">
                <a16:creationId xmlns:a16="http://schemas.microsoft.com/office/drawing/2014/main" xmlns="" id="{EB050FAD-050C-4264-9960-FF50AC8CE8E5}"/>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flipH="1">
            <a:off x="7534045" y="0"/>
            <a:ext cx="4657954" cy="6858000"/>
          </a:xfrm>
          <a:prstGeom prst="rect">
            <a:avLst/>
          </a:prstGeom>
        </p:spPr>
      </p:pic>
      <p:pic>
        <p:nvPicPr>
          <p:cNvPr id="21" name="图片 20">
            <a:extLst>
              <a:ext uri="{FF2B5EF4-FFF2-40B4-BE49-F238E27FC236}">
                <a16:creationId xmlns:a16="http://schemas.microsoft.com/office/drawing/2014/main" xmlns="" id="{7530194F-219A-4CFD-8803-3DEDA02BC488}"/>
              </a:ext>
            </a:extLst>
          </p:cNvPr>
          <p:cNvPicPr>
            <a:picLocks noChangeAspect="1"/>
          </p:cNvPicPr>
          <p:nvPr/>
        </p:nvPicPr>
        <p:blipFill rotWithShape="1">
          <a:blip r:embed="rId10">
            <a:extLst>
              <a:ext uri="{28A0092B-C50C-407E-A947-70E740481C1C}">
                <a14:useLocalDpi xmlns:a14="http://schemas.microsoft.com/office/drawing/2010/main" xmlns="" val="0"/>
              </a:ext>
            </a:extLst>
          </a:blip>
          <a:srcRect b="12055"/>
          <a:stretch/>
        </p:blipFill>
        <p:spPr>
          <a:xfrm flipH="1">
            <a:off x="6834187" y="0"/>
            <a:ext cx="5357813" cy="6858000"/>
          </a:xfrm>
          <a:prstGeom prst="rect">
            <a:avLst/>
          </a:prstGeom>
        </p:spPr>
      </p:pic>
      <p:pic>
        <p:nvPicPr>
          <p:cNvPr id="19" name="图片 18">
            <a:extLst>
              <a:ext uri="{FF2B5EF4-FFF2-40B4-BE49-F238E27FC236}">
                <a16:creationId xmlns:a16="http://schemas.microsoft.com/office/drawing/2014/main" xmlns="" id="{22741462-A8E2-4A47-A12F-EB6FB91059E6}"/>
              </a:ext>
            </a:extLst>
          </p:cNvPr>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flipH="1">
            <a:off x="7753349" y="5815808"/>
            <a:ext cx="846421" cy="1042192"/>
          </a:xfrm>
          <a:prstGeom prst="rect">
            <a:avLst/>
          </a:prstGeom>
        </p:spPr>
      </p:pic>
      <p:pic>
        <p:nvPicPr>
          <p:cNvPr id="26" name="图片 25">
            <a:extLst>
              <a:ext uri="{FF2B5EF4-FFF2-40B4-BE49-F238E27FC236}">
                <a16:creationId xmlns:a16="http://schemas.microsoft.com/office/drawing/2014/main" xmlns="" id="{D2675FAD-D55B-4DDB-BB9E-108461BD45EC}"/>
              </a:ext>
            </a:extLst>
          </p:cNvPr>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flipH="1">
            <a:off x="10440776" y="5657850"/>
            <a:ext cx="692237" cy="1520824"/>
          </a:xfrm>
          <a:prstGeom prst="rect">
            <a:avLst/>
          </a:prstGeom>
        </p:spPr>
      </p:pic>
      <p:pic>
        <p:nvPicPr>
          <p:cNvPr id="28" name="图片 27">
            <a:extLst>
              <a:ext uri="{FF2B5EF4-FFF2-40B4-BE49-F238E27FC236}">
                <a16:creationId xmlns:a16="http://schemas.microsoft.com/office/drawing/2014/main" xmlns="" id="{6A7D5975-F124-4C6C-8C87-F94FD42C4FD3}"/>
              </a:ext>
            </a:extLst>
          </p:cNvPr>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flipH="1">
            <a:off x="4983392" y="5153820"/>
            <a:ext cx="838200" cy="1323975"/>
          </a:xfrm>
          <a:prstGeom prst="rect">
            <a:avLst/>
          </a:prstGeom>
        </p:spPr>
      </p:pic>
      <p:pic>
        <p:nvPicPr>
          <p:cNvPr id="30" name="图片 29">
            <a:extLst>
              <a:ext uri="{FF2B5EF4-FFF2-40B4-BE49-F238E27FC236}">
                <a16:creationId xmlns:a16="http://schemas.microsoft.com/office/drawing/2014/main" xmlns="" id="{C98799A0-EEF6-45CB-82FE-CBD5D6FDC42E}"/>
              </a:ext>
            </a:extLst>
          </p:cNvPr>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flipH="1">
            <a:off x="6145690" y="5560219"/>
            <a:ext cx="419100" cy="657225"/>
          </a:xfrm>
          <a:prstGeom prst="rect">
            <a:avLst/>
          </a:prstGeom>
        </p:spPr>
      </p:pic>
      <p:pic>
        <p:nvPicPr>
          <p:cNvPr id="32" name="图片 31">
            <a:extLst>
              <a:ext uri="{FF2B5EF4-FFF2-40B4-BE49-F238E27FC236}">
                <a16:creationId xmlns:a16="http://schemas.microsoft.com/office/drawing/2014/main" xmlns="" id="{B2D7068A-9D66-4B3E-8DD9-6E2CB8129061}"/>
              </a:ext>
            </a:extLst>
          </p:cNvPr>
          <p:cNvPicPr>
            <a:picLocks noChangeAspect="1"/>
          </p:cNvPicPr>
          <p:nvPr/>
        </p:nvPicPr>
        <p:blipFill rotWithShape="1">
          <a:blip r:embed="rId15">
            <a:extLst>
              <a:ext uri="{28A0092B-C50C-407E-A947-70E740481C1C}">
                <a14:useLocalDpi xmlns:a14="http://schemas.microsoft.com/office/drawing/2010/main" xmlns="" val="0"/>
              </a:ext>
            </a:extLst>
          </a:blip>
          <a:srcRect t="24799" b="9697"/>
          <a:stretch/>
        </p:blipFill>
        <p:spPr>
          <a:xfrm flipH="1">
            <a:off x="-1" y="-1"/>
            <a:ext cx="6096000" cy="2373711"/>
          </a:xfrm>
          <a:prstGeom prst="rect">
            <a:avLst/>
          </a:prstGeom>
        </p:spPr>
      </p:pic>
      <p:pic>
        <p:nvPicPr>
          <p:cNvPr id="27" name="图片 26">
            <a:extLst>
              <a:ext uri="{FF2B5EF4-FFF2-40B4-BE49-F238E27FC236}">
                <a16:creationId xmlns:a16="http://schemas.microsoft.com/office/drawing/2014/main" xmlns="" id="{F1D90933-CBA2-47CF-AB22-9E83B2A84456}"/>
              </a:ext>
            </a:extLst>
          </p:cNvPr>
          <p:cNvPicPr>
            <a:picLocks noChangeAspect="1"/>
          </p:cNvPicPr>
          <p:nvPr/>
        </p:nvPicPr>
        <p:blipFill rotWithShape="1">
          <a:blip r:embed="rId16">
            <a:extLst>
              <a:ext uri="{28A0092B-C50C-407E-A947-70E740481C1C}">
                <a14:useLocalDpi xmlns:a14="http://schemas.microsoft.com/office/drawing/2010/main" xmlns="" val="0"/>
              </a:ext>
            </a:extLst>
          </a:blip>
          <a:srcRect b="14223"/>
          <a:stretch/>
        </p:blipFill>
        <p:spPr>
          <a:xfrm>
            <a:off x="625434" y="2855117"/>
            <a:ext cx="4345142" cy="4002883"/>
          </a:xfrm>
          <a:prstGeom prst="rect">
            <a:avLst/>
          </a:prstGeom>
        </p:spPr>
      </p:pic>
      <p:sp>
        <p:nvSpPr>
          <p:cNvPr id="39" name="文本框 38">
            <a:extLst>
              <a:ext uri="{FF2B5EF4-FFF2-40B4-BE49-F238E27FC236}">
                <a16:creationId xmlns:a16="http://schemas.microsoft.com/office/drawing/2014/main" xmlns="" id="{13B1FFFD-D6D0-4F90-89FC-0F368068E331}"/>
              </a:ext>
            </a:extLst>
          </p:cNvPr>
          <p:cNvSpPr txBox="1"/>
          <p:nvPr/>
        </p:nvSpPr>
        <p:spPr>
          <a:xfrm>
            <a:off x="4670937" y="2408720"/>
            <a:ext cx="5224075" cy="2123658"/>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Hoạt động luyện tập</a:t>
            </a:r>
            <a:endParaRPr kumimoji="0" lang="zh-CN" altLang="en-US" sz="6600" b="1" i="0" u="none"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44" name="文本框 43">
            <a:extLst>
              <a:ext uri="{FF2B5EF4-FFF2-40B4-BE49-F238E27FC236}">
                <a16:creationId xmlns:a16="http://schemas.microsoft.com/office/drawing/2014/main" xmlns="" id="{001B0F3F-2D78-4366-AEE8-3CEBD342C7F5}"/>
              </a:ext>
            </a:extLst>
          </p:cNvPr>
          <p:cNvSpPr txBox="1"/>
          <p:nvPr/>
        </p:nvSpPr>
        <p:spPr>
          <a:xfrm>
            <a:off x="5368541" y="1341270"/>
            <a:ext cx="3828868" cy="1107996"/>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方正俊黑简体" panose="02000000000000000000" pitchFamily="2" charset="-122"/>
                <a:cs typeface="Times New Roman" panose="02020603050405020304" pitchFamily="18" charset="0"/>
              </a:rPr>
              <a:t>02</a:t>
            </a:r>
            <a:endParaRPr kumimoji="0" lang="en-US" altLang="zh-CN" sz="6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方正俊黑简体"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xmlns="" val="29836902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DBDF33FC-B284-4895-A5D5-794BAB9D2433}"/>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24844" t="17454" r="27031" b="14722"/>
          <a:stretch/>
        </p:blipFill>
        <p:spPr>
          <a:xfrm>
            <a:off x="3933734" y="2035237"/>
            <a:ext cx="4248150" cy="3367717"/>
          </a:xfrm>
          <a:prstGeom prst="rect">
            <a:avLst/>
          </a:prstGeom>
        </p:spPr>
      </p:pic>
      <p:sp>
        <p:nvSpPr>
          <p:cNvPr id="12" name="文本框 11">
            <a:extLst>
              <a:ext uri="{FF2B5EF4-FFF2-40B4-BE49-F238E27FC236}">
                <a16:creationId xmlns:a16="http://schemas.microsoft.com/office/drawing/2014/main" xmlns="" id="{EF87C255-EC77-42F6-BC5F-3C387AF7C0F1}"/>
              </a:ext>
            </a:extLst>
          </p:cNvPr>
          <p:cNvSpPr txBox="1"/>
          <p:nvPr/>
        </p:nvSpPr>
        <p:spPr>
          <a:xfrm>
            <a:off x="4349900" y="2993713"/>
            <a:ext cx="3101186" cy="1200329"/>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lumMod val="85000"/>
                    <a:lumOff val="15000"/>
                  </a:prstClr>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Hoạt động nhóm</a:t>
            </a:r>
            <a:endParaRPr kumimoji="0" lang="zh-CN" altLang="en-US" sz="3600" b="1" i="0" u="none" strike="noStrike" kern="1200" cap="none" spc="0" normalizeH="0" baseline="0" noProof="0" dirty="0">
              <a:ln>
                <a:noFill/>
              </a:ln>
              <a:solidFill>
                <a:prstClr val="black">
                  <a:lumMod val="85000"/>
                  <a:lumOff val="15000"/>
                </a:prstClr>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21" name="文本框 20">
            <a:extLst>
              <a:ext uri="{FF2B5EF4-FFF2-40B4-BE49-F238E27FC236}">
                <a16:creationId xmlns:a16="http://schemas.microsoft.com/office/drawing/2014/main" xmlns="" id="{B485AABC-6BA5-455D-AE79-4CCDC80F3526}"/>
              </a:ext>
            </a:extLst>
          </p:cNvPr>
          <p:cNvSpPr txBox="1"/>
          <p:nvPr/>
        </p:nvSpPr>
        <p:spPr>
          <a:xfrm>
            <a:off x="4554804" y="409517"/>
            <a:ext cx="3541355" cy="1015663"/>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Luyện tập</a:t>
            </a:r>
            <a:endParaRPr kumimoji="0" lang="zh-CN" altLang="en-US" sz="6000" b="1" i="0" u="none"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10" name="图片 2">
            <a:extLst>
              <a:ext uri="{FF2B5EF4-FFF2-40B4-BE49-F238E27FC236}">
                <a16:creationId xmlns:a16="http://schemas.microsoft.com/office/drawing/2014/main" xmlns="" id="{58609DE1-72E3-49C2-A074-4B2B0B36AF65}"/>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37821" y="1455046"/>
            <a:ext cx="3695913" cy="2400559"/>
          </a:xfrm>
          <a:prstGeom prst="rect">
            <a:avLst/>
          </a:prstGeom>
        </p:spPr>
      </p:pic>
      <p:sp>
        <p:nvSpPr>
          <p:cNvPr id="13" name="文本框 9">
            <a:extLst>
              <a:ext uri="{FF2B5EF4-FFF2-40B4-BE49-F238E27FC236}">
                <a16:creationId xmlns:a16="http://schemas.microsoft.com/office/drawing/2014/main" xmlns="" id="{DC73BD20-EBF0-437C-B845-7D91043B2661}"/>
              </a:ext>
            </a:extLst>
          </p:cNvPr>
          <p:cNvSpPr txBox="1"/>
          <p:nvPr/>
        </p:nvSpPr>
        <p:spPr>
          <a:xfrm>
            <a:off x="1041606" y="2711467"/>
            <a:ext cx="2171685" cy="584775"/>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prstClr val="black"/>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Bài tập 1</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14" name="文本框 12">
            <a:extLst>
              <a:ext uri="{FF2B5EF4-FFF2-40B4-BE49-F238E27FC236}">
                <a16:creationId xmlns:a16="http://schemas.microsoft.com/office/drawing/2014/main" xmlns="" id="{BB3F0766-B442-4699-922E-5517748B8066}"/>
              </a:ext>
            </a:extLst>
          </p:cNvPr>
          <p:cNvSpPr txBox="1"/>
          <p:nvPr/>
        </p:nvSpPr>
        <p:spPr>
          <a:xfrm>
            <a:off x="-1100858" y="1875963"/>
            <a:ext cx="6373272" cy="646331"/>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rgbClr val="002060"/>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Nhóm 1 + 3</a:t>
            </a:r>
            <a:endParaRPr kumimoji="0" lang="zh-CN" alt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15" name="图片 2">
            <a:extLst>
              <a:ext uri="{FF2B5EF4-FFF2-40B4-BE49-F238E27FC236}">
                <a16:creationId xmlns:a16="http://schemas.microsoft.com/office/drawing/2014/main" xmlns="" id="{71D75FA5-B486-4C7F-82F0-DA5A4E64BFB2}"/>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258266" y="2722018"/>
            <a:ext cx="3695913" cy="2400559"/>
          </a:xfrm>
          <a:prstGeom prst="rect">
            <a:avLst/>
          </a:prstGeom>
        </p:spPr>
      </p:pic>
      <p:sp>
        <p:nvSpPr>
          <p:cNvPr id="16" name="文本框 9">
            <a:extLst>
              <a:ext uri="{FF2B5EF4-FFF2-40B4-BE49-F238E27FC236}">
                <a16:creationId xmlns:a16="http://schemas.microsoft.com/office/drawing/2014/main" xmlns="" id="{39547897-9A62-4D8A-846C-745C39A523D0}"/>
              </a:ext>
            </a:extLst>
          </p:cNvPr>
          <p:cNvSpPr txBox="1"/>
          <p:nvPr/>
        </p:nvSpPr>
        <p:spPr>
          <a:xfrm>
            <a:off x="9062051" y="3978439"/>
            <a:ext cx="2171685" cy="584775"/>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prstClr val="black"/>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Bài tập 2</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17" name="文本框 12">
            <a:extLst>
              <a:ext uri="{FF2B5EF4-FFF2-40B4-BE49-F238E27FC236}">
                <a16:creationId xmlns:a16="http://schemas.microsoft.com/office/drawing/2014/main" xmlns="" id="{41C12551-C346-411E-9A5B-9EBB2216F957}"/>
              </a:ext>
            </a:extLst>
          </p:cNvPr>
          <p:cNvSpPr txBox="1"/>
          <p:nvPr/>
        </p:nvSpPr>
        <p:spPr>
          <a:xfrm>
            <a:off x="6909204" y="3209274"/>
            <a:ext cx="6373272" cy="646331"/>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rgbClr val="002060"/>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Nhóm 2 + 4</a:t>
            </a:r>
            <a:endParaRPr kumimoji="0" lang="zh-CN" alt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18" name="图片 2">
            <a:extLst>
              <a:ext uri="{FF2B5EF4-FFF2-40B4-BE49-F238E27FC236}">
                <a16:creationId xmlns:a16="http://schemas.microsoft.com/office/drawing/2014/main" xmlns="" id="{DDB1BD58-EF8E-4E62-BCF1-1F04240AFE18}"/>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8692" y="5027866"/>
            <a:ext cx="4920181" cy="1836933"/>
          </a:xfrm>
          <a:prstGeom prst="rect">
            <a:avLst/>
          </a:prstGeom>
        </p:spPr>
      </p:pic>
    </p:spTree>
    <p:extLst>
      <p:ext uri="{BB962C8B-B14F-4D97-AF65-F5344CB8AC3E}">
        <p14:creationId xmlns:p14="http://schemas.microsoft.com/office/powerpoint/2010/main" xmlns="" val="427728042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900" decel="100000" fill="hold"/>
                                        <p:tgtEl>
                                          <p:spTgt spid="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21" presetClass="entr" presetSubtype="1"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heel(1)">
                                      <p:cBhvr>
                                        <p:cTn id="25" dur="2000"/>
                                        <p:tgtEl>
                                          <p:spTgt spid="10"/>
                                        </p:tgtEl>
                                      </p:cBhvr>
                                    </p:animEffect>
                                  </p:childTnLst>
                                </p:cTn>
                              </p:par>
                            </p:childTnLst>
                          </p:cTn>
                        </p:par>
                        <p:par>
                          <p:cTn id="26" fill="hold">
                            <p:stCondLst>
                              <p:cond delay="4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45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par>
                          <p:cTn id="36" fill="hold">
                            <p:stCondLst>
                              <p:cond delay="5000"/>
                            </p:stCondLst>
                            <p:childTnLst>
                              <p:par>
                                <p:cTn id="37" presetID="21" presetClass="entr" presetSubtype="1"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heel(1)">
                                      <p:cBhvr>
                                        <p:cTn id="39" dur="2000"/>
                                        <p:tgtEl>
                                          <p:spTgt spid="15"/>
                                        </p:tgtEl>
                                      </p:cBhvr>
                                    </p:animEffect>
                                  </p:childTnLst>
                                </p:cTn>
                              </p:par>
                            </p:childTnLst>
                          </p:cTn>
                        </p:par>
                        <p:par>
                          <p:cTn id="40" fill="hold">
                            <p:stCondLst>
                              <p:cond delay="7000"/>
                            </p:stCondLst>
                            <p:childTnLst>
                              <p:par>
                                <p:cTn id="41" presetID="53" presetClass="entr" presetSubtype="16"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par>
                          <p:cTn id="46" fill="hold">
                            <p:stCondLst>
                              <p:cond delay="7500"/>
                            </p:stCondLst>
                            <p:childTnLst>
                              <p:par>
                                <p:cTn id="47" presetID="10" presetClass="entr" presetSubtype="0"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a:extLst>
              <a:ext uri="{FF2B5EF4-FFF2-40B4-BE49-F238E27FC236}">
                <a16:creationId xmlns:a16="http://schemas.microsoft.com/office/drawing/2014/main" xmlns="" id="{B485AABC-6BA5-455D-AE79-4CCDC80F3526}"/>
              </a:ext>
            </a:extLst>
          </p:cNvPr>
          <p:cNvSpPr txBox="1"/>
          <p:nvPr/>
        </p:nvSpPr>
        <p:spPr>
          <a:xfrm>
            <a:off x="4758388" y="409517"/>
            <a:ext cx="3134191" cy="1015663"/>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sng"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Bài tập 1</a:t>
            </a:r>
            <a:endParaRPr kumimoji="0" lang="zh-CN" altLang="en-US" sz="6000" b="1" i="0" u="sng"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19" name="图片 28">
            <a:extLst>
              <a:ext uri="{FF2B5EF4-FFF2-40B4-BE49-F238E27FC236}">
                <a16:creationId xmlns:a16="http://schemas.microsoft.com/office/drawing/2014/main" xmlns="" id="{E1A185D5-75F3-4121-872B-7800251F5C46}"/>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13511" t="49999" r="49421" b="8131"/>
          <a:stretch/>
        </p:blipFill>
        <p:spPr>
          <a:xfrm>
            <a:off x="-295421" y="2889742"/>
            <a:ext cx="3971066" cy="3171793"/>
          </a:xfrm>
          <a:prstGeom prst="rect">
            <a:avLst/>
          </a:prstGeom>
        </p:spPr>
      </p:pic>
      <p:pic>
        <p:nvPicPr>
          <p:cNvPr id="20" name="图片 3">
            <a:extLst>
              <a:ext uri="{FF2B5EF4-FFF2-40B4-BE49-F238E27FC236}">
                <a16:creationId xmlns:a16="http://schemas.microsoft.com/office/drawing/2014/main" xmlns="" id="{174A9D64-69C6-49BD-BB4B-661469080A11}"/>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217016" y="2455033"/>
            <a:ext cx="737629" cy="625043"/>
          </a:xfrm>
          <a:prstGeom prst="rect">
            <a:avLst/>
          </a:prstGeom>
        </p:spPr>
      </p:pic>
      <p:sp>
        <p:nvSpPr>
          <p:cNvPr id="24" name="文本框 37">
            <a:extLst>
              <a:ext uri="{FF2B5EF4-FFF2-40B4-BE49-F238E27FC236}">
                <a16:creationId xmlns:a16="http://schemas.microsoft.com/office/drawing/2014/main" xmlns="" id="{7E8A4FDE-B222-4293-9168-0E47445177C2}"/>
              </a:ext>
            </a:extLst>
          </p:cNvPr>
          <p:cNvSpPr txBox="1"/>
          <p:nvPr/>
        </p:nvSpPr>
        <p:spPr>
          <a:xfrm>
            <a:off x="5124372" y="1937741"/>
            <a:ext cx="6783970" cy="1384995"/>
          </a:xfrm>
          <a:prstGeom prst="rect">
            <a:avLst/>
          </a:prstGeom>
          <a:noFill/>
        </p:spPr>
        <p:txBody>
          <a:bodyPr wrap="square" rtlCol="0">
            <a:spAutoFit/>
            <a:scene3d>
              <a:camera prst="orthographicFront"/>
              <a:lightRig rig="threePt" dir="t"/>
            </a:scene3d>
            <a:sp3d contourW="127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Từ “trong” thứ nhất chỉ sự trong sạch, nhìn rõ xuống được lớp nước sâu. Từ “trong” thứ hai chỉ một tập hợp, tập thể.</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5" name="图片 3">
            <a:extLst>
              <a:ext uri="{FF2B5EF4-FFF2-40B4-BE49-F238E27FC236}">
                <a16:creationId xmlns:a16="http://schemas.microsoft.com/office/drawing/2014/main" xmlns="" id="{154544A5-5D24-4C3B-8E19-3A6B98BE22F1}"/>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469766" y="3835298"/>
            <a:ext cx="737629" cy="625043"/>
          </a:xfrm>
          <a:prstGeom prst="rect">
            <a:avLst/>
          </a:prstGeom>
        </p:spPr>
      </p:pic>
      <p:sp>
        <p:nvSpPr>
          <p:cNvPr id="26" name="文本框 37">
            <a:extLst>
              <a:ext uri="{FF2B5EF4-FFF2-40B4-BE49-F238E27FC236}">
                <a16:creationId xmlns:a16="http://schemas.microsoft.com/office/drawing/2014/main" xmlns="" id="{D7B4BE7B-51D3-443F-85C4-006C4A7C27A3}"/>
              </a:ext>
            </a:extLst>
          </p:cNvPr>
          <p:cNvSpPr txBox="1"/>
          <p:nvPr/>
        </p:nvSpPr>
        <p:spPr>
          <a:xfrm>
            <a:off x="5496017" y="3741522"/>
            <a:ext cx="6783970" cy="954107"/>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Nghĩa của hai từ “trong” không liên quan đến nhau</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7" name="图片 3">
            <a:extLst>
              <a:ext uri="{FF2B5EF4-FFF2-40B4-BE49-F238E27FC236}">
                <a16:creationId xmlns:a16="http://schemas.microsoft.com/office/drawing/2014/main" xmlns="" id="{14F5F281-C74F-4C72-B9A5-DE5515C9607A}"/>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804753" y="5139389"/>
            <a:ext cx="737629" cy="625043"/>
          </a:xfrm>
          <a:prstGeom prst="rect">
            <a:avLst/>
          </a:prstGeom>
        </p:spPr>
      </p:pic>
      <p:sp>
        <p:nvSpPr>
          <p:cNvPr id="28" name="文本框 37">
            <a:extLst>
              <a:ext uri="{FF2B5EF4-FFF2-40B4-BE49-F238E27FC236}">
                <a16:creationId xmlns:a16="http://schemas.microsoft.com/office/drawing/2014/main" xmlns="" id="{EDF25E63-5F75-47C6-A004-27BB0FEC4281}"/>
              </a:ext>
            </a:extLst>
          </p:cNvPr>
          <p:cNvSpPr txBox="1"/>
          <p:nvPr/>
        </p:nvSpPr>
        <p:spPr>
          <a:xfrm>
            <a:off x="5760665" y="5107428"/>
            <a:ext cx="6783970" cy="954107"/>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Đây là hai từ đồng âm.</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03386156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500" fill="hold"/>
                                        <p:tgtEl>
                                          <p:spTgt spid="25"/>
                                        </p:tgtEl>
                                        <p:attrNameLst>
                                          <p:attrName>ppt_w</p:attrName>
                                        </p:attrNameLst>
                                      </p:cBhvr>
                                      <p:tavLst>
                                        <p:tav tm="0">
                                          <p:val>
                                            <p:fltVal val="0"/>
                                          </p:val>
                                        </p:tav>
                                        <p:tav tm="100000">
                                          <p:val>
                                            <p:strVal val="#ppt_w"/>
                                          </p:val>
                                        </p:tav>
                                      </p:tavLst>
                                    </p:anim>
                                    <p:anim calcmode="lin" valueType="num">
                                      <p:cBhvr>
                                        <p:cTn id="19" dur="500" fill="hold"/>
                                        <p:tgtEl>
                                          <p:spTgt spid="25"/>
                                        </p:tgtEl>
                                        <p:attrNameLst>
                                          <p:attrName>ppt_h</p:attrName>
                                        </p:attrNameLst>
                                      </p:cBhvr>
                                      <p:tavLst>
                                        <p:tav tm="0">
                                          <p:val>
                                            <p:fltVal val="0"/>
                                          </p:val>
                                        </p:tav>
                                        <p:tav tm="100000">
                                          <p:val>
                                            <p:strVal val="#ppt_h"/>
                                          </p:val>
                                        </p:tav>
                                      </p:tavLst>
                                    </p:anim>
                                    <p:animEffect transition="in" filter="fade">
                                      <p:cBhvr>
                                        <p:cTn id="20" dur="500"/>
                                        <p:tgtEl>
                                          <p:spTgt spid="25"/>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down)">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500" fill="hold"/>
                                        <p:tgtEl>
                                          <p:spTgt spid="27"/>
                                        </p:tgtEl>
                                        <p:attrNameLst>
                                          <p:attrName>ppt_w</p:attrName>
                                        </p:attrNameLst>
                                      </p:cBhvr>
                                      <p:tavLst>
                                        <p:tav tm="0">
                                          <p:val>
                                            <p:fltVal val="0"/>
                                          </p:val>
                                        </p:tav>
                                        <p:tav tm="100000">
                                          <p:val>
                                            <p:strVal val="#ppt_w"/>
                                          </p:val>
                                        </p:tav>
                                      </p:tavLst>
                                    </p:anim>
                                    <p:anim calcmode="lin" valueType="num">
                                      <p:cBhvr>
                                        <p:cTn id="30" dur="500" fill="hold"/>
                                        <p:tgtEl>
                                          <p:spTgt spid="27"/>
                                        </p:tgtEl>
                                        <p:attrNameLst>
                                          <p:attrName>ppt_h</p:attrName>
                                        </p:attrNameLst>
                                      </p:cBhvr>
                                      <p:tavLst>
                                        <p:tav tm="0">
                                          <p:val>
                                            <p:fltVal val="0"/>
                                          </p:val>
                                        </p:tav>
                                        <p:tav tm="100000">
                                          <p:val>
                                            <p:strVal val="#ppt_h"/>
                                          </p:val>
                                        </p:tav>
                                      </p:tavLst>
                                    </p:anim>
                                    <p:animEffect transition="in" filter="fade">
                                      <p:cBhvr>
                                        <p:cTn id="31" dur="500"/>
                                        <p:tgtEl>
                                          <p:spTgt spid="27"/>
                                        </p:tgtEl>
                                      </p:cBhvr>
                                    </p:animEffect>
                                  </p:childTnLst>
                                </p:cTn>
                              </p:par>
                            </p:childTnLst>
                          </p:cTn>
                        </p:par>
                        <p:par>
                          <p:cTn id="32" fill="hold">
                            <p:stCondLst>
                              <p:cond delay="500"/>
                            </p:stCondLst>
                            <p:childTnLst>
                              <p:par>
                                <p:cTn id="33" presetID="22" presetClass="entr" presetSubtype="4"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a:extLst>
              <a:ext uri="{FF2B5EF4-FFF2-40B4-BE49-F238E27FC236}">
                <a16:creationId xmlns:a16="http://schemas.microsoft.com/office/drawing/2014/main" xmlns="" id="{B485AABC-6BA5-455D-AE79-4CCDC80F3526}"/>
              </a:ext>
            </a:extLst>
          </p:cNvPr>
          <p:cNvSpPr txBox="1"/>
          <p:nvPr/>
        </p:nvSpPr>
        <p:spPr>
          <a:xfrm>
            <a:off x="4758388" y="409517"/>
            <a:ext cx="3134191" cy="1015663"/>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sng"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Bài tập 2</a:t>
            </a:r>
            <a:endParaRPr kumimoji="0" lang="zh-CN" altLang="en-US" sz="6000" b="1" i="0" u="sng"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10" name="íşḻidé">
            <a:extLst>
              <a:ext uri="{FF2B5EF4-FFF2-40B4-BE49-F238E27FC236}">
                <a16:creationId xmlns:a16="http://schemas.microsoft.com/office/drawing/2014/main" xmlns="" id="{837B503D-E66C-4703-AD9B-F3FBC0087823}"/>
              </a:ext>
            </a:extLst>
          </p:cNvPr>
          <p:cNvSpPr/>
          <p:nvPr/>
        </p:nvSpPr>
        <p:spPr bwMode="auto">
          <a:xfrm>
            <a:off x="426455" y="4564770"/>
            <a:ext cx="3840037" cy="1804774"/>
          </a:xfrm>
          <a:custGeom>
            <a:avLst/>
            <a:gdLst>
              <a:gd name="T0" fmla="*/ 174 w 1743"/>
              <a:gd name="T1" fmla="*/ 250 h 930"/>
              <a:gd name="T2" fmla="*/ 377 w 1743"/>
              <a:gd name="T3" fmla="*/ 77 h 930"/>
              <a:gd name="T4" fmla="*/ 529 w 1743"/>
              <a:gd name="T5" fmla="*/ 147 h 930"/>
              <a:gd name="T6" fmla="*/ 797 w 1743"/>
              <a:gd name="T7" fmla="*/ 0 h 930"/>
              <a:gd name="T8" fmla="*/ 1061 w 1743"/>
              <a:gd name="T9" fmla="*/ 132 h 930"/>
              <a:gd name="T10" fmla="*/ 1285 w 1743"/>
              <a:gd name="T11" fmla="*/ 71 h 930"/>
              <a:gd name="T12" fmla="*/ 1543 w 1743"/>
              <a:gd name="T13" fmla="*/ 184 h 930"/>
              <a:gd name="T14" fmla="*/ 1743 w 1743"/>
              <a:gd name="T15" fmla="*/ 397 h 930"/>
              <a:gd name="T16" fmla="*/ 1542 w 1743"/>
              <a:gd name="T17" fmla="*/ 611 h 930"/>
              <a:gd name="T18" fmla="*/ 1505 w 1743"/>
              <a:gd name="T19" fmla="*/ 607 h 930"/>
              <a:gd name="T20" fmla="*/ 1292 w 1743"/>
              <a:gd name="T21" fmla="*/ 816 h 930"/>
              <a:gd name="T22" fmla="*/ 1228 w 1743"/>
              <a:gd name="T23" fmla="*/ 806 h 930"/>
              <a:gd name="T24" fmla="*/ 1025 w 1743"/>
              <a:gd name="T25" fmla="*/ 930 h 930"/>
              <a:gd name="T26" fmla="*/ 859 w 1743"/>
              <a:gd name="T27" fmla="*/ 856 h 930"/>
              <a:gd name="T28" fmla="*/ 630 w 1743"/>
              <a:gd name="T29" fmla="*/ 925 h 930"/>
              <a:gd name="T30" fmla="*/ 431 w 1743"/>
              <a:gd name="T31" fmla="*/ 874 h 930"/>
              <a:gd name="T32" fmla="*/ 409 w 1743"/>
              <a:gd name="T33" fmla="*/ 876 h 930"/>
              <a:gd name="T34" fmla="*/ 219 w 1743"/>
              <a:gd name="T35" fmla="*/ 670 h 930"/>
              <a:gd name="T36" fmla="*/ 214 w 1743"/>
              <a:gd name="T37" fmla="*/ 670 h 930"/>
              <a:gd name="T38" fmla="*/ 0 w 1743"/>
              <a:gd name="T39" fmla="*/ 458 h 930"/>
              <a:gd name="T40" fmla="*/ 174 w 1743"/>
              <a:gd name="T41" fmla="*/ 25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43" h="930">
                <a:moveTo>
                  <a:pt x="174" y="250"/>
                </a:moveTo>
                <a:cubicBezTo>
                  <a:pt x="193" y="152"/>
                  <a:pt x="277" y="77"/>
                  <a:pt x="377" y="77"/>
                </a:cubicBezTo>
                <a:cubicBezTo>
                  <a:pt x="437" y="77"/>
                  <a:pt x="491" y="104"/>
                  <a:pt x="529" y="147"/>
                </a:cubicBezTo>
                <a:cubicBezTo>
                  <a:pt x="544" y="65"/>
                  <a:pt x="658" y="0"/>
                  <a:pt x="797" y="0"/>
                </a:cubicBezTo>
                <a:cubicBezTo>
                  <a:pt x="927" y="0"/>
                  <a:pt x="1036" y="57"/>
                  <a:pt x="1061" y="132"/>
                </a:cubicBezTo>
                <a:cubicBezTo>
                  <a:pt x="1107" y="96"/>
                  <a:pt x="1190" y="71"/>
                  <a:pt x="1285" y="71"/>
                </a:cubicBezTo>
                <a:cubicBezTo>
                  <a:pt x="1420" y="71"/>
                  <a:pt x="1531" y="121"/>
                  <a:pt x="1543" y="184"/>
                </a:cubicBezTo>
                <a:cubicBezTo>
                  <a:pt x="1654" y="184"/>
                  <a:pt x="1743" y="279"/>
                  <a:pt x="1743" y="397"/>
                </a:cubicBezTo>
                <a:cubicBezTo>
                  <a:pt x="1743" y="515"/>
                  <a:pt x="1653" y="611"/>
                  <a:pt x="1542" y="611"/>
                </a:cubicBezTo>
                <a:cubicBezTo>
                  <a:pt x="1530" y="611"/>
                  <a:pt x="1517" y="610"/>
                  <a:pt x="1505" y="607"/>
                </a:cubicBezTo>
                <a:cubicBezTo>
                  <a:pt x="1495" y="724"/>
                  <a:pt x="1404" y="816"/>
                  <a:pt x="1292" y="816"/>
                </a:cubicBezTo>
                <a:cubicBezTo>
                  <a:pt x="1270" y="816"/>
                  <a:pt x="1248" y="813"/>
                  <a:pt x="1228" y="806"/>
                </a:cubicBezTo>
                <a:cubicBezTo>
                  <a:pt x="1187" y="880"/>
                  <a:pt x="1111" y="930"/>
                  <a:pt x="1025" y="930"/>
                </a:cubicBezTo>
                <a:cubicBezTo>
                  <a:pt x="960" y="930"/>
                  <a:pt x="902" y="902"/>
                  <a:pt x="859" y="856"/>
                </a:cubicBezTo>
                <a:cubicBezTo>
                  <a:pt x="797" y="899"/>
                  <a:pt x="718" y="925"/>
                  <a:pt x="630" y="925"/>
                </a:cubicBezTo>
                <a:cubicBezTo>
                  <a:pt x="557" y="925"/>
                  <a:pt x="488" y="906"/>
                  <a:pt x="431" y="874"/>
                </a:cubicBezTo>
                <a:cubicBezTo>
                  <a:pt x="424" y="875"/>
                  <a:pt x="416" y="876"/>
                  <a:pt x="409" y="876"/>
                </a:cubicBezTo>
                <a:cubicBezTo>
                  <a:pt x="306" y="876"/>
                  <a:pt x="222" y="784"/>
                  <a:pt x="219" y="670"/>
                </a:cubicBezTo>
                <a:cubicBezTo>
                  <a:pt x="214" y="670"/>
                  <a:pt x="214" y="670"/>
                  <a:pt x="214" y="670"/>
                </a:cubicBezTo>
                <a:cubicBezTo>
                  <a:pt x="96" y="670"/>
                  <a:pt x="0" y="575"/>
                  <a:pt x="0" y="458"/>
                </a:cubicBezTo>
                <a:cubicBezTo>
                  <a:pt x="0" y="355"/>
                  <a:pt x="75" y="269"/>
                  <a:pt x="174" y="250"/>
                </a:cubicBezTo>
                <a:close/>
              </a:path>
            </a:pathLst>
          </a:custGeom>
          <a:solidFill>
            <a:schemeClr val="bg1"/>
          </a:solidFill>
          <a:ln>
            <a:solidFill>
              <a:schemeClr val="bg1"/>
            </a:solidFill>
          </a:ln>
        </p:spPr>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umanst521 BT"/>
              <a:cs typeface="+mn-cs"/>
            </a:endParaRPr>
          </a:p>
        </p:txBody>
      </p:sp>
      <p:sp>
        <p:nvSpPr>
          <p:cNvPr id="11" name="iṣļîḑê">
            <a:extLst>
              <a:ext uri="{FF2B5EF4-FFF2-40B4-BE49-F238E27FC236}">
                <a16:creationId xmlns:a16="http://schemas.microsoft.com/office/drawing/2014/main" xmlns="" id="{E9F2942B-EBB5-4F69-BD3C-4BA807DD1641}"/>
              </a:ext>
            </a:extLst>
          </p:cNvPr>
          <p:cNvSpPr/>
          <p:nvPr/>
        </p:nvSpPr>
        <p:spPr bwMode="auto">
          <a:xfrm>
            <a:off x="792109" y="1741967"/>
            <a:ext cx="4227642" cy="2265520"/>
          </a:xfrm>
          <a:custGeom>
            <a:avLst/>
            <a:gdLst>
              <a:gd name="T0" fmla="*/ 174 w 1743"/>
              <a:gd name="T1" fmla="*/ 250 h 930"/>
              <a:gd name="T2" fmla="*/ 377 w 1743"/>
              <a:gd name="T3" fmla="*/ 77 h 930"/>
              <a:gd name="T4" fmla="*/ 529 w 1743"/>
              <a:gd name="T5" fmla="*/ 147 h 930"/>
              <a:gd name="T6" fmla="*/ 797 w 1743"/>
              <a:gd name="T7" fmla="*/ 0 h 930"/>
              <a:gd name="T8" fmla="*/ 1061 w 1743"/>
              <a:gd name="T9" fmla="*/ 132 h 930"/>
              <a:gd name="T10" fmla="*/ 1285 w 1743"/>
              <a:gd name="T11" fmla="*/ 71 h 930"/>
              <a:gd name="T12" fmla="*/ 1543 w 1743"/>
              <a:gd name="T13" fmla="*/ 184 h 930"/>
              <a:gd name="T14" fmla="*/ 1743 w 1743"/>
              <a:gd name="T15" fmla="*/ 397 h 930"/>
              <a:gd name="T16" fmla="*/ 1542 w 1743"/>
              <a:gd name="T17" fmla="*/ 611 h 930"/>
              <a:gd name="T18" fmla="*/ 1505 w 1743"/>
              <a:gd name="T19" fmla="*/ 607 h 930"/>
              <a:gd name="T20" fmla="*/ 1292 w 1743"/>
              <a:gd name="T21" fmla="*/ 816 h 930"/>
              <a:gd name="T22" fmla="*/ 1228 w 1743"/>
              <a:gd name="T23" fmla="*/ 806 h 930"/>
              <a:gd name="T24" fmla="*/ 1025 w 1743"/>
              <a:gd name="T25" fmla="*/ 930 h 930"/>
              <a:gd name="T26" fmla="*/ 859 w 1743"/>
              <a:gd name="T27" fmla="*/ 856 h 930"/>
              <a:gd name="T28" fmla="*/ 630 w 1743"/>
              <a:gd name="T29" fmla="*/ 925 h 930"/>
              <a:gd name="T30" fmla="*/ 431 w 1743"/>
              <a:gd name="T31" fmla="*/ 874 h 930"/>
              <a:gd name="T32" fmla="*/ 409 w 1743"/>
              <a:gd name="T33" fmla="*/ 876 h 930"/>
              <a:gd name="T34" fmla="*/ 219 w 1743"/>
              <a:gd name="T35" fmla="*/ 670 h 930"/>
              <a:gd name="T36" fmla="*/ 214 w 1743"/>
              <a:gd name="T37" fmla="*/ 670 h 930"/>
              <a:gd name="T38" fmla="*/ 0 w 1743"/>
              <a:gd name="T39" fmla="*/ 458 h 930"/>
              <a:gd name="T40" fmla="*/ 174 w 1743"/>
              <a:gd name="T41" fmla="*/ 25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43" h="930">
                <a:moveTo>
                  <a:pt x="174" y="250"/>
                </a:moveTo>
                <a:cubicBezTo>
                  <a:pt x="193" y="152"/>
                  <a:pt x="277" y="77"/>
                  <a:pt x="377" y="77"/>
                </a:cubicBezTo>
                <a:cubicBezTo>
                  <a:pt x="437" y="77"/>
                  <a:pt x="491" y="104"/>
                  <a:pt x="529" y="147"/>
                </a:cubicBezTo>
                <a:cubicBezTo>
                  <a:pt x="544" y="65"/>
                  <a:pt x="658" y="0"/>
                  <a:pt x="797" y="0"/>
                </a:cubicBezTo>
                <a:cubicBezTo>
                  <a:pt x="927" y="0"/>
                  <a:pt x="1036" y="57"/>
                  <a:pt x="1061" y="132"/>
                </a:cubicBezTo>
                <a:cubicBezTo>
                  <a:pt x="1107" y="96"/>
                  <a:pt x="1190" y="71"/>
                  <a:pt x="1285" y="71"/>
                </a:cubicBezTo>
                <a:cubicBezTo>
                  <a:pt x="1420" y="71"/>
                  <a:pt x="1531" y="121"/>
                  <a:pt x="1543" y="184"/>
                </a:cubicBezTo>
                <a:cubicBezTo>
                  <a:pt x="1654" y="184"/>
                  <a:pt x="1743" y="279"/>
                  <a:pt x="1743" y="397"/>
                </a:cubicBezTo>
                <a:cubicBezTo>
                  <a:pt x="1743" y="515"/>
                  <a:pt x="1653" y="611"/>
                  <a:pt x="1542" y="611"/>
                </a:cubicBezTo>
                <a:cubicBezTo>
                  <a:pt x="1530" y="611"/>
                  <a:pt x="1517" y="610"/>
                  <a:pt x="1505" y="607"/>
                </a:cubicBezTo>
                <a:cubicBezTo>
                  <a:pt x="1495" y="724"/>
                  <a:pt x="1404" y="816"/>
                  <a:pt x="1292" y="816"/>
                </a:cubicBezTo>
                <a:cubicBezTo>
                  <a:pt x="1270" y="816"/>
                  <a:pt x="1248" y="813"/>
                  <a:pt x="1228" y="806"/>
                </a:cubicBezTo>
                <a:cubicBezTo>
                  <a:pt x="1187" y="880"/>
                  <a:pt x="1111" y="930"/>
                  <a:pt x="1025" y="930"/>
                </a:cubicBezTo>
                <a:cubicBezTo>
                  <a:pt x="960" y="930"/>
                  <a:pt x="902" y="902"/>
                  <a:pt x="859" y="856"/>
                </a:cubicBezTo>
                <a:cubicBezTo>
                  <a:pt x="797" y="899"/>
                  <a:pt x="718" y="925"/>
                  <a:pt x="630" y="925"/>
                </a:cubicBezTo>
                <a:cubicBezTo>
                  <a:pt x="557" y="925"/>
                  <a:pt x="488" y="906"/>
                  <a:pt x="431" y="874"/>
                </a:cubicBezTo>
                <a:cubicBezTo>
                  <a:pt x="424" y="875"/>
                  <a:pt x="416" y="876"/>
                  <a:pt x="409" y="876"/>
                </a:cubicBezTo>
                <a:cubicBezTo>
                  <a:pt x="306" y="876"/>
                  <a:pt x="222" y="784"/>
                  <a:pt x="219" y="670"/>
                </a:cubicBezTo>
                <a:cubicBezTo>
                  <a:pt x="214" y="670"/>
                  <a:pt x="214" y="670"/>
                  <a:pt x="214" y="670"/>
                </a:cubicBezTo>
                <a:cubicBezTo>
                  <a:pt x="96" y="670"/>
                  <a:pt x="0" y="575"/>
                  <a:pt x="0" y="458"/>
                </a:cubicBezTo>
                <a:cubicBezTo>
                  <a:pt x="0" y="355"/>
                  <a:pt x="75" y="269"/>
                  <a:pt x="174" y="250"/>
                </a:cubicBezTo>
                <a:close/>
              </a:path>
            </a:pathLst>
          </a:custGeom>
          <a:solidFill>
            <a:schemeClr val="bg1"/>
          </a:solidFill>
          <a:ln>
            <a:solidFill>
              <a:schemeClr val="bg1"/>
            </a:solidFill>
          </a:ln>
        </p:spPr>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umanst521 BT"/>
              <a:cs typeface="+mn-cs"/>
            </a:endParaRPr>
          </a:p>
        </p:txBody>
      </p:sp>
      <p:sp>
        <p:nvSpPr>
          <p:cNvPr id="13" name="îş1íḋé">
            <a:extLst>
              <a:ext uri="{FF2B5EF4-FFF2-40B4-BE49-F238E27FC236}">
                <a16:creationId xmlns:a16="http://schemas.microsoft.com/office/drawing/2014/main" xmlns="" id="{AEC28ADB-B046-4A85-8B7E-2C622CDD945A}"/>
              </a:ext>
            </a:extLst>
          </p:cNvPr>
          <p:cNvSpPr/>
          <p:nvPr/>
        </p:nvSpPr>
        <p:spPr bwMode="auto">
          <a:xfrm>
            <a:off x="7539224" y="3910996"/>
            <a:ext cx="4652776" cy="2109976"/>
          </a:xfrm>
          <a:custGeom>
            <a:avLst/>
            <a:gdLst>
              <a:gd name="T0" fmla="*/ 174 w 1743"/>
              <a:gd name="T1" fmla="*/ 250 h 930"/>
              <a:gd name="T2" fmla="*/ 377 w 1743"/>
              <a:gd name="T3" fmla="*/ 77 h 930"/>
              <a:gd name="T4" fmla="*/ 529 w 1743"/>
              <a:gd name="T5" fmla="*/ 147 h 930"/>
              <a:gd name="T6" fmla="*/ 797 w 1743"/>
              <a:gd name="T7" fmla="*/ 0 h 930"/>
              <a:gd name="T8" fmla="*/ 1061 w 1743"/>
              <a:gd name="T9" fmla="*/ 132 h 930"/>
              <a:gd name="T10" fmla="*/ 1285 w 1743"/>
              <a:gd name="T11" fmla="*/ 71 h 930"/>
              <a:gd name="T12" fmla="*/ 1543 w 1743"/>
              <a:gd name="T13" fmla="*/ 184 h 930"/>
              <a:gd name="T14" fmla="*/ 1743 w 1743"/>
              <a:gd name="T15" fmla="*/ 397 h 930"/>
              <a:gd name="T16" fmla="*/ 1542 w 1743"/>
              <a:gd name="T17" fmla="*/ 611 h 930"/>
              <a:gd name="T18" fmla="*/ 1505 w 1743"/>
              <a:gd name="T19" fmla="*/ 607 h 930"/>
              <a:gd name="T20" fmla="*/ 1292 w 1743"/>
              <a:gd name="T21" fmla="*/ 816 h 930"/>
              <a:gd name="T22" fmla="*/ 1228 w 1743"/>
              <a:gd name="T23" fmla="*/ 806 h 930"/>
              <a:gd name="T24" fmla="*/ 1025 w 1743"/>
              <a:gd name="T25" fmla="*/ 930 h 930"/>
              <a:gd name="T26" fmla="*/ 859 w 1743"/>
              <a:gd name="T27" fmla="*/ 856 h 930"/>
              <a:gd name="T28" fmla="*/ 630 w 1743"/>
              <a:gd name="T29" fmla="*/ 925 h 930"/>
              <a:gd name="T30" fmla="*/ 431 w 1743"/>
              <a:gd name="T31" fmla="*/ 874 h 930"/>
              <a:gd name="T32" fmla="*/ 409 w 1743"/>
              <a:gd name="T33" fmla="*/ 876 h 930"/>
              <a:gd name="T34" fmla="*/ 219 w 1743"/>
              <a:gd name="T35" fmla="*/ 670 h 930"/>
              <a:gd name="T36" fmla="*/ 214 w 1743"/>
              <a:gd name="T37" fmla="*/ 670 h 930"/>
              <a:gd name="T38" fmla="*/ 0 w 1743"/>
              <a:gd name="T39" fmla="*/ 458 h 930"/>
              <a:gd name="T40" fmla="*/ 174 w 1743"/>
              <a:gd name="T41" fmla="*/ 25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43" h="930">
                <a:moveTo>
                  <a:pt x="174" y="250"/>
                </a:moveTo>
                <a:cubicBezTo>
                  <a:pt x="193" y="152"/>
                  <a:pt x="277" y="77"/>
                  <a:pt x="377" y="77"/>
                </a:cubicBezTo>
                <a:cubicBezTo>
                  <a:pt x="437" y="77"/>
                  <a:pt x="491" y="104"/>
                  <a:pt x="529" y="147"/>
                </a:cubicBezTo>
                <a:cubicBezTo>
                  <a:pt x="544" y="65"/>
                  <a:pt x="658" y="0"/>
                  <a:pt x="797" y="0"/>
                </a:cubicBezTo>
                <a:cubicBezTo>
                  <a:pt x="927" y="0"/>
                  <a:pt x="1036" y="57"/>
                  <a:pt x="1061" y="132"/>
                </a:cubicBezTo>
                <a:cubicBezTo>
                  <a:pt x="1107" y="96"/>
                  <a:pt x="1190" y="71"/>
                  <a:pt x="1285" y="71"/>
                </a:cubicBezTo>
                <a:cubicBezTo>
                  <a:pt x="1420" y="71"/>
                  <a:pt x="1531" y="121"/>
                  <a:pt x="1543" y="184"/>
                </a:cubicBezTo>
                <a:cubicBezTo>
                  <a:pt x="1654" y="184"/>
                  <a:pt x="1743" y="279"/>
                  <a:pt x="1743" y="397"/>
                </a:cubicBezTo>
                <a:cubicBezTo>
                  <a:pt x="1743" y="515"/>
                  <a:pt x="1653" y="611"/>
                  <a:pt x="1542" y="611"/>
                </a:cubicBezTo>
                <a:cubicBezTo>
                  <a:pt x="1530" y="611"/>
                  <a:pt x="1517" y="610"/>
                  <a:pt x="1505" y="607"/>
                </a:cubicBezTo>
                <a:cubicBezTo>
                  <a:pt x="1495" y="724"/>
                  <a:pt x="1404" y="816"/>
                  <a:pt x="1292" y="816"/>
                </a:cubicBezTo>
                <a:cubicBezTo>
                  <a:pt x="1270" y="816"/>
                  <a:pt x="1248" y="813"/>
                  <a:pt x="1228" y="806"/>
                </a:cubicBezTo>
                <a:cubicBezTo>
                  <a:pt x="1187" y="880"/>
                  <a:pt x="1111" y="930"/>
                  <a:pt x="1025" y="930"/>
                </a:cubicBezTo>
                <a:cubicBezTo>
                  <a:pt x="960" y="930"/>
                  <a:pt x="902" y="902"/>
                  <a:pt x="859" y="856"/>
                </a:cubicBezTo>
                <a:cubicBezTo>
                  <a:pt x="797" y="899"/>
                  <a:pt x="718" y="925"/>
                  <a:pt x="630" y="925"/>
                </a:cubicBezTo>
                <a:cubicBezTo>
                  <a:pt x="557" y="925"/>
                  <a:pt x="488" y="906"/>
                  <a:pt x="431" y="874"/>
                </a:cubicBezTo>
                <a:cubicBezTo>
                  <a:pt x="424" y="875"/>
                  <a:pt x="416" y="876"/>
                  <a:pt x="409" y="876"/>
                </a:cubicBezTo>
                <a:cubicBezTo>
                  <a:pt x="306" y="876"/>
                  <a:pt x="222" y="784"/>
                  <a:pt x="219" y="670"/>
                </a:cubicBezTo>
                <a:cubicBezTo>
                  <a:pt x="214" y="670"/>
                  <a:pt x="214" y="670"/>
                  <a:pt x="214" y="670"/>
                </a:cubicBezTo>
                <a:cubicBezTo>
                  <a:pt x="96" y="670"/>
                  <a:pt x="0" y="575"/>
                  <a:pt x="0" y="458"/>
                </a:cubicBezTo>
                <a:cubicBezTo>
                  <a:pt x="0" y="355"/>
                  <a:pt x="75" y="269"/>
                  <a:pt x="174" y="250"/>
                </a:cubicBezTo>
                <a:close/>
              </a:path>
            </a:pathLst>
          </a:custGeom>
          <a:solidFill>
            <a:schemeClr val="bg1">
              <a:lumMod val="95000"/>
            </a:schemeClr>
          </a:solidFill>
          <a:ln>
            <a:noFill/>
          </a:ln>
        </p:spPr>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umanst521 BT"/>
              <a:cs typeface="+mn-cs"/>
            </a:endParaRPr>
          </a:p>
        </p:txBody>
      </p:sp>
      <p:sp>
        <p:nvSpPr>
          <p:cNvPr id="14" name="íṧļîḓé">
            <a:extLst>
              <a:ext uri="{FF2B5EF4-FFF2-40B4-BE49-F238E27FC236}">
                <a16:creationId xmlns:a16="http://schemas.microsoft.com/office/drawing/2014/main" xmlns="" id="{15AD1E00-53CD-439E-AB02-F9028FFC9DE1}"/>
              </a:ext>
            </a:extLst>
          </p:cNvPr>
          <p:cNvSpPr/>
          <p:nvPr/>
        </p:nvSpPr>
        <p:spPr bwMode="auto">
          <a:xfrm rot="6225908">
            <a:off x="9094926" y="2796247"/>
            <a:ext cx="652882" cy="1038099"/>
          </a:xfrm>
          <a:custGeom>
            <a:avLst/>
            <a:gdLst>
              <a:gd name="T0" fmla="*/ 694 w 787"/>
              <a:gd name="T1" fmla="*/ 212 h 942"/>
              <a:gd name="T2" fmla="*/ 600 w 787"/>
              <a:gd name="T3" fmla="*/ 386 h 942"/>
              <a:gd name="T4" fmla="*/ 596 w 787"/>
              <a:gd name="T5" fmla="*/ 401 h 942"/>
              <a:gd name="T6" fmla="*/ 641 w 787"/>
              <a:gd name="T7" fmla="*/ 401 h 942"/>
              <a:gd name="T8" fmla="*/ 651 w 787"/>
              <a:gd name="T9" fmla="*/ 377 h 942"/>
              <a:gd name="T10" fmla="*/ 787 w 787"/>
              <a:gd name="T11" fmla="*/ 180 h 942"/>
              <a:gd name="T12" fmla="*/ 566 w 787"/>
              <a:gd name="T13" fmla="*/ 26 h 942"/>
              <a:gd name="T14" fmla="*/ 550 w 787"/>
              <a:gd name="T15" fmla="*/ 18 h 942"/>
              <a:gd name="T16" fmla="*/ 533 w 787"/>
              <a:gd name="T17" fmla="*/ 11 h 942"/>
              <a:gd name="T18" fmla="*/ 506 w 787"/>
              <a:gd name="T19" fmla="*/ 0 h 942"/>
              <a:gd name="T20" fmla="*/ 506 w 787"/>
              <a:gd name="T21" fmla="*/ 60 h 942"/>
              <a:gd name="T22" fmla="*/ 687 w 787"/>
              <a:gd name="T23" fmla="*/ 161 h 942"/>
              <a:gd name="T24" fmla="*/ 505 w 787"/>
              <a:gd name="T25" fmla="*/ 207 h 942"/>
              <a:gd name="T26" fmla="*/ 338 w 787"/>
              <a:gd name="T27" fmla="*/ 296 h 942"/>
              <a:gd name="T28" fmla="*/ 197 w 787"/>
              <a:gd name="T29" fmla="*/ 422 h 942"/>
              <a:gd name="T30" fmla="*/ 90 w 787"/>
              <a:gd name="T31" fmla="*/ 577 h 942"/>
              <a:gd name="T32" fmla="*/ 79 w 787"/>
              <a:gd name="T33" fmla="*/ 599 h 942"/>
              <a:gd name="T34" fmla="*/ 69 w 787"/>
              <a:gd name="T35" fmla="*/ 620 h 942"/>
              <a:gd name="T36" fmla="*/ 51 w 787"/>
              <a:gd name="T37" fmla="*/ 664 h 942"/>
              <a:gd name="T38" fmla="*/ 43 w 787"/>
              <a:gd name="T39" fmla="*/ 686 h 942"/>
              <a:gd name="T40" fmla="*/ 35 w 787"/>
              <a:gd name="T41" fmla="*/ 709 h 942"/>
              <a:gd name="T42" fmla="*/ 29 w 787"/>
              <a:gd name="T43" fmla="*/ 731 h 942"/>
              <a:gd name="T44" fmla="*/ 23 w 787"/>
              <a:gd name="T45" fmla="*/ 754 h 942"/>
              <a:gd name="T46" fmla="*/ 0 w 787"/>
              <a:gd name="T47" fmla="*/ 942 h 942"/>
              <a:gd name="T48" fmla="*/ 51 w 787"/>
              <a:gd name="T49" fmla="*/ 942 h 942"/>
              <a:gd name="T50" fmla="*/ 72 w 787"/>
              <a:gd name="T51" fmla="*/ 766 h 942"/>
              <a:gd name="T52" fmla="*/ 78 w 787"/>
              <a:gd name="T53" fmla="*/ 745 h 942"/>
              <a:gd name="T54" fmla="*/ 84 w 787"/>
              <a:gd name="T55" fmla="*/ 724 h 942"/>
              <a:gd name="T56" fmla="*/ 91 w 787"/>
              <a:gd name="T57" fmla="*/ 703 h 942"/>
              <a:gd name="T58" fmla="*/ 98 w 787"/>
              <a:gd name="T59" fmla="*/ 682 h 942"/>
              <a:gd name="T60" fmla="*/ 115 w 787"/>
              <a:gd name="T61" fmla="*/ 641 h 942"/>
              <a:gd name="T62" fmla="*/ 125 w 787"/>
              <a:gd name="T63" fmla="*/ 621 h 942"/>
              <a:gd name="T64" fmla="*/ 135 w 787"/>
              <a:gd name="T65" fmla="*/ 601 h 942"/>
              <a:gd name="T66" fmla="*/ 235 w 787"/>
              <a:gd name="T67" fmla="*/ 455 h 942"/>
              <a:gd name="T68" fmla="*/ 367 w 787"/>
              <a:gd name="T69" fmla="*/ 337 h 942"/>
              <a:gd name="T70" fmla="*/ 523 w 787"/>
              <a:gd name="T71" fmla="*/ 255 h 942"/>
              <a:gd name="T72" fmla="*/ 694 w 787"/>
              <a:gd name="T73" fmla="*/ 212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87" h="942">
                <a:moveTo>
                  <a:pt x="694" y="212"/>
                </a:moveTo>
                <a:cubicBezTo>
                  <a:pt x="652" y="267"/>
                  <a:pt x="621" y="327"/>
                  <a:pt x="600" y="386"/>
                </a:cubicBezTo>
                <a:cubicBezTo>
                  <a:pt x="599" y="391"/>
                  <a:pt x="597" y="396"/>
                  <a:pt x="596" y="401"/>
                </a:cubicBezTo>
                <a:cubicBezTo>
                  <a:pt x="641" y="401"/>
                  <a:pt x="641" y="401"/>
                  <a:pt x="641" y="401"/>
                </a:cubicBezTo>
                <a:cubicBezTo>
                  <a:pt x="644" y="393"/>
                  <a:pt x="647" y="385"/>
                  <a:pt x="651" y="377"/>
                </a:cubicBezTo>
                <a:cubicBezTo>
                  <a:pt x="681" y="308"/>
                  <a:pt x="727" y="241"/>
                  <a:pt x="787" y="180"/>
                </a:cubicBezTo>
                <a:cubicBezTo>
                  <a:pt x="727" y="120"/>
                  <a:pt x="653" y="67"/>
                  <a:pt x="566" y="26"/>
                </a:cubicBezTo>
                <a:cubicBezTo>
                  <a:pt x="550" y="18"/>
                  <a:pt x="550" y="18"/>
                  <a:pt x="550" y="18"/>
                </a:cubicBezTo>
                <a:cubicBezTo>
                  <a:pt x="533" y="11"/>
                  <a:pt x="533" y="11"/>
                  <a:pt x="533" y="11"/>
                </a:cubicBezTo>
                <a:cubicBezTo>
                  <a:pt x="524" y="7"/>
                  <a:pt x="515" y="4"/>
                  <a:pt x="506" y="0"/>
                </a:cubicBezTo>
                <a:cubicBezTo>
                  <a:pt x="506" y="60"/>
                  <a:pt x="506" y="60"/>
                  <a:pt x="506" y="60"/>
                </a:cubicBezTo>
                <a:cubicBezTo>
                  <a:pt x="573" y="87"/>
                  <a:pt x="634" y="122"/>
                  <a:pt x="687" y="161"/>
                </a:cubicBezTo>
                <a:cubicBezTo>
                  <a:pt x="625" y="169"/>
                  <a:pt x="563" y="184"/>
                  <a:pt x="505" y="207"/>
                </a:cubicBezTo>
                <a:cubicBezTo>
                  <a:pt x="446" y="230"/>
                  <a:pt x="390" y="259"/>
                  <a:pt x="338" y="296"/>
                </a:cubicBezTo>
                <a:cubicBezTo>
                  <a:pt x="287" y="332"/>
                  <a:pt x="239" y="374"/>
                  <a:pt x="197" y="422"/>
                </a:cubicBezTo>
                <a:cubicBezTo>
                  <a:pt x="155" y="469"/>
                  <a:pt x="119" y="521"/>
                  <a:pt x="90" y="577"/>
                </a:cubicBezTo>
                <a:cubicBezTo>
                  <a:pt x="79" y="599"/>
                  <a:pt x="79" y="599"/>
                  <a:pt x="79" y="599"/>
                </a:cubicBezTo>
                <a:cubicBezTo>
                  <a:pt x="75" y="606"/>
                  <a:pt x="72" y="613"/>
                  <a:pt x="69" y="620"/>
                </a:cubicBezTo>
                <a:cubicBezTo>
                  <a:pt x="62" y="634"/>
                  <a:pt x="57" y="649"/>
                  <a:pt x="51" y="664"/>
                </a:cubicBezTo>
                <a:cubicBezTo>
                  <a:pt x="48" y="671"/>
                  <a:pt x="45" y="679"/>
                  <a:pt x="43" y="686"/>
                </a:cubicBezTo>
                <a:cubicBezTo>
                  <a:pt x="35" y="709"/>
                  <a:pt x="35" y="709"/>
                  <a:pt x="35" y="709"/>
                </a:cubicBezTo>
                <a:cubicBezTo>
                  <a:pt x="29" y="731"/>
                  <a:pt x="29" y="731"/>
                  <a:pt x="29" y="731"/>
                </a:cubicBezTo>
                <a:cubicBezTo>
                  <a:pt x="27" y="739"/>
                  <a:pt x="24" y="747"/>
                  <a:pt x="23" y="754"/>
                </a:cubicBezTo>
                <a:cubicBezTo>
                  <a:pt x="8" y="816"/>
                  <a:pt x="0" y="879"/>
                  <a:pt x="0" y="942"/>
                </a:cubicBezTo>
                <a:cubicBezTo>
                  <a:pt x="51" y="942"/>
                  <a:pt x="51" y="942"/>
                  <a:pt x="51" y="942"/>
                </a:cubicBezTo>
                <a:cubicBezTo>
                  <a:pt x="51" y="883"/>
                  <a:pt x="58" y="824"/>
                  <a:pt x="72" y="766"/>
                </a:cubicBezTo>
                <a:cubicBezTo>
                  <a:pt x="74" y="759"/>
                  <a:pt x="76" y="752"/>
                  <a:pt x="78" y="745"/>
                </a:cubicBezTo>
                <a:cubicBezTo>
                  <a:pt x="84" y="724"/>
                  <a:pt x="84" y="724"/>
                  <a:pt x="84" y="724"/>
                </a:cubicBezTo>
                <a:cubicBezTo>
                  <a:pt x="91" y="703"/>
                  <a:pt x="91" y="703"/>
                  <a:pt x="91" y="703"/>
                </a:cubicBezTo>
                <a:cubicBezTo>
                  <a:pt x="93" y="696"/>
                  <a:pt x="95" y="689"/>
                  <a:pt x="98" y="682"/>
                </a:cubicBezTo>
                <a:cubicBezTo>
                  <a:pt x="104" y="668"/>
                  <a:pt x="109" y="654"/>
                  <a:pt x="115" y="641"/>
                </a:cubicBezTo>
                <a:cubicBezTo>
                  <a:pt x="118" y="634"/>
                  <a:pt x="121" y="627"/>
                  <a:pt x="125" y="621"/>
                </a:cubicBezTo>
                <a:cubicBezTo>
                  <a:pt x="135" y="601"/>
                  <a:pt x="135" y="601"/>
                  <a:pt x="135" y="601"/>
                </a:cubicBezTo>
                <a:cubicBezTo>
                  <a:pt x="162" y="548"/>
                  <a:pt x="196" y="500"/>
                  <a:pt x="235" y="455"/>
                </a:cubicBezTo>
                <a:cubicBezTo>
                  <a:pt x="274" y="410"/>
                  <a:pt x="319" y="371"/>
                  <a:pt x="367" y="337"/>
                </a:cubicBezTo>
                <a:cubicBezTo>
                  <a:pt x="415" y="303"/>
                  <a:pt x="468" y="276"/>
                  <a:pt x="523" y="255"/>
                </a:cubicBezTo>
                <a:cubicBezTo>
                  <a:pt x="578" y="233"/>
                  <a:pt x="635" y="219"/>
                  <a:pt x="694" y="212"/>
                </a:cubicBezTo>
                <a:close/>
              </a:path>
            </a:pathLst>
          </a:custGeom>
          <a:solidFill>
            <a:schemeClr val="bg1"/>
          </a:solidFill>
          <a:ln>
            <a:solidFill>
              <a:schemeClr val="bg1"/>
            </a:solidFill>
          </a:ln>
        </p:spPr>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umanst521 BT"/>
              <a:cs typeface="+mn-cs"/>
            </a:endParaRPr>
          </a:p>
        </p:txBody>
      </p:sp>
      <p:sp>
        <p:nvSpPr>
          <p:cNvPr id="15" name="ïSliďê">
            <a:extLst>
              <a:ext uri="{FF2B5EF4-FFF2-40B4-BE49-F238E27FC236}">
                <a16:creationId xmlns:a16="http://schemas.microsoft.com/office/drawing/2014/main" xmlns="" id="{DD5002FD-7EDC-40A2-A18C-AF7C04DCF51C}"/>
              </a:ext>
            </a:extLst>
          </p:cNvPr>
          <p:cNvSpPr/>
          <p:nvPr/>
        </p:nvSpPr>
        <p:spPr bwMode="auto">
          <a:xfrm rot="19497377">
            <a:off x="545269" y="3447351"/>
            <a:ext cx="1114541" cy="1074551"/>
          </a:xfrm>
          <a:custGeom>
            <a:avLst/>
            <a:gdLst>
              <a:gd name="T0" fmla="*/ 694 w 787"/>
              <a:gd name="T1" fmla="*/ 212 h 942"/>
              <a:gd name="T2" fmla="*/ 600 w 787"/>
              <a:gd name="T3" fmla="*/ 386 h 942"/>
              <a:gd name="T4" fmla="*/ 596 w 787"/>
              <a:gd name="T5" fmla="*/ 401 h 942"/>
              <a:gd name="T6" fmla="*/ 641 w 787"/>
              <a:gd name="T7" fmla="*/ 401 h 942"/>
              <a:gd name="T8" fmla="*/ 651 w 787"/>
              <a:gd name="T9" fmla="*/ 377 h 942"/>
              <a:gd name="T10" fmla="*/ 787 w 787"/>
              <a:gd name="T11" fmla="*/ 180 h 942"/>
              <a:gd name="T12" fmla="*/ 566 w 787"/>
              <a:gd name="T13" fmla="*/ 26 h 942"/>
              <a:gd name="T14" fmla="*/ 550 w 787"/>
              <a:gd name="T15" fmla="*/ 18 h 942"/>
              <a:gd name="T16" fmla="*/ 533 w 787"/>
              <a:gd name="T17" fmla="*/ 11 h 942"/>
              <a:gd name="T18" fmla="*/ 506 w 787"/>
              <a:gd name="T19" fmla="*/ 0 h 942"/>
              <a:gd name="T20" fmla="*/ 506 w 787"/>
              <a:gd name="T21" fmla="*/ 60 h 942"/>
              <a:gd name="T22" fmla="*/ 687 w 787"/>
              <a:gd name="T23" fmla="*/ 161 h 942"/>
              <a:gd name="T24" fmla="*/ 505 w 787"/>
              <a:gd name="T25" fmla="*/ 207 h 942"/>
              <a:gd name="T26" fmla="*/ 338 w 787"/>
              <a:gd name="T27" fmla="*/ 296 h 942"/>
              <a:gd name="T28" fmla="*/ 197 w 787"/>
              <a:gd name="T29" fmla="*/ 422 h 942"/>
              <a:gd name="T30" fmla="*/ 90 w 787"/>
              <a:gd name="T31" fmla="*/ 577 h 942"/>
              <a:gd name="T32" fmla="*/ 79 w 787"/>
              <a:gd name="T33" fmla="*/ 599 h 942"/>
              <a:gd name="T34" fmla="*/ 69 w 787"/>
              <a:gd name="T35" fmla="*/ 620 h 942"/>
              <a:gd name="T36" fmla="*/ 51 w 787"/>
              <a:gd name="T37" fmla="*/ 664 h 942"/>
              <a:gd name="T38" fmla="*/ 43 w 787"/>
              <a:gd name="T39" fmla="*/ 686 h 942"/>
              <a:gd name="T40" fmla="*/ 35 w 787"/>
              <a:gd name="T41" fmla="*/ 709 h 942"/>
              <a:gd name="T42" fmla="*/ 29 w 787"/>
              <a:gd name="T43" fmla="*/ 731 h 942"/>
              <a:gd name="T44" fmla="*/ 23 w 787"/>
              <a:gd name="T45" fmla="*/ 754 h 942"/>
              <a:gd name="T46" fmla="*/ 0 w 787"/>
              <a:gd name="T47" fmla="*/ 942 h 942"/>
              <a:gd name="T48" fmla="*/ 51 w 787"/>
              <a:gd name="T49" fmla="*/ 942 h 942"/>
              <a:gd name="T50" fmla="*/ 72 w 787"/>
              <a:gd name="T51" fmla="*/ 766 h 942"/>
              <a:gd name="T52" fmla="*/ 78 w 787"/>
              <a:gd name="T53" fmla="*/ 745 h 942"/>
              <a:gd name="T54" fmla="*/ 84 w 787"/>
              <a:gd name="T55" fmla="*/ 724 h 942"/>
              <a:gd name="T56" fmla="*/ 91 w 787"/>
              <a:gd name="T57" fmla="*/ 703 h 942"/>
              <a:gd name="T58" fmla="*/ 98 w 787"/>
              <a:gd name="T59" fmla="*/ 682 h 942"/>
              <a:gd name="T60" fmla="*/ 115 w 787"/>
              <a:gd name="T61" fmla="*/ 641 h 942"/>
              <a:gd name="T62" fmla="*/ 125 w 787"/>
              <a:gd name="T63" fmla="*/ 621 h 942"/>
              <a:gd name="T64" fmla="*/ 135 w 787"/>
              <a:gd name="T65" fmla="*/ 601 h 942"/>
              <a:gd name="T66" fmla="*/ 235 w 787"/>
              <a:gd name="T67" fmla="*/ 455 h 942"/>
              <a:gd name="T68" fmla="*/ 367 w 787"/>
              <a:gd name="T69" fmla="*/ 337 h 942"/>
              <a:gd name="T70" fmla="*/ 523 w 787"/>
              <a:gd name="T71" fmla="*/ 255 h 942"/>
              <a:gd name="T72" fmla="*/ 694 w 787"/>
              <a:gd name="T73" fmla="*/ 212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87" h="942">
                <a:moveTo>
                  <a:pt x="694" y="212"/>
                </a:moveTo>
                <a:cubicBezTo>
                  <a:pt x="652" y="267"/>
                  <a:pt x="621" y="327"/>
                  <a:pt x="600" y="386"/>
                </a:cubicBezTo>
                <a:cubicBezTo>
                  <a:pt x="599" y="391"/>
                  <a:pt x="597" y="396"/>
                  <a:pt x="596" y="401"/>
                </a:cubicBezTo>
                <a:cubicBezTo>
                  <a:pt x="641" y="401"/>
                  <a:pt x="641" y="401"/>
                  <a:pt x="641" y="401"/>
                </a:cubicBezTo>
                <a:cubicBezTo>
                  <a:pt x="644" y="393"/>
                  <a:pt x="647" y="385"/>
                  <a:pt x="651" y="377"/>
                </a:cubicBezTo>
                <a:cubicBezTo>
                  <a:pt x="681" y="308"/>
                  <a:pt x="727" y="241"/>
                  <a:pt x="787" y="180"/>
                </a:cubicBezTo>
                <a:cubicBezTo>
                  <a:pt x="727" y="120"/>
                  <a:pt x="653" y="67"/>
                  <a:pt x="566" y="26"/>
                </a:cubicBezTo>
                <a:cubicBezTo>
                  <a:pt x="550" y="18"/>
                  <a:pt x="550" y="18"/>
                  <a:pt x="550" y="18"/>
                </a:cubicBezTo>
                <a:cubicBezTo>
                  <a:pt x="533" y="11"/>
                  <a:pt x="533" y="11"/>
                  <a:pt x="533" y="11"/>
                </a:cubicBezTo>
                <a:cubicBezTo>
                  <a:pt x="524" y="7"/>
                  <a:pt x="515" y="4"/>
                  <a:pt x="506" y="0"/>
                </a:cubicBezTo>
                <a:cubicBezTo>
                  <a:pt x="506" y="60"/>
                  <a:pt x="506" y="60"/>
                  <a:pt x="506" y="60"/>
                </a:cubicBezTo>
                <a:cubicBezTo>
                  <a:pt x="573" y="87"/>
                  <a:pt x="634" y="122"/>
                  <a:pt x="687" y="161"/>
                </a:cubicBezTo>
                <a:cubicBezTo>
                  <a:pt x="625" y="169"/>
                  <a:pt x="563" y="184"/>
                  <a:pt x="505" y="207"/>
                </a:cubicBezTo>
                <a:cubicBezTo>
                  <a:pt x="446" y="230"/>
                  <a:pt x="390" y="259"/>
                  <a:pt x="338" y="296"/>
                </a:cubicBezTo>
                <a:cubicBezTo>
                  <a:pt x="287" y="332"/>
                  <a:pt x="239" y="374"/>
                  <a:pt x="197" y="422"/>
                </a:cubicBezTo>
                <a:cubicBezTo>
                  <a:pt x="155" y="469"/>
                  <a:pt x="119" y="521"/>
                  <a:pt x="90" y="577"/>
                </a:cubicBezTo>
                <a:cubicBezTo>
                  <a:pt x="79" y="599"/>
                  <a:pt x="79" y="599"/>
                  <a:pt x="79" y="599"/>
                </a:cubicBezTo>
                <a:cubicBezTo>
                  <a:pt x="75" y="606"/>
                  <a:pt x="72" y="613"/>
                  <a:pt x="69" y="620"/>
                </a:cubicBezTo>
                <a:cubicBezTo>
                  <a:pt x="62" y="634"/>
                  <a:pt x="57" y="649"/>
                  <a:pt x="51" y="664"/>
                </a:cubicBezTo>
                <a:cubicBezTo>
                  <a:pt x="48" y="671"/>
                  <a:pt x="45" y="679"/>
                  <a:pt x="43" y="686"/>
                </a:cubicBezTo>
                <a:cubicBezTo>
                  <a:pt x="35" y="709"/>
                  <a:pt x="35" y="709"/>
                  <a:pt x="35" y="709"/>
                </a:cubicBezTo>
                <a:cubicBezTo>
                  <a:pt x="29" y="731"/>
                  <a:pt x="29" y="731"/>
                  <a:pt x="29" y="731"/>
                </a:cubicBezTo>
                <a:cubicBezTo>
                  <a:pt x="27" y="739"/>
                  <a:pt x="24" y="747"/>
                  <a:pt x="23" y="754"/>
                </a:cubicBezTo>
                <a:cubicBezTo>
                  <a:pt x="8" y="816"/>
                  <a:pt x="0" y="879"/>
                  <a:pt x="0" y="942"/>
                </a:cubicBezTo>
                <a:cubicBezTo>
                  <a:pt x="51" y="942"/>
                  <a:pt x="51" y="942"/>
                  <a:pt x="51" y="942"/>
                </a:cubicBezTo>
                <a:cubicBezTo>
                  <a:pt x="51" y="883"/>
                  <a:pt x="58" y="824"/>
                  <a:pt x="72" y="766"/>
                </a:cubicBezTo>
                <a:cubicBezTo>
                  <a:pt x="74" y="759"/>
                  <a:pt x="76" y="752"/>
                  <a:pt x="78" y="745"/>
                </a:cubicBezTo>
                <a:cubicBezTo>
                  <a:pt x="84" y="724"/>
                  <a:pt x="84" y="724"/>
                  <a:pt x="84" y="724"/>
                </a:cubicBezTo>
                <a:cubicBezTo>
                  <a:pt x="91" y="703"/>
                  <a:pt x="91" y="703"/>
                  <a:pt x="91" y="703"/>
                </a:cubicBezTo>
                <a:cubicBezTo>
                  <a:pt x="93" y="696"/>
                  <a:pt x="95" y="689"/>
                  <a:pt x="98" y="682"/>
                </a:cubicBezTo>
                <a:cubicBezTo>
                  <a:pt x="104" y="668"/>
                  <a:pt x="109" y="654"/>
                  <a:pt x="115" y="641"/>
                </a:cubicBezTo>
                <a:cubicBezTo>
                  <a:pt x="118" y="634"/>
                  <a:pt x="121" y="627"/>
                  <a:pt x="125" y="621"/>
                </a:cubicBezTo>
                <a:cubicBezTo>
                  <a:pt x="135" y="601"/>
                  <a:pt x="135" y="601"/>
                  <a:pt x="135" y="601"/>
                </a:cubicBezTo>
                <a:cubicBezTo>
                  <a:pt x="162" y="548"/>
                  <a:pt x="196" y="500"/>
                  <a:pt x="235" y="455"/>
                </a:cubicBezTo>
                <a:cubicBezTo>
                  <a:pt x="274" y="410"/>
                  <a:pt x="319" y="371"/>
                  <a:pt x="367" y="337"/>
                </a:cubicBezTo>
                <a:cubicBezTo>
                  <a:pt x="415" y="303"/>
                  <a:pt x="468" y="276"/>
                  <a:pt x="523" y="255"/>
                </a:cubicBezTo>
                <a:cubicBezTo>
                  <a:pt x="578" y="233"/>
                  <a:pt x="635" y="219"/>
                  <a:pt x="694" y="212"/>
                </a:cubicBezTo>
                <a:close/>
              </a:path>
            </a:pathLst>
          </a:custGeom>
          <a:solidFill>
            <a:schemeClr val="bg1"/>
          </a:solidFill>
          <a:ln>
            <a:solidFill>
              <a:schemeClr val="bg1"/>
            </a:solidFill>
          </a:ln>
        </p:spPr>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umanst521 BT"/>
              <a:cs typeface="+mn-cs"/>
            </a:endParaRPr>
          </a:p>
        </p:txBody>
      </p:sp>
      <p:pic>
        <p:nvPicPr>
          <p:cNvPr id="17" name="图片 41">
            <a:extLst>
              <a:ext uri="{FF2B5EF4-FFF2-40B4-BE49-F238E27FC236}">
                <a16:creationId xmlns:a16="http://schemas.microsoft.com/office/drawing/2014/main" xmlns="" id="{2EA3A220-DABB-4DB6-BD2B-1EB58D4D1AB4}"/>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6905" t="7933" r="10031" b="8017"/>
          <a:stretch/>
        </p:blipFill>
        <p:spPr>
          <a:xfrm>
            <a:off x="4215762" y="3921819"/>
            <a:ext cx="3440942" cy="2795415"/>
          </a:xfrm>
          <a:prstGeom prst="rect">
            <a:avLst/>
          </a:prstGeom>
        </p:spPr>
      </p:pic>
      <p:sp>
        <p:nvSpPr>
          <p:cNvPr id="18" name="文本框 42">
            <a:extLst>
              <a:ext uri="{FF2B5EF4-FFF2-40B4-BE49-F238E27FC236}">
                <a16:creationId xmlns:a16="http://schemas.microsoft.com/office/drawing/2014/main" xmlns="" id="{0A0B0E78-3B7A-4FA3-BA11-15CBBCFFD791}"/>
              </a:ext>
            </a:extLst>
          </p:cNvPr>
          <p:cNvSpPr txBox="1"/>
          <p:nvPr/>
        </p:nvSpPr>
        <p:spPr>
          <a:xfrm>
            <a:off x="642348" y="4779177"/>
            <a:ext cx="3573414" cy="1566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Cánh trong cánh buồm nghĩa là: bộ phận của con thuyền giúp nó có thể di chuyển được trên mặt nước nhờ sức gió.</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ea typeface="仓耳青禾体-谷力 W05" panose="02020400000000000000" pitchFamily="18" charset="-122"/>
              <a:cs typeface="Times New Roman" panose="02020603050405020304" pitchFamily="18" charset="0"/>
            </a:endParaRPr>
          </a:p>
        </p:txBody>
      </p:sp>
      <p:sp>
        <p:nvSpPr>
          <p:cNvPr id="22" name="文本框 43">
            <a:extLst>
              <a:ext uri="{FF2B5EF4-FFF2-40B4-BE49-F238E27FC236}">
                <a16:creationId xmlns:a16="http://schemas.microsoft.com/office/drawing/2014/main" xmlns="" id="{BCCE124A-FA84-468A-98CF-3D6FF221837E}"/>
              </a:ext>
            </a:extLst>
          </p:cNvPr>
          <p:cNvSpPr txBox="1"/>
          <p:nvPr/>
        </p:nvSpPr>
        <p:spPr>
          <a:xfrm>
            <a:off x="1018937" y="1878418"/>
            <a:ext cx="3659162" cy="212006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Cánh trong cánh chim là: bộ phận để bay của chim, dơi, côn trùng, có hình tấm, rộng bản, thành đôi đối xứng nhau ở hai bên thanmình và có thể mở ra khép vào</a:t>
            </a:r>
          </a:p>
        </p:txBody>
      </p:sp>
      <p:sp>
        <p:nvSpPr>
          <p:cNvPr id="29" name="文本框 45">
            <a:extLst>
              <a:ext uri="{FF2B5EF4-FFF2-40B4-BE49-F238E27FC236}">
                <a16:creationId xmlns:a16="http://schemas.microsoft.com/office/drawing/2014/main" xmlns="" id="{63CA9CB3-B2BB-4132-88B1-743ADEBDD94F}"/>
              </a:ext>
            </a:extLst>
          </p:cNvPr>
          <p:cNvSpPr txBox="1"/>
          <p:nvPr/>
        </p:nvSpPr>
        <p:spPr>
          <a:xfrm>
            <a:off x="7892578" y="4322512"/>
            <a:ext cx="387296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Cánh trong cánh tay là: bộ phận của cơ thể người, từ vai đến cổ tay ở hai bên thanmình; thường chanàbiểu tượng của hoạt động đấu tranh của con người</a:t>
            </a:r>
          </a:p>
        </p:txBody>
      </p:sp>
      <p:sp>
        <p:nvSpPr>
          <p:cNvPr id="30" name="iṣļîḑê">
            <a:extLst>
              <a:ext uri="{FF2B5EF4-FFF2-40B4-BE49-F238E27FC236}">
                <a16:creationId xmlns:a16="http://schemas.microsoft.com/office/drawing/2014/main" xmlns="" id="{27D73D28-9773-4636-ADFC-F1C2078F90D8}"/>
              </a:ext>
            </a:extLst>
          </p:cNvPr>
          <p:cNvSpPr/>
          <p:nvPr/>
        </p:nvSpPr>
        <p:spPr bwMode="auto">
          <a:xfrm>
            <a:off x="5730296" y="1690425"/>
            <a:ext cx="3852816" cy="1665920"/>
          </a:xfrm>
          <a:custGeom>
            <a:avLst/>
            <a:gdLst>
              <a:gd name="T0" fmla="*/ 174 w 1743"/>
              <a:gd name="T1" fmla="*/ 250 h 930"/>
              <a:gd name="T2" fmla="*/ 377 w 1743"/>
              <a:gd name="T3" fmla="*/ 77 h 930"/>
              <a:gd name="T4" fmla="*/ 529 w 1743"/>
              <a:gd name="T5" fmla="*/ 147 h 930"/>
              <a:gd name="T6" fmla="*/ 797 w 1743"/>
              <a:gd name="T7" fmla="*/ 0 h 930"/>
              <a:gd name="T8" fmla="*/ 1061 w 1743"/>
              <a:gd name="T9" fmla="*/ 132 h 930"/>
              <a:gd name="T10" fmla="*/ 1285 w 1743"/>
              <a:gd name="T11" fmla="*/ 71 h 930"/>
              <a:gd name="T12" fmla="*/ 1543 w 1743"/>
              <a:gd name="T13" fmla="*/ 184 h 930"/>
              <a:gd name="T14" fmla="*/ 1743 w 1743"/>
              <a:gd name="T15" fmla="*/ 397 h 930"/>
              <a:gd name="T16" fmla="*/ 1542 w 1743"/>
              <a:gd name="T17" fmla="*/ 611 h 930"/>
              <a:gd name="T18" fmla="*/ 1505 w 1743"/>
              <a:gd name="T19" fmla="*/ 607 h 930"/>
              <a:gd name="T20" fmla="*/ 1292 w 1743"/>
              <a:gd name="T21" fmla="*/ 816 h 930"/>
              <a:gd name="T22" fmla="*/ 1228 w 1743"/>
              <a:gd name="T23" fmla="*/ 806 h 930"/>
              <a:gd name="T24" fmla="*/ 1025 w 1743"/>
              <a:gd name="T25" fmla="*/ 930 h 930"/>
              <a:gd name="T26" fmla="*/ 859 w 1743"/>
              <a:gd name="T27" fmla="*/ 856 h 930"/>
              <a:gd name="T28" fmla="*/ 630 w 1743"/>
              <a:gd name="T29" fmla="*/ 925 h 930"/>
              <a:gd name="T30" fmla="*/ 431 w 1743"/>
              <a:gd name="T31" fmla="*/ 874 h 930"/>
              <a:gd name="T32" fmla="*/ 409 w 1743"/>
              <a:gd name="T33" fmla="*/ 876 h 930"/>
              <a:gd name="T34" fmla="*/ 219 w 1743"/>
              <a:gd name="T35" fmla="*/ 670 h 930"/>
              <a:gd name="T36" fmla="*/ 214 w 1743"/>
              <a:gd name="T37" fmla="*/ 670 h 930"/>
              <a:gd name="T38" fmla="*/ 0 w 1743"/>
              <a:gd name="T39" fmla="*/ 458 h 930"/>
              <a:gd name="T40" fmla="*/ 174 w 1743"/>
              <a:gd name="T41" fmla="*/ 25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43" h="930">
                <a:moveTo>
                  <a:pt x="174" y="250"/>
                </a:moveTo>
                <a:cubicBezTo>
                  <a:pt x="193" y="152"/>
                  <a:pt x="277" y="77"/>
                  <a:pt x="377" y="77"/>
                </a:cubicBezTo>
                <a:cubicBezTo>
                  <a:pt x="437" y="77"/>
                  <a:pt x="491" y="104"/>
                  <a:pt x="529" y="147"/>
                </a:cubicBezTo>
                <a:cubicBezTo>
                  <a:pt x="544" y="65"/>
                  <a:pt x="658" y="0"/>
                  <a:pt x="797" y="0"/>
                </a:cubicBezTo>
                <a:cubicBezTo>
                  <a:pt x="927" y="0"/>
                  <a:pt x="1036" y="57"/>
                  <a:pt x="1061" y="132"/>
                </a:cubicBezTo>
                <a:cubicBezTo>
                  <a:pt x="1107" y="96"/>
                  <a:pt x="1190" y="71"/>
                  <a:pt x="1285" y="71"/>
                </a:cubicBezTo>
                <a:cubicBezTo>
                  <a:pt x="1420" y="71"/>
                  <a:pt x="1531" y="121"/>
                  <a:pt x="1543" y="184"/>
                </a:cubicBezTo>
                <a:cubicBezTo>
                  <a:pt x="1654" y="184"/>
                  <a:pt x="1743" y="279"/>
                  <a:pt x="1743" y="397"/>
                </a:cubicBezTo>
                <a:cubicBezTo>
                  <a:pt x="1743" y="515"/>
                  <a:pt x="1653" y="611"/>
                  <a:pt x="1542" y="611"/>
                </a:cubicBezTo>
                <a:cubicBezTo>
                  <a:pt x="1530" y="611"/>
                  <a:pt x="1517" y="610"/>
                  <a:pt x="1505" y="607"/>
                </a:cubicBezTo>
                <a:cubicBezTo>
                  <a:pt x="1495" y="724"/>
                  <a:pt x="1404" y="816"/>
                  <a:pt x="1292" y="816"/>
                </a:cubicBezTo>
                <a:cubicBezTo>
                  <a:pt x="1270" y="816"/>
                  <a:pt x="1248" y="813"/>
                  <a:pt x="1228" y="806"/>
                </a:cubicBezTo>
                <a:cubicBezTo>
                  <a:pt x="1187" y="880"/>
                  <a:pt x="1111" y="930"/>
                  <a:pt x="1025" y="930"/>
                </a:cubicBezTo>
                <a:cubicBezTo>
                  <a:pt x="960" y="930"/>
                  <a:pt x="902" y="902"/>
                  <a:pt x="859" y="856"/>
                </a:cubicBezTo>
                <a:cubicBezTo>
                  <a:pt x="797" y="899"/>
                  <a:pt x="718" y="925"/>
                  <a:pt x="630" y="925"/>
                </a:cubicBezTo>
                <a:cubicBezTo>
                  <a:pt x="557" y="925"/>
                  <a:pt x="488" y="906"/>
                  <a:pt x="431" y="874"/>
                </a:cubicBezTo>
                <a:cubicBezTo>
                  <a:pt x="424" y="875"/>
                  <a:pt x="416" y="876"/>
                  <a:pt x="409" y="876"/>
                </a:cubicBezTo>
                <a:cubicBezTo>
                  <a:pt x="306" y="876"/>
                  <a:pt x="222" y="784"/>
                  <a:pt x="219" y="670"/>
                </a:cubicBezTo>
                <a:cubicBezTo>
                  <a:pt x="214" y="670"/>
                  <a:pt x="214" y="670"/>
                  <a:pt x="214" y="670"/>
                </a:cubicBezTo>
                <a:cubicBezTo>
                  <a:pt x="96" y="670"/>
                  <a:pt x="0" y="575"/>
                  <a:pt x="0" y="458"/>
                </a:cubicBezTo>
                <a:cubicBezTo>
                  <a:pt x="0" y="355"/>
                  <a:pt x="75" y="269"/>
                  <a:pt x="174" y="250"/>
                </a:cubicBezTo>
                <a:close/>
              </a:path>
            </a:pathLst>
          </a:custGeom>
          <a:solidFill>
            <a:schemeClr val="bg1"/>
          </a:solidFill>
          <a:ln>
            <a:solidFill>
              <a:schemeClr val="bg1"/>
            </a:solidFill>
          </a:ln>
        </p:spPr>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umanst521 BT"/>
              <a:cs typeface="+mn-cs"/>
            </a:endParaRPr>
          </a:p>
        </p:txBody>
      </p:sp>
      <p:sp>
        <p:nvSpPr>
          <p:cNvPr id="31" name="文本框 43">
            <a:extLst>
              <a:ext uri="{FF2B5EF4-FFF2-40B4-BE49-F238E27FC236}">
                <a16:creationId xmlns:a16="http://schemas.microsoft.com/office/drawing/2014/main" xmlns="" id="{79113EDF-8731-4D6E-83E0-3B3C5C24E417}"/>
              </a:ext>
            </a:extLst>
          </p:cNvPr>
          <p:cNvSpPr txBox="1"/>
          <p:nvPr/>
        </p:nvSpPr>
        <p:spPr>
          <a:xfrm>
            <a:off x="6281649" y="2061720"/>
            <a:ext cx="313419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Cánh trong cánh cửa là:  bộ phận hình tấm có thể khép vào mở ra được, ở một số vật</a:t>
            </a:r>
          </a:p>
        </p:txBody>
      </p:sp>
      <p:sp>
        <p:nvSpPr>
          <p:cNvPr id="32" name="íṧļîḓé">
            <a:extLst>
              <a:ext uri="{FF2B5EF4-FFF2-40B4-BE49-F238E27FC236}">
                <a16:creationId xmlns:a16="http://schemas.microsoft.com/office/drawing/2014/main" xmlns="" id="{61DDD0A1-5E93-4302-8C58-7CF9008D49EE}"/>
              </a:ext>
            </a:extLst>
          </p:cNvPr>
          <p:cNvSpPr/>
          <p:nvPr/>
        </p:nvSpPr>
        <p:spPr bwMode="auto">
          <a:xfrm rot="2856225">
            <a:off x="4943957" y="2182772"/>
            <a:ext cx="904561" cy="1118992"/>
          </a:xfrm>
          <a:custGeom>
            <a:avLst/>
            <a:gdLst>
              <a:gd name="T0" fmla="*/ 694 w 787"/>
              <a:gd name="T1" fmla="*/ 212 h 942"/>
              <a:gd name="T2" fmla="*/ 600 w 787"/>
              <a:gd name="T3" fmla="*/ 386 h 942"/>
              <a:gd name="T4" fmla="*/ 596 w 787"/>
              <a:gd name="T5" fmla="*/ 401 h 942"/>
              <a:gd name="T6" fmla="*/ 641 w 787"/>
              <a:gd name="T7" fmla="*/ 401 h 942"/>
              <a:gd name="T8" fmla="*/ 651 w 787"/>
              <a:gd name="T9" fmla="*/ 377 h 942"/>
              <a:gd name="T10" fmla="*/ 787 w 787"/>
              <a:gd name="T11" fmla="*/ 180 h 942"/>
              <a:gd name="T12" fmla="*/ 566 w 787"/>
              <a:gd name="T13" fmla="*/ 26 h 942"/>
              <a:gd name="T14" fmla="*/ 550 w 787"/>
              <a:gd name="T15" fmla="*/ 18 h 942"/>
              <a:gd name="T16" fmla="*/ 533 w 787"/>
              <a:gd name="T17" fmla="*/ 11 h 942"/>
              <a:gd name="T18" fmla="*/ 506 w 787"/>
              <a:gd name="T19" fmla="*/ 0 h 942"/>
              <a:gd name="T20" fmla="*/ 506 w 787"/>
              <a:gd name="T21" fmla="*/ 60 h 942"/>
              <a:gd name="T22" fmla="*/ 687 w 787"/>
              <a:gd name="T23" fmla="*/ 161 h 942"/>
              <a:gd name="T24" fmla="*/ 505 w 787"/>
              <a:gd name="T25" fmla="*/ 207 h 942"/>
              <a:gd name="T26" fmla="*/ 338 w 787"/>
              <a:gd name="T27" fmla="*/ 296 h 942"/>
              <a:gd name="T28" fmla="*/ 197 w 787"/>
              <a:gd name="T29" fmla="*/ 422 h 942"/>
              <a:gd name="T30" fmla="*/ 90 w 787"/>
              <a:gd name="T31" fmla="*/ 577 h 942"/>
              <a:gd name="T32" fmla="*/ 79 w 787"/>
              <a:gd name="T33" fmla="*/ 599 h 942"/>
              <a:gd name="T34" fmla="*/ 69 w 787"/>
              <a:gd name="T35" fmla="*/ 620 h 942"/>
              <a:gd name="T36" fmla="*/ 51 w 787"/>
              <a:gd name="T37" fmla="*/ 664 h 942"/>
              <a:gd name="T38" fmla="*/ 43 w 787"/>
              <a:gd name="T39" fmla="*/ 686 h 942"/>
              <a:gd name="T40" fmla="*/ 35 w 787"/>
              <a:gd name="T41" fmla="*/ 709 h 942"/>
              <a:gd name="T42" fmla="*/ 29 w 787"/>
              <a:gd name="T43" fmla="*/ 731 h 942"/>
              <a:gd name="T44" fmla="*/ 23 w 787"/>
              <a:gd name="T45" fmla="*/ 754 h 942"/>
              <a:gd name="T46" fmla="*/ 0 w 787"/>
              <a:gd name="T47" fmla="*/ 942 h 942"/>
              <a:gd name="T48" fmla="*/ 51 w 787"/>
              <a:gd name="T49" fmla="*/ 942 h 942"/>
              <a:gd name="T50" fmla="*/ 72 w 787"/>
              <a:gd name="T51" fmla="*/ 766 h 942"/>
              <a:gd name="T52" fmla="*/ 78 w 787"/>
              <a:gd name="T53" fmla="*/ 745 h 942"/>
              <a:gd name="T54" fmla="*/ 84 w 787"/>
              <a:gd name="T55" fmla="*/ 724 h 942"/>
              <a:gd name="T56" fmla="*/ 91 w 787"/>
              <a:gd name="T57" fmla="*/ 703 h 942"/>
              <a:gd name="T58" fmla="*/ 98 w 787"/>
              <a:gd name="T59" fmla="*/ 682 h 942"/>
              <a:gd name="T60" fmla="*/ 115 w 787"/>
              <a:gd name="T61" fmla="*/ 641 h 942"/>
              <a:gd name="T62" fmla="*/ 125 w 787"/>
              <a:gd name="T63" fmla="*/ 621 h 942"/>
              <a:gd name="T64" fmla="*/ 135 w 787"/>
              <a:gd name="T65" fmla="*/ 601 h 942"/>
              <a:gd name="T66" fmla="*/ 235 w 787"/>
              <a:gd name="T67" fmla="*/ 455 h 942"/>
              <a:gd name="T68" fmla="*/ 367 w 787"/>
              <a:gd name="T69" fmla="*/ 337 h 942"/>
              <a:gd name="T70" fmla="*/ 523 w 787"/>
              <a:gd name="T71" fmla="*/ 255 h 942"/>
              <a:gd name="T72" fmla="*/ 694 w 787"/>
              <a:gd name="T73" fmla="*/ 212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87" h="942">
                <a:moveTo>
                  <a:pt x="694" y="212"/>
                </a:moveTo>
                <a:cubicBezTo>
                  <a:pt x="652" y="267"/>
                  <a:pt x="621" y="327"/>
                  <a:pt x="600" y="386"/>
                </a:cubicBezTo>
                <a:cubicBezTo>
                  <a:pt x="599" y="391"/>
                  <a:pt x="597" y="396"/>
                  <a:pt x="596" y="401"/>
                </a:cubicBezTo>
                <a:cubicBezTo>
                  <a:pt x="641" y="401"/>
                  <a:pt x="641" y="401"/>
                  <a:pt x="641" y="401"/>
                </a:cubicBezTo>
                <a:cubicBezTo>
                  <a:pt x="644" y="393"/>
                  <a:pt x="647" y="385"/>
                  <a:pt x="651" y="377"/>
                </a:cubicBezTo>
                <a:cubicBezTo>
                  <a:pt x="681" y="308"/>
                  <a:pt x="727" y="241"/>
                  <a:pt x="787" y="180"/>
                </a:cubicBezTo>
                <a:cubicBezTo>
                  <a:pt x="727" y="120"/>
                  <a:pt x="653" y="67"/>
                  <a:pt x="566" y="26"/>
                </a:cubicBezTo>
                <a:cubicBezTo>
                  <a:pt x="550" y="18"/>
                  <a:pt x="550" y="18"/>
                  <a:pt x="550" y="18"/>
                </a:cubicBezTo>
                <a:cubicBezTo>
                  <a:pt x="533" y="11"/>
                  <a:pt x="533" y="11"/>
                  <a:pt x="533" y="11"/>
                </a:cubicBezTo>
                <a:cubicBezTo>
                  <a:pt x="524" y="7"/>
                  <a:pt x="515" y="4"/>
                  <a:pt x="506" y="0"/>
                </a:cubicBezTo>
                <a:cubicBezTo>
                  <a:pt x="506" y="60"/>
                  <a:pt x="506" y="60"/>
                  <a:pt x="506" y="60"/>
                </a:cubicBezTo>
                <a:cubicBezTo>
                  <a:pt x="573" y="87"/>
                  <a:pt x="634" y="122"/>
                  <a:pt x="687" y="161"/>
                </a:cubicBezTo>
                <a:cubicBezTo>
                  <a:pt x="625" y="169"/>
                  <a:pt x="563" y="184"/>
                  <a:pt x="505" y="207"/>
                </a:cubicBezTo>
                <a:cubicBezTo>
                  <a:pt x="446" y="230"/>
                  <a:pt x="390" y="259"/>
                  <a:pt x="338" y="296"/>
                </a:cubicBezTo>
                <a:cubicBezTo>
                  <a:pt x="287" y="332"/>
                  <a:pt x="239" y="374"/>
                  <a:pt x="197" y="422"/>
                </a:cubicBezTo>
                <a:cubicBezTo>
                  <a:pt x="155" y="469"/>
                  <a:pt x="119" y="521"/>
                  <a:pt x="90" y="577"/>
                </a:cubicBezTo>
                <a:cubicBezTo>
                  <a:pt x="79" y="599"/>
                  <a:pt x="79" y="599"/>
                  <a:pt x="79" y="599"/>
                </a:cubicBezTo>
                <a:cubicBezTo>
                  <a:pt x="75" y="606"/>
                  <a:pt x="72" y="613"/>
                  <a:pt x="69" y="620"/>
                </a:cubicBezTo>
                <a:cubicBezTo>
                  <a:pt x="62" y="634"/>
                  <a:pt x="57" y="649"/>
                  <a:pt x="51" y="664"/>
                </a:cubicBezTo>
                <a:cubicBezTo>
                  <a:pt x="48" y="671"/>
                  <a:pt x="45" y="679"/>
                  <a:pt x="43" y="686"/>
                </a:cubicBezTo>
                <a:cubicBezTo>
                  <a:pt x="35" y="709"/>
                  <a:pt x="35" y="709"/>
                  <a:pt x="35" y="709"/>
                </a:cubicBezTo>
                <a:cubicBezTo>
                  <a:pt x="29" y="731"/>
                  <a:pt x="29" y="731"/>
                  <a:pt x="29" y="731"/>
                </a:cubicBezTo>
                <a:cubicBezTo>
                  <a:pt x="27" y="739"/>
                  <a:pt x="24" y="747"/>
                  <a:pt x="23" y="754"/>
                </a:cubicBezTo>
                <a:cubicBezTo>
                  <a:pt x="8" y="816"/>
                  <a:pt x="0" y="879"/>
                  <a:pt x="0" y="942"/>
                </a:cubicBezTo>
                <a:cubicBezTo>
                  <a:pt x="51" y="942"/>
                  <a:pt x="51" y="942"/>
                  <a:pt x="51" y="942"/>
                </a:cubicBezTo>
                <a:cubicBezTo>
                  <a:pt x="51" y="883"/>
                  <a:pt x="58" y="824"/>
                  <a:pt x="72" y="766"/>
                </a:cubicBezTo>
                <a:cubicBezTo>
                  <a:pt x="74" y="759"/>
                  <a:pt x="76" y="752"/>
                  <a:pt x="78" y="745"/>
                </a:cubicBezTo>
                <a:cubicBezTo>
                  <a:pt x="84" y="724"/>
                  <a:pt x="84" y="724"/>
                  <a:pt x="84" y="724"/>
                </a:cubicBezTo>
                <a:cubicBezTo>
                  <a:pt x="91" y="703"/>
                  <a:pt x="91" y="703"/>
                  <a:pt x="91" y="703"/>
                </a:cubicBezTo>
                <a:cubicBezTo>
                  <a:pt x="93" y="696"/>
                  <a:pt x="95" y="689"/>
                  <a:pt x="98" y="682"/>
                </a:cubicBezTo>
                <a:cubicBezTo>
                  <a:pt x="104" y="668"/>
                  <a:pt x="109" y="654"/>
                  <a:pt x="115" y="641"/>
                </a:cubicBezTo>
                <a:cubicBezTo>
                  <a:pt x="118" y="634"/>
                  <a:pt x="121" y="627"/>
                  <a:pt x="125" y="621"/>
                </a:cubicBezTo>
                <a:cubicBezTo>
                  <a:pt x="135" y="601"/>
                  <a:pt x="135" y="601"/>
                  <a:pt x="135" y="601"/>
                </a:cubicBezTo>
                <a:cubicBezTo>
                  <a:pt x="162" y="548"/>
                  <a:pt x="196" y="500"/>
                  <a:pt x="235" y="455"/>
                </a:cubicBezTo>
                <a:cubicBezTo>
                  <a:pt x="274" y="410"/>
                  <a:pt x="319" y="371"/>
                  <a:pt x="367" y="337"/>
                </a:cubicBezTo>
                <a:cubicBezTo>
                  <a:pt x="415" y="303"/>
                  <a:pt x="468" y="276"/>
                  <a:pt x="523" y="255"/>
                </a:cubicBezTo>
                <a:cubicBezTo>
                  <a:pt x="578" y="233"/>
                  <a:pt x="635" y="219"/>
                  <a:pt x="694" y="212"/>
                </a:cubicBezTo>
                <a:close/>
              </a:path>
            </a:pathLst>
          </a:custGeom>
          <a:solidFill>
            <a:schemeClr val="bg1"/>
          </a:solidFill>
          <a:ln>
            <a:solidFill>
              <a:schemeClr val="bg1"/>
            </a:solidFill>
          </a:ln>
        </p:spPr>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umanst521 BT"/>
              <a:cs typeface="+mn-cs"/>
            </a:endParaRPr>
          </a:p>
        </p:txBody>
      </p:sp>
    </p:spTree>
    <p:extLst>
      <p:ext uri="{BB962C8B-B14F-4D97-AF65-F5344CB8AC3E}">
        <p14:creationId xmlns:p14="http://schemas.microsoft.com/office/powerpoint/2010/main" xmlns="" val="401519364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1000"/>
                                        <p:tgtEl>
                                          <p:spTgt spid="30"/>
                                        </p:tgtEl>
                                      </p:cBhvr>
                                    </p:animEffect>
                                    <p:anim calcmode="lin" valueType="num">
                                      <p:cBhvr>
                                        <p:cTn id="33" dur="1000" fill="hold"/>
                                        <p:tgtEl>
                                          <p:spTgt spid="30"/>
                                        </p:tgtEl>
                                        <p:attrNameLst>
                                          <p:attrName>ppt_x</p:attrName>
                                        </p:attrNameLst>
                                      </p:cBhvr>
                                      <p:tavLst>
                                        <p:tav tm="0">
                                          <p:val>
                                            <p:strVal val="#ppt_x"/>
                                          </p:val>
                                        </p:tav>
                                        <p:tav tm="100000">
                                          <p:val>
                                            <p:strVal val="#ppt_x"/>
                                          </p:val>
                                        </p:tav>
                                      </p:tavLst>
                                    </p:anim>
                                    <p:anim calcmode="lin" valueType="num">
                                      <p:cBhvr>
                                        <p:cTn id="34" dur="1000" fill="hold"/>
                                        <p:tgtEl>
                                          <p:spTgt spid="3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additive="base">
                                        <p:cTn id="61" dur="500" fill="hold"/>
                                        <p:tgtEl>
                                          <p:spTgt spid="31"/>
                                        </p:tgtEl>
                                        <p:attrNameLst>
                                          <p:attrName>ppt_x</p:attrName>
                                        </p:attrNameLst>
                                      </p:cBhvr>
                                      <p:tavLst>
                                        <p:tav tm="0">
                                          <p:val>
                                            <p:strVal val="#ppt_x"/>
                                          </p:val>
                                        </p:tav>
                                        <p:tav tm="100000">
                                          <p:val>
                                            <p:strVal val="#ppt_x"/>
                                          </p:val>
                                        </p:tav>
                                      </p:tavLst>
                                    </p:anim>
                                    <p:anim calcmode="lin" valueType="num">
                                      <p:cBhvr additive="base">
                                        <p:cTn id="6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500" fill="hold"/>
                                        <p:tgtEl>
                                          <p:spTgt spid="29"/>
                                        </p:tgtEl>
                                        <p:attrNameLst>
                                          <p:attrName>ppt_x</p:attrName>
                                        </p:attrNameLst>
                                      </p:cBhvr>
                                      <p:tavLst>
                                        <p:tav tm="0">
                                          <p:val>
                                            <p:strVal val="#ppt_x"/>
                                          </p:val>
                                        </p:tav>
                                        <p:tav tm="100000">
                                          <p:val>
                                            <p:strVal val="#ppt_x"/>
                                          </p:val>
                                        </p:tav>
                                      </p:tavLst>
                                    </p:anim>
                                    <p:anim calcmode="lin" valueType="num">
                                      <p:cBhvr additive="base">
                                        <p:cTn id="6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P spid="15" grpId="0" animBg="1"/>
      <p:bldP spid="18" grpId="0"/>
      <p:bldP spid="22" grpId="0"/>
      <p:bldP spid="29" grpId="0"/>
      <p:bldP spid="30" grpId="0" animBg="1"/>
      <p:bldP spid="31" grpId="0"/>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形状 8">
            <a:extLst>
              <a:ext uri="{FF2B5EF4-FFF2-40B4-BE49-F238E27FC236}">
                <a16:creationId xmlns:a16="http://schemas.microsoft.com/office/drawing/2014/main" xmlns="" id="{EC22C77A-2214-476B-9DA0-F97AD28B04D2}"/>
              </a:ext>
            </a:extLst>
          </p:cNvPr>
          <p:cNvSpPr/>
          <p:nvPr/>
        </p:nvSpPr>
        <p:spPr>
          <a:xfrm>
            <a:off x="1640396" y="2452544"/>
            <a:ext cx="7159680" cy="3380990"/>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cs typeface="+mn-cs"/>
            </a:endParaRPr>
          </a:p>
        </p:txBody>
      </p:sp>
      <p:sp>
        <p:nvSpPr>
          <p:cNvPr id="2" name="文本框 1">
            <a:extLst>
              <a:ext uri="{FF2B5EF4-FFF2-40B4-BE49-F238E27FC236}">
                <a16:creationId xmlns:a16="http://schemas.microsoft.com/office/drawing/2014/main" xmlns="" id="{A7F0B2F3-389E-43E7-8EA1-7B36D029468E}"/>
              </a:ext>
            </a:extLst>
          </p:cNvPr>
          <p:cNvSpPr txBox="1"/>
          <p:nvPr/>
        </p:nvSpPr>
        <p:spPr>
          <a:xfrm>
            <a:off x="4788923" y="373243"/>
            <a:ext cx="2839239" cy="923330"/>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sng"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Bài tập 2</a:t>
            </a:r>
            <a:endParaRPr kumimoji="0" lang="zh-CN" altLang="en-US" sz="5400" b="1" i="0" u="sng"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xmlns="" id="{275277F2-F500-4461-8028-86A7A1228213}"/>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68346" y="2235994"/>
            <a:ext cx="2165900" cy="2386012"/>
          </a:xfrm>
          <a:prstGeom prst="rect">
            <a:avLst/>
          </a:prstGeom>
        </p:spPr>
      </p:pic>
      <p:sp>
        <p:nvSpPr>
          <p:cNvPr id="8" name="文本框 7">
            <a:extLst>
              <a:ext uri="{FF2B5EF4-FFF2-40B4-BE49-F238E27FC236}">
                <a16:creationId xmlns:a16="http://schemas.microsoft.com/office/drawing/2014/main" xmlns="" id="{D787E713-CAED-4D0F-94A4-C9743B23ABE1}"/>
              </a:ext>
            </a:extLst>
          </p:cNvPr>
          <p:cNvSpPr txBox="1"/>
          <p:nvPr/>
        </p:nvSpPr>
        <p:spPr>
          <a:xfrm>
            <a:off x="2813209" y="3429000"/>
            <a:ext cx="5224057" cy="1815882"/>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b) Từ "“ánh"”trong các ví dụ trên là từ đa nghĩa vì nó đều là một bộ phận của cái gì đó.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10" name="图片 19">
            <a:extLst>
              <a:ext uri="{FF2B5EF4-FFF2-40B4-BE49-F238E27FC236}">
                <a16:creationId xmlns:a16="http://schemas.microsoft.com/office/drawing/2014/main" xmlns="" id="{6D54BC67-4B0D-44C4-B4A9-0CF2198E343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385162" y="3177749"/>
            <a:ext cx="5473897" cy="3865660"/>
          </a:xfrm>
          <a:prstGeom prst="rect">
            <a:avLst/>
          </a:prstGeom>
        </p:spPr>
      </p:pic>
    </p:spTree>
    <p:extLst>
      <p:ext uri="{BB962C8B-B14F-4D97-AF65-F5344CB8AC3E}">
        <p14:creationId xmlns:p14="http://schemas.microsoft.com/office/powerpoint/2010/main" xmlns="" val="224235124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par>
                          <p:cTn id="13" fill="hold">
                            <p:stCondLst>
                              <p:cond delay="2500"/>
                            </p:stCondLst>
                            <p:childTnLst>
                              <p:par>
                                <p:cTn id="14" presetID="42"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形状 8">
            <a:extLst>
              <a:ext uri="{FF2B5EF4-FFF2-40B4-BE49-F238E27FC236}">
                <a16:creationId xmlns:a16="http://schemas.microsoft.com/office/drawing/2014/main" xmlns="" id="{EC22C77A-2214-476B-9DA0-F97AD28B04D2}"/>
              </a:ext>
            </a:extLst>
          </p:cNvPr>
          <p:cNvSpPr/>
          <p:nvPr/>
        </p:nvSpPr>
        <p:spPr>
          <a:xfrm>
            <a:off x="4222969" y="1863892"/>
            <a:ext cx="6224265" cy="3380990"/>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cs typeface="+mn-cs"/>
            </a:endParaRPr>
          </a:p>
        </p:txBody>
      </p:sp>
      <p:sp>
        <p:nvSpPr>
          <p:cNvPr id="2" name="文本框 1">
            <a:extLst>
              <a:ext uri="{FF2B5EF4-FFF2-40B4-BE49-F238E27FC236}">
                <a16:creationId xmlns:a16="http://schemas.microsoft.com/office/drawing/2014/main" xmlns="" id="{A7F0B2F3-389E-43E7-8EA1-7B36D029468E}"/>
              </a:ext>
            </a:extLst>
          </p:cNvPr>
          <p:cNvSpPr txBox="1"/>
          <p:nvPr/>
        </p:nvSpPr>
        <p:spPr>
          <a:xfrm>
            <a:off x="4788923" y="373243"/>
            <a:ext cx="2839239" cy="923330"/>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sng"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Bài tập 3</a:t>
            </a:r>
            <a:endParaRPr kumimoji="0" lang="zh-CN" altLang="en-US" sz="5400" b="1" i="0" u="sng"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xmlns="" id="{275277F2-F500-4461-8028-86A7A1228213}"/>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015505" y="1647342"/>
            <a:ext cx="2165900" cy="2386012"/>
          </a:xfrm>
          <a:prstGeom prst="rect">
            <a:avLst/>
          </a:prstGeom>
        </p:spPr>
      </p:pic>
      <p:sp>
        <p:nvSpPr>
          <p:cNvPr id="8" name="文本框 7">
            <a:extLst>
              <a:ext uri="{FF2B5EF4-FFF2-40B4-BE49-F238E27FC236}">
                <a16:creationId xmlns:a16="http://schemas.microsoft.com/office/drawing/2014/main" xmlns="" id="{D787E713-CAED-4D0F-94A4-C9743B23ABE1}"/>
              </a:ext>
            </a:extLst>
          </p:cNvPr>
          <p:cNvSpPr txBox="1"/>
          <p:nvPr/>
        </p:nvSpPr>
        <p:spPr>
          <a:xfrm>
            <a:off x="4870239" y="2486333"/>
            <a:ext cx="4929726" cy="2431435"/>
          </a:xfrm>
          <a:prstGeom prst="rect">
            <a:avLst/>
          </a:prstGeom>
          <a:noFill/>
        </p:spPr>
        <p:txBody>
          <a:bodyPr wrap="square" rtlCol="0">
            <a:spAutoFit/>
            <a:scene3d>
              <a:camera prst="orthographicFront"/>
              <a:lightRig rig="threePt" dir="t"/>
            </a:scene3d>
            <a:sp3d contourW="127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Tổ chức trò chơi “Ai nhanh hơn”, các tổ tìm trong thời gian 5 phút và tổ nào tìm được nhiều từ nhất sẽ thắng cuộc</a:t>
            </a:r>
            <a:r>
              <a:rPr kumimoji="0" lang="en-US" sz="28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6" name="图片 26">
            <a:extLst>
              <a:ext uri="{FF2B5EF4-FFF2-40B4-BE49-F238E27FC236}">
                <a16:creationId xmlns:a16="http://schemas.microsoft.com/office/drawing/2014/main" xmlns="" id="{7834A964-3F3E-4B98-A1DC-6FE86FB4EEBD}"/>
              </a:ext>
            </a:extLst>
          </p:cNvPr>
          <p:cNvPicPr>
            <a:picLocks noChangeAspect="1"/>
          </p:cNvPicPr>
          <p:nvPr/>
        </p:nvPicPr>
        <p:blipFill rotWithShape="1">
          <a:blip r:embed="rId4">
            <a:extLst>
              <a:ext uri="{28A0092B-C50C-407E-A947-70E740481C1C}">
                <a14:useLocalDpi xmlns:a14="http://schemas.microsoft.com/office/drawing/2010/main" xmlns="" val="0"/>
              </a:ext>
            </a:extLst>
          </a:blip>
          <a:srcRect b="14223"/>
          <a:stretch/>
        </p:blipFill>
        <p:spPr>
          <a:xfrm>
            <a:off x="-122172" y="2855117"/>
            <a:ext cx="4345142" cy="4002883"/>
          </a:xfrm>
          <a:prstGeom prst="rect">
            <a:avLst/>
          </a:prstGeom>
        </p:spPr>
      </p:pic>
    </p:spTree>
    <p:extLst>
      <p:ext uri="{BB962C8B-B14F-4D97-AF65-F5344CB8AC3E}">
        <p14:creationId xmlns:p14="http://schemas.microsoft.com/office/powerpoint/2010/main" xmlns="" val="164961467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A7F0B2F3-389E-43E7-8EA1-7B36D029468E}"/>
              </a:ext>
            </a:extLst>
          </p:cNvPr>
          <p:cNvSpPr txBox="1"/>
          <p:nvPr/>
        </p:nvSpPr>
        <p:spPr>
          <a:xfrm>
            <a:off x="4788923" y="373243"/>
            <a:ext cx="2839239" cy="923330"/>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sng"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Bài tập 3</a:t>
            </a:r>
            <a:endParaRPr kumimoji="0" lang="zh-CN" altLang="en-US" sz="5400" b="1" i="0" u="sng"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13" name="图片 10">
            <a:extLst>
              <a:ext uri="{FF2B5EF4-FFF2-40B4-BE49-F238E27FC236}">
                <a16:creationId xmlns:a16="http://schemas.microsoft.com/office/drawing/2014/main" xmlns="" id="{09A63B16-EB85-4B3D-AACD-2D94695E95C9}"/>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24844" t="17454" r="27031" b="14722"/>
          <a:stretch/>
        </p:blipFill>
        <p:spPr>
          <a:xfrm>
            <a:off x="4463412" y="2275866"/>
            <a:ext cx="3392961" cy="2689767"/>
          </a:xfrm>
          <a:prstGeom prst="rect">
            <a:avLst/>
          </a:prstGeom>
        </p:spPr>
      </p:pic>
      <p:sp>
        <p:nvSpPr>
          <p:cNvPr id="14" name="文本框 11">
            <a:extLst>
              <a:ext uri="{FF2B5EF4-FFF2-40B4-BE49-F238E27FC236}">
                <a16:creationId xmlns:a16="http://schemas.microsoft.com/office/drawing/2014/main" xmlns="" id="{25E3F8B1-AA38-47BF-AB90-35AD06C5D388}"/>
              </a:ext>
            </a:extLst>
          </p:cNvPr>
          <p:cNvSpPr txBox="1"/>
          <p:nvPr/>
        </p:nvSpPr>
        <p:spPr>
          <a:xfrm>
            <a:off x="4788923" y="2977218"/>
            <a:ext cx="2476891" cy="646331"/>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lumMod val="85000"/>
                    <a:lumOff val="15000"/>
                  </a:prstClr>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Chân</a:t>
            </a:r>
            <a:endParaRPr kumimoji="0" lang="zh-CN" altLang="en-US" sz="3600" b="1" i="0" u="none" strike="noStrike" kern="1200" cap="none" spc="0" normalizeH="0" baseline="0" noProof="0" dirty="0">
              <a:ln>
                <a:noFill/>
              </a:ln>
              <a:solidFill>
                <a:prstClr val="black">
                  <a:lumMod val="85000"/>
                  <a:lumOff val="15000"/>
                </a:prstClr>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15" name="图片 2">
            <a:extLst>
              <a:ext uri="{FF2B5EF4-FFF2-40B4-BE49-F238E27FC236}">
                <a16:creationId xmlns:a16="http://schemas.microsoft.com/office/drawing/2014/main" xmlns="" id="{47FE5ED5-2897-4372-8D17-459DFE920CF8}"/>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37821" y="1455046"/>
            <a:ext cx="4042631" cy="2689767"/>
          </a:xfrm>
          <a:prstGeom prst="rect">
            <a:avLst/>
          </a:prstGeom>
        </p:spPr>
      </p:pic>
      <p:sp>
        <p:nvSpPr>
          <p:cNvPr id="16" name="文本框 12">
            <a:extLst>
              <a:ext uri="{FF2B5EF4-FFF2-40B4-BE49-F238E27FC236}">
                <a16:creationId xmlns:a16="http://schemas.microsoft.com/office/drawing/2014/main" xmlns="" id="{920A625E-835D-4398-8C14-DE2252209300}"/>
              </a:ext>
            </a:extLst>
          </p:cNvPr>
          <p:cNvSpPr txBox="1"/>
          <p:nvPr/>
        </p:nvSpPr>
        <p:spPr>
          <a:xfrm>
            <a:off x="712456" y="2007722"/>
            <a:ext cx="3160397" cy="1938992"/>
          </a:xfrm>
          <a:prstGeom prst="rect">
            <a:avLst/>
          </a:prstGeom>
          <a:noFill/>
        </p:spPr>
        <p:txBody>
          <a:bodyPr wrap="square" rtlCol="0">
            <a:spAutoFit/>
            <a:scene3d>
              <a:camera prst="orthographicFront"/>
              <a:lightRig rig="threePt" dir="t"/>
            </a:scene3d>
            <a:sp3d contourW="12700"/>
          </a:bodyPr>
          <a:lstStyle/>
          <a:p>
            <a:pPr algn="ctr"/>
            <a:r>
              <a:rPr lang="en-US" sz="2000" b="1">
                <a:latin typeface="Times New Roman" panose="02020603050405020304" pitchFamily="18" charset="0"/>
                <a:cs typeface="Times New Roman" panose="02020603050405020304" pitchFamily="18" charset="0"/>
              </a:rPr>
              <a:t>Nghĩa gốc</a:t>
            </a:r>
            <a:r>
              <a:rPr lang="en-US" sz="2000">
                <a:latin typeface="Times New Roman" panose="02020603050405020304" pitchFamily="18" charset="0"/>
                <a:cs typeface="Times New Roman" panose="02020603050405020304" pitchFamily="18" charset="0"/>
              </a:rPr>
              <a:t>: chỉ bộ phận của cơ thể người hay loài vật, thường ở dưới cùng, có chức năng nâng đỡ cơ thể và đi lại, chuyển dịch từ nơi này đến nơi khác</a:t>
            </a:r>
          </a:p>
        </p:txBody>
      </p:sp>
      <p:pic>
        <p:nvPicPr>
          <p:cNvPr id="17" name="图片 2">
            <a:extLst>
              <a:ext uri="{FF2B5EF4-FFF2-40B4-BE49-F238E27FC236}">
                <a16:creationId xmlns:a16="http://schemas.microsoft.com/office/drawing/2014/main" xmlns="" id="{2DAD5FD1-10A5-4A2F-9545-6E7AE3A4505A}"/>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258266" y="2722018"/>
            <a:ext cx="4042631" cy="2689767"/>
          </a:xfrm>
          <a:prstGeom prst="rect">
            <a:avLst/>
          </a:prstGeom>
        </p:spPr>
      </p:pic>
      <p:sp>
        <p:nvSpPr>
          <p:cNvPr id="19" name="文本框 12">
            <a:extLst>
              <a:ext uri="{FF2B5EF4-FFF2-40B4-BE49-F238E27FC236}">
                <a16:creationId xmlns:a16="http://schemas.microsoft.com/office/drawing/2014/main" xmlns="" id="{2D052049-6CB0-416C-9827-9F8B6C615BBF}"/>
              </a:ext>
            </a:extLst>
          </p:cNvPr>
          <p:cNvSpPr txBox="1"/>
          <p:nvPr/>
        </p:nvSpPr>
        <p:spPr>
          <a:xfrm>
            <a:off x="8955464" y="3429000"/>
            <a:ext cx="2648233" cy="1323439"/>
          </a:xfrm>
          <a:prstGeom prst="rect">
            <a:avLst/>
          </a:prstGeom>
          <a:noFill/>
        </p:spPr>
        <p:txBody>
          <a:bodyPr wrap="square" rtlCol="0">
            <a:spAutoFit/>
            <a:scene3d>
              <a:camera prst="orthographicFront"/>
              <a:lightRig rig="threePt" dir="t"/>
            </a:scene3d>
            <a:sp3d contourW="12700"/>
          </a:bodyPr>
          <a:lstStyle/>
          <a:p>
            <a:pPr algn="ctr"/>
            <a:r>
              <a:rPr lang="en-US" sz="2000" b="1">
                <a:latin typeface="Times New Roman" panose="02020603050405020304" pitchFamily="18" charset="0"/>
                <a:cs typeface="Times New Roman" panose="02020603050405020304" pitchFamily="18" charset="0"/>
              </a:rPr>
              <a:t>Nghĩa chuyển</a:t>
            </a:r>
            <a:r>
              <a:rPr lang="en-US" sz="2000">
                <a:latin typeface="Times New Roman" panose="02020603050405020304" pitchFamily="18" charset="0"/>
                <a:cs typeface="Times New Roman" panose="02020603050405020304" pitchFamily="18" charset="0"/>
              </a:rPr>
              <a:t>: </a:t>
            </a:r>
            <a:r>
              <a:rPr lang="vi-VN" sz="2000">
                <a:latin typeface="Times New Roman" panose="02020603050405020304" pitchFamily="18" charset="0"/>
                <a:cs typeface="Times New Roman" panose="02020603050405020304" pitchFamily="18" charset="0"/>
              </a:rPr>
              <a:t>chân bàn, chân tường, chân trời, chân mây, chân tu, chân rết, chân</a:t>
            </a:r>
            <a:r>
              <a:rPr lang="en-US" sz="2000">
                <a:latin typeface="Times New Roman" panose="02020603050405020304" pitchFamily="18" charset="0"/>
                <a:cs typeface="Times New Roman" panose="02020603050405020304" pitchFamily="18" charset="0"/>
              </a:rPr>
              <a:t> mày…</a:t>
            </a:r>
          </a:p>
        </p:txBody>
      </p:sp>
      <p:pic>
        <p:nvPicPr>
          <p:cNvPr id="4" name="Picture 3" descr="A picture containing table&#10;&#10;Description automatically generated">
            <a:extLst>
              <a:ext uri="{FF2B5EF4-FFF2-40B4-BE49-F238E27FC236}">
                <a16:creationId xmlns:a16="http://schemas.microsoft.com/office/drawing/2014/main" xmlns="" id="{ABB7C2E7-1C0D-4AED-8764-46424084048B}"/>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394013" y="4688678"/>
            <a:ext cx="2105560" cy="2105560"/>
          </a:xfrm>
          <a:prstGeom prst="rect">
            <a:avLst/>
          </a:prstGeom>
        </p:spPr>
      </p:pic>
      <p:pic>
        <p:nvPicPr>
          <p:cNvPr id="20" name="图片 9" descr="图片包含 玩具, 玩偶&#10;&#10;自动生成的说明">
            <a:extLst>
              <a:ext uri="{FF2B5EF4-FFF2-40B4-BE49-F238E27FC236}">
                <a16:creationId xmlns:a16="http://schemas.microsoft.com/office/drawing/2014/main" xmlns="" id="{ED7CFBB9-8E16-4237-885C-BD151D5FF6FF}"/>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4861" y="3946714"/>
            <a:ext cx="3894120" cy="2750023"/>
          </a:xfrm>
          <a:prstGeom prst="rect">
            <a:avLst/>
          </a:prstGeom>
        </p:spPr>
      </p:pic>
      <p:pic>
        <p:nvPicPr>
          <p:cNvPr id="2050" name="Picture 2" descr="Chân trời mới - Văn Thơ Công Giáo">
            <a:extLst>
              <a:ext uri="{FF2B5EF4-FFF2-40B4-BE49-F238E27FC236}">
                <a16:creationId xmlns:a16="http://schemas.microsoft.com/office/drawing/2014/main" xmlns="" id="{937247B1-44C4-40B1-80DA-894CD2436864}"/>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8872288" y="1483055"/>
            <a:ext cx="2545075" cy="158562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8668283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1" presetClass="entr" presetSubtype="1"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heel(1)">
                                      <p:cBhvr>
                                        <p:cTn id="18" dur="2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par>
                                <p:cTn id="26" presetID="2" presetClass="entr" presetSubtype="4"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heel(1)">
                                      <p:cBhvr>
                                        <p:cTn id="34" dur="2000"/>
                                        <p:tgtEl>
                                          <p:spTgt spid="17"/>
                                        </p:tgtEl>
                                      </p:cBhvr>
                                    </p:animEffect>
                                  </p:childTnLst>
                                </p:cTn>
                              </p:par>
                            </p:childTnLst>
                          </p:cTn>
                        </p:par>
                        <p:par>
                          <p:cTn id="35" fill="hold">
                            <p:stCondLst>
                              <p:cond delay="2000"/>
                            </p:stCondLst>
                            <p:childTnLst>
                              <p:par>
                                <p:cTn id="36" presetID="53" presetClass="entr" presetSubtype="16"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Effect transition="in" filter="fad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down)">
                                      <p:cBhvr>
                                        <p:cTn id="45" dur="500"/>
                                        <p:tgtEl>
                                          <p:spTgt spid="4"/>
                                        </p:tgtEl>
                                      </p:cBhvr>
                                    </p:animEffect>
                                  </p:childTnLst>
                                </p:cTn>
                              </p:par>
                              <p:par>
                                <p:cTn id="46" presetID="22" presetClass="entr" presetSubtype="4" fill="hold" nodeType="withEffect">
                                  <p:stCondLst>
                                    <p:cond delay="0"/>
                                  </p:stCondLst>
                                  <p:childTnLst>
                                    <p:set>
                                      <p:cBhvr>
                                        <p:cTn id="47" dur="1" fill="hold">
                                          <p:stCondLst>
                                            <p:cond delay="0"/>
                                          </p:stCondLst>
                                        </p:cTn>
                                        <p:tgtEl>
                                          <p:spTgt spid="2050"/>
                                        </p:tgtEl>
                                        <p:attrNameLst>
                                          <p:attrName>style.visibility</p:attrName>
                                        </p:attrNameLst>
                                      </p:cBhvr>
                                      <p:to>
                                        <p:strVal val="visible"/>
                                      </p:to>
                                    </p:set>
                                    <p:animEffect transition="in" filter="wipe(down)">
                                      <p:cBhvr>
                                        <p:cTn id="4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A7F0B2F3-389E-43E7-8EA1-7B36D029468E}"/>
              </a:ext>
            </a:extLst>
          </p:cNvPr>
          <p:cNvSpPr txBox="1"/>
          <p:nvPr/>
        </p:nvSpPr>
        <p:spPr>
          <a:xfrm>
            <a:off x="4788923" y="373243"/>
            <a:ext cx="2839239" cy="923330"/>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sng"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Bài tập 3</a:t>
            </a:r>
            <a:endParaRPr kumimoji="0" lang="zh-CN" altLang="en-US" sz="5400" b="1" i="0" u="sng"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13" name="图片 10">
            <a:extLst>
              <a:ext uri="{FF2B5EF4-FFF2-40B4-BE49-F238E27FC236}">
                <a16:creationId xmlns:a16="http://schemas.microsoft.com/office/drawing/2014/main" xmlns="" id="{09A63B16-EB85-4B3D-AACD-2D94695E95C9}"/>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24844" t="17454" r="27031" b="14722"/>
          <a:stretch/>
        </p:blipFill>
        <p:spPr>
          <a:xfrm>
            <a:off x="4463412" y="2275866"/>
            <a:ext cx="3392961" cy="2689767"/>
          </a:xfrm>
          <a:prstGeom prst="rect">
            <a:avLst/>
          </a:prstGeom>
        </p:spPr>
      </p:pic>
      <p:sp>
        <p:nvSpPr>
          <p:cNvPr id="14" name="文本框 11">
            <a:extLst>
              <a:ext uri="{FF2B5EF4-FFF2-40B4-BE49-F238E27FC236}">
                <a16:creationId xmlns:a16="http://schemas.microsoft.com/office/drawing/2014/main" xmlns="" id="{25E3F8B1-AA38-47BF-AB90-35AD06C5D388}"/>
              </a:ext>
            </a:extLst>
          </p:cNvPr>
          <p:cNvSpPr txBox="1"/>
          <p:nvPr/>
        </p:nvSpPr>
        <p:spPr>
          <a:xfrm>
            <a:off x="4788923" y="2977218"/>
            <a:ext cx="2476891" cy="646331"/>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lumMod val="85000"/>
                    <a:lumOff val="15000"/>
                  </a:prstClr>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Mắt</a:t>
            </a:r>
            <a:endParaRPr kumimoji="0" lang="zh-CN" altLang="en-US" sz="3600" b="1" i="0" u="none" strike="noStrike" kern="1200" cap="none" spc="0" normalizeH="0" baseline="0" noProof="0" dirty="0">
              <a:ln>
                <a:noFill/>
              </a:ln>
              <a:solidFill>
                <a:prstClr val="black">
                  <a:lumMod val="85000"/>
                  <a:lumOff val="15000"/>
                </a:prstClr>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15" name="图片 2">
            <a:extLst>
              <a:ext uri="{FF2B5EF4-FFF2-40B4-BE49-F238E27FC236}">
                <a16:creationId xmlns:a16="http://schemas.microsoft.com/office/drawing/2014/main" xmlns="" id="{47FE5ED5-2897-4372-8D17-459DFE920CF8}"/>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37821" y="1455046"/>
            <a:ext cx="4042631" cy="2689767"/>
          </a:xfrm>
          <a:prstGeom prst="rect">
            <a:avLst/>
          </a:prstGeom>
        </p:spPr>
      </p:pic>
      <p:sp>
        <p:nvSpPr>
          <p:cNvPr id="16" name="文本框 12">
            <a:extLst>
              <a:ext uri="{FF2B5EF4-FFF2-40B4-BE49-F238E27FC236}">
                <a16:creationId xmlns:a16="http://schemas.microsoft.com/office/drawing/2014/main" xmlns="" id="{920A625E-835D-4398-8C14-DE2252209300}"/>
              </a:ext>
            </a:extLst>
          </p:cNvPr>
          <p:cNvSpPr txBox="1"/>
          <p:nvPr/>
        </p:nvSpPr>
        <p:spPr>
          <a:xfrm>
            <a:off x="781056" y="2007722"/>
            <a:ext cx="3160397" cy="1938992"/>
          </a:xfrm>
          <a:prstGeom prst="rect">
            <a:avLst/>
          </a:prstGeom>
          <a:noFill/>
        </p:spPr>
        <p:txBody>
          <a:bodyPr wrap="square" rtlCol="0">
            <a:spAutoFit/>
            <a:scene3d>
              <a:camera prst="orthographicFront"/>
              <a:lightRig rig="threePt" dir="t"/>
            </a:scene3d>
            <a:sp3d contourW="12700"/>
          </a:bodyPr>
          <a:lstStyle/>
          <a:p>
            <a:pPr algn="ctr"/>
            <a:r>
              <a:rPr lang="en-US" sz="2000" b="1">
                <a:latin typeface="Times New Roman" panose="02020603050405020304" pitchFamily="18" charset="0"/>
                <a:cs typeface="Times New Roman" panose="02020603050405020304" pitchFamily="18" charset="0"/>
              </a:rPr>
              <a:t>Nghĩa gốc </a:t>
            </a:r>
            <a:r>
              <a:rPr lang="en-US" sz="2000">
                <a:latin typeface="Times New Roman" panose="02020603050405020304" pitchFamily="18" charset="0"/>
                <a:cs typeface="Times New Roman" panose="02020603050405020304" pitchFamily="18" charset="0"/>
              </a:rPr>
              <a:t>là cơ quan để nhìn của người hay động vật, giúp phân biệt được màu sắc, hình dáng; thường được coi là biểu tượng của cái nhìn của con người </a:t>
            </a:r>
          </a:p>
        </p:txBody>
      </p:sp>
      <p:pic>
        <p:nvPicPr>
          <p:cNvPr id="17" name="图片 2">
            <a:extLst>
              <a:ext uri="{FF2B5EF4-FFF2-40B4-BE49-F238E27FC236}">
                <a16:creationId xmlns:a16="http://schemas.microsoft.com/office/drawing/2014/main" xmlns="" id="{2DAD5FD1-10A5-4A2F-9545-6E7AE3A4505A}"/>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258266" y="2722018"/>
            <a:ext cx="4042631" cy="2689767"/>
          </a:xfrm>
          <a:prstGeom prst="rect">
            <a:avLst/>
          </a:prstGeom>
        </p:spPr>
      </p:pic>
      <p:sp>
        <p:nvSpPr>
          <p:cNvPr id="19" name="文本框 12">
            <a:extLst>
              <a:ext uri="{FF2B5EF4-FFF2-40B4-BE49-F238E27FC236}">
                <a16:creationId xmlns:a16="http://schemas.microsoft.com/office/drawing/2014/main" xmlns="" id="{2D052049-6CB0-416C-9827-9F8B6C615BBF}"/>
              </a:ext>
            </a:extLst>
          </p:cNvPr>
          <p:cNvSpPr txBox="1"/>
          <p:nvPr/>
        </p:nvSpPr>
        <p:spPr>
          <a:xfrm>
            <a:off x="8780224" y="3559069"/>
            <a:ext cx="2998714" cy="1015663"/>
          </a:xfrm>
          <a:prstGeom prst="rect">
            <a:avLst/>
          </a:prstGeom>
          <a:noFill/>
        </p:spPr>
        <p:txBody>
          <a:bodyPr wrap="square" rtlCol="0">
            <a:spAutoFit/>
            <a:scene3d>
              <a:camera prst="orthographicFront"/>
              <a:lightRig rig="threePt" dir="t"/>
            </a:scene3d>
            <a:sp3d contourW="12700"/>
          </a:bodyPr>
          <a:lstStyle/>
          <a:p>
            <a:pPr algn="ctr"/>
            <a:r>
              <a:rPr lang="en-US" sz="2000" b="1">
                <a:latin typeface="Times New Roman" panose="02020603050405020304" pitchFamily="18" charset="0"/>
                <a:cs typeface="Times New Roman" panose="02020603050405020304" pitchFamily="18" charset="0"/>
              </a:rPr>
              <a:t>Nghĩa chuyển</a:t>
            </a:r>
            <a:r>
              <a:rPr lang="en-US" sz="2000">
                <a:latin typeface="Times New Roman" panose="02020603050405020304" pitchFamily="18" charset="0"/>
                <a:cs typeface="Times New Roman" panose="02020603050405020304" pitchFamily="18" charset="0"/>
              </a:rPr>
              <a:t>:</a:t>
            </a:r>
            <a:r>
              <a:rPr lang="vi-VN" sz="2000">
                <a:latin typeface="Times New Roman" panose="02020603050405020304" pitchFamily="18" charset="0"/>
                <a:cs typeface="Times New Roman" panose="02020603050405020304" pitchFamily="18" charset="0"/>
              </a:rPr>
              <a:t> mắt na, mắt xích, mắt camera</a:t>
            </a:r>
            <a:r>
              <a:rPr lang="en-US" sz="2000">
                <a:latin typeface="Times New Roman" panose="02020603050405020304" pitchFamily="18" charset="0"/>
                <a:cs typeface="Times New Roman" panose="02020603050405020304" pitchFamily="18" charset="0"/>
              </a:rPr>
              <a:t>, mắt lưới, mắt bão, mắt mía…</a:t>
            </a:r>
          </a:p>
        </p:txBody>
      </p:sp>
      <p:pic>
        <p:nvPicPr>
          <p:cNvPr id="3074" name="Picture 2" descr="Quả Na Và Những Công Dụng Tuyệt Vời Cho Sức Khỏe Con Người - Cây Thuốc Chữa  Bệnh">
            <a:extLst>
              <a:ext uri="{FF2B5EF4-FFF2-40B4-BE49-F238E27FC236}">
                <a16:creationId xmlns:a16="http://schemas.microsoft.com/office/drawing/2014/main" xmlns="" id="{6DDEB8CC-5EEE-4C42-A637-645E79674F0E}"/>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9860851" y="4929148"/>
            <a:ext cx="2003385" cy="1500604"/>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Chuỗi rủi ro là gì? Các mắt xích cơ bản">
            <a:extLst>
              <a:ext uri="{FF2B5EF4-FFF2-40B4-BE49-F238E27FC236}">
                <a16:creationId xmlns:a16="http://schemas.microsoft.com/office/drawing/2014/main" xmlns="" id="{7F52E21D-C1C1-4755-BF76-C884C6347B4C}"/>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554632" y="1545847"/>
            <a:ext cx="1724949" cy="1724949"/>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descr="A picture containing vector graphics&#10;&#10;Description automatically generated">
            <a:extLst>
              <a:ext uri="{FF2B5EF4-FFF2-40B4-BE49-F238E27FC236}">
                <a16:creationId xmlns:a16="http://schemas.microsoft.com/office/drawing/2014/main" xmlns="" id="{CFEEE797-0EFF-4E73-94E9-A6F735F2854C}"/>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3781300"/>
            <a:ext cx="3260969" cy="3260969"/>
          </a:xfrm>
          <a:prstGeom prst="rect">
            <a:avLst/>
          </a:prstGeom>
        </p:spPr>
      </p:pic>
    </p:spTree>
    <p:extLst>
      <p:ext uri="{BB962C8B-B14F-4D97-AF65-F5344CB8AC3E}">
        <p14:creationId xmlns:p14="http://schemas.microsoft.com/office/powerpoint/2010/main" xmlns="" val="211748374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heel(1)">
                                      <p:cBhvr>
                                        <p:cTn id="19" dur="2000"/>
                                        <p:tgtEl>
                                          <p:spTgt spid="15"/>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par>
                                <p:cTn id="26" presetID="16" presetClass="entr" presetSubtype="21"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heel(1)">
                                      <p:cBhvr>
                                        <p:cTn id="33" dur="2000"/>
                                        <p:tgtEl>
                                          <p:spTgt spid="17"/>
                                        </p:tgtEl>
                                      </p:cBhvr>
                                    </p:animEffect>
                                  </p:childTnLst>
                                </p:cTn>
                              </p:par>
                            </p:childTnLst>
                          </p:cTn>
                        </p:par>
                        <p:par>
                          <p:cTn id="34" fill="hold">
                            <p:stCondLst>
                              <p:cond delay="2000"/>
                            </p:stCondLst>
                            <p:childTnLst>
                              <p:par>
                                <p:cTn id="35" presetID="53" presetClass="entr" presetSubtype="16"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par>
                          <p:cTn id="40" fill="hold">
                            <p:stCondLst>
                              <p:cond delay="2500"/>
                            </p:stCondLst>
                            <p:childTnLst>
                              <p:par>
                                <p:cTn id="41" presetID="22" presetClass="entr" presetSubtype="4" fill="hold" nodeType="afterEffect">
                                  <p:stCondLst>
                                    <p:cond delay="0"/>
                                  </p:stCondLst>
                                  <p:childTnLst>
                                    <p:set>
                                      <p:cBhvr>
                                        <p:cTn id="42" dur="1" fill="hold">
                                          <p:stCondLst>
                                            <p:cond delay="0"/>
                                          </p:stCondLst>
                                        </p:cTn>
                                        <p:tgtEl>
                                          <p:spTgt spid="3076"/>
                                        </p:tgtEl>
                                        <p:attrNameLst>
                                          <p:attrName>style.visibility</p:attrName>
                                        </p:attrNameLst>
                                      </p:cBhvr>
                                      <p:to>
                                        <p:strVal val="visible"/>
                                      </p:to>
                                    </p:set>
                                    <p:animEffect transition="in" filter="wipe(down)">
                                      <p:cBhvr>
                                        <p:cTn id="43" dur="500"/>
                                        <p:tgtEl>
                                          <p:spTgt spid="3076"/>
                                        </p:tgtEl>
                                      </p:cBhvr>
                                    </p:animEffect>
                                  </p:childTnLst>
                                </p:cTn>
                              </p:par>
                            </p:childTnLst>
                          </p:cTn>
                        </p:par>
                        <p:par>
                          <p:cTn id="44" fill="hold">
                            <p:stCondLst>
                              <p:cond delay="3000"/>
                            </p:stCondLst>
                            <p:childTnLst>
                              <p:par>
                                <p:cTn id="45" presetID="22" presetClass="entr" presetSubtype="4" fill="hold" nodeType="afterEffect">
                                  <p:stCondLst>
                                    <p:cond delay="0"/>
                                  </p:stCondLst>
                                  <p:childTnLst>
                                    <p:set>
                                      <p:cBhvr>
                                        <p:cTn id="46" dur="1" fill="hold">
                                          <p:stCondLst>
                                            <p:cond delay="0"/>
                                          </p:stCondLst>
                                        </p:cTn>
                                        <p:tgtEl>
                                          <p:spTgt spid="3074"/>
                                        </p:tgtEl>
                                        <p:attrNameLst>
                                          <p:attrName>style.visibility</p:attrName>
                                        </p:attrNameLst>
                                      </p:cBhvr>
                                      <p:to>
                                        <p:strVal val="visible"/>
                                      </p:to>
                                    </p:set>
                                    <p:animEffect transition="in" filter="wipe(down)">
                                      <p:cBhvr>
                                        <p:cTn id="4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A7F0B2F3-389E-43E7-8EA1-7B36D029468E}"/>
              </a:ext>
            </a:extLst>
          </p:cNvPr>
          <p:cNvSpPr txBox="1"/>
          <p:nvPr/>
        </p:nvSpPr>
        <p:spPr>
          <a:xfrm>
            <a:off x="4788923" y="373243"/>
            <a:ext cx="2839239" cy="923330"/>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sng"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Bài tập 3</a:t>
            </a:r>
            <a:endParaRPr kumimoji="0" lang="zh-CN" altLang="en-US" sz="5400" b="1" i="0" u="sng"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13" name="图片 10">
            <a:extLst>
              <a:ext uri="{FF2B5EF4-FFF2-40B4-BE49-F238E27FC236}">
                <a16:creationId xmlns:a16="http://schemas.microsoft.com/office/drawing/2014/main" xmlns="" id="{09A63B16-EB85-4B3D-AACD-2D94695E95C9}"/>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24844" t="17454" r="27031" b="14722"/>
          <a:stretch/>
        </p:blipFill>
        <p:spPr>
          <a:xfrm>
            <a:off x="4275582" y="2218576"/>
            <a:ext cx="2729252" cy="2163612"/>
          </a:xfrm>
          <a:prstGeom prst="rect">
            <a:avLst/>
          </a:prstGeom>
        </p:spPr>
      </p:pic>
      <p:sp>
        <p:nvSpPr>
          <p:cNvPr id="14" name="文本框 11">
            <a:extLst>
              <a:ext uri="{FF2B5EF4-FFF2-40B4-BE49-F238E27FC236}">
                <a16:creationId xmlns:a16="http://schemas.microsoft.com/office/drawing/2014/main" xmlns="" id="{25E3F8B1-AA38-47BF-AB90-35AD06C5D388}"/>
              </a:ext>
            </a:extLst>
          </p:cNvPr>
          <p:cNvSpPr txBox="1"/>
          <p:nvPr/>
        </p:nvSpPr>
        <p:spPr>
          <a:xfrm>
            <a:off x="4265195" y="2792552"/>
            <a:ext cx="2476891" cy="646331"/>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a:solidFill>
                  <a:prstClr val="black">
                    <a:lumMod val="85000"/>
                    <a:lumOff val="15000"/>
                  </a:prstClr>
                </a:solidFill>
                <a:effectLst>
                  <a:innerShdw blurRad="63500" dist="50800" dir="16200000">
                    <a:prstClr val="black">
                      <a:alpha val="50000"/>
                    </a:prstClr>
                  </a:innerShdw>
                </a:effectLst>
                <a:latin typeface="Times New Roman" panose="02020603050405020304" pitchFamily="18" charset="0"/>
                <a:ea typeface="字魂70号-灵悦黑体" panose="00000500000000000000" pitchFamily="2" charset="-122"/>
                <a:cs typeface="Times New Roman" panose="02020603050405020304" pitchFamily="18" charset="0"/>
              </a:rPr>
              <a:t>Đầu</a:t>
            </a:r>
            <a:endParaRPr kumimoji="0" lang="zh-CN" altLang="en-US" sz="3600" b="1" i="0" u="none" strike="noStrike" kern="1200" cap="none" spc="0" normalizeH="0" baseline="0" noProof="0" dirty="0">
              <a:ln>
                <a:noFill/>
              </a:ln>
              <a:solidFill>
                <a:prstClr val="black">
                  <a:lumMod val="85000"/>
                  <a:lumOff val="15000"/>
                </a:prstClr>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16" name="文本框 12">
            <a:extLst>
              <a:ext uri="{FF2B5EF4-FFF2-40B4-BE49-F238E27FC236}">
                <a16:creationId xmlns:a16="http://schemas.microsoft.com/office/drawing/2014/main" xmlns="" id="{920A625E-835D-4398-8C14-DE2252209300}"/>
              </a:ext>
            </a:extLst>
          </p:cNvPr>
          <p:cNvSpPr txBox="1"/>
          <p:nvPr/>
        </p:nvSpPr>
        <p:spPr>
          <a:xfrm>
            <a:off x="781056" y="2007722"/>
            <a:ext cx="3160397" cy="2862322"/>
          </a:xfrm>
          <a:prstGeom prst="rect">
            <a:avLst/>
          </a:prstGeom>
          <a:solidFill>
            <a:schemeClr val="bg1"/>
          </a:solidFill>
        </p:spPr>
        <p:txBody>
          <a:bodyPr wrap="square" rtlCol="0">
            <a:spAutoFit/>
            <a:scene3d>
              <a:camera prst="orthographicFront"/>
              <a:lightRig rig="threePt" dir="t"/>
            </a:scene3d>
            <a:sp3d contourW="12700"/>
          </a:bodyPr>
          <a:lstStyle/>
          <a:p>
            <a:pPr algn="just"/>
            <a:r>
              <a:rPr lang="en-US" sz="2000" b="1">
                <a:latin typeface="Times New Roman" panose="02020603050405020304" pitchFamily="18" charset="0"/>
                <a:cs typeface="Times New Roman" panose="02020603050405020304" pitchFamily="18" charset="0"/>
              </a:rPr>
              <a:t>Nghĩa gốc:</a:t>
            </a:r>
            <a:r>
              <a:rPr lang="en-US" sz="2000">
                <a:latin typeface="Times New Roman" panose="02020603050405020304" pitchFamily="18" charset="0"/>
                <a:cs typeface="Times New Roman" panose="02020603050405020304" pitchFamily="18" charset="0"/>
              </a:rPr>
              <a:t> phần trên nhất của thân thể người hay phần trước nhất của thân loài vật, ở đó có hệ thần kinh trung ương, phần lớn các giác quan, nối vào thân bằng cổ.</a:t>
            </a:r>
          </a:p>
          <a:p>
            <a:pPr algn="just"/>
            <a:r>
              <a:rPr lang="en-US" sz="2000">
                <a:latin typeface="Times New Roman" panose="02020603050405020304" pitchFamily="18" charset="0"/>
                <a:cs typeface="Times New Roman" panose="02020603050405020304" pitchFamily="18" charset="0"/>
              </a:rPr>
              <a:t>   </a:t>
            </a:r>
            <a:r>
              <a:rPr lang="en-US" sz="2000" b="1">
                <a:latin typeface="Times New Roman" panose="02020603050405020304" pitchFamily="18" charset="0"/>
                <a:cs typeface="Times New Roman" panose="02020603050405020304" pitchFamily="18" charset="0"/>
              </a:rPr>
              <a:t>Ví dụ</a:t>
            </a:r>
            <a:r>
              <a:rPr lang="en-US" sz="2000">
                <a:latin typeface="Times New Roman" panose="02020603050405020304" pitchFamily="18" charset="0"/>
                <a:cs typeface="Times New Roman" panose="02020603050405020304" pitchFamily="18" charset="0"/>
              </a:rPr>
              <a:t>: Đầu bạc răng long, đau đầu, nhức đầu, Đầu voi đuôi chuột,...</a:t>
            </a:r>
          </a:p>
        </p:txBody>
      </p:sp>
      <p:sp>
        <p:nvSpPr>
          <p:cNvPr id="19" name="文本框 12">
            <a:extLst>
              <a:ext uri="{FF2B5EF4-FFF2-40B4-BE49-F238E27FC236}">
                <a16:creationId xmlns:a16="http://schemas.microsoft.com/office/drawing/2014/main" xmlns="" id="{2D052049-6CB0-416C-9827-9F8B6C615BBF}"/>
              </a:ext>
            </a:extLst>
          </p:cNvPr>
          <p:cNvSpPr txBox="1"/>
          <p:nvPr/>
        </p:nvSpPr>
        <p:spPr>
          <a:xfrm>
            <a:off x="7192665" y="1896245"/>
            <a:ext cx="4887808" cy="4708981"/>
          </a:xfrm>
          <a:prstGeom prst="rect">
            <a:avLst/>
          </a:prstGeom>
          <a:solidFill>
            <a:schemeClr val="bg1"/>
          </a:solidFill>
        </p:spPr>
        <p:txBody>
          <a:bodyPr wrap="square" rtlCol="0">
            <a:spAutoFit/>
            <a:scene3d>
              <a:camera prst="orthographicFront"/>
              <a:lightRig rig="threePt" dir="t"/>
            </a:scene3d>
            <a:sp3d contourW="12700"/>
          </a:bodyPr>
          <a:lstStyle/>
          <a:p>
            <a:pPr algn="just"/>
            <a:r>
              <a:rPr lang="en-US" sz="2000" b="1">
                <a:latin typeface="Times New Roman" panose="02020603050405020304" pitchFamily="18" charset="0"/>
                <a:cs typeface="Times New Roman" panose="02020603050405020304" pitchFamily="18" charset="0"/>
              </a:rPr>
              <a:t>Các trường hợp chuyển nghĩa thường gặp:</a:t>
            </a:r>
            <a:endParaRPr lang="en-US" sz="2000">
              <a:latin typeface="Times New Roman" panose="02020603050405020304" pitchFamily="18" charset="0"/>
              <a:cs typeface="Times New Roman" panose="02020603050405020304" pitchFamily="18" charset="0"/>
            </a:endParaRPr>
          </a:p>
          <a:p>
            <a:pPr algn="just"/>
            <a:r>
              <a:rPr lang="en-US" sz="2000">
                <a:latin typeface="Times New Roman" panose="02020603050405020304" pitchFamily="18" charset="0"/>
                <a:cs typeface="Times New Roman" panose="02020603050405020304" pitchFamily="18" charset="0"/>
              </a:rPr>
              <a:t>  .  Phần trên nhất, trước nhất của một vật. Ví dụ, đầu trang sách, đầu sông, đầu đường </a:t>
            </a:r>
          </a:p>
          <a:p>
            <a:pPr algn="just"/>
            <a:r>
              <a:rPr lang="en-US" sz="2000">
                <a:latin typeface="Times New Roman" panose="02020603050405020304" pitchFamily="18" charset="0"/>
                <a:cs typeface="Times New Roman" panose="02020603050405020304" pitchFamily="18" charset="0"/>
              </a:rPr>
              <a:t>  . Phần trên nhất, trước nhất của mọi sự việc. Ví dụ: đầu mối,…</a:t>
            </a:r>
          </a:p>
          <a:p>
            <a:pPr algn="just"/>
            <a:r>
              <a:rPr lang="en-US" sz="2000">
                <a:latin typeface="Times New Roman" panose="02020603050405020304" pitchFamily="18" charset="0"/>
                <a:cs typeface="Times New Roman" panose="02020603050405020304" pitchFamily="18" charset="0"/>
              </a:rPr>
              <a:t>  . Phần trên nhất trước nhất của một khoảng thời gian. Ví dụ: đầu năm, đầu tháng, đầu tuần…</a:t>
            </a:r>
          </a:p>
          <a:p>
            <a:pPr algn="just"/>
            <a:r>
              <a:rPr lang="en-US" sz="2000">
                <a:latin typeface="Times New Roman" panose="02020603050405020304" pitchFamily="18" charset="0"/>
                <a:cs typeface="Times New Roman" panose="02020603050405020304" pitchFamily="18" charset="0"/>
              </a:rPr>
              <a:t>  . Phần trên nhất, trước nhất, ngoài cùng của một vật. Ví dụ: hai đầu bút chì, đầu xanh đầu đỏ, đầu nhà. </a:t>
            </a:r>
          </a:p>
          <a:p>
            <a:pPr algn="just"/>
            <a:r>
              <a:rPr lang="en-US" sz="2000">
                <a:latin typeface="Times New Roman" panose="02020603050405020304" pitchFamily="18" charset="0"/>
                <a:cs typeface="Times New Roman" panose="02020603050405020304" pitchFamily="18" charset="0"/>
              </a:rPr>
              <a:t>  . Phần tốt nhất. Ví dụ đứng đầu lớp về môn toán.</a:t>
            </a:r>
          </a:p>
          <a:p>
            <a:pPr algn="just"/>
            <a:r>
              <a:rPr lang="en-US" sz="2000">
                <a:latin typeface="Times New Roman" panose="02020603050405020304" pitchFamily="18" charset="0"/>
                <a:cs typeface="Times New Roman" panose="02020603050405020304" pitchFamily="18" charset="0"/>
              </a:rPr>
              <a:t>  . Phán trên hết, xuất sắc. Ví dụ: đỗ đầu, vận dụng viên về đầu trong cuộc chạy việt dã.</a:t>
            </a:r>
          </a:p>
        </p:txBody>
      </p:sp>
      <p:grpSp>
        <p:nvGrpSpPr>
          <p:cNvPr id="9" name="Google Shape;2616;p70">
            <a:extLst>
              <a:ext uri="{FF2B5EF4-FFF2-40B4-BE49-F238E27FC236}">
                <a16:creationId xmlns:a16="http://schemas.microsoft.com/office/drawing/2014/main" xmlns="" id="{5BAE80B6-3161-4492-A8F6-CC5D62ADC627}"/>
              </a:ext>
            </a:extLst>
          </p:cNvPr>
          <p:cNvGrpSpPr/>
          <p:nvPr/>
        </p:nvGrpSpPr>
        <p:grpSpPr>
          <a:xfrm>
            <a:off x="1035772" y="4870044"/>
            <a:ext cx="2045035" cy="1987957"/>
            <a:chOff x="-1868300" y="-180638"/>
            <a:chExt cx="2548989" cy="2587942"/>
          </a:xfrm>
        </p:grpSpPr>
        <p:sp>
          <p:nvSpPr>
            <p:cNvPr id="10" name="Google Shape;2617;p70">
              <a:extLst>
                <a:ext uri="{FF2B5EF4-FFF2-40B4-BE49-F238E27FC236}">
                  <a16:creationId xmlns:a16="http://schemas.microsoft.com/office/drawing/2014/main" xmlns="" id="{AD1E9B4C-4CFA-4E7C-9A33-85919EC76448}"/>
                </a:ext>
              </a:extLst>
            </p:cNvPr>
            <p:cNvSpPr/>
            <p:nvPr/>
          </p:nvSpPr>
          <p:spPr>
            <a:xfrm>
              <a:off x="-600150" y="1469047"/>
              <a:ext cx="74348" cy="63441"/>
            </a:xfrm>
            <a:custGeom>
              <a:avLst/>
              <a:gdLst/>
              <a:ahLst/>
              <a:cxnLst/>
              <a:rect l="l" t="t" r="r" b="b"/>
              <a:pathLst>
                <a:path w="334" h="285" extrusionOk="0">
                  <a:moveTo>
                    <a:pt x="188" y="1"/>
                  </a:moveTo>
                  <a:cubicBezTo>
                    <a:pt x="67" y="1"/>
                    <a:pt x="1" y="152"/>
                    <a:pt x="92" y="242"/>
                  </a:cubicBezTo>
                  <a:cubicBezTo>
                    <a:pt x="121" y="271"/>
                    <a:pt x="156" y="284"/>
                    <a:pt x="190" y="284"/>
                  </a:cubicBezTo>
                  <a:cubicBezTo>
                    <a:pt x="263" y="284"/>
                    <a:pt x="333" y="226"/>
                    <a:pt x="333" y="140"/>
                  </a:cubicBezTo>
                  <a:cubicBezTo>
                    <a:pt x="333" y="61"/>
                    <a:pt x="267" y="1"/>
                    <a:pt x="188"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11" name="Google Shape;2618;p70">
              <a:extLst>
                <a:ext uri="{FF2B5EF4-FFF2-40B4-BE49-F238E27FC236}">
                  <a16:creationId xmlns:a16="http://schemas.microsoft.com/office/drawing/2014/main" xmlns="" id="{33729B4E-28DE-47E9-A53D-D6718EA76B99}"/>
                </a:ext>
              </a:extLst>
            </p:cNvPr>
            <p:cNvSpPr/>
            <p:nvPr/>
          </p:nvSpPr>
          <p:spPr>
            <a:xfrm>
              <a:off x="-1502124" y="672141"/>
              <a:ext cx="346811" cy="412033"/>
            </a:xfrm>
            <a:custGeom>
              <a:avLst/>
              <a:gdLst/>
              <a:ahLst/>
              <a:cxnLst/>
              <a:rect l="l" t="t" r="r" b="b"/>
              <a:pathLst>
                <a:path w="1558" h="1851" extrusionOk="0">
                  <a:moveTo>
                    <a:pt x="997" y="0"/>
                  </a:moveTo>
                  <a:cubicBezTo>
                    <a:pt x="877" y="0"/>
                    <a:pt x="735" y="85"/>
                    <a:pt x="573" y="306"/>
                  </a:cubicBezTo>
                  <a:cubicBezTo>
                    <a:pt x="0" y="1089"/>
                    <a:pt x="575" y="1851"/>
                    <a:pt x="1153" y="1851"/>
                  </a:cubicBezTo>
                  <a:cubicBezTo>
                    <a:pt x="1271" y="1851"/>
                    <a:pt x="1389" y="1819"/>
                    <a:pt x="1497" y="1750"/>
                  </a:cubicBezTo>
                  <a:lnTo>
                    <a:pt x="1533" y="1182"/>
                  </a:lnTo>
                  <a:cubicBezTo>
                    <a:pt x="1557" y="892"/>
                    <a:pt x="1503" y="602"/>
                    <a:pt x="1376" y="342"/>
                  </a:cubicBezTo>
                  <a:cubicBezTo>
                    <a:pt x="1289" y="160"/>
                    <a:pt x="1163" y="0"/>
                    <a:pt x="997" y="0"/>
                  </a:cubicBez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12" name="Google Shape;2619;p70">
              <a:extLst>
                <a:ext uri="{FF2B5EF4-FFF2-40B4-BE49-F238E27FC236}">
                  <a16:creationId xmlns:a16="http://schemas.microsoft.com/office/drawing/2014/main" xmlns="" id="{D4F62CF4-9E0A-478A-9922-C27B3E3B6022}"/>
                </a:ext>
              </a:extLst>
            </p:cNvPr>
            <p:cNvSpPr/>
            <p:nvPr/>
          </p:nvSpPr>
          <p:spPr>
            <a:xfrm>
              <a:off x="-1350088" y="795684"/>
              <a:ext cx="146248" cy="154707"/>
            </a:xfrm>
            <a:custGeom>
              <a:avLst/>
              <a:gdLst/>
              <a:ahLst/>
              <a:cxnLst/>
              <a:rect l="l" t="t" r="r" b="b"/>
              <a:pathLst>
                <a:path w="657" h="695" extrusionOk="0">
                  <a:moveTo>
                    <a:pt x="236" y="0"/>
                  </a:moveTo>
                  <a:cubicBezTo>
                    <a:pt x="176" y="0"/>
                    <a:pt x="116" y="13"/>
                    <a:pt x="59" y="41"/>
                  </a:cubicBezTo>
                  <a:cubicBezTo>
                    <a:pt x="1" y="67"/>
                    <a:pt x="30" y="149"/>
                    <a:pt x="83" y="149"/>
                  </a:cubicBezTo>
                  <a:cubicBezTo>
                    <a:pt x="91" y="149"/>
                    <a:pt x="99" y="147"/>
                    <a:pt x="107" y="143"/>
                  </a:cubicBezTo>
                  <a:cubicBezTo>
                    <a:pt x="147" y="124"/>
                    <a:pt x="189" y="114"/>
                    <a:pt x="232" y="114"/>
                  </a:cubicBezTo>
                  <a:cubicBezTo>
                    <a:pt x="294" y="114"/>
                    <a:pt x="356" y="134"/>
                    <a:pt x="409" y="174"/>
                  </a:cubicBezTo>
                  <a:cubicBezTo>
                    <a:pt x="270" y="204"/>
                    <a:pt x="161" y="301"/>
                    <a:pt x="107" y="427"/>
                  </a:cubicBezTo>
                  <a:cubicBezTo>
                    <a:pt x="101" y="458"/>
                    <a:pt x="113" y="488"/>
                    <a:pt x="143" y="500"/>
                  </a:cubicBezTo>
                  <a:cubicBezTo>
                    <a:pt x="150" y="502"/>
                    <a:pt x="156" y="504"/>
                    <a:pt x="163" y="504"/>
                  </a:cubicBezTo>
                  <a:cubicBezTo>
                    <a:pt x="186" y="504"/>
                    <a:pt x="206" y="487"/>
                    <a:pt x="216" y="464"/>
                  </a:cubicBezTo>
                  <a:cubicBezTo>
                    <a:pt x="216" y="458"/>
                    <a:pt x="222" y="452"/>
                    <a:pt x="222" y="439"/>
                  </a:cubicBezTo>
                  <a:cubicBezTo>
                    <a:pt x="222" y="433"/>
                    <a:pt x="228" y="433"/>
                    <a:pt x="228" y="427"/>
                  </a:cubicBezTo>
                  <a:cubicBezTo>
                    <a:pt x="234" y="415"/>
                    <a:pt x="246" y="403"/>
                    <a:pt x="252" y="391"/>
                  </a:cubicBezTo>
                  <a:cubicBezTo>
                    <a:pt x="258" y="385"/>
                    <a:pt x="264" y="379"/>
                    <a:pt x="264" y="373"/>
                  </a:cubicBezTo>
                  <a:cubicBezTo>
                    <a:pt x="270" y="373"/>
                    <a:pt x="270" y="373"/>
                    <a:pt x="270" y="367"/>
                  </a:cubicBezTo>
                  <a:lnTo>
                    <a:pt x="282" y="361"/>
                  </a:lnTo>
                  <a:cubicBezTo>
                    <a:pt x="294" y="349"/>
                    <a:pt x="307" y="337"/>
                    <a:pt x="319" y="331"/>
                  </a:cubicBezTo>
                  <a:lnTo>
                    <a:pt x="325" y="325"/>
                  </a:lnTo>
                  <a:lnTo>
                    <a:pt x="331" y="325"/>
                  </a:lnTo>
                  <a:lnTo>
                    <a:pt x="349" y="313"/>
                  </a:lnTo>
                  <a:cubicBezTo>
                    <a:pt x="367" y="301"/>
                    <a:pt x="379" y="294"/>
                    <a:pt x="391" y="288"/>
                  </a:cubicBezTo>
                  <a:lnTo>
                    <a:pt x="409" y="288"/>
                  </a:lnTo>
                  <a:lnTo>
                    <a:pt x="433" y="282"/>
                  </a:lnTo>
                  <a:cubicBezTo>
                    <a:pt x="445" y="276"/>
                    <a:pt x="464" y="276"/>
                    <a:pt x="482" y="276"/>
                  </a:cubicBezTo>
                  <a:cubicBezTo>
                    <a:pt x="488" y="270"/>
                    <a:pt x="494" y="270"/>
                    <a:pt x="500" y="270"/>
                  </a:cubicBezTo>
                  <a:cubicBezTo>
                    <a:pt x="554" y="379"/>
                    <a:pt x="530" y="512"/>
                    <a:pt x="445" y="603"/>
                  </a:cubicBezTo>
                  <a:cubicBezTo>
                    <a:pt x="427" y="621"/>
                    <a:pt x="427" y="657"/>
                    <a:pt x="439" y="675"/>
                  </a:cubicBezTo>
                  <a:cubicBezTo>
                    <a:pt x="452" y="688"/>
                    <a:pt x="467" y="694"/>
                    <a:pt x="482" y="694"/>
                  </a:cubicBezTo>
                  <a:cubicBezTo>
                    <a:pt x="494" y="694"/>
                    <a:pt x="507" y="690"/>
                    <a:pt x="518" y="681"/>
                  </a:cubicBezTo>
                  <a:cubicBezTo>
                    <a:pt x="578" y="627"/>
                    <a:pt x="615" y="548"/>
                    <a:pt x="633" y="464"/>
                  </a:cubicBezTo>
                  <a:cubicBezTo>
                    <a:pt x="657" y="319"/>
                    <a:pt x="597" y="168"/>
                    <a:pt x="482" y="77"/>
                  </a:cubicBezTo>
                  <a:cubicBezTo>
                    <a:pt x="407" y="27"/>
                    <a:pt x="322" y="0"/>
                    <a:pt x="236" y="0"/>
                  </a:cubicBezTo>
                  <a:close/>
                </a:path>
              </a:pathLst>
            </a:custGeom>
            <a:solidFill>
              <a:srgbClr val="DF4F6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18" name="Google Shape;2620;p70">
              <a:extLst>
                <a:ext uri="{FF2B5EF4-FFF2-40B4-BE49-F238E27FC236}">
                  <a16:creationId xmlns:a16="http://schemas.microsoft.com/office/drawing/2014/main" xmlns="" id="{DC7C6E40-17CF-48BB-8F97-AB982AB76C18}"/>
                </a:ext>
              </a:extLst>
            </p:cNvPr>
            <p:cNvSpPr/>
            <p:nvPr/>
          </p:nvSpPr>
          <p:spPr>
            <a:xfrm>
              <a:off x="-990145" y="1553633"/>
              <a:ext cx="707645" cy="853671"/>
            </a:xfrm>
            <a:custGeom>
              <a:avLst/>
              <a:gdLst/>
              <a:ahLst/>
              <a:cxnLst/>
              <a:rect l="l" t="t" r="r" b="b"/>
              <a:pathLst>
                <a:path w="3179" h="3835" extrusionOk="0">
                  <a:moveTo>
                    <a:pt x="3179" y="0"/>
                  </a:moveTo>
                  <a:lnTo>
                    <a:pt x="3010" y="12"/>
                  </a:lnTo>
                  <a:lnTo>
                    <a:pt x="2702" y="12"/>
                  </a:lnTo>
                  <a:lnTo>
                    <a:pt x="653" y="55"/>
                  </a:lnTo>
                  <a:lnTo>
                    <a:pt x="212" y="55"/>
                  </a:lnTo>
                  <a:cubicBezTo>
                    <a:pt x="200" y="151"/>
                    <a:pt x="188" y="242"/>
                    <a:pt x="182" y="339"/>
                  </a:cubicBezTo>
                  <a:cubicBezTo>
                    <a:pt x="176" y="369"/>
                    <a:pt x="170" y="399"/>
                    <a:pt x="170" y="429"/>
                  </a:cubicBezTo>
                  <a:cubicBezTo>
                    <a:pt x="158" y="520"/>
                    <a:pt x="152" y="617"/>
                    <a:pt x="140" y="707"/>
                  </a:cubicBezTo>
                  <a:cubicBezTo>
                    <a:pt x="134" y="749"/>
                    <a:pt x="134" y="774"/>
                    <a:pt x="128" y="828"/>
                  </a:cubicBezTo>
                  <a:cubicBezTo>
                    <a:pt x="122" y="876"/>
                    <a:pt x="122" y="925"/>
                    <a:pt x="115" y="979"/>
                  </a:cubicBezTo>
                  <a:cubicBezTo>
                    <a:pt x="115" y="997"/>
                    <a:pt x="109" y="1021"/>
                    <a:pt x="109" y="1039"/>
                  </a:cubicBezTo>
                  <a:cubicBezTo>
                    <a:pt x="103" y="1124"/>
                    <a:pt x="91" y="1209"/>
                    <a:pt x="85" y="1293"/>
                  </a:cubicBezTo>
                  <a:cubicBezTo>
                    <a:pt x="79" y="1402"/>
                    <a:pt x="67" y="1511"/>
                    <a:pt x="61" y="1626"/>
                  </a:cubicBezTo>
                  <a:cubicBezTo>
                    <a:pt x="61" y="1650"/>
                    <a:pt x="55" y="1674"/>
                    <a:pt x="55" y="1698"/>
                  </a:cubicBezTo>
                  <a:lnTo>
                    <a:pt x="55" y="1710"/>
                  </a:lnTo>
                  <a:lnTo>
                    <a:pt x="49" y="1807"/>
                  </a:lnTo>
                  <a:cubicBezTo>
                    <a:pt x="43" y="1897"/>
                    <a:pt x="37" y="1994"/>
                    <a:pt x="31" y="2085"/>
                  </a:cubicBezTo>
                  <a:cubicBezTo>
                    <a:pt x="31" y="2103"/>
                    <a:pt x="31" y="2133"/>
                    <a:pt x="31" y="2157"/>
                  </a:cubicBezTo>
                  <a:lnTo>
                    <a:pt x="19" y="2399"/>
                  </a:lnTo>
                  <a:lnTo>
                    <a:pt x="19" y="2478"/>
                  </a:lnTo>
                  <a:cubicBezTo>
                    <a:pt x="13" y="2598"/>
                    <a:pt x="7" y="2725"/>
                    <a:pt x="1" y="2846"/>
                  </a:cubicBezTo>
                  <a:lnTo>
                    <a:pt x="1" y="3009"/>
                  </a:lnTo>
                  <a:lnTo>
                    <a:pt x="1" y="3045"/>
                  </a:lnTo>
                  <a:lnTo>
                    <a:pt x="1" y="3184"/>
                  </a:lnTo>
                  <a:lnTo>
                    <a:pt x="1" y="3251"/>
                  </a:lnTo>
                  <a:lnTo>
                    <a:pt x="1" y="3329"/>
                  </a:lnTo>
                  <a:lnTo>
                    <a:pt x="1" y="3535"/>
                  </a:lnTo>
                  <a:cubicBezTo>
                    <a:pt x="242" y="3632"/>
                    <a:pt x="490" y="3704"/>
                    <a:pt x="738" y="3752"/>
                  </a:cubicBezTo>
                  <a:lnTo>
                    <a:pt x="810" y="3765"/>
                  </a:lnTo>
                  <a:lnTo>
                    <a:pt x="907" y="3783"/>
                  </a:lnTo>
                  <a:lnTo>
                    <a:pt x="1004" y="3795"/>
                  </a:lnTo>
                  <a:cubicBezTo>
                    <a:pt x="1194" y="3822"/>
                    <a:pt x="1381" y="3835"/>
                    <a:pt x="1569" y="3835"/>
                  </a:cubicBezTo>
                  <a:cubicBezTo>
                    <a:pt x="1668" y="3835"/>
                    <a:pt x="1768" y="3831"/>
                    <a:pt x="1868" y="3825"/>
                  </a:cubicBezTo>
                  <a:cubicBezTo>
                    <a:pt x="2182" y="3801"/>
                    <a:pt x="2496" y="3740"/>
                    <a:pt x="2798" y="3644"/>
                  </a:cubicBezTo>
                  <a:lnTo>
                    <a:pt x="2865" y="3626"/>
                  </a:lnTo>
                  <a:cubicBezTo>
                    <a:pt x="2871" y="3619"/>
                    <a:pt x="2883" y="3619"/>
                    <a:pt x="2889" y="3613"/>
                  </a:cubicBezTo>
                  <a:lnTo>
                    <a:pt x="2961" y="3589"/>
                  </a:lnTo>
                  <a:lnTo>
                    <a:pt x="3016" y="3571"/>
                  </a:lnTo>
                  <a:lnTo>
                    <a:pt x="3016" y="3420"/>
                  </a:lnTo>
                  <a:lnTo>
                    <a:pt x="3016" y="3342"/>
                  </a:lnTo>
                  <a:lnTo>
                    <a:pt x="3016" y="3160"/>
                  </a:lnTo>
                  <a:lnTo>
                    <a:pt x="3016" y="3039"/>
                  </a:lnTo>
                  <a:cubicBezTo>
                    <a:pt x="3022" y="2961"/>
                    <a:pt x="3022" y="2882"/>
                    <a:pt x="3022" y="2804"/>
                  </a:cubicBezTo>
                  <a:cubicBezTo>
                    <a:pt x="3028" y="2768"/>
                    <a:pt x="3022" y="2737"/>
                    <a:pt x="3028" y="2695"/>
                  </a:cubicBezTo>
                  <a:cubicBezTo>
                    <a:pt x="3034" y="2647"/>
                    <a:pt x="3034" y="2604"/>
                    <a:pt x="3034" y="2556"/>
                  </a:cubicBezTo>
                  <a:lnTo>
                    <a:pt x="3034" y="2484"/>
                  </a:lnTo>
                  <a:cubicBezTo>
                    <a:pt x="3034" y="2326"/>
                    <a:pt x="3040" y="2175"/>
                    <a:pt x="3052" y="2018"/>
                  </a:cubicBezTo>
                  <a:lnTo>
                    <a:pt x="3052" y="1922"/>
                  </a:lnTo>
                  <a:cubicBezTo>
                    <a:pt x="3058" y="1873"/>
                    <a:pt x="3064" y="1825"/>
                    <a:pt x="3064" y="1777"/>
                  </a:cubicBezTo>
                  <a:cubicBezTo>
                    <a:pt x="3064" y="1752"/>
                    <a:pt x="3064" y="1722"/>
                    <a:pt x="3064" y="1698"/>
                  </a:cubicBezTo>
                  <a:cubicBezTo>
                    <a:pt x="3064" y="1662"/>
                    <a:pt x="3070" y="1620"/>
                    <a:pt x="3070" y="1583"/>
                  </a:cubicBezTo>
                  <a:lnTo>
                    <a:pt x="3070" y="1517"/>
                  </a:lnTo>
                  <a:lnTo>
                    <a:pt x="3070" y="1493"/>
                  </a:lnTo>
                  <a:cubicBezTo>
                    <a:pt x="3076" y="1420"/>
                    <a:pt x="3076" y="1348"/>
                    <a:pt x="3082" y="1281"/>
                  </a:cubicBezTo>
                  <a:lnTo>
                    <a:pt x="3094" y="1136"/>
                  </a:lnTo>
                  <a:cubicBezTo>
                    <a:pt x="3094" y="1112"/>
                    <a:pt x="3094" y="1088"/>
                    <a:pt x="3094" y="1064"/>
                  </a:cubicBezTo>
                  <a:cubicBezTo>
                    <a:pt x="3100" y="961"/>
                    <a:pt x="3112" y="864"/>
                    <a:pt x="3118" y="768"/>
                  </a:cubicBezTo>
                  <a:cubicBezTo>
                    <a:pt x="3118" y="725"/>
                    <a:pt x="3125" y="683"/>
                    <a:pt x="3125" y="641"/>
                  </a:cubicBezTo>
                  <a:cubicBezTo>
                    <a:pt x="3143" y="423"/>
                    <a:pt x="3161" y="212"/>
                    <a:pt x="3179" y="0"/>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0" name="Google Shape;2621;p70">
              <a:extLst>
                <a:ext uri="{FF2B5EF4-FFF2-40B4-BE49-F238E27FC236}">
                  <a16:creationId xmlns:a16="http://schemas.microsoft.com/office/drawing/2014/main" xmlns="" id="{10A5EAF2-8C99-4325-92B2-A8674213FE21}"/>
                </a:ext>
              </a:extLst>
            </p:cNvPr>
            <p:cNvSpPr/>
            <p:nvPr/>
          </p:nvSpPr>
          <p:spPr>
            <a:xfrm>
              <a:off x="-754625" y="1339950"/>
              <a:ext cx="368800" cy="266562"/>
            </a:xfrm>
            <a:custGeom>
              <a:avLst/>
              <a:gdLst/>
              <a:ahLst/>
              <a:cxnLst/>
              <a:rect l="l" t="t" r="r" b="b"/>
              <a:pathLst>
                <a:path w="1602" h="1409" extrusionOk="0">
                  <a:moveTo>
                    <a:pt x="18" y="1"/>
                  </a:moveTo>
                  <a:cubicBezTo>
                    <a:pt x="0" y="43"/>
                    <a:pt x="48" y="768"/>
                    <a:pt x="79" y="1209"/>
                  </a:cubicBezTo>
                  <a:lnTo>
                    <a:pt x="73" y="1209"/>
                  </a:lnTo>
                  <a:lnTo>
                    <a:pt x="127" y="1408"/>
                  </a:lnTo>
                  <a:lnTo>
                    <a:pt x="1529" y="1390"/>
                  </a:lnTo>
                  <a:lnTo>
                    <a:pt x="1565" y="508"/>
                  </a:lnTo>
                  <a:lnTo>
                    <a:pt x="1601" y="61"/>
                  </a:lnTo>
                  <a:lnTo>
                    <a:pt x="18" y="1"/>
                  </a:ln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1" name="Google Shape;2622;p70">
              <a:extLst>
                <a:ext uri="{FF2B5EF4-FFF2-40B4-BE49-F238E27FC236}">
                  <a16:creationId xmlns:a16="http://schemas.microsoft.com/office/drawing/2014/main" xmlns="" id="{892E723B-BEFD-4FB0-9355-541A967D534D}"/>
                </a:ext>
              </a:extLst>
            </p:cNvPr>
            <p:cNvSpPr/>
            <p:nvPr/>
          </p:nvSpPr>
          <p:spPr>
            <a:xfrm>
              <a:off x="-1300894" y="9017"/>
              <a:ext cx="1474502" cy="1458030"/>
            </a:xfrm>
            <a:custGeom>
              <a:avLst/>
              <a:gdLst/>
              <a:ahLst/>
              <a:cxnLst/>
              <a:rect l="l" t="t" r="r" b="b"/>
              <a:pathLst>
                <a:path w="6624" h="6550" extrusionOk="0">
                  <a:moveTo>
                    <a:pt x="3448" y="0"/>
                  </a:moveTo>
                  <a:cubicBezTo>
                    <a:pt x="3215" y="0"/>
                    <a:pt x="2967" y="17"/>
                    <a:pt x="2702" y="52"/>
                  </a:cubicBezTo>
                  <a:cubicBezTo>
                    <a:pt x="2569" y="64"/>
                    <a:pt x="2442" y="94"/>
                    <a:pt x="2321" y="143"/>
                  </a:cubicBezTo>
                  <a:cubicBezTo>
                    <a:pt x="1959" y="264"/>
                    <a:pt x="1620" y="451"/>
                    <a:pt x="1324" y="693"/>
                  </a:cubicBezTo>
                  <a:cubicBezTo>
                    <a:pt x="1246" y="765"/>
                    <a:pt x="1179" y="838"/>
                    <a:pt x="1113" y="916"/>
                  </a:cubicBezTo>
                  <a:cubicBezTo>
                    <a:pt x="968" y="1091"/>
                    <a:pt x="847" y="1273"/>
                    <a:pt x="732" y="1472"/>
                  </a:cubicBezTo>
                  <a:cubicBezTo>
                    <a:pt x="545" y="1810"/>
                    <a:pt x="400" y="2173"/>
                    <a:pt x="285" y="2548"/>
                  </a:cubicBezTo>
                  <a:cubicBezTo>
                    <a:pt x="237" y="2717"/>
                    <a:pt x="188" y="2898"/>
                    <a:pt x="146" y="3091"/>
                  </a:cubicBezTo>
                  <a:cubicBezTo>
                    <a:pt x="110" y="3261"/>
                    <a:pt x="79" y="3442"/>
                    <a:pt x="55" y="3629"/>
                  </a:cubicBezTo>
                  <a:cubicBezTo>
                    <a:pt x="49" y="3665"/>
                    <a:pt x="43" y="3702"/>
                    <a:pt x="43" y="3738"/>
                  </a:cubicBezTo>
                  <a:cubicBezTo>
                    <a:pt x="13" y="3986"/>
                    <a:pt x="1" y="4239"/>
                    <a:pt x="7" y="4493"/>
                  </a:cubicBezTo>
                  <a:cubicBezTo>
                    <a:pt x="13" y="4674"/>
                    <a:pt x="31" y="4850"/>
                    <a:pt x="67" y="5031"/>
                  </a:cubicBezTo>
                  <a:cubicBezTo>
                    <a:pt x="98" y="5170"/>
                    <a:pt x="140" y="5309"/>
                    <a:pt x="200" y="5442"/>
                  </a:cubicBezTo>
                  <a:cubicBezTo>
                    <a:pt x="224" y="5496"/>
                    <a:pt x="249" y="5544"/>
                    <a:pt x="279" y="5599"/>
                  </a:cubicBezTo>
                  <a:cubicBezTo>
                    <a:pt x="738" y="6390"/>
                    <a:pt x="1989" y="6487"/>
                    <a:pt x="2394" y="6517"/>
                  </a:cubicBezTo>
                  <a:cubicBezTo>
                    <a:pt x="2586" y="6532"/>
                    <a:pt x="2818" y="6549"/>
                    <a:pt x="3074" y="6549"/>
                  </a:cubicBezTo>
                  <a:cubicBezTo>
                    <a:pt x="3775" y="6549"/>
                    <a:pt x="4658" y="6418"/>
                    <a:pt x="5415" y="5732"/>
                  </a:cubicBezTo>
                  <a:cubicBezTo>
                    <a:pt x="6623" y="4632"/>
                    <a:pt x="6496" y="3025"/>
                    <a:pt x="6454" y="2668"/>
                  </a:cubicBezTo>
                  <a:cubicBezTo>
                    <a:pt x="6454" y="2650"/>
                    <a:pt x="6448" y="2632"/>
                    <a:pt x="6448" y="2620"/>
                  </a:cubicBezTo>
                  <a:cubicBezTo>
                    <a:pt x="6406" y="2318"/>
                    <a:pt x="6327" y="2016"/>
                    <a:pt x="6218" y="1732"/>
                  </a:cubicBezTo>
                  <a:cubicBezTo>
                    <a:pt x="5825" y="729"/>
                    <a:pt x="4984" y="0"/>
                    <a:pt x="3448" y="0"/>
                  </a:cubicBez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2" name="Google Shape;2623;p70">
              <a:extLst>
                <a:ext uri="{FF2B5EF4-FFF2-40B4-BE49-F238E27FC236}">
                  <a16:creationId xmlns:a16="http://schemas.microsoft.com/office/drawing/2014/main" xmlns="" id="{61565F5B-7713-4366-B06B-1770C08D59CE}"/>
                </a:ext>
              </a:extLst>
            </p:cNvPr>
            <p:cNvSpPr/>
            <p:nvPr/>
          </p:nvSpPr>
          <p:spPr>
            <a:xfrm>
              <a:off x="-1378804" y="-180638"/>
              <a:ext cx="1631658" cy="1091853"/>
            </a:xfrm>
            <a:custGeom>
              <a:avLst/>
              <a:gdLst/>
              <a:ahLst/>
              <a:cxnLst/>
              <a:rect l="l" t="t" r="r" b="b"/>
              <a:pathLst>
                <a:path w="7330" h="4905" extrusionOk="0">
                  <a:moveTo>
                    <a:pt x="4329" y="0"/>
                  </a:moveTo>
                  <a:cubicBezTo>
                    <a:pt x="3797" y="0"/>
                    <a:pt x="3258" y="210"/>
                    <a:pt x="2846" y="668"/>
                  </a:cubicBezTo>
                  <a:cubicBezTo>
                    <a:pt x="2654" y="607"/>
                    <a:pt x="2457" y="577"/>
                    <a:pt x="2266" y="577"/>
                  </a:cubicBezTo>
                  <a:cubicBezTo>
                    <a:pt x="1835" y="577"/>
                    <a:pt x="1429" y="730"/>
                    <a:pt x="1148" y="1019"/>
                  </a:cubicBezTo>
                  <a:cubicBezTo>
                    <a:pt x="1142" y="1025"/>
                    <a:pt x="1130" y="1031"/>
                    <a:pt x="1124" y="1037"/>
                  </a:cubicBezTo>
                  <a:cubicBezTo>
                    <a:pt x="1003" y="1176"/>
                    <a:pt x="901" y="1333"/>
                    <a:pt x="834" y="1502"/>
                  </a:cubicBezTo>
                  <a:cubicBezTo>
                    <a:pt x="756" y="1714"/>
                    <a:pt x="713" y="1937"/>
                    <a:pt x="713" y="2161"/>
                  </a:cubicBezTo>
                  <a:cubicBezTo>
                    <a:pt x="713" y="2360"/>
                    <a:pt x="750" y="2560"/>
                    <a:pt x="816" y="2747"/>
                  </a:cubicBezTo>
                  <a:cubicBezTo>
                    <a:pt x="775" y="2739"/>
                    <a:pt x="734" y="2736"/>
                    <a:pt x="693" y="2736"/>
                  </a:cubicBezTo>
                  <a:cubicBezTo>
                    <a:pt x="572" y="2736"/>
                    <a:pt x="455" y="2768"/>
                    <a:pt x="351" y="2832"/>
                  </a:cubicBezTo>
                  <a:cubicBezTo>
                    <a:pt x="37" y="3037"/>
                    <a:pt x="0" y="3532"/>
                    <a:pt x="176" y="3865"/>
                  </a:cubicBezTo>
                  <a:cubicBezTo>
                    <a:pt x="272" y="4040"/>
                    <a:pt x="429" y="4179"/>
                    <a:pt x="617" y="4258"/>
                  </a:cubicBezTo>
                  <a:cubicBezTo>
                    <a:pt x="1010" y="3955"/>
                    <a:pt x="1312" y="3430"/>
                    <a:pt x="1342" y="2940"/>
                  </a:cubicBezTo>
                  <a:cubicBezTo>
                    <a:pt x="1445" y="2990"/>
                    <a:pt x="1504" y="3030"/>
                    <a:pt x="1572" y="3030"/>
                  </a:cubicBezTo>
                  <a:cubicBezTo>
                    <a:pt x="1612" y="3030"/>
                    <a:pt x="1655" y="3016"/>
                    <a:pt x="1710" y="2983"/>
                  </a:cubicBezTo>
                  <a:cubicBezTo>
                    <a:pt x="1861" y="2886"/>
                    <a:pt x="1952" y="2656"/>
                    <a:pt x="1940" y="2475"/>
                  </a:cubicBezTo>
                  <a:lnTo>
                    <a:pt x="1940" y="2475"/>
                  </a:lnTo>
                  <a:cubicBezTo>
                    <a:pt x="2363" y="2874"/>
                    <a:pt x="2919" y="3103"/>
                    <a:pt x="3493" y="3110"/>
                  </a:cubicBezTo>
                  <a:cubicBezTo>
                    <a:pt x="3500" y="3110"/>
                    <a:pt x="3508" y="3110"/>
                    <a:pt x="3516" y="3110"/>
                  </a:cubicBezTo>
                  <a:cubicBezTo>
                    <a:pt x="4079" y="3110"/>
                    <a:pt x="4520" y="2887"/>
                    <a:pt x="4937" y="2505"/>
                  </a:cubicBezTo>
                  <a:cubicBezTo>
                    <a:pt x="4937" y="3025"/>
                    <a:pt x="5016" y="3617"/>
                    <a:pt x="5366" y="4010"/>
                  </a:cubicBezTo>
                  <a:cubicBezTo>
                    <a:pt x="5710" y="4390"/>
                    <a:pt x="6133" y="4699"/>
                    <a:pt x="6605" y="4904"/>
                  </a:cubicBezTo>
                  <a:cubicBezTo>
                    <a:pt x="7082" y="4475"/>
                    <a:pt x="7330" y="3841"/>
                    <a:pt x="7275" y="3200"/>
                  </a:cubicBezTo>
                  <a:cubicBezTo>
                    <a:pt x="7263" y="3061"/>
                    <a:pt x="7239" y="2922"/>
                    <a:pt x="7197" y="2795"/>
                  </a:cubicBezTo>
                  <a:cubicBezTo>
                    <a:pt x="7100" y="2493"/>
                    <a:pt x="6943" y="2221"/>
                    <a:pt x="6732" y="1992"/>
                  </a:cubicBezTo>
                  <a:cubicBezTo>
                    <a:pt x="6605" y="1853"/>
                    <a:pt x="6466" y="1738"/>
                    <a:pt x="6309" y="1641"/>
                  </a:cubicBezTo>
                  <a:cubicBezTo>
                    <a:pt x="6118" y="610"/>
                    <a:pt x="5235" y="0"/>
                    <a:pt x="4329" y="0"/>
                  </a:cubicBezTo>
                  <a:close/>
                </a:path>
              </a:pathLst>
            </a:custGeom>
            <a:solidFill>
              <a:srgbClr val="B1594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3" name="Google Shape;2624;p70">
              <a:extLst>
                <a:ext uri="{FF2B5EF4-FFF2-40B4-BE49-F238E27FC236}">
                  <a16:creationId xmlns:a16="http://schemas.microsoft.com/office/drawing/2014/main" xmlns="" id="{563AAAB3-69FE-4203-9016-23D217E1BA2D}"/>
                </a:ext>
              </a:extLst>
            </p:cNvPr>
            <p:cNvSpPr/>
            <p:nvPr/>
          </p:nvSpPr>
          <p:spPr>
            <a:xfrm>
              <a:off x="-832150" y="1561275"/>
              <a:ext cx="419201" cy="148850"/>
            </a:xfrm>
            <a:custGeom>
              <a:avLst/>
              <a:gdLst/>
              <a:ahLst/>
              <a:cxnLst/>
              <a:rect l="l" t="t" r="r" b="b"/>
              <a:pathLst>
                <a:path w="1844" h="654" extrusionOk="0">
                  <a:moveTo>
                    <a:pt x="1844" y="1"/>
                  </a:moveTo>
                  <a:lnTo>
                    <a:pt x="1844" y="1"/>
                  </a:lnTo>
                  <a:cubicBezTo>
                    <a:pt x="1490" y="9"/>
                    <a:pt x="1133" y="15"/>
                    <a:pt x="770" y="15"/>
                  </a:cubicBezTo>
                  <a:cubicBezTo>
                    <a:pt x="637" y="15"/>
                    <a:pt x="504" y="14"/>
                    <a:pt x="369" y="13"/>
                  </a:cubicBezTo>
                  <a:lnTo>
                    <a:pt x="1" y="13"/>
                  </a:lnTo>
                  <a:cubicBezTo>
                    <a:pt x="31" y="369"/>
                    <a:pt x="424" y="653"/>
                    <a:pt x="919" y="653"/>
                  </a:cubicBezTo>
                  <a:cubicBezTo>
                    <a:pt x="1415" y="653"/>
                    <a:pt x="1820" y="363"/>
                    <a:pt x="1844" y="1"/>
                  </a:cubicBez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4" name="Google Shape;2625;p70">
              <a:extLst>
                <a:ext uri="{FF2B5EF4-FFF2-40B4-BE49-F238E27FC236}">
                  <a16:creationId xmlns:a16="http://schemas.microsoft.com/office/drawing/2014/main" xmlns="" id="{7E600320-3897-47EF-846F-E19107A33F89}"/>
                </a:ext>
              </a:extLst>
            </p:cNvPr>
            <p:cNvSpPr/>
            <p:nvPr/>
          </p:nvSpPr>
          <p:spPr>
            <a:xfrm>
              <a:off x="-746625" y="1444775"/>
              <a:ext cx="352351" cy="169625"/>
            </a:xfrm>
            <a:custGeom>
              <a:avLst/>
              <a:gdLst/>
              <a:ahLst/>
              <a:cxnLst/>
              <a:rect l="l" t="t" r="r" b="b"/>
              <a:pathLst>
                <a:path w="1536" h="762" extrusionOk="0">
                  <a:moveTo>
                    <a:pt x="1535" y="1"/>
                  </a:moveTo>
                  <a:cubicBezTo>
                    <a:pt x="1208" y="77"/>
                    <a:pt x="889" y="99"/>
                    <a:pt x="599" y="99"/>
                  </a:cubicBezTo>
                  <a:cubicBezTo>
                    <a:pt x="380" y="99"/>
                    <a:pt x="177" y="86"/>
                    <a:pt x="0" y="73"/>
                  </a:cubicBezTo>
                  <a:lnTo>
                    <a:pt x="0" y="73"/>
                  </a:lnTo>
                  <a:cubicBezTo>
                    <a:pt x="12" y="297"/>
                    <a:pt x="31" y="545"/>
                    <a:pt x="43" y="738"/>
                  </a:cubicBezTo>
                  <a:cubicBezTo>
                    <a:pt x="121" y="752"/>
                    <a:pt x="210" y="762"/>
                    <a:pt x="308" y="762"/>
                  </a:cubicBezTo>
                  <a:cubicBezTo>
                    <a:pt x="673" y="762"/>
                    <a:pt x="1149" y="623"/>
                    <a:pt x="1535" y="37"/>
                  </a:cubicBezTo>
                  <a:lnTo>
                    <a:pt x="1535" y="1"/>
                  </a:lnTo>
                  <a:close/>
                </a:path>
              </a:pathLst>
            </a:custGeom>
            <a:solidFill>
              <a:srgbClr val="DF4F6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5" name="Google Shape;2626;p70">
              <a:extLst>
                <a:ext uri="{FF2B5EF4-FFF2-40B4-BE49-F238E27FC236}">
                  <a16:creationId xmlns:a16="http://schemas.microsoft.com/office/drawing/2014/main" xmlns="" id="{32F75165-DB62-45B9-AE75-1882C186A162}"/>
                </a:ext>
              </a:extLst>
            </p:cNvPr>
            <p:cNvSpPr/>
            <p:nvPr/>
          </p:nvSpPr>
          <p:spPr>
            <a:xfrm>
              <a:off x="-858366" y="683048"/>
              <a:ext cx="103954" cy="199450"/>
            </a:xfrm>
            <a:custGeom>
              <a:avLst/>
              <a:gdLst/>
              <a:ahLst/>
              <a:cxnLst/>
              <a:rect l="l" t="t" r="r" b="b"/>
              <a:pathLst>
                <a:path w="467" h="896" extrusionOk="0">
                  <a:moveTo>
                    <a:pt x="261" y="1"/>
                  </a:moveTo>
                  <a:cubicBezTo>
                    <a:pt x="247" y="1"/>
                    <a:pt x="233" y="9"/>
                    <a:pt x="230" y="27"/>
                  </a:cubicBezTo>
                  <a:cubicBezTo>
                    <a:pt x="212" y="148"/>
                    <a:pt x="291" y="263"/>
                    <a:pt x="279" y="384"/>
                  </a:cubicBezTo>
                  <a:cubicBezTo>
                    <a:pt x="279" y="438"/>
                    <a:pt x="236" y="492"/>
                    <a:pt x="182" y="504"/>
                  </a:cubicBezTo>
                  <a:cubicBezTo>
                    <a:pt x="134" y="510"/>
                    <a:pt x="85" y="535"/>
                    <a:pt x="49" y="571"/>
                  </a:cubicBezTo>
                  <a:cubicBezTo>
                    <a:pt x="1" y="649"/>
                    <a:pt x="7" y="746"/>
                    <a:pt x="73" y="813"/>
                  </a:cubicBezTo>
                  <a:cubicBezTo>
                    <a:pt x="134" y="881"/>
                    <a:pt x="224" y="895"/>
                    <a:pt x="313" y="895"/>
                  </a:cubicBezTo>
                  <a:cubicBezTo>
                    <a:pt x="349" y="895"/>
                    <a:pt x="385" y="893"/>
                    <a:pt x="418" y="891"/>
                  </a:cubicBezTo>
                  <a:cubicBezTo>
                    <a:pt x="466" y="885"/>
                    <a:pt x="460" y="819"/>
                    <a:pt x="412" y="819"/>
                  </a:cubicBezTo>
                  <a:cubicBezTo>
                    <a:pt x="380" y="823"/>
                    <a:pt x="343" y="826"/>
                    <a:pt x="305" y="826"/>
                  </a:cubicBezTo>
                  <a:cubicBezTo>
                    <a:pt x="227" y="826"/>
                    <a:pt x="144" y="809"/>
                    <a:pt x="104" y="740"/>
                  </a:cubicBezTo>
                  <a:cubicBezTo>
                    <a:pt x="79" y="704"/>
                    <a:pt x="79" y="662"/>
                    <a:pt x="91" y="625"/>
                  </a:cubicBezTo>
                  <a:cubicBezTo>
                    <a:pt x="116" y="583"/>
                    <a:pt x="170" y="583"/>
                    <a:pt x="212" y="571"/>
                  </a:cubicBezTo>
                  <a:cubicBezTo>
                    <a:pt x="297" y="535"/>
                    <a:pt x="351" y="456"/>
                    <a:pt x="345" y="365"/>
                  </a:cubicBezTo>
                  <a:cubicBezTo>
                    <a:pt x="345" y="251"/>
                    <a:pt x="285" y="148"/>
                    <a:pt x="297" y="39"/>
                  </a:cubicBezTo>
                  <a:cubicBezTo>
                    <a:pt x="300" y="15"/>
                    <a:pt x="280" y="1"/>
                    <a:pt x="261"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6" name="Google Shape;2627;p70">
              <a:extLst>
                <a:ext uri="{FF2B5EF4-FFF2-40B4-BE49-F238E27FC236}">
                  <a16:creationId xmlns:a16="http://schemas.microsoft.com/office/drawing/2014/main" xmlns="" id="{AADFF33B-4B4B-499B-98F5-6D867F3EACB0}"/>
                </a:ext>
              </a:extLst>
            </p:cNvPr>
            <p:cNvSpPr/>
            <p:nvPr/>
          </p:nvSpPr>
          <p:spPr>
            <a:xfrm>
              <a:off x="-1115023" y="657895"/>
              <a:ext cx="217925" cy="109964"/>
            </a:xfrm>
            <a:custGeom>
              <a:avLst/>
              <a:gdLst/>
              <a:ahLst/>
              <a:cxnLst/>
              <a:rect l="l" t="t" r="r" b="b"/>
              <a:pathLst>
                <a:path w="979" h="494" extrusionOk="0">
                  <a:moveTo>
                    <a:pt x="493" y="0"/>
                  </a:moveTo>
                  <a:cubicBezTo>
                    <a:pt x="194" y="0"/>
                    <a:pt x="1" y="389"/>
                    <a:pt x="30" y="424"/>
                  </a:cubicBezTo>
                  <a:cubicBezTo>
                    <a:pt x="32" y="426"/>
                    <a:pt x="34" y="427"/>
                    <a:pt x="38" y="427"/>
                  </a:cubicBezTo>
                  <a:cubicBezTo>
                    <a:pt x="78" y="427"/>
                    <a:pt x="226" y="278"/>
                    <a:pt x="447" y="278"/>
                  </a:cubicBezTo>
                  <a:cubicBezTo>
                    <a:pt x="455" y="278"/>
                    <a:pt x="463" y="279"/>
                    <a:pt x="471" y="279"/>
                  </a:cubicBezTo>
                  <a:cubicBezTo>
                    <a:pt x="732" y="290"/>
                    <a:pt x="886" y="493"/>
                    <a:pt x="934" y="493"/>
                  </a:cubicBezTo>
                  <a:cubicBezTo>
                    <a:pt x="937" y="493"/>
                    <a:pt x="940" y="492"/>
                    <a:pt x="942" y="491"/>
                  </a:cubicBezTo>
                  <a:cubicBezTo>
                    <a:pt x="979" y="454"/>
                    <a:pt x="828" y="19"/>
                    <a:pt x="519" y="1"/>
                  </a:cubicBezTo>
                  <a:cubicBezTo>
                    <a:pt x="510" y="0"/>
                    <a:pt x="502" y="0"/>
                    <a:pt x="493" y="0"/>
                  </a:cubicBezTo>
                  <a:close/>
                </a:path>
              </a:pathLst>
            </a:custGeom>
            <a:solidFill>
              <a:srgbClr val="00112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7" name="Google Shape;2628;p70">
              <a:extLst>
                <a:ext uri="{FF2B5EF4-FFF2-40B4-BE49-F238E27FC236}">
                  <a16:creationId xmlns:a16="http://schemas.microsoft.com/office/drawing/2014/main" xmlns="" id="{7D2A52AA-2F44-4A30-A700-0DE3E7DC11B5}"/>
                </a:ext>
              </a:extLst>
            </p:cNvPr>
            <p:cNvSpPr/>
            <p:nvPr/>
          </p:nvSpPr>
          <p:spPr>
            <a:xfrm>
              <a:off x="-552737" y="660566"/>
              <a:ext cx="219261" cy="109964"/>
            </a:xfrm>
            <a:custGeom>
              <a:avLst/>
              <a:gdLst/>
              <a:ahLst/>
              <a:cxnLst/>
              <a:rect l="l" t="t" r="r" b="b"/>
              <a:pathLst>
                <a:path w="985" h="494" extrusionOk="0">
                  <a:moveTo>
                    <a:pt x="487" y="0"/>
                  </a:moveTo>
                  <a:cubicBezTo>
                    <a:pt x="193" y="0"/>
                    <a:pt x="0" y="395"/>
                    <a:pt x="30" y="424"/>
                  </a:cubicBezTo>
                  <a:cubicBezTo>
                    <a:pt x="31" y="426"/>
                    <a:pt x="34" y="428"/>
                    <a:pt x="38" y="428"/>
                  </a:cubicBezTo>
                  <a:cubicBezTo>
                    <a:pt x="79" y="428"/>
                    <a:pt x="231" y="279"/>
                    <a:pt x="458" y="279"/>
                  </a:cubicBezTo>
                  <a:cubicBezTo>
                    <a:pt x="462" y="279"/>
                    <a:pt x="467" y="279"/>
                    <a:pt x="471" y="279"/>
                  </a:cubicBezTo>
                  <a:cubicBezTo>
                    <a:pt x="726" y="290"/>
                    <a:pt x="885" y="493"/>
                    <a:pt x="929" y="493"/>
                  </a:cubicBezTo>
                  <a:cubicBezTo>
                    <a:pt x="932" y="493"/>
                    <a:pt x="934" y="492"/>
                    <a:pt x="936" y="491"/>
                  </a:cubicBezTo>
                  <a:cubicBezTo>
                    <a:pt x="984" y="448"/>
                    <a:pt x="827" y="25"/>
                    <a:pt x="513" y="1"/>
                  </a:cubicBezTo>
                  <a:cubicBezTo>
                    <a:pt x="504" y="1"/>
                    <a:pt x="496" y="0"/>
                    <a:pt x="487" y="0"/>
                  </a:cubicBezTo>
                  <a:close/>
                </a:path>
              </a:pathLst>
            </a:custGeom>
            <a:solidFill>
              <a:srgbClr val="00112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8" name="Google Shape;2629;p70">
              <a:extLst>
                <a:ext uri="{FF2B5EF4-FFF2-40B4-BE49-F238E27FC236}">
                  <a16:creationId xmlns:a16="http://schemas.microsoft.com/office/drawing/2014/main" xmlns="" id="{A0228939-82FA-447F-A5B0-8444730F6A0F}"/>
                </a:ext>
              </a:extLst>
            </p:cNvPr>
            <p:cNvSpPr/>
            <p:nvPr/>
          </p:nvSpPr>
          <p:spPr>
            <a:xfrm>
              <a:off x="-1022422" y="924346"/>
              <a:ext cx="561175" cy="255990"/>
            </a:xfrm>
            <a:custGeom>
              <a:avLst/>
              <a:gdLst/>
              <a:ahLst/>
              <a:cxnLst/>
              <a:rect l="l" t="t" r="r" b="b"/>
              <a:pathLst>
                <a:path w="2521" h="1150" extrusionOk="0">
                  <a:moveTo>
                    <a:pt x="285" y="1"/>
                  </a:moveTo>
                  <a:cubicBezTo>
                    <a:pt x="203" y="1"/>
                    <a:pt x="129" y="35"/>
                    <a:pt x="73" y="133"/>
                  </a:cubicBezTo>
                  <a:cubicBezTo>
                    <a:pt x="13" y="254"/>
                    <a:pt x="1" y="393"/>
                    <a:pt x="55" y="520"/>
                  </a:cubicBezTo>
                  <a:cubicBezTo>
                    <a:pt x="85" y="611"/>
                    <a:pt x="134" y="695"/>
                    <a:pt x="194" y="774"/>
                  </a:cubicBezTo>
                  <a:cubicBezTo>
                    <a:pt x="206" y="780"/>
                    <a:pt x="212" y="792"/>
                    <a:pt x="224" y="804"/>
                  </a:cubicBezTo>
                  <a:cubicBezTo>
                    <a:pt x="436" y="1028"/>
                    <a:pt x="768" y="1130"/>
                    <a:pt x="1094" y="1148"/>
                  </a:cubicBezTo>
                  <a:lnTo>
                    <a:pt x="1137" y="1148"/>
                  </a:lnTo>
                  <a:cubicBezTo>
                    <a:pt x="1157" y="1149"/>
                    <a:pt x="1178" y="1149"/>
                    <a:pt x="1198" y="1149"/>
                  </a:cubicBezTo>
                  <a:cubicBezTo>
                    <a:pt x="1382" y="1149"/>
                    <a:pt x="1561" y="1125"/>
                    <a:pt x="1735" y="1076"/>
                  </a:cubicBezTo>
                  <a:cubicBezTo>
                    <a:pt x="1831" y="1046"/>
                    <a:pt x="1934" y="1010"/>
                    <a:pt x="2031" y="961"/>
                  </a:cubicBezTo>
                  <a:lnTo>
                    <a:pt x="2067" y="943"/>
                  </a:lnTo>
                  <a:cubicBezTo>
                    <a:pt x="2291" y="834"/>
                    <a:pt x="2454" y="629"/>
                    <a:pt x="2508" y="381"/>
                  </a:cubicBezTo>
                  <a:cubicBezTo>
                    <a:pt x="2520" y="333"/>
                    <a:pt x="2520" y="284"/>
                    <a:pt x="2514" y="236"/>
                  </a:cubicBezTo>
                  <a:cubicBezTo>
                    <a:pt x="2502" y="182"/>
                    <a:pt x="2472" y="127"/>
                    <a:pt x="2424" y="97"/>
                  </a:cubicBezTo>
                  <a:cubicBezTo>
                    <a:pt x="2384" y="71"/>
                    <a:pt x="2338" y="61"/>
                    <a:pt x="2288" y="61"/>
                  </a:cubicBezTo>
                  <a:cubicBezTo>
                    <a:pt x="2155" y="61"/>
                    <a:pt x="1998" y="134"/>
                    <a:pt x="1892" y="170"/>
                  </a:cubicBezTo>
                  <a:lnTo>
                    <a:pt x="1868" y="176"/>
                  </a:lnTo>
                  <a:lnTo>
                    <a:pt x="1831" y="188"/>
                  </a:lnTo>
                  <a:cubicBezTo>
                    <a:pt x="1672" y="235"/>
                    <a:pt x="1506" y="261"/>
                    <a:pt x="1339" y="261"/>
                  </a:cubicBezTo>
                  <a:cubicBezTo>
                    <a:pt x="1272" y="261"/>
                    <a:pt x="1204" y="257"/>
                    <a:pt x="1137" y="248"/>
                  </a:cubicBezTo>
                  <a:cubicBezTo>
                    <a:pt x="1125" y="242"/>
                    <a:pt x="1112" y="242"/>
                    <a:pt x="1094" y="242"/>
                  </a:cubicBezTo>
                  <a:cubicBezTo>
                    <a:pt x="949" y="224"/>
                    <a:pt x="804" y="188"/>
                    <a:pt x="671" y="127"/>
                  </a:cubicBezTo>
                  <a:cubicBezTo>
                    <a:pt x="629" y="109"/>
                    <a:pt x="581" y="91"/>
                    <a:pt x="538" y="73"/>
                  </a:cubicBezTo>
                  <a:lnTo>
                    <a:pt x="502" y="55"/>
                  </a:lnTo>
                  <a:cubicBezTo>
                    <a:pt x="428" y="25"/>
                    <a:pt x="353" y="1"/>
                    <a:pt x="285"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9" name="Google Shape;2630;p70">
              <a:extLst>
                <a:ext uri="{FF2B5EF4-FFF2-40B4-BE49-F238E27FC236}">
                  <a16:creationId xmlns:a16="http://schemas.microsoft.com/office/drawing/2014/main" xmlns="" id="{76CD998E-A091-45D4-87CA-05F46B9E3C26}"/>
                </a:ext>
              </a:extLst>
            </p:cNvPr>
            <p:cNvSpPr/>
            <p:nvPr/>
          </p:nvSpPr>
          <p:spPr>
            <a:xfrm>
              <a:off x="-778898" y="978215"/>
              <a:ext cx="9572" cy="201898"/>
            </a:xfrm>
            <a:custGeom>
              <a:avLst/>
              <a:gdLst/>
              <a:ahLst/>
              <a:cxnLst/>
              <a:rect l="l" t="t" r="r" b="b"/>
              <a:pathLst>
                <a:path w="43" h="907" extrusionOk="0">
                  <a:moveTo>
                    <a:pt x="0" y="0"/>
                  </a:moveTo>
                  <a:lnTo>
                    <a:pt x="0" y="906"/>
                  </a:lnTo>
                  <a:lnTo>
                    <a:pt x="43" y="906"/>
                  </a:lnTo>
                  <a:cubicBezTo>
                    <a:pt x="43" y="755"/>
                    <a:pt x="43" y="345"/>
                    <a:pt x="43" y="6"/>
                  </a:cubicBezTo>
                  <a:cubicBezTo>
                    <a:pt x="31" y="0"/>
                    <a:pt x="18" y="0"/>
                    <a:pt x="0" y="0"/>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0" name="Google Shape;2631;p70">
              <a:extLst>
                <a:ext uri="{FF2B5EF4-FFF2-40B4-BE49-F238E27FC236}">
                  <a16:creationId xmlns:a16="http://schemas.microsoft.com/office/drawing/2014/main" xmlns="" id="{87F54B24-BB20-4F4B-AA91-CAC2D868E6AD}"/>
                </a:ext>
              </a:extLst>
            </p:cNvPr>
            <p:cNvSpPr/>
            <p:nvPr/>
          </p:nvSpPr>
          <p:spPr>
            <a:xfrm>
              <a:off x="-614842" y="961966"/>
              <a:ext cx="52756" cy="176522"/>
            </a:xfrm>
            <a:custGeom>
              <a:avLst/>
              <a:gdLst/>
              <a:ahLst/>
              <a:cxnLst/>
              <a:rect l="l" t="t" r="r" b="b"/>
              <a:pathLst>
                <a:path w="237" h="793" extrusionOk="0">
                  <a:moveTo>
                    <a:pt x="37" y="1"/>
                  </a:moveTo>
                  <a:lnTo>
                    <a:pt x="0" y="13"/>
                  </a:lnTo>
                  <a:lnTo>
                    <a:pt x="200" y="792"/>
                  </a:lnTo>
                  <a:lnTo>
                    <a:pt x="236" y="774"/>
                  </a:lnTo>
                  <a:lnTo>
                    <a:pt x="37" y="1"/>
                  </a:ln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1" name="Google Shape;2632;p70">
              <a:extLst>
                <a:ext uri="{FF2B5EF4-FFF2-40B4-BE49-F238E27FC236}">
                  <a16:creationId xmlns:a16="http://schemas.microsoft.com/office/drawing/2014/main" xmlns="" id="{1B9268C9-96BE-4D20-9786-F1B373F8A7F6}"/>
                </a:ext>
              </a:extLst>
            </p:cNvPr>
            <p:cNvSpPr/>
            <p:nvPr/>
          </p:nvSpPr>
          <p:spPr>
            <a:xfrm>
              <a:off x="-979237" y="935031"/>
              <a:ext cx="76797" cy="168508"/>
            </a:xfrm>
            <a:custGeom>
              <a:avLst/>
              <a:gdLst/>
              <a:ahLst/>
              <a:cxnLst/>
              <a:rect l="l" t="t" r="r" b="b"/>
              <a:pathLst>
                <a:path w="345" h="757" extrusionOk="0">
                  <a:moveTo>
                    <a:pt x="308" y="1"/>
                  </a:moveTo>
                  <a:lnTo>
                    <a:pt x="0" y="720"/>
                  </a:lnTo>
                  <a:cubicBezTo>
                    <a:pt x="12" y="732"/>
                    <a:pt x="18" y="744"/>
                    <a:pt x="30" y="756"/>
                  </a:cubicBezTo>
                  <a:lnTo>
                    <a:pt x="344" y="19"/>
                  </a:lnTo>
                  <a:lnTo>
                    <a:pt x="308" y="1"/>
                  </a:ln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2" name="Google Shape;2633;p70">
              <a:extLst>
                <a:ext uri="{FF2B5EF4-FFF2-40B4-BE49-F238E27FC236}">
                  <a16:creationId xmlns:a16="http://schemas.microsoft.com/office/drawing/2014/main" xmlns="" id="{9AD77AC9-5C09-4C14-B347-8E7F124E422E}"/>
                </a:ext>
              </a:extLst>
            </p:cNvPr>
            <p:cNvSpPr/>
            <p:nvPr/>
          </p:nvSpPr>
          <p:spPr>
            <a:xfrm>
              <a:off x="-89062" y="891402"/>
              <a:ext cx="350372" cy="400903"/>
            </a:xfrm>
            <a:custGeom>
              <a:avLst/>
              <a:gdLst/>
              <a:ahLst/>
              <a:cxnLst/>
              <a:rect l="l" t="t" r="r" b="b"/>
              <a:pathLst>
                <a:path w="1574" h="1801" extrusionOk="0">
                  <a:moveTo>
                    <a:pt x="808" y="1"/>
                  </a:moveTo>
                  <a:cubicBezTo>
                    <a:pt x="666" y="1"/>
                    <a:pt x="530" y="120"/>
                    <a:pt x="418" y="263"/>
                  </a:cubicBezTo>
                  <a:cubicBezTo>
                    <a:pt x="243" y="493"/>
                    <a:pt x="128" y="759"/>
                    <a:pt x="92" y="1049"/>
                  </a:cubicBezTo>
                  <a:lnTo>
                    <a:pt x="1" y="1617"/>
                  </a:lnTo>
                  <a:cubicBezTo>
                    <a:pt x="130" y="1743"/>
                    <a:pt x="293" y="1800"/>
                    <a:pt x="460" y="1800"/>
                  </a:cubicBezTo>
                  <a:cubicBezTo>
                    <a:pt x="996" y="1800"/>
                    <a:pt x="1573" y="1207"/>
                    <a:pt x="1209" y="396"/>
                  </a:cubicBezTo>
                  <a:cubicBezTo>
                    <a:pt x="1081" y="106"/>
                    <a:pt x="942" y="1"/>
                    <a:pt x="808" y="1"/>
                  </a:cubicBez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3" name="Google Shape;2634;p70">
              <a:extLst>
                <a:ext uri="{FF2B5EF4-FFF2-40B4-BE49-F238E27FC236}">
                  <a16:creationId xmlns:a16="http://schemas.microsoft.com/office/drawing/2014/main" xmlns="" id="{27281494-051F-4F9B-AC51-B74F9E14C6A5}"/>
                </a:ext>
              </a:extLst>
            </p:cNvPr>
            <p:cNvSpPr/>
            <p:nvPr/>
          </p:nvSpPr>
          <p:spPr>
            <a:xfrm>
              <a:off x="-13601" y="1015167"/>
              <a:ext cx="151813" cy="142464"/>
            </a:xfrm>
            <a:custGeom>
              <a:avLst/>
              <a:gdLst/>
              <a:ahLst/>
              <a:cxnLst/>
              <a:rect l="l" t="t" r="r" b="b"/>
              <a:pathLst>
                <a:path w="682" h="640" extrusionOk="0">
                  <a:moveTo>
                    <a:pt x="399" y="0"/>
                  </a:moveTo>
                  <a:cubicBezTo>
                    <a:pt x="341" y="0"/>
                    <a:pt x="283" y="13"/>
                    <a:pt x="230" y="40"/>
                  </a:cubicBezTo>
                  <a:cubicBezTo>
                    <a:pt x="91" y="100"/>
                    <a:pt x="6" y="233"/>
                    <a:pt x="0" y="378"/>
                  </a:cubicBezTo>
                  <a:cubicBezTo>
                    <a:pt x="0" y="463"/>
                    <a:pt x="25" y="547"/>
                    <a:pt x="73" y="620"/>
                  </a:cubicBezTo>
                  <a:cubicBezTo>
                    <a:pt x="83" y="634"/>
                    <a:pt x="98" y="640"/>
                    <a:pt x="114" y="640"/>
                  </a:cubicBezTo>
                  <a:cubicBezTo>
                    <a:pt x="124" y="640"/>
                    <a:pt x="135" y="637"/>
                    <a:pt x="145" y="632"/>
                  </a:cubicBezTo>
                  <a:cubicBezTo>
                    <a:pt x="170" y="614"/>
                    <a:pt x="170" y="577"/>
                    <a:pt x="157" y="553"/>
                  </a:cubicBezTo>
                  <a:cubicBezTo>
                    <a:pt x="91" y="450"/>
                    <a:pt x="97" y="311"/>
                    <a:pt x="176" y="215"/>
                  </a:cubicBezTo>
                  <a:cubicBezTo>
                    <a:pt x="182" y="221"/>
                    <a:pt x="188" y="227"/>
                    <a:pt x="194" y="227"/>
                  </a:cubicBezTo>
                  <a:cubicBezTo>
                    <a:pt x="206" y="233"/>
                    <a:pt x="224" y="239"/>
                    <a:pt x="236" y="245"/>
                  </a:cubicBezTo>
                  <a:cubicBezTo>
                    <a:pt x="248" y="245"/>
                    <a:pt x="254" y="251"/>
                    <a:pt x="260" y="257"/>
                  </a:cubicBezTo>
                  <a:lnTo>
                    <a:pt x="272" y="257"/>
                  </a:lnTo>
                  <a:cubicBezTo>
                    <a:pt x="284" y="269"/>
                    <a:pt x="302" y="281"/>
                    <a:pt x="315" y="287"/>
                  </a:cubicBezTo>
                  <a:cubicBezTo>
                    <a:pt x="321" y="293"/>
                    <a:pt x="321" y="299"/>
                    <a:pt x="327" y="305"/>
                  </a:cubicBezTo>
                  <a:lnTo>
                    <a:pt x="339" y="311"/>
                  </a:lnTo>
                  <a:cubicBezTo>
                    <a:pt x="345" y="324"/>
                    <a:pt x="357" y="336"/>
                    <a:pt x="363" y="348"/>
                  </a:cubicBezTo>
                  <a:lnTo>
                    <a:pt x="375" y="360"/>
                  </a:lnTo>
                  <a:lnTo>
                    <a:pt x="375" y="366"/>
                  </a:lnTo>
                  <a:cubicBezTo>
                    <a:pt x="381" y="372"/>
                    <a:pt x="381" y="378"/>
                    <a:pt x="387" y="384"/>
                  </a:cubicBezTo>
                  <a:cubicBezTo>
                    <a:pt x="393" y="402"/>
                    <a:pt x="399" y="414"/>
                    <a:pt x="405" y="426"/>
                  </a:cubicBezTo>
                  <a:lnTo>
                    <a:pt x="405" y="438"/>
                  </a:lnTo>
                  <a:cubicBezTo>
                    <a:pt x="405" y="438"/>
                    <a:pt x="405" y="444"/>
                    <a:pt x="405" y="444"/>
                  </a:cubicBezTo>
                  <a:cubicBezTo>
                    <a:pt x="411" y="450"/>
                    <a:pt x="411" y="463"/>
                    <a:pt x="411" y="469"/>
                  </a:cubicBezTo>
                  <a:cubicBezTo>
                    <a:pt x="414" y="502"/>
                    <a:pt x="440" y="517"/>
                    <a:pt x="465" y="517"/>
                  </a:cubicBezTo>
                  <a:cubicBezTo>
                    <a:pt x="496" y="517"/>
                    <a:pt x="527" y="496"/>
                    <a:pt x="520" y="456"/>
                  </a:cubicBezTo>
                  <a:cubicBezTo>
                    <a:pt x="496" y="311"/>
                    <a:pt x="405" y="191"/>
                    <a:pt x="272" y="136"/>
                  </a:cubicBezTo>
                  <a:cubicBezTo>
                    <a:pt x="312" y="118"/>
                    <a:pt x="353" y="109"/>
                    <a:pt x="393" y="109"/>
                  </a:cubicBezTo>
                  <a:cubicBezTo>
                    <a:pt x="459" y="109"/>
                    <a:pt x="522" y="132"/>
                    <a:pt x="574" y="173"/>
                  </a:cubicBezTo>
                  <a:cubicBezTo>
                    <a:pt x="585" y="179"/>
                    <a:pt x="595" y="182"/>
                    <a:pt x="605" y="182"/>
                  </a:cubicBezTo>
                  <a:cubicBezTo>
                    <a:pt x="648" y="182"/>
                    <a:pt x="681" y="127"/>
                    <a:pt x="647" y="88"/>
                  </a:cubicBezTo>
                  <a:cubicBezTo>
                    <a:pt x="574" y="30"/>
                    <a:pt x="486" y="0"/>
                    <a:pt x="399" y="0"/>
                  </a:cubicBezTo>
                  <a:close/>
                </a:path>
              </a:pathLst>
            </a:custGeom>
            <a:solidFill>
              <a:srgbClr val="DF4F6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4" name="Google Shape;2635;p70">
              <a:extLst>
                <a:ext uri="{FF2B5EF4-FFF2-40B4-BE49-F238E27FC236}">
                  <a16:creationId xmlns:a16="http://schemas.microsoft.com/office/drawing/2014/main" xmlns="" id="{8E0D4F7E-BDBB-4CF7-9B52-A9C065CDBCDF}"/>
                </a:ext>
              </a:extLst>
            </p:cNvPr>
            <p:cNvSpPr/>
            <p:nvPr/>
          </p:nvSpPr>
          <p:spPr>
            <a:xfrm>
              <a:off x="-1231443" y="742037"/>
              <a:ext cx="14914" cy="12466"/>
            </a:xfrm>
            <a:custGeom>
              <a:avLst/>
              <a:gdLst/>
              <a:ahLst/>
              <a:cxnLst/>
              <a:rect l="l" t="t" r="r" b="b"/>
              <a:pathLst>
                <a:path w="67" h="56" extrusionOk="0">
                  <a:moveTo>
                    <a:pt x="31" y="1"/>
                  </a:moveTo>
                  <a:cubicBezTo>
                    <a:pt x="17" y="1"/>
                    <a:pt x="3" y="10"/>
                    <a:pt x="3" y="28"/>
                  </a:cubicBezTo>
                  <a:cubicBezTo>
                    <a:pt x="0" y="46"/>
                    <a:pt x="17" y="55"/>
                    <a:pt x="33" y="55"/>
                  </a:cubicBezTo>
                  <a:cubicBezTo>
                    <a:pt x="50" y="55"/>
                    <a:pt x="67" y="46"/>
                    <a:pt x="64" y="28"/>
                  </a:cubicBezTo>
                  <a:cubicBezTo>
                    <a:pt x="61" y="10"/>
                    <a:pt x="45" y="1"/>
                    <a:pt x="31"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5" name="Google Shape;2636;p70">
              <a:extLst>
                <a:ext uri="{FF2B5EF4-FFF2-40B4-BE49-F238E27FC236}">
                  <a16:creationId xmlns:a16="http://schemas.microsoft.com/office/drawing/2014/main" xmlns="" id="{EC2AAA8F-6AE8-4C87-82C9-2EA7A507226D}"/>
                </a:ext>
              </a:extLst>
            </p:cNvPr>
            <p:cNvSpPr/>
            <p:nvPr/>
          </p:nvSpPr>
          <p:spPr>
            <a:xfrm>
              <a:off x="-768436" y="769417"/>
              <a:ext cx="15582" cy="10685"/>
            </a:xfrm>
            <a:custGeom>
              <a:avLst/>
              <a:gdLst/>
              <a:ahLst/>
              <a:cxnLst/>
              <a:rect l="l" t="t" r="r" b="b"/>
              <a:pathLst>
                <a:path w="70" h="48" extrusionOk="0">
                  <a:moveTo>
                    <a:pt x="45" y="0"/>
                  </a:moveTo>
                  <a:cubicBezTo>
                    <a:pt x="43" y="0"/>
                    <a:pt x="40" y="1"/>
                    <a:pt x="38" y="2"/>
                  </a:cubicBezTo>
                  <a:cubicBezTo>
                    <a:pt x="1" y="2"/>
                    <a:pt x="42" y="48"/>
                    <a:pt x="60" y="48"/>
                  </a:cubicBezTo>
                  <a:cubicBezTo>
                    <a:pt x="66" y="48"/>
                    <a:pt x="70" y="43"/>
                    <a:pt x="68" y="32"/>
                  </a:cubicBezTo>
                  <a:cubicBezTo>
                    <a:pt x="68" y="16"/>
                    <a:pt x="59" y="0"/>
                    <a:pt x="45" y="0"/>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6" name="Google Shape;2637;p70">
              <a:extLst>
                <a:ext uri="{FF2B5EF4-FFF2-40B4-BE49-F238E27FC236}">
                  <a16:creationId xmlns:a16="http://schemas.microsoft.com/office/drawing/2014/main" xmlns="" id="{5B8585BA-C918-4CFD-8258-09EFA82BB5C4}"/>
                </a:ext>
              </a:extLst>
            </p:cNvPr>
            <p:cNvSpPr/>
            <p:nvPr/>
          </p:nvSpPr>
          <p:spPr>
            <a:xfrm>
              <a:off x="-979460" y="834193"/>
              <a:ext cx="15137" cy="10462"/>
            </a:xfrm>
            <a:custGeom>
              <a:avLst/>
              <a:gdLst/>
              <a:ahLst/>
              <a:cxnLst/>
              <a:rect l="l" t="t" r="r" b="b"/>
              <a:pathLst>
                <a:path w="68" h="47" extrusionOk="0">
                  <a:moveTo>
                    <a:pt x="37" y="1"/>
                  </a:moveTo>
                  <a:cubicBezTo>
                    <a:pt x="0" y="1"/>
                    <a:pt x="38" y="47"/>
                    <a:pt x="57" y="47"/>
                  </a:cubicBezTo>
                  <a:cubicBezTo>
                    <a:pt x="63" y="47"/>
                    <a:pt x="67" y="42"/>
                    <a:pt x="67" y="31"/>
                  </a:cubicBezTo>
                  <a:cubicBezTo>
                    <a:pt x="67" y="13"/>
                    <a:pt x="49" y="1"/>
                    <a:pt x="37"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7" name="Google Shape;2638;p70">
              <a:extLst>
                <a:ext uri="{FF2B5EF4-FFF2-40B4-BE49-F238E27FC236}">
                  <a16:creationId xmlns:a16="http://schemas.microsoft.com/office/drawing/2014/main" xmlns="" id="{912B29B8-1B61-4661-9796-EF7974852A22}"/>
                </a:ext>
              </a:extLst>
            </p:cNvPr>
            <p:cNvSpPr/>
            <p:nvPr/>
          </p:nvSpPr>
          <p:spPr>
            <a:xfrm>
              <a:off x="-1061377" y="812601"/>
              <a:ext cx="13579" cy="13801"/>
            </a:xfrm>
            <a:custGeom>
              <a:avLst/>
              <a:gdLst/>
              <a:ahLst/>
              <a:cxnLst/>
              <a:rect l="l" t="t" r="r" b="b"/>
              <a:pathLst>
                <a:path w="61" h="62" extrusionOk="0">
                  <a:moveTo>
                    <a:pt x="31" y="1"/>
                  </a:moveTo>
                  <a:cubicBezTo>
                    <a:pt x="13" y="1"/>
                    <a:pt x="0" y="13"/>
                    <a:pt x="0" y="31"/>
                  </a:cubicBezTo>
                  <a:cubicBezTo>
                    <a:pt x="0" y="49"/>
                    <a:pt x="13" y="61"/>
                    <a:pt x="31" y="61"/>
                  </a:cubicBezTo>
                  <a:cubicBezTo>
                    <a:pt x="49" y="61"/>
                    <a:pt x="61" y="49"/>
                    <a:pt x="61" y="31"/>
                  </a:cubicBezTo>
                  <a:cubicBezTo>
                    <a:pt x="61" y="13"/>
                    <a:pt x="49" y="1"/>
                    <a:pt x="31"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8" name="Google Shape;2639;p70">
              <a:extLst>
                <a:ext uri="{FF2B5EF4-FFF2-40B4-BE49-F238E27FC236}">
                  <a16:creationId xmlns:a16="http://schemas.microsoft.com/office/drawing/2014/main" xmlns="" id="{6FF80E4C-4229-47EA-892D-AAEA1CF43AD2}"/>
                </a:ext>
              </a:extLst>
            </p:cNvPr>
            <p:cNvSpPr/>
            <p:nvPr/>
          </p:nvSpPr>
          <p:spPr>
            <a:xfrm>
              <a:off x="-986138" y="774982"/>
              <a:ext cx="13801" cy="13801"/>
            </a:xfrm>
            <a:custGeom>
              <a:avLst/>
              <a:gdLst/>
              <a:ahLst/>
              <a:cxnLst/>
              <a:rect l="l" t="t" r="r" b="b"/>
              <a:pathLst>
                <a:path w="62" h="62" extrusionOk="0">
                  <a:moveTo>
                    <a:pt x="31" y="1"/>
                  </a:moveTo>
                  <a:cubicBezTo>
                    <a:pt x="13" y="1"/>
                    <a:pt x="1" y="13"/>
                    <a:pt x="1" y="31"/>
                  </a:cubicBezTo>
                  <a:cubicBezTo>
                    <a:pt x="1" y="49"/>
                    <a:pt x="13" y="61"/>
                    <a:pt x="31" y="61"/>
                  </a:cubicBezTo>
                  <a:cubicBezTo>
                    <a:pt x="49" y="61"/>
                    <a:pt x="61" y="49"/>
                    <a:pt x="61" y="31"/>
                  </a:cubicBezTo>
                  <a:cubicBezTo>
                    <a:pt x="61" y="13"/>
                    <a:pt x="49" y="1"/>
                    <a:pt x="31"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9" name="Google Shape;2640;p70">
              <a:extLst>
                <a:ext uri="{FF2B5EF4-FFF2-40B4-BE49-F238E27FC236}">
                  <a16:creationId xmlns:a16="http://schemas.microsoft.com/office/drawing/2014/main" xmlns="" id="{0CCC228A-80C2-46D9-A3C9-C4705C4CDBE0}"/>
                </a:ext>
              </a:extLst>
            </p:cNvPr>
            <p:cNvSpPr/>
            <p:nvPr/>
          </p:nvSpPr>
          <p:spPr>
            <a:xfrm>
              <a:off x="-1144851" y="780324"/>
              <a:ext cx="16472" cy="13801"/>
            </a:xfrm>
            <a:custGeom>
              <a:avLst/>
              <a:gdLst/>
              <a:ahLst/>
              <a:cxnLst/>
              <a:rect l="l" t="t" r="r" b="b"/>
              <a:pathLst>
                <a:path w="74" h="62" extrusionOk="0">
                  <a:moveTo>
                    <a:pt x="43" y="1"/>
                  </a:moveTo>
                  <a:cubicBezTo>
                    <a:pt x="1" y="1"/>
                    <a:pt x="1" y="61"/>
                    <a:pt x="43" y="61"/>
                  </a:cubicBezTo>
                  <a:cubicBezTo>
                    <a:pt x="61" y="61"/>
                    <a:pt x="73" y="49"/>
                    <a:pt x="73" y="31"/>
                  </a:cubicBezTo>
                  <a:cubicBezTo>
                    <a:pt x="73" y="13"/>
                    <a:pt x="61" y="1"/>
                    <a:pt x="43"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0" name="Google Shape;2641;p70">
              <a:extLst>
                <a:ext uri="{FF2B5EF4-FFF2-40B4-BE49-F238E27FC236}">
                  <a16:creationId xmlns:a16="http://schemas.microsoft.com/office/drawing/2014/main" xmlns="" id="{02857022-913D-4535-B960-B86A9B866717}"/>
                </a:ext>
              </a:extLst>
            </p:cNvPr>
            <p:cNvSpPr/>
            <p:nvPr/>
          </p:nvSpPr>
          <p:spPr>
            <a:xfrm>
              <a:off x="-682067" y="819502"/>
              <a:ext cx="15359" cy="10907"/>
            </a:xfrm>
            <a:custGeom>
              <a:avLst/>
              <a:gdLst/>
              <a:ahLst/>
              <a:cxnLst/>
              <a:rect l="l" t="t" r="r" b="b"/>
              <a:pathLst>
                <a:path w="69" h="49" extrusionOk="0">
                  <a:moveTo>
                    <a:pt x="37" y="0"/>
                  </a:moveTo>
                  <a:cubicBezTo>
                    <a:pt x="0" y="0"/>
                    <a:pt x="40" y="49"/>
                    <a:pt x="58" y="49"/>
                  </a:cubicBezTo>
                  <a:cubicBezTo>
                    <a:pt x="64" y="49"/>
                    <a:pt x="68" y="44"/>
                    <a:pt x="67" y="30"/>
                  </a:cubicBezTo>
                  <a:cubicBezTo>
                    <a:pt x="67" y="18"/>
                    <a:pt x="55" y="0"/>
                    <a:pt x="37" y="0"/>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1" name="Google Shape;2642;p70">
              <a:extLst>
                <a:ext uri="{FF2B5EF4-FFF2-40B4-BE49-F238E27FC236}">
                  <a16:creationId xmlns:a16="http://schemas.microsoft.com/office/drawing/2014/main" xmlns="" id="{D4FCD919-80C2-483D-8A21-10B8F0311ED0}"/>
                </a:ext>
              </a:extLst>
            </p:cNvPr>
            <p:cNvSpPr/>
            <p:nvPr/>
          </p:nvSpPr>
          <p:spPr>
            <a:xfrm>
              <a:off x="-339486" y="859792"/>
              <a:ext cx="15359" cy="11575"/>
            </a:xfrm>
            <a:custGeom>
              <a:avLst/>
              <a:gdLst/>
              <a:ahLst/>
              <a:cxnLst/>
              <a:rect l="l" t="t" r="r" b="b"/>
              <a:pathLst>
                <a:path w="69" h="52" extrusionOk="0">
                  <a:moveTo>
                    <a:pt x="38" y="0"/>
                  </a:moveTo>
                  <a:cubicBezTo>
                    <a:pt x="1" y="0"/>
                    <a:pt x="40" y="52"/>
                    <a:pt x="59" y="52"/>
                  </a:cubicBezTo>
                  <a:cubicBezTo>
                    <a:pt x="65" y="52"/>
                    <a:pt x="69" y="47"/>
                    <a:pt x="69" y="37"/>
                  </a:cubicBezTo>
                  <a:cubicBezTo>
                    <a:pt x="69" y="19"/>
                    <a:pt x="57" y="0"/>
                    <a:pt x="38" y="0"/>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2" name="Google Shape;2643;p70">
              <a:extLst>
                <a:ext uri="{FF2B5EF4-FFF2-40B4-BE49-F238E27FC236}">
                  <a16:creationId xmlns:a16="http://schemas.microsoft.com/office/drawing/2014/main" xmlns="" id="{3CA1ED4C-CEAE-4FE9-A79C-A3ADF232C685}"/>
                </a:ext>
              </a:extLst>
            </p:cNvPr>
            <p:cNvSpPr/>
            <p:nvPr/>
          </p:nvSpPr>
          <p:spPr>
            <a:xfrm>
              <a:off x="-369760" y="784331"/>
              <a:ext cx="14692" cy="13801"/>
            </a:xfrm>
            <a:custGeom>
              <a:avLst/>
              <a:gdLst/>
              <a:ahLst/>
              <a:cxnLst/>
              <a:rect l="l" t="t" r="r" b="b"/>
              <a:pathLst>
                <a:path w="66" h="62" extrusionOk="0">
                  <a:moveTo>
                    <a:pt x="31" y="1"/>
                  </a:moveTo>
                  <a:cubicBezTo>
                    <a:pt x="1" y="1"/>
                    <a:pt x="1" y="62"/>
                    <a:pt x="31" y="62"/>
                  </a:cubicBezTo>
                  <a:cubicBezTo>
                    <a:pt x="33" y="62"/>
                    <a:pt x="34" y="62"/>
                    <a:pt x="35" y="61"/>
                  </a:cubicBezTo>
                  <a:cubicBezTo>
                    <a:pt x="54" y="61"/>
                    <a:pt x="66" y="49"/>
                    <a:pt x="66" y="31"/>
                  </a:cubicBezTo>
                  <a:cubicBezTo>
                    <a:pt x="66" y="13"/>
                    <a:pt x="47" y="1"/>
                    <a:pt x="35" y="1"/>
                  </a:cubicBezTo>
                  <a:cubicBezTo>
                    <a:pt x="34" y="1"/>
                    <a:pt x="33" y="1"/>
                    <a:pt x="31"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3" name="Google Shape;2644;p70">
              <a:extLst>
                <a:ext uri="{FF2B5EF4-FFF2-40B4-BE49-F238E27FC236}">
                  <a16:creationId xmlns:a16="http://schemas.microsoft.com/office/drawing/2014/main" xmlns="" id="{1159B850-F67D-42CF-86F9-3E3D195B2571}"/>
                </a:ext>
              </a:extLst>
            </p:cNvPr>
            <p:cNvSpPr/>
            <p:nvPr/>
          </p:nvSpPr>
          <p:spPr>
            <a:xfrm>
              <a:off x="-692752" y="754948"/>
              <a:ext cx="16250" cy="10462"/>
            </a:xfrm>
            <a:custGeom>
              <a:avLst/>
              <a:gdLst/>
              <a:ahLst/>
              <a:cxnLst/>
              <a:rect l="l" t="t" r="r" b="b"/>
              <a:pathLst>
                <a:path w="73" h="47" extrusionOk="0">
                  <a:moveTo>
                    <a:pt x="42" y="0"/>
                  </a:moveTo>
                  <a:cubicBezTo>
                    <a:pt x="1" y="0"/>
                    <a:pt x="40" y="46"/>
                    <a:pt x="61" y="46"/>
                  </a:cubicBezTo>
                  <a:cubicBezTo>
                    <a:pt x="68" y="46"/>
                    <a:pt x="73" y="42"/>
                    <a:pt x="73" y="30"/>
                  </a:cubicBezTo>
                  <a:cubicBezTo>
                    <a:pt x="73" y="12"/>
                    <a:pt x="54" y="0"/>
                    <a:pt x="42" y="0"/>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4" name="Google Shape;2645;p70">
              <a:extLst>
                <a:ext uri="{FF2B5EF4-FFF2-40B4-BE49-F238E27FC236}">
                  <a16:creationId xmlns:a16="http://schemas.microsoft.com/office/drawing/2014/main" xmlns="" id="{537F603B-0C25-4DDB-BA22-3F382A75D387}"/>
                </a:ext>
              </a:extLst>
            </p:cNvPr>
            <p:cNvSpPr/>
            <p:nvPr/>
          </p:nvSpPr>
          <p:spPr>
            <a:xfrm>
              <a:off x="-436094" y="867806"/>
              <a:ext cx="15137" cy="10462"/>
            </a:xfrm>
            <a:custGeom>
              <a:avLst/>
              <a:gdLst/>
              <a:ahLst/>
              <a:cxnLst/>
              <a:rect l="l" t="t" r="r" b="b"/>
              <a:pathLst>
                <a:path w="68" h="47" extrusionOk="0">
                  <a:moveTo>
                    <a:pt x="37" y="1"/>
                  </a:moveTo>
                  <a:cubicBezTo>
                    <a:pt x="0" y="1"/>
                    <a:pt x="38" y="47"/>
                    <a:pt x="57" y="47"/>
                  </a:cubicBezTo>
                  <a:cubicBezTo>
                    <a:pt x="63" y="47"/>
                    <a:pt x="68" y="42"/>
                    <a:pt x="68" y="31"/>
                  </a:cubicBezTo>
                  <a:cubicBezTo>
                    <a:pt x="68" y="13"/>
                    <a:pt x="49" y="1"/>
                    <a:pt x="37"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5" name="Google Shape;2646;p70">
              <a:extLst>
                <a:ext uri="{FF2B5EF4-FFF2-40B4-BE49-F238E27FC236}">
                  <a16:creationId xmlns:a16="http://schemas.microsoft.com/office/drawing/2014/main" xmlns="" id="{F5CD113D-6133-416F-AC7A-7EFB113C430B}"/>
                </a:ext>
              </a:extLst>
            </p:cNvPr>
            <p:cNvSpPr/>
            <p:nvPr/>
          </p:nvSpPr>
          <p:spPr>
            <a:xfrm>
              <a:off x="-597257" y="842207"/>
              <a:ext cx="13579" cy="13801"/>
            </a:xfrm>
            <a:custGeom>
              <a:avLst/>
              <a:gdLst/>
              <a:ahLst/>
              <a:cxnLst/>
              <a:rect l="l" t="t" r="r" b="b"/>
              <a:pathLst>
                <a:path w="61" h="62" extrusionOk="0">
                  <a:moveTo>
                    <a:pt x="30" y="1"/>
                  </a:moveTo>
                  <a:cubicBezTo>
                    <a:pt x="12" y="1"/>
                    <a:pt x="0" y="13"/>
                    <a:pt x="0" y="31"/>
                  </a:cubicBezTo>
                  <a:cubicBezTo>
                    <a:pt x="0" y="49"/>
                    <a:pt x="12" y="61"/>
                    <a:pt x="30" y="61"/>
                  </a:cubicBezTo>
                  <a:cubicBezTo>
                    <a:pt x="48" y="61"/>
                    <a:pt x="60" y="49"/>
                    <a:pt x="60" y="31"/>
                  </a:cubicBezTo>
                  <a:cubicBezTo>
                    <a:pt x="60" y="13"/>
                    <a:pt x="48" y="1"/>
                    <a:pt x="30"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6" name="Google Shape;2647;p70">
              <a:extLst>
                <a:ext uri="{FF2B5EF4-FFF2-40B4-BE49-F238E27FC236}">
                  <a16:creationId xmlns:a16="http://schemas.microsoft.com/office/drawing/2014/main" xmlns="" id="{8059B6E1-44E1-42A6-9809-45C668D59576}"/>
                </a:ext>
              </a:extLst>
            </p:cNvPr>
            <p:cNvSpPr/>
            <p:nvPr/>
          </p:nvSpPr>
          <p:spPr>
            <a:xfrm>
              <a:off x="-921584" y="732020"/>
              <a:ext cx="16472" cy="10462"/>
            </a:xfrm>
            <a:custGeom>
              <a:avLst/>
              <a:gdLst/>
              <a:ahLst/>
              <a:cxnLst/>
              <a:rect l="l" t="t" r="r" b="b"/>
              <a:pathLst>
                <a:path w="74" h="47" extrusionOk="0">
                  <a:moveTo>
                    <a:pt x="37" y="0"/>
                  </a:moveTo>
                  <a:cubicBezTo>
                    <a:pt x="0" y="0"/>
                    <a:pt x="41" y="46"/>
                    <a:pt x="62" y="46"/>
                  </a:cubicBezTo>
                  <a:cubicBezTo>
                    <a:pt x="69" y="46"/>
                    <a:pt x="73" y="42"/>
                    <a:pt x="73" y="31"/>
                  </a:cubicBezTo>
                  <a:cubicBezTo>
                    <a:pt x="73" y="13"/>
                    <a:pt x="55" y="0"/>
                    <a:pt x="37" y="0"/>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7" name="Google Shape;2648;p70">
              <a:extLst>
                <a:ext uri="{FF2B5EF4-FFF2-40B4-BE49-F238E27FC236}">
                  <a16:creationId xmlns:a16="http://schemas.microsoft.com/office/drawing/2014/main" xmlns="" id="{A6BC5C74-CF4B-468C-BD06-EAC8E652C8E0}"/>
                </a:ext>
              </a:extLst>
            </p:cNvPr>
            <p:cNvSpPr/>
            <p:nvPr/>
          </p:nvSpPr>
          <p:spPr>
            <a:xfrm>
              <a:off x="-986138" y="2089210"/>
              <a:ext cx="670026" cy="66112"/>
            </a:xfrm>
            <a:custGeom>
              <a:avLst/>
              <a:gdLst/>
              <a:ahLst/>
              <a:cxnLst/>
              <a:rect l="l" t="t" r="r" b="b"/>
              <a:pathLst>
                <a:path w="3010" h="297" extrusionOk="0">
                  <a:moveTo>
                    <a:pt x="1" y="0"/>
                  </a:moveTo>
                  <a:lnTo>
                    <a:pt x="1" y="73"/>
                  </a:lnTo>
                  <a:cubicBezTo>
                    <a:pt x="549" y="221"/>
                    <a:pt x="1114" y="296"/>
                    <a:pt x="1681" y="296"/>
                  </a:cubicBezTo>
                  <a:cubicBezTo>
                    <a:pt x="2126" y="296"/>
                    <a:pt x="2571" y="250"/>
                    <a:pt x="3010" y="157"/>
                  </a:cubicBezTo>
                  <a:lnTo>
                    <a:pt x="3010" y="79"/>
                  </a:lnTo>
                  <a:cubicBezTo>
                    <a:pt x="2567" y="175"/>
                    <a:pt x="2118" y="223"/>
                    <a:pt x="1669" y="223"/>
                  </a:cubicBezTo>
                  <a:cubicBezTo>
                    <a:pt x="1106" y="223"/>
                    <a:pt x="545" y="148"/>
                    <a:pt x="1" y="0"/>
                  </a:cubicBezTo>
                  <a:close/>
                </a:path>
              </a:pathLst>
            </a:custGeom>
            <a:solidFill>
              <a:srgbClr val="E51F3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8" name="Google Shape;2649;p70">
              <a:extLst>
                <a:ext uri="{FF2B5EF4-FFF2-40B4-BE49-F238E27FC236}">
                  <a16:creationId xmlns:a16="http://schemas.microsoft.com/office/drawing/2014/main" xmlns="" id="{B97005AF-FE4A-41D2-86DE-442A983AB29B}"/>
                </a:ext>
              </a:extLst>
            </p:cNvPr>
            <p:cNvSpPr/>
            <p:nvPr/>
          </p:nvSpPr>
          <p:spPr>
            <a:xfrm>
              <a:off x="-992816" y="2278642"/>
              <a:ext cx="671362" cy="67893"/>
            </a:xfrm>
            <a:custGeom>
              <a:avLst/>
              <a:gdLst/>
              <a:ahLst/>
              <a:cxnLst/>
              <a:rect l="l" t="t" r="r" b="b"/>
              <a:pathLst>
                <a:path w="3016" h="305" extrusionOk="0">
                  <a:moveTo>
                    <a:pt x="1" y="1"/>
                  </a:moveTo>
                  <a:lnTo>
                    <a:pt x="1" y="80"/>
                  </a:lnTo>
                  <a:cubicBezTo>
                    <a:pt x="556" y="229"/>
                    <a:pt x="1127" y="304"/>
                    <a:pt x="1698" y="304"/>
                  </a:cubicBezTo>
                  <a:cubicBezTo>
                    <a:pt x="2140" y="304"/>
                    <a:pt x="2581" y="260"/>
                    <a:pt x="3016" y="170"/>
                  </a:cubicBezTo>
                  <a:lnTo>
                    <a:pt x="3016" y="92"/>
                  </a:lnTo>
                  <a:cubicBezTo>
                    <a:pt x="2582" y="186"/>
                    <a:pt x="2141" y="233"/>
                    <a:pt x="1700" y="233"/>
                  </a:cubicBezTo>
                  <a:cubicBezTo>
                    <a:pt x="1128" y="233"/>
                    <a:pt x="557" y="154"/>
                    <a:pt x="1" y="1"/>
                  </a:cubicBezTo>
                  <a:close/>
                </a:path>
              </a:pathLst>
            </a:custGeom>
            <a:solidFill>
              <a:srgbClr val="E51F3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9" name="Google Shape;2650;p70">
              <a:extLst>
                <a:ext uri="{FF2B5EF4-FFF2-40B4-BE49-F238E27FC236}">
                  <a16:creationId xmlns:a16="http://schemas.microsoft.com/office/drawing/2014/main" xmlns="" id="{11146547-A5F8-4379-8C20-9ECC1FA75952}"/>
                </a:ext>
              </a:extLst>
            </p:cNvPr>
            <p:cNvSpPr/>
            <p:nvPr/>
          </p:nvSpPr>
          <p:spPr>
            <a:xfrm>
              <a:off x="-977902" y="1914246"/>
              <a:ext cx="668690" cy="66780"/>
            </a:xfrm>
            <a:custGeom>
              <a:avLst/>
              <a:gdLst/>
              <a:ahLst/>
              <a:cxnLst/>
              <a:rect l="l" t="t" r="r" b="b"/>
              <a:pathLst>
                <a:path w="3004" h="300" extrusionOk="0">
                  <a:moveTo>
                    <a:pt x="6" y="1"/>
                  </a:moveTo>
                  <a:cubicBezTo>
                    <a:pt x="6" y="25"/>
                    <a:pt x="0" y="55"/>
                    <a:pt x="0" y="79"/>
                  </a:cubicBezTo>
                  <a:cubicBezTo>
                    <a:pt x="435" y="194"/>
                    <a:pt x="882" y="266"/>
                    <a:pt x="1329" y="291"/>
                  </a:cubicBezTo>
                  <a:cubicBezTo>
                    <a:pt x="1446" y="297"/>
                    <a:pt x="1563" y="300"/>
                    <a:pt x="1680" y="300"/>
                  </a:cubicBezTo>
                  <a:cubicBezTo>
                    <a:pt x="2125" y="300"/>
                    <a:pt x="2568" y="255"/>
                    <a:pt x="3003" y="164"/>
                  </a:cubicBezTo>
                  <a:cubicBezTo>
                    <a:pt x="3003" y="133"/>
                    <a:pt x="3003" y="109"/>
                    <a:pt x="3003" y="85"/>
                  </a:cubicBezTo>
                  <a:cubicBezTo>
                    <a:pt x="2567" y="178"/>
                    <a:pt x="2124" y="224"/>
                    <a:pt x="1681" y="224"/>
                  </a:cubicBezTo>
                  <a:cubicBezTo>
                    <a:pt x="1118" y="224"/>
                    <a:pt x="554" y="149"/>
                    <a:pt x="6" y="1"/>
                  </a:cubicBezTo>
                  <a:close/>
                </a:path>
              </a:pathLst>
            </a:custGeom>
            <a:solidFill>
              <a:srgbClr val="E51F3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0" name="Google Shape;2651;p70">
              <a:extLst>
                <a:ext uri="{FF2B5EF4-FFF2-40B4-BE49-F238E27FC236}">
                  <a16:creationId xmlns:a16="http://schemas.microsoft.com/office/drawing/2014/main" xmlns="" id="{CB31A1AB-1593-4D3B-8015-F0670F113370}"/>
                </a:ext>
              </a:extLst>
            </p:cNvPr>
            <p:cNvSpPr/>
            <p:nvPr/>
          </p:nvSpPr>
          <p:spPr>
            <a:xfrm>
              <a:off x="-1868300" y="974209"/>
              <a:ext cx="398231" cy="395560"/>
            </a:xfrm>
            <a:custGeom>
              <a:avLst/>
              <a:gdLst/>
              <a:ahLst/>
              <a:cxnLst/>
              <a:rect l="l" t="t" r="r" b="b"/>
              <a:pathLst>
                <a:path w="1789" h="1777" extrusionOk="0">
                  <a:moveTo>
                    <a:pt x="822" y="0"/>
                  </a:moveTo>
                  <a:cubicBezTo>
                    <a:pt x="761" y="0"/>
                    <a:pt x="707" y="42"/>
                    <a:pt x="695" y="97"/>
                  </a:cubicBezTo>
                  <a:cubicBezTo>
                    <a:pt x="642" y="290"/>
                    <a:pt x="723" y="473"/>
                    <a:pt x="846" y="628"/>
                  </a:cubicBezTo>
                  <a:lnTo>
                    <a:pt x="846" y="628"/>
                  </a:lnTo>
                  <a:cubicBezTo>
                    <a:pt x="744" y="526"/>
                    <a:pt x="634" y="420"/>
                    <a:pt x="556" y="326"/>
                  </a:cubicBezTo>
                  <a:cubicBezTo>
                    <a:pt x="538" y="302"/>
                    <a:pt x="508" y="278"/>
                    <a:pt x="477" y="266"/>
                  </a:cubicBezTo>
                  <a:cubicBezTo>
                    <a:pt x="473" y="265"/>
                    <a:pt x="470" y="265"/>
                    <a:pt x="466" y="265"/>
                  </a:cubicBezTo>
                  <a:cubicBezTo>
                    <a:pt x="416" y="265"/>
                    <a:pt x="374" y="300"/>
                    <a:pt x="369" y="350"/>
                  </a:cubicBezTo>
                  <a:cubicBezTo>
                    <a:pt x="357" y="399"/>
                    <a:pt x="363" y="453"/>
                    <a:pt x="381" y="502"/>
                  </a:cubicBezTo>
                  <a:cubicBezTo>
                    <a:pt x="430" y="649"/>
                    <a:pt x="503" y="785"/>
                    <a:pt x="597" y="908"/>
                  </a:cubicBezTo>
                  <a:lnTo>
                    <a:pt x="597" y="908"/>
                  </a:lnTo>
                  <a:cubicBezTo>
                    <a:pt x="491" y="809"/>
                    <a:pt x="371" y="712"/>
                    <a:pt x="290" y="653"/>
                  </a:cubicBezTo>
                  <a:cubicBezTo>
                    <a:pt x="243" y="616"/>
                    <a:pt x="177" y="586"/>
                    <a:pt x="120" y="586"/>
                  </a:cubicBezTo>
                  <a:cubicBezTo>
                    <a:pt x="76" y="586"/>
                    <a:pt x="37" y="605"/>
                    <a:pt x="18" y="653"/>
                  </a:cubicBezTo>
                  <a:cubicBezTo>
                    <a:pt x="0" y="695"/>
                    <a:pt x="6" y="749"/>
                    <a:pt x="36" y="786"/>
                  </a:cubicBezTo>
                  <a:cubicBezTo>
                    <a:pt x="296" y="1136"/>
                    <a:pt x="604" y="1450"/>
                    <a:pt x="949" y="1716"/>
                  </a:cubicBezTo>
                  <a:cubicBezTo>
                    <a:pt x="985" y="1746"/>
                    <a:pt x="1064" y="1746"/>
                    <a:pt x="1094" y="1776"/>
                  </a:cubicBezTo>
                  <a:cubicBezTo>
                    <a:pt x="1281" y="1764"/>
                    <a:pt x="1462" y="1680"/>
                    <a:pt x="1595" y="1547"/>
                  </a:cubicBezTo>
                  <a:cubicBezTo>
                    <a:pt x="1740" y="1408"/>
                    <a:pt x="1789" y="1118"/>
                    <a:pt x="1650" y="979"/>
                  </a:cubicBezTo>
                  <a:cubicBezTo>
                    <a:pt x="1625" y="749"/>
                    <a:pt x="1625" y="520"/>
                    <a:pt x="1650" y="290"/>
                  </a:cubicBezTo>
                  <a:cubicBezTo>
                    <a:pt x="1654" y="242"/>
                    <a:pt x="1615" y="204"/>
                    <a:pt x="1572" y="204"/>
                  </a:cubicBezTo>
                  <a:cubicBezTo>
                    <a:pt x="1555" y="204"/>
                    <a:pt x="1538" y="210"/>
                    <a:pt x="1523" y="224"/>
                  </a:cubicBezTo>
                  <a:cubicBezTo>
                    <a:pt x="1396" y="320"/>
                    <a:pt x="1317" y="477"/>
                    <a:pt x="1311" y="647"/>
                  </a:cubicBezTo>
                  <a:cubicBezTo>
                    <a:pt x="1154" y="477"/>
                    <a:pt x="1021" y="296"/>
                    <a:pt x="919" y="91"/>
                  </a:cubicBezTo>
                  <a:cubicBezTo>
                    <a:pt x="900" y="48"/>
                    <a:pt x="876" y="6"/>
                    <a:pt x="822" y="0"/>
                  </a:cubicBez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1" name="Google Shape;2652;p70">
              <a:extLst>
                <a:ext uri="{FF2B5EF4-FFF2-40B4-BE49-F238E27FC236}">
                  <a16:creationId xmlns:a16="http://schemas.microsoft.com/office/drawing/2014/main" xmlns="" id="{2D7E4A3F-8BC2-4EBF-88BC-9755E861CE0C}"/>
                </a:ext>
              </a:extLst>
            </p:cNvPr>
            <p:cNvSpPr/>
            <p:nvPr/>
          </p:nvSpPr>
          <p:spPr>
            <a:xfrm>
              <a:off x="-1713816" y="1074824"/>
              <a:ext cx="73013" cy="83030"/>
            </a:xfrm>
            <a:custGeom>
              <a:avLst/>
              <a:gdLst/>
              <a:ahLst/>
              <a:cxnLst/>
              <a:rect l="l" t="t" r="r" b="b"/>
              <a:pathLst>
                <a:path w="328" h="373" extrusionOk="0">
                  <a:moveTo>
                    <a:pt x="29" y="1"/>
                  </a:moveTo>
                  <a:cubicBezTo>
                    <a:pt x="23" y="1"/>
                    <a:pt x="18" y="3"/>
                    <a:pt x="13" y="7"/>
                  </a:cubicBezTo>
                  <a:cubicBezTo>
                    <a:pt x="7" y="13"/>
                    <a:pt x="1" y="19"/>
                    <a:pt x="7" y="31"/>
                  </a:cubicBezTo>
                  <a:cubicBezTo>
                    <a:pt x="1" y="31"/>
                    <a:pt x="7" y="37"/>
                    <a:pt x="7" y="43"/>
                  </a:cubicBezTo>
                  <a:cubicBezTo>
                    <a:pt x="86" y="158"/>
                    <a:pt x="176" y="267"/>
                    <a:pt x="279" y="364"/>
                  </a:cubicBezTo>
                  <a:cubicBezTo>
                    <a:pt x="282" y="370"/>
                    <a:pt x="288" y="373"/>
                    <a:pt x="295" y="373"/>
                  </a:cubicBezTo>
                  <a:cubicBezTo>
                    <a:pt x="302" y="373"/>
                    <a:pt x="309" y="370"/>
                    <a:pt x="315" y="364"/>
                  </a:cubicBezTo>
                  <a:cubicBezTo>
                    <a:pt x="327" y="352"/>
                    <a:pt x="327" y="334"/>
                    <a:pt x="315" y="327"/>
                  </a:cubicBezTo>
                  <a:cubicBezTo>
                    <a:pt x="218" y="231"/>
                    <a:pt x="128" y="122"/>
                    <a:pt x="55" y="13"/>
                  </a:cubicBezTo>
                  <a:cubicBezTo>
                    <a:pt x="48" y="6"/>
                    <a:pt x="38" y="1"/>
                    <a:pt x="29" y="1"/>
                  </a:cubicBezTo>
                  <a:close/>
                </a:path>
              </a:pathLst>
            </a:custGeom>
            <a:solidFill>
              <a:srgbClr val="DF4F6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2" name="Google Shape;2653;p70">
              <a:extLst>
                <a:ext uri="{FF2B5EF4-FFF2-40B4-BE49-F238E27FC236}">
                  <a16:creationId xmlns:a16="http://schemas.microsoft.com/office/drawing/2014/main" xmlns="" id="{7B10A340-DEFD-43DE-825E-3EDC672C9680}"/>
                </a:ext>
              </a:extLst>
            </p:cNvPr>
            <p:cNvSpPr/>
            <p:nvPr/>
          </p:nvSpPr>
          <p:spPr>
            <a:xfrm>
              <a:off x="-1762120" y="1150730"/>
              <a:ext cx="70119" cy="74794"/>
            </a:xfrm>
            <a:custGeom>
              <a:avLst/>
              <a:gdLst/>
              <a:ahLst/>
              <a:cxnLst/>
              <a:rect l="l" t="t" r="r" b="b"/>
              <a:pathLst>
                <a:path w="315" h="336" extrusionOk="0">
                  <a:moveTo>
                    <a:pt x="25" y="1"/>
                  </a:moveTo>
                  <a:cubicBezTo>
                    <a:pt x="20" y="1"/>
                    <a:pt x="15" y="2"/>
                    <a:pt x="13" y="5"/>
                  </a:cubicBezTo>
                  <a:cubicBezTo>
                    <a:pt x="6" y="11"/>
                    <a:pt x="0" y="17"/>
                    <a:pt x="0" y="29"/>
                  </a:cubicBezTo>
                  <a:cubicBezTo>
                    <a:pt x="0" y="35"/>
                    <a:pt x="0" y="41"/>
                    <a:pt x="6" y="41"/>
                  </a:cubicBezTo>
                  <a:cubicBezTo>
                    <a:pt x="85" y="144"/>
                    <a:pt x="176" y="240"/>
                    <a:pt x="266" y="331"/>
                  </a:cubicBezTo>
                  <a:cubicBezTo>
                    <a:pt x="272" y="334"/>
                    <a:pt x="278" y="335"/>
                    <a:pt x="284" y="335"/>
                  </a:cubicBezTo>
                  <a:cubicBezTo>
                    <a:pt x="290" y="335"/>
                    <a:pt x="296" y="334"/>
                    <a:pt x="303" y="331"/>
                  </a:cubicBezTo>
                  <a:cubicBezTo>
                    <a:pt x="315" y="319"/>
                    <a:pt x="315" y="301"/>
                    <a:pt x="303" y="289"/>
                  </a:cubicBezTo>
                  <a:cubicBezTo>
                    <a:pt x="212" y="204"/>
                    <a:pt x="127" y="107"/>
                    <a:pt x="49" y="11"/>
                  </a:cubicBezTo>
                  <a:cubicBezTo>
                    <a:pt x="42" y="4"/>
                    <a:pt x="33" y="1"/>
                    <a:pt x="25" y="1"/>
                  </a:cubicBezTo>
                  <a:close/>
                </a:path>
              </a:pathLst>
            </a:custGeom>
            <a:solidFill>
              <a:srgbClr val="DF4F6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3" name="Google Shape;2654;p70">
              <a:extLst>
                <a:ext uri="{FF2B5EF4-FFF2-40B4-BE49-F238E27FC236}">
                  <a16:creationId xmlns:a16="http://schemas.microsoft.com/office/drawing/2014/main" xmlns="" id="{2C37206E-3266-42F4-9E3F-50CC0A61156A}"/>
                </a:ext>
              </a:extLst>
            </p:cNvPr>
            <p:cNvSpPr/>
            <p:nvPr/>
          </p:nvSpPr>
          <p:spPr>
            <a:xfrm>
              <a:off x="-1657276" y="1191911"/>
              <a:ext cx="735916" cy="788449"/>
            </a:xfrm>
            <a:custGeom>
              <a:avLst/>
              <a:gdLst/>
              <a:ahLst/>
              <a:cxnLst/>
              <a:rect l="l" t="t" r="r" b="b"/>
              <a:pathLst>
                <a:path w="3306" h="3542" extrusionOk="0">
                  <a:moveTo>
                    <a:pt x="702" y="1"/>
                  </a:moveTo>
                  <a:lnTo>
                    <a:pt x="1" y="738"/>
                  </a:lnTo>
                  <a:lnTo>
                    <a:pt x="1004" y="3542"/>
                  </a:lnTo>
                  <a:lnTo>
                    <a:pt x="3306" y="3173"/>
                  </a:lnTo>
                  <a:lnTo>
                    <a:pt x="3125" y="1965"/>
                  </a:lnTo>
                  <a:lnTo>
                    <a:pt x="1662" y="2255"/>
                  </a:lnTo>
                  <a:lnTo>
                    <a:pt x="702" y="1"/>
                  </a:ln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4" name="Google Shape;2655;p70">
              <a:extLst>
                <a:ext uri="{FF2B5EF4-FFF2-40B4-BE49-F238E27FC236}">
                  <a16:creationId xmlns:a16="http://schemas.microsoft.com/office/drawing/2014/main" xmlns="" id="{CE184D69-0473-4275-B275-2D68A096F95A}"/>
                </a:ext>
              </a:extLst>
            </p:cNvPr>
            <p:cNvSpPr/>
            <p:nvPr/>
          </p:nvSpPr>
          <p:spPr>
            <a:xfrm>
              <a:off x="-1239011" y="1561649"/>
              <a:ext cx="421382" cy="409361"/>
            </a:xfrm>
            <a:custGeom>
              <a:avLst/>
              <a:gdLst/>
              <a:ahLst/>
              <a:cxnLst/>
              <a:rect l="l" t="t" r="r" b="b"/>
              <a:pathLst>
                <a:path w="1893" h="1839" extrusionOk="0">
                  <a:moveTo>
                    <a:pt x="1308" y="1"/>
                  </a:moveTo>
                  <a:cubicBezTo>
                    <a:pt x="1265" y="1"/>
                    <a:pt x="1222" y="7"/>
                    <a:pt x="1179" y="20"/>
                  </a:cubicBezTo>
                  <a:lnTo>
                    <a:pt x="1" y="340"/>
                  </a:lnTo>
                  <a:lnTo>
                    <a:pt x="508" y="1838"/>
                  </a:lnTo>
                  <a:lnTo>
                    <a:pt x="1892" y="1385"/>
                  </a:lnTo>
                  <a:lnTo>
                    <a:pt x="1723" y="279"/>
                  </a:lnTo>
                  <a:cubicBezTo>
                    <a:pt x="1655" y="109"/>
                    <a:pt x="1488" y="1"/>
                    <a:pt x="1308" y="1"/>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5" name="Google Shape;2656;p70">
              <a:extLst>
                <a:ext uri="{FF2B5EF4-FFF2-40B4-BE49-F238E27FC236}">
                  <a16:creationId xmlns:a16="http://schemas.microsoft.com/office/drawing/2014/main" xmlns="" id="{041DC1E5-4444-46E1-A77C-192160824D22}"/>
                </a:ext>
              </a:extLst>
            </p:cNvPr>
            <p:cNvSpPr/>
            <p:nvPr/>
          </p:nvSpPr>
          <p:spPr>
            <a:xfrm>
              <a:off x="280899" y="965972"/>
              <a:ext cx="399790" cy="395783"/>
            </a:xfrm>
            <a:custGeom>
              <a:avLst/>
              <a:gdLst/>
              <a:ahLst/>
              <a:cxnLst/>
              <a:rect l="l" t="t" r="r" b="b"/>
              <a:pathLst>
                <a:path w="1796" h="1778" extrusionOk="0">
                  <a:moveTo>
                    <a:pt x="973" y="1"/>
                  </a:moveTo>
                  <a:cubicBezTo>
                    <a:pt x="913" y="7"/>
                    <a:pt x="895" y="49"/>
                    <a:pt x="877" y="91"/>
                  </a:cubicBezTo>
                  <a:cubicBezTo>
                    <a:pt x="768" y="297"/>
                    <a:pt x="635" y="478"/>
                    <a:pt x="484" y="647"/>
                  </a:cubicBezTo>
                  <a:cubicBezTo>
                    <a:pt x="478" y="478"/>
                    <a:pt x="399" y="321"/>
                    <a:pt x="266" y="218"/>
                  </a:cubicBezTo>
                  <a:cubicBezTo>
                    <a:pt x="252" y="207"/>
                    <a:pt x="236" y="202"/>
                    <a:pt x="221" y="202"/>
                  </a:cubicBezTo>
                  <a:cubicBezTo>
                    <a:pt x="177" y="202"/>
                    <a:pt x="137" y="242"/>
                    <a:pt x="146" y="291"/>
                  </a:cubicBezTo>
                  <a:cubicBezTo>
                    <a:pt x="170" y="520"/>
                    <a:pt x="170" y="750"/>
                    <a:pt x="146" y="980"/>
                  </a:cubicBezTo>
                  <a:cubicBezTo>
                    <a:pt x="1" y="1119"/>
                    <a:pt x="55" y="1409"/>
                    <a:pt x="194" y="1548"/>
                  </a:cubicBezTo>
                  <a:cubicBezTo>
                    <a:pt x="333" y="1681"/>
                    <a:pt x="508" y="1765"/>
                    <a:pt x="702" y="1777"/>
                  </a:cubicBezTo>
                  <a:cubicBezTo>
                    <a:pt x="732" y="1747"/>
                    <a:pt x="810" y="1747"/>
                    <a:pt x="847" y="1717"/>
                  </a:cubicBezTo>
                  <a:cubicBezTo>
                    <a:pt x="1185" y="1451"/>
                    <a:pt x="1493" y="1137"/>
                    <a:pt x="1753" y="786"/>
                  </a:cubicBezTo>
                  <a:cubicBezTo>
                    <a:pt x="1783" y="750"/>
                    <a:pt x="1795" y="696"/>
                    <a:pt x="1777" y="653"/>
                  </a:cubicBezTo>
                  <a:cubicBezTo>
                    <a:pt x="1756" y="605"/>
                    <a:pt x="1717" y="587"/>
                    <a:pt x="1672" y="587"/>
                  </a:cubicBezTo>
                  <a:cubicBezTo>
                    <a:pt x="1616" y="587"/>
                    <a:pt x="1552" y="616"/>
                    <a:pt x="1505" y="653"/>
                  </a:cubicBezTo>
                  <a:cubicBezTo>
                    <a:pt x="1418" y="715"/>
                    <a:pt x="1294" y="816"/>
                    <a:pt x="1187" y="918"/>
                  </a:cubicBezTo>
                  <a:lnTo>
                    <a:pt x="1187" y="918"/>
                  </a:lnTo>
                  <a:cubicBezTo>
                    <a:pt x="1283" y="793"/>
                    <a:pt x="1358" y="654"/>
                    <a:pt x="1408" y="502"/>
                  </a:cubicBezTo>
                  <a:cubicBezTo>
                    <a:pt x="1433" y="454"/>
                    <a:pt x="1439" y="400"/>
                    <a:pt x="1427" y="351"/>
                  </a:cubicBezTo>
                  <a:cubicBezTo>
                    <a:pt x="1415" y="301"/>
                    <a:pt x="1373" y="266"/>
                    <a:pt x="1328" y="266"/>
                  </a:cubicBezTo>
                  <a:cubicBezTo>
                    <a:pt x="1325" y="266"/>
                    <a:pt x="1321" y="266"/>
                    <a:pt x="1318" y="267"/>
                  </a:cubicBezTo>
                  <a:cubicBezTo>
                    <a:pt x="1282" y="279"/>
                    <a:pt x="1257" y="297"/>
                    <a:pt x="1233" y="327"/>
                  </a:cubicBezTo>
                  <a:cubicBezTo>
                    <a:pt x="1158" y="418"/>
                    <a:pt x="1054" y="520"/>
                    <a:pt x="957" y="620"/>
                  </a:cubicBezTo>
                  <a:lnTo>
                    <a:pt x="957" y="620"/>
                  </a:lnTo>
                  <a:cubicBezTo>
                    <a:pt x="1075" y="467"/>
                    <a:pt x="1152" y="287"/>
                    <a:pt x="1100" y="97"/>
                  </a:cubicBezTo>
                  <a:cubicBezTo>
                    <a:pt x="1082" y="43"/>
                    <a:pt x="1034" y="1"/>
                    <a:pt x="973" y="1"/>
                  </a:cubicBez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6" name="Google Shape;2657;p70">
              <a:extLst>
                <a:ext uri="{FF2B5EF4-FFF2-40B4-BE49-F238E27FC236}">
                  <a16:creationId xmlns:a16="http://schemas.microsoft.com/office/drawing/2014/main" xmlns="" id="{4937EBBD-D2D3-4445-9004-1643E6DFECA6}"/>
                </a:ext>
              </a:extLst>
            </p:cNvPr>
            <p:cNvSpPr/>
            <p:nvPr/>
          </p:nvSpPr>
          <p:spPr>
            <a:xfrm>
              <a:off x="453191" y="1066810"/>
              <a:ext cx="72790" cy="83030"/>
            </a:xfrm>
            <a:custGeom>
              <a:avLst/>
              <a:gdLst/>
              <a:ahLst/>
              <a:cxnLst/>
              <a:rect l="l" t="t" r="r" b="b"/>
              <a:pathLst>
                <a:path w="327" h="373" extrusionOk="0">
                  <a:moveTo>
                    <a:pt x="299" y="0"/>
                  </a:moveTo>
                  <a:cubicBezTo>
                    <a:pt x="290" y="0"/>
                    <a:pt x="282" y="6"/>
                    <a:pt x="278" y="13"/>
                  </a:cubicBezTo>
                  <a:cubicBezTo>
                    <a:pt x="199" y="122"/>
                    <a:pt x="109" y="231"/>
                    <a:pt x="12" y="327"/>
                  </a:cubicBezTo>
                  <a:cubicBezTo>
                    <a:pt x="0" y="333"/>
                    <a:pt x="0" y="351"/>
                    <a:pt x="12" y="363"/>
                  </a:cubicBezTo>
                  <a:cubicBezTo>
                    <a:pt x="18" y="370"/>
                    <a:pt x="26" y="373"/>
                    <a:pt x="32" y="373"/>
                  </a:cubicBezTo>
                  <a:cubicBezTo>
                    <a:pt x="39" y="373"/>
                    <a:pt x="45" y="370"/>
                    <a:pt x="48" y="363"/>
                  </a:cubicBezTo>
                  <a:cubicBezTo>
                    <a:pt x="151" y="267"/>
                    <a:pt x="242" y="158"/>
                    <a:pt x="320" y="43"/>
                  </a:cubicBezTo>
                  <a:cubicBezTo>
                    <a:pt x="320" y="37"/>
                    <a:pt x="326" y="31"/>
                    <a:pt x="326" y="31"/>
                  </a:cubicBezTo>
                  <a:cubicBezTo>
                    <a:pt x="326" y="19"/>
                    <a:pt x="320" y="13"/>
                    <a:pt x="314" y="7"/>
                  </a:cubicBezTo>
                  <a:cubicBezTo>
                    <a:pt x="310" y="2"/>
                    <a:pt x="304" y="0"/>
                    <a:pt x="299" y="0"/>
                  </a:cubicBezTo>
                  <a:close/>
                </a:path>
              </a:pathLst>
            </a:custGeom>
            <a:solidFill>
              <a:srgbClr val="DF4F6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7" name="Google Shape;2658;p70">
              <a:extLst>
                <a:ext uri="{FF2B5EF4-FFF2-40B4-BE49-F238E27FC236}">
                  <a16:creationId xmlns:a16="http://schemas.microsoft.com/office/drawing/2014/main" xmlns="" id="{4D8EC6FD-FEB2-4042-A4CD-2CD4524C1F6E}"/>
                </a:ext>
              </a:extLst>
            </p:cNvPr>
            <p:cNvSpPr/>
            <p:nvPr/>
          </p:nvSpPr>
          <p:spPr>
            <a:xfrm>
              <a:off x="502830" y="1142716"/>
              <a:ext cx="71455" cy="74794"/>
            </a:xfrm>
            <a:custGeom>
              <a:avLst/>
              <a:gdLst/>
              <a:ahLst/>
              <a:cxnLst/>
              <a:rect l="l" t="t" r="r" b="b"/>
              <a:pathLst>
                <a:path w="321" h="336" extrusionOk="0">
                  <a:moveTo>
                    <a:pt x="292" y="0"/>
                  </a:moveTo>
                  <a:cubicBezTo>
                    <a:pt x="284" y="0"/>
                    <a:pt x="276" y="3"/>
                    <a:pt x="272" y="10"/>
                  </a:cubicBezTo>
                  <a:cubicBezTo>
                    <a:pt x="188" y="107"/>
                    <a:pt x="103" y="198"/>
                    <a:pt x="13" y="288"/>
                  </a:cubicBezTo>
                  <a:cubicBezTo>
                    <a:pt x="1" y="300"/>
                    <a:pt x="1" y="319"/>
                    <a:pt x="13" y="331"/>
                  </a:cubicBezTo>
                  <a:cubicBezTo>
                    <a:pt x="19" y="334"/>
                    <a:pt x="26" y="335"/>
                    <a:pt x="34" y="335"/>
                  </a:cubicBezTo>
                  <a:cubicBezTo>
                    <a:pt x="41" y="335"/>
                    <a:pt x="49" y="334"/>
                    <a:pt x="55" y="331"/>
                  </a:cubicBezTo>
                  <a:cubicBezTo>
                    <a:pt x="140" y="240"/>
                    <a:pt x="230" y="143"/>
                    <a:pt x="315" y="41"/>
                  </a:cubicBezTo>
                  <a:cubicBezTo>
                    <a:pt x="315" y="41"/>
                    <a:pt x="315" y="35"/>
                    <a:pt x="321" y="29"/>
                  </a:cubicBezTo>
                  <a:cubicBezTo>
                    <a:pt x="321" y="16"/>
                    <a:pt x="315" y="10"/>
                    <a:pt x="309" y="4"/>
                  </a:cubicBezTo>
                  <a:cubicBezTo>
                    <a:pt x="304" y="2"/>
                    <a:pt x="298" y="0"/>
                    <a:pt x="292" y="0"/>
                  </a:cubicBezTo>
                  <a:close/>
                </a:path>
              </a:pathLst>
            </a:custGeom>
            <a:solidFill>
              <a:srgbClr val="DF4F6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8" name="Google Shape;2659;p70">
              <a:extLst>
                <a:ext uri="{FF2B5EF4-FFF2-40B4-BE49-F238E27FC236}">
                  <a16:creationId xmlns:a16="http://schemas.microsoft.com/office/drawing/2014/main" xmlns="" id="{326E847C-6C9A-4198-9ADE-36B9244C2AC0}"/>
                </a:ext>
              </a:extLst>
            </p:cNvPr>
            <p:cNvSpPr/>
            <p:nvPr/>
          </p:nvSpPr>
          <p:spPr>
            <a:xfrm>
              <a:off x="-267809" y="1183897"/>
              <a:ext cx="737251" cy="788449"/>
            </a:xfrm>
            <a:custGeom>
              <a:avLst/>
              <a:gdLst/>
              <a:ahLst/>
              <a:cxnLst/>
              <a:rect l="l" t="t" r="r" b="b"/>
              <a:pathLst>
                <a:path w="3312" h="3542" extrusionOk="0">
                  <a:moveTo>
                    <a:pt x="2611" y="1"/>
                  </a:moveTo>
                  <a:lnTo>
                    <a:pt x="1644" y="2254"/>
                  </a:lnTo>
                  <a:lnTo>
                    <a:pt x="188" y="1964"/>
                  </a:lnTo>
                  <a:lnTo>
                    <a:pt x="0" y="3173"/>
                  </a:lnTo>
                  <a:lnTo>
                    <a:pt x="2302" y="3541"/>
                  </a:lnTo>
                  <a:lnTo>
                    <a:pt x="3312" y="738"/>
                  </a:lnTo>
                  <a:lnTo>
                    <a:pt x="2611" y="1"/>
                  </a:ln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9" name="Google Shape;2660;p70">
              <a:extLst>
                <a:ext uri="{FF2B5EF4-FFF2-40B4-BE49-F238E27FC236}">
                  <a16:creationId xmlns:a16="http://schemas.microsoft.com/office/drawing/2014/main" xmlns="" id="{B3D45F33-F8DC-4847-B637-4E41FE0199AB}"/>
                </a:ext>
              </a:extLst>
            </p:cNvPr>
            <p:cNvSpPr/>
            <p:nvPr/>
          </p:nvSpPr>
          <p:spPr>
            <a:xfrm>
              <a:off x="-371318" y="1553635"/>
              <a:ext cx="422495" cy="409361"/>
            </a:xfrm>
            <a:custGeom>
              <a:avLst/>
              <a:gdLst/>
              <a:ahLst/>
              <a:cxnLst/>
              <a:rect l="l" t="t" r="r" b="b"/>
              <a:pathLst>
                <a:path w="1898" h="1839" extrusionOk="0">
                  <a:moveTo>
                    <a:pt x="585" y="1"/>
                  </a:moveTo>
                  <a:cubicBezTo>
                    <a:pt x="407" y="1"/>
                    <a:pt x="243" y="108"/>
                    <a:pt x="169" y="279"/>
                  </a:cubicBezTo>
                  <a:lnTo>
                    <a:pt x="0" y="1385"/>
                  </a:lnTo>
                  <a:lnTo>
                    <a:pt x="1390" y="1838"/>
                  </a:lnTo>
                  <a:lnTo>
                    <a:pt x="1897" y="340"/>
                  </a:lnTo>
                  <a:lnTo>
                    <a:pt x="713" y="19"/>
                  </a:lnTo>
                  <a:cubicBezTo>
                    <a:pt x="670" y="7"/>
                    <a:pt x="627" y="1"/>
                    <a:pt x="585" y="1"/>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60" name="Google Shape;2661;p70">
              <a:extLst>
                <a:ext uri="{FF2B5EF4-FFF2-40B4-BE49-F238E27FC236}">
                  <a16:creationId xmlns:a16="http://schemas.microsoft.com/office/drawing/2014/main" xmlns="" id="{890D5E5E-EF2A-4079-88E6-79424C4C0AC0}"/>
                </a:ext>
              </a:extLst>
            </p:cNvPr>
            <p:cNvSpPr/>
            <p:nvPr/>
          </p:nvSpPr>
          <p:spPr>
            <a:xfrm>
              <a:off x="-851465" y="1547180"/>
              <a:ext cx="472135" cy="177635"/>
            </a:xfrm>
            <a:custGeom>
              <a:avLst/>
              <a:gdLst/>
              <a:ahLst/>
              <a:cxnLst/>
              <a:rect l="l" t="t" r="r" b="b"/>
              <a:pathLst>
                <a:path w="2121" h="798" extrusionOk="0">
                  <a:moveTo>
                    <a:pt x="2048" y="0"/>
                  </a:moveTo>
                  <a:cubicBezTo>
                    <a:pt x="1892" y="479"/>
                    <a:pt x="1472" y="721"/>
                    <a:pt x="1052" y="721"/>
                  </a:cubicBezTo>
                  <a:cubicBezTo>
                    <a:pt x="645" y="721"/>
                    <a:pt x="239" y="494"/>
                    <a:pt x="73" y="36"/>
                  </a:cubicBezTo>
                  <a:lnTo>
                    <a:pt x="0" y="60"/>
                  </a:lnTo>
                  <a:cubicBezTo>
                    <a:pt x="169" y="502"/>
                    <a:pt x="586" y="792"/>
                    <a:pt x="1057" y="798"/>
                  </a:cubicBezTo>
                  <a:lnTo>
                    <a:pt x="1076" y="798"/>
                  </a:lnTo>
                  <a:cubicBezTo>
                    <a:pt x="1553" y="779"/>
                    <a:pt x="1970" y="471"/>
                    <a:pt x="2121" y="24"/>
                  </a:cubicBezTo>
                  <a:lnTo>
                    <a:pt x="2048" y="0"/>
                  </a:lnTo>
                  <a:close/>
                </a:path>
              </a:pathLst>
            </a:custGeom>
            <a:solidFill>
              <a:schemeClr val="dk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61" name="Google Shape;2662;p70">
              <a:extLst>
                <a:ext uri="{FF2B5EF4-FFF2-40B4-BE49-F238E27FC236}">
                  <a16:creationId xmlns:a16="http://schemas.microsoft.com/office/drawing/2014/main" xmlns="" id="{9F563F57-530B-4D3B-90D0-D8B077B33B19}"/>
                </a:ext>
              </a:extLst>
            </p:cNvPr>
            <p:cNvSpPr/>
            <p:nvPr/>
          </p:nvSpPr>
          <p:spPr>
            <a:xfrm>
              <a:off x="-1000830" y="1551187"/>
              <a:ext cx="86369" cy="377975"/>
            </a:xfrm>
            <a:custGeom>
              <a:avLst/>
              <a:gdLst/>
              <a:ahLst/>
              <a:cxnLst/>
              <a:rect l="l" t="t" r="r" b="b"/>
              <a:pathLst>
                <a:path w="388" h="1698" extrusionOk="0">
                  <a:moveTo>
                    <a:pt x="272" y="0"/>
                  </a:moveTo>
                  <a:lnTo>
                    <a:pt x="194" y="24"/>
                  </a:lnTo>
                  <a:cubicBezTo>
                    <a:pt x="290" y="338"/>
                    <a:pt x="308" y="671"/>
                    <a:pt x="254" y="997"/>
                  </a:cubicBezTo>
                  <a:cubicBezTo>
                    <a:pt x="248" y="1021"/>
                    <a:pt x="242" y="1045"/>
                    <a:pt x="236" y="1070"/>
                  </a:cubicBezTo>
                  <a:cubicBezTo>
                    <a:pt x="200" y="1257"/>
                    <a:pt x="133" y="1438"/>
                    <a:pt x="43" y="1607"/>
                  </a:cubicBezTo>
                  <a:cubicBezTo>
                    <a:pt x="31" y="1632"/>
                    <a:pt x="18" y="1650"/>
                    <a:pt x="0" y="1674"/>
                  </a:cubicBezTo>
                  <a:lnTo>
                    <a:pt x="79" y="1698"/>
                  </a:lnTo>
                  <a:cubicBezTo>
                    <a:pt x="91" y="1674"/>
                    <a:pt x="103" y="1650"/>
                    <a:pt x="115" y="1625"/>
                  </a:cubicBezTo>
                  <a:cubicBezTo>
                    <a:pt x="206" y="1456"/>
                    <a:pt x="272" y="1275"/>
                    <a:pt x="308" y="1088"/>
                  </a:cubicBezTo>
                  <a:cubicBezTo>
                    <a:pt x="315" y="1064"/>
                    <a:pt x="321" y="1033"/>
                    <a:pt x="327" y="1009"/>
                  </a:cubicBezTo>
                  <a:cubicBezTo>
                    <a:pt x="387" y="677"/>
                    <a:pt x="369" y="326"/>
                    <a:pt x="272" y="0"/>
                  </a:cubicBezTo>
                  <a:close/>
                </a:path>
              </a:pathLst>
            </a:custGeom>
            <a:solidFill>
              <a:schemeClr val="dk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62" name="Google Shape;2663;p70">
              <a:extLst>
                <a:ext uri="{FF2B5EF4-FFF2-40B4-BE49-F238E27FC236}">
                  <a16:creationId xmlns:a16="http://schemas.microsoft.com/office/drawing/2014/main" xmlns="" id="{F2CDB80D-21BC-4B61-A36B-32ADCD8B1CC6}"/>
                </a:ext>
              </a:extLst>
            </p:cNvPr>
            <p:cNvSpPr/>
            <p:nvPr/>
          </p:nvSpPr>
          <p:spPr>
            <a:xfrm>
              <a:off x="-339041" y="1547180"/>
              <a:ext cx="72790" cy="352598"/>
            </a:xfrm>
            <a:custGeom>
              <a:avLst/>
              <a:gdLst/>
              <a:ahLst/>
              <a:cxnLst/>
              <a:rect l="l" t="t" r="r" b="b"/>
              <a:pathLst>
                <a:path w="327" h="1584" extrusionOk="0">
                  <a:moveTo>
                    <a:pt x="242" y="0"/>
                  </a:moveTo>
                  <a:cubicBezTo>
                    <a:pt x="73" y="284"/>
                    <a:pt x="0" y="610"/>
                    <a:pt x="42" y="937"/>
                  </a:cubicBezTo>
                  <a:cubicBezTo>
                    <a:pt x="42" y="967"/>
                    <a:pt x="42" y="991"/>
                    <a:pt x="48" y="1015"/>
                  </a:cubicBezTo>
                  <a:cubicBezTo>
                    <a:pt x="73" y="1190"/>
                    <a:pt x="127" y="1359"/>
                    <a:pt x="212" y="1511"/>
                  </a:cubicBezTo>
                  <a:cubicBezTo>
                    <a:pt x="224" y="1535"/>
                    <a:pt x="236" y="1559"/>
                    <a:pt x="248" y="1583"/>
                  </a:cubicBezTo>
                  <a:cubicBezTo>
                    <a:pt x="272" y="1571"/>
                    <a:pt x="296" y="1565"/>
                    <a:pt x="326" y="1553"/>
                  </a:cubicBezTo>
                  <a:cubicBezTo>
                    <a:pt x="314" y="1535"/>
                    <a:pt x="302" y="1511"/>
                    <a:pt x="284" y="1486"/>
                  </a:cubicBezTo>
                  <a:cubicBezTo>
                    <a:pt x="200" y="1335"/>
                    <a:pt x="145" y="1166"/>
                    <a:pt x="121" y="997"/>
                  </a:cubicBezTo>
                  <a:cubicBezTo>
                    <a:pt x="121" y="973"/>
                    <a:pt x="115" y="943"/>
                    <a:pt x="115" y="918"/>
                  </a:cubicBezTo>
                  <a:cubicBezTo>
                    <a:pt x="79" y="616"/>
                    <a:pt x="145" y="308"/>
                    <a:pt x="302" y="42"/>
                  </a:cubicBezTo>
                  <a:lnTo>
                    <a:pt x="242" y="0"/>
                  </a:lnTo>
                  <a:close/>
                </a:path>
              </a:pathLst>
            </a:custGeom>
            <a:solidFill>
              <a:schemeClr val="dk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grpSp>
    </p:spTree>
    <p:extLst>
      <p:ext uri="{BB962C8B-B14F-4D97-AF65-F5344CB8AC3E}">
        <p14:creationId xmlns:p14="http://schemas.microsoft.com/office/powerpoint/2010/main" xmlns="" val="380249151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1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4447" y="5782596"/>
            <a:ext cx="12143107" cy="1075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1" name="Picture 5" descr="1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4447" y="2811447"/>
            <a:ext cx="5211574" cy="4046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2" name="Picture 6" descr="1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110639" y="209471"/>
            <a:ext cx="8338979" cy="43113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4337655" y="1454280"/>
            <a:ext cx="6327615" cy="2714333"/>
          </a:xfrm>
          <a:prstGeom prst="rect">
            <a:avLst/>
          </a:prstGeom>
        </p:spPr>
        <p:txBody>
          <a:bodyPr wrap="square">
            <a:spAutoFit/>
            <a:scene3d>
              <a:camera prst="obliqueBottomRight"/>
              <a:lightRig rig="threePt" dir="t"/>
            </a:scene3d>
          </a:bodyPr>
          <a:lstStyle/>
          <a:p>
            <a:pPr algn="ctr" defTabSz="661751">
              <a:lnSpc>
                <a:spcPct val="150000"/>
              </a:lnSpc>
              <a:defRPr/>
            </a:pPr>
            <a:r>
              <a:rPr lang="en-US" sz="6000" b="1" i="1" kern="100" cap="all" dirty="0" err="1">
                <a:ln w="9000" cmpd="sng">
                  <a:solidFill>
                    <a:srgbClr val="CDD500">
                      <a:shade val="50000"/>
                      <a:satMod val="120000"/>
                    </a:srgbClr>
                  </a:solidFill>
                  <a:prstDash val="solid"/>
                </a:ln>
                <a:solidFill>
                  <a:srgbClr val="C00000"/>
                </a:solidFill>
                <a:effectLst>
                  <a:reflection blurRad="12700" stA="28000" endPos="45000" dist="1000" dir="5400000" sy="-100000" algn="bl" rotWithShape="0"/>
                </a:effectLst>
                <a:latin typeface="Times New Roman"/>
                <a:ea typeface="SimSun"/>
                <a:cs typeface="Times New Roman"/>
              </a:rPr>
              <a:t>Trò</a:t>
            </a:r>
            <a:r>
              <a:rPr lang="en-US" sz="6000" b="1" i="1" kern="100" cap="all" dirty="0">
                <a:ln w="9000" cmpd="sng">
                  <a:solidFill>
                    <a:srgbClr val="CDD500">
                      <a:shade val="50000"/>
                      <a:satMod val="120000"/>
                    </a:srgbClr>
                  </a:solidFill>
                  <a:prstDash val="solid"/>
                </a:ln>
                <a:solidFill>
                  <a:srgbClr val="C00000"/>
                </a:solidFill>
                <a:effectLst>
                  <a:reflection blurRad="12700" stA="28000" endPos="45000" dist="1000" dir="5400000" sy="-100000" algn="bl" rotWithShape="0"/>
                </a:effectLst>
                <a:latin typeface="Times New Roman"/>
                <a:ea typeface="SimSun"/>
                <a:cs typeface="Times New Roman"/>
              </a:rPr>
              <a:t> </a:t>
            </a:r>
            <a:r>
              <a:rPr lang="en-US" sz="6000" b="1" i="1" kern="100" cap="all" err="1">
                <a:ln w="9000" cmpd="sng">
                  <a:solidFill>
                    <a:srgbClr val="CDD500">
                      <a:shade val="50000"/>
                      <a:satMod val="120000"/>
                    </a:srgbClr>
                  </a:solidFill>
                  <a:prstDash val="solid"/>
                </a:ln>
                <a:solidFill>
                  <a:srgbClr val="C00000"/>
                </a:solidFill>
                <a:effectLst>
                  <a:reflection blurRad="12700" stA="28000" endPos="45000" dist="1000" dir="5400000" sy="-100000" algn="bl" rotWithShape="0"/>
                </a:effectLst>
                <a:latin typeface="Times New Roman"/>
                <a:ea typeface="SimSun"/>
                <a:cs typeface="Times New Roman"/>
              </a:rPr>
              <a:t>chơi</a:t>
            </a:r>
            <a:r>
              <a:rPr lang="en-US" sz="6000" b="1" i="1" kern="100" cap="all">
                <a:ln w="9000" cmpd="sng">
                  <a:solidFill>
                    <a:srgbClr val="CDD500">
                      <a:shade val="50000"/>
                      <a:satMod val="120000"/>
                    </a:srgbClr>
                  </a:solidFill>
                  <a:prstDash val="solid"/>
                </a:ln>
                <a:solidFill>
                  <a:srgbClr val="C00000"/>
                </a:solidFill>
                <a:effectLst>
                  <a:reflection blurRad="12700" stA="28000" endPos="45000" dist="1000" dir="5400000" sy="-100000" algn="bl" rotWithShape="0"/>
                </a:effectLst>
                <a:latin typeface="Times New Roman"/>
                <a:ea typeface="SimSun"/>
                <a:cs typeface="Times New Roman"/>
              </a:rPr>
              <a:t> </a:t>
            </a:r>
          </a:p>
          <a:p>
            <a:pPr algn="ctr" defTabSz="661751">
              <a:lnSpc>
                <a:spcPct val="150000"/>
              </a:lnSpc>
              <a:defRPr/>
            </a:pPr>
            <a:r>
              <a:rPr lang="en-US" sz="6000" b="1" i="1" kern="100" cap="all">
                <a:ln w="9000" cmpd="sng">
                  <a:solidFill>
                    <a:srgbClr val="CDD500">
                      <a:shade val="50000"/>
                      <a:satMod val="120000"/>
                    </a:srgbClr>
                  </a:solidFill>
                  <a:prstDash val="solid"/>
                </a:ln>
                <a:solidFill>
                  <a:srgbClr val="C00000"/>
                </a:solidFill>
                <a:effectLst>
                  <a:reflection blurRad="12700" stA="28000" endPos="45000" dist="1000" dir="5400000" sy="-100000" algn="bl" rotWithShape="0"/>
                </a:effectLst>
                <a:latin typeface="Times New Roman"/>
                <a:ea typeface="SimSun"/>
                <a:cs typeface="Times New Roman"/>
              </a:rPr>
              <a:t>“Đố vui”</a:t>
            </a:r>
            <a:endParaRPr lang="en-US" sz="6000" b="1" kern="0" cap="all" dirty="0">
              <a:ln w="9000" cmpd="sng">
                <a:solidFill>
                  <a:srgbClr val="CDD500">
                    <a:shade val="50000"/>
                    <a:satMod val="120000"/>
                  </a:srgbClr>
                </a:solidFill>
                <a:prstDash val="solid"/>
              </a:ln>
              <a:solidFill>
                <a:srgbClr val="C00000"/>
              </a:solidFill>
              <a:effectLst>
                <a:reflection blurRad="12700" stA="28000" endPos="45000" dist="1000" dir="5400000" sy="-100000" algn="bl" rotWithShape="0"/>
              </a:effectLst>
              <a:latin typeface="Calibri"/>
              <a:ea typeface="Calibri"/>
              <a:cs typeface="Times New Roman"/>
            </a:endParaRPr>
          </a:p>
        </p:txBody>
      </p:sp>
      <p:pic>
        <p:nvPicPr>
          <p:cNvPr id="10" name="图片 10">
            <a:extLst>
              <a:ext uri="{FF2B5EF4-FFF2-40B4-BE49-F238E27FC236}">
                <a16:creationId xmlns:a16="http://schemas.microsoft.com/office/drawing/2014/main" xmlns="" id="{60DFE279-F74C-466D-A6CF-8D5E388ADD5A}"/>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257089" y="3095991"/>
            <a:ext cx="5721235" cy="4046553"/>
          </a:xfrm>
          <a:prstGeom prst="rect">
            <a:avLst/>
          </a:prstGeom>
        </p:spPr>
      </p:pic>
    </p:spTree>
    <p:extLst>
      <p:ext uri="{BB962C8B-B14F-4D97-AF65-F5344CB8AC3E}">
        <p14:creationId xmlns:p14="http://schemas.microsoft.com/office/powerpoint/2010/main" xmlns="" val="371734362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53" presetClass="entr" presetSubtype="0" fill="hold" nodeType="afterEffect">
                                  <p:stCondLst>
                                    <p:cond delay="0"/>
                                  </p:stCondLst>
                                  <p:childTnLst>
                                    <p:set>
                                      <p:cBhvr>
                                        <p:cTn id="11" dur="1" fill="hold">
                                          <p:stCondLst>
                                            <p:cond delay="0"/>
                                          </p:stCondLst>
                                        </p:cTn>
                                        <p:tgtEl>
                                          <p:spTgt spid="4102"/>
                                        </p:tgtEl>
                                        <p:attrNameLst>
                                          <p:attrName>style.visibility</p:attrName>
                                        </p:attrNameLst>
                                      </p:cBhvr>
                                      <p:to>
                                        <p:strVal val="visible"/>
                                      </p:to>
                                    </p:set>
                                    <p:anim calcmode="lin" valueType="num">
                                      <p:cBhvr>
                                        <p:cTn id="12" dur="500" fill="hold"/>
                                        <p:tgtEl>
                                          <p:spTgt spid="4102"/>
                                        </p:tgtEl>
                                        <p:attrNameLst>
                                          <p:attrName>ppt_w</p:attrName>
                                        </p:attrNameLst>
                                      </p:cBhvr>
                                      <p:tavLst>
                                        <p:tav tm="0">
                                          <p:val>
                                            <p:fltVal val="0"/>
                                          </p:val>
                                        </p:tav>
                                        <p:tav tm="100000">
                                          <p:val>
                                            <p:strVal val="#ppt_w"/>
                                          </p:val>
                                        </p:tav>
                                      </p:tavLst>
                                    </p:anim>
                                    <p:anim calcmode="lin" valueType="num">
                                      <p:cBhvr>
                                        <p:cTn id="13" dur="500" fill="hold"/>
                                        <p:tgtEl>
                                          <p:spTgt spid="4102"/>
                                        </p:tgtEl>
                                        <p:attrNameLst>
                                          <p:attrName>ppt_h</p:attrName>
                                        </p:attrNameLst>
                                      </p:cBhvr>
                                      <p:tavLst>
                                        <p:tav tm="0">
                                          <p:val>
                                            <p:fltVal val="0"/>
                                          </p:val>
                                        </p:tav>
                                        <p:tav tm="100000">
                                          <p:val>
                                            <p:strVal val="#ppt_h"/>
                                          </p:val>
                                        </p:tav>
                                      </p:tavLst>
                                    </p:anim>
                                    <p:animEffect transition="in" filter="fade">
                                      <p:cBhvr>
                                        <p:cTn id="14" dur="500"/>
                                        <p:tgtEl>
                                          <p:spTgt spid="4102"/>
                                        </p:tgtEl>
                                      </p:cBhvr>
                                    </p:animEffect>
                                  </p:childTnLst>
                                </p:cTn>
                              </p:par>
                            </p:childTnLst>
                          </p:cTn>
                        </p:par>
                        <p:par>
                          <p:cTn id="15" fill="hold" nodeType="afterGroup">
                            <p:stCondLst>
                              <p:cond delay="1000"/>
                            </p:stCondLst>
                            <p:childTnLst>
                              <p:par>
                                <p:cTn id="16" presetID="15" presetClass="entr" presetSubtype="0" fill="hold" nodeType="afterEffect">
                                  <p:stCondLst>
                                    <p:cond delay="0"/>
                                  </p:stCondLst>
                                  <p:childTnLst>
                                    <p:set>
                                      <p:cBhvr>
                                        <p:cTn id="17" dur="1" fill="hold">
                                          <p:stCondLst>
                                            <p:cond delay="0"/>
                                          </p:stCondLst>
                                        </p:cTn>
                                        <p:tgtEl>
                                          <p:spTgt spid="4101"/>
                                        </p:tgtEl>
                                        <p:attrNameLst>
                                          <p:attrName>style.visibility</p:attrName>
                                        </p:attrNameLst>
                                      </p:cBhvr>
                                      <p:to>
                                        <p:strVal val="visible"/>
                                      </p:to>
                                    </p:set>
                                    <p:anim calcmode="lin" valueType="num">
                                      <p:cBhvr>
                                        <p:cTn id="18" dur="1000" fill="hold"/>
                                        <p:tgtEl>
                                          <p:spTgt spid="4101"/>
                                        </p:tgtEl>
                                        <p:attrNameLst>
                                          <p:attrName>ppt_w</p:attrName>
                                        </p:attrNameLst>
                                      </p:cBhvr>
                                      <p:tavLst>
                                        <p:tav tm="0">
                                          <p:val>
                                            <p:fltVal val="0"/>
                                          </p:val>
                                        </p:tav>
                                        <p:tav tm="100000">
                                          <p:val>
                                            <p:strVal val="#ppt_w"/>
                                          </p:val>
                                        </p:tav>
                                      </p:tavLst>
                                    </p:anim>
                                    <p:anim calcmode="lin" valueType="num">
                                      <p:cBhvr>
                                        <p:cTn id="19" dur="1000" fill="hold"/>
                                        <p:tgtEl>
                                          <p:spTgt spid="4101"/>
                                        </p:tgtEl>
                                        <p:attrNameLst>
                                          <p:attrName>ppt_h</p:attrName>
                                        </p:attrNameLst>
                                      </p:cBhvr>
                                      <p:tavLst>
                                        <p:tav tm="0">
                                          <p:val>
                                            <p:fltVal val="0"/>
                                          </p:val>
                                        </p:tav>
                                        <p:tav tm="100000">
                                          <p:val>
                                            <p:strVal val="#ppt_h"/>
                                          </p:val>
                                        </p:tav>
                                      </p:tavLst>
                                    </p:anim>
                                    <p:anim calcmode="lin" valueType="num">
                                      <p:cBhvr>
                                        <p:cTn id="20" dur="1000" fill="hold"/>
                                        <p:tgtEl>
                                          <p:spTgt spid="4101"/>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410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par>
                          <p:cTn id="27" fill="hold">
                            <p:stCondLst>
                              <p:cond delay="500"/>
                            </p:stCondLst>
                            <p:childTnLst>
                              <p:par>
                                <p:cTn id="28" presetID="2" presetClass="entr" presetSubtype="2"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1250" fill="hold"/>
                                        <p:tgtEl>
                                          <p:spTgt spid="10"/>
                                        </p:tgtEl>
                                        <p:attrNameLst>
                                          <p:attrName>ppt_x</p:attrName>
                                        </p:attrNameLst>
                                      </p:cBhvr>
                                      <p:tavLst>
                                        <p:tav tm="0">
                                          <p:val>
                                            <p:strVal val="1+#ppt_w/2"/>
                                          </p:val>
                                        </p:tav>
                                        <p:tav tm="100000">
                                          <p:val>
                                            <p:strVal val="#ppt_x"/>
                                          </p:val>
                                        </p:tav>
                                      </p:tavLst>
                                    </p:anim>
                                    <p:anim calcmode="lin" valueType="num">
                                      <p:cBhvr additive="base">
                                        <p:cTn id="31" dur="12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A7F0B2F3-389E-43E7-8EA1-7B36D029468E}"/>
              </a:ext>
            </a:extLst>
          </p:cNvPr>
          <p:cNvSpPr txBox="1"/>
          <p:nvPr/>
        </p:nvSpPr>
        <p:spPr>
          <a:xfrm>
            <a:off x="4788923" y="373243"/>
            <a:ext cx="2839239" cy="923330"/>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sng"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Bài tập 3</a:t>
            </a:r>
            <a:endParaRPr kumimoji="0" lang="zh-CN" altLang="en-US" sz="5400" b="1" i="0" u="sng"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13" name="图片 10">
            <a:extLst>
              <a:ext uri="{FF2B5EF4-FFF2-40B4-BE49-F238E27FC236}">
                <a16:creationId xmlns:a16="http://schemas.microsoft.com/office/drawing/2014/main" xmlns="" id="{09A63B16-EB85-4B3D-AACD-2D94695E95C9}"/>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24844" t="17454" r="27031" b="14722"/>
          <a:stretch/>
        </p:blipFill>
        <p:spPr>
          <a:xfrm>
            <a:off x="4275582" y="2218576"/>
            <a:ext cx="2729252" cy="2163612"/>
          </a:xfrm>
          <a:prstGeom prst="rect">
            <a:avLst/>
          </a:prstGeom>
        </p:spPr>
      </p:pic>
      <p:sp>
        <p:nvSpPr>
          <p:cNvPr id="14" name="文本框 11">
            <a:extLst>
              <a:ext uri="{FF2B5EF4-FFF2-40B4-BE49-F238E27FC236}">
                <a16:creationId xmlns:a16="http://schemas.microsoft.com/office/drawing/2014/main" xmlns="" id="{25E3F8B1-AA38-47BF-AB90-35AD06C5D388}"/>
              </a:ext>
            </a:extLst>
          </p:cNvPr>
          <p:cNvSpPr txBox="1"/>
          <p:nvPr/>
        </p:nvSpPr>
        <p:spPr>
          <a:xfrm>
            <a:off x="4265195" y="2792552"/>
            <a:ext cx="2476891" cy="646331"/>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a:solidFill>
                  <a:prstClr val="black">
                    <a:lumMod val="85000"/>
                    <a:lumOff val="15000"/>
                  </a:prstClr>
                </a:solidFill>
                <a:effectLst>
                  <a:innerShdw blurRad="63500" dist="50800" dir="16200000">
                    <a:prstClr val="black">
                      <a:alpha val="50000"/>
                    </a:prstClr>
                  </a:innerShdw>
                </a:effectLst>
                <a:latin typeface="Times New Roman" panose="02020603050405020304" pitchFamily="18" charset="0"/>
                <a:ea typeface="字魂70号-灵悦黑体" panose="00000500000000000000" pitchFamily="2" charset="-122"/>
                <a:cs typeface="Times New Roman" panose="02020603050405020304" pitchFamily="18" charset="0"/>
              </a:rPr>
              <a:t>mũi</a:t>
            </a:r>
            <a:endParaRPr kumimoji="0" lang="zh-CN" altLang="en-US" sz="3600" b="1" i="0" u="none" strike="noStrike" kern="1200" cap="none" spc="0" normalizeH="0" baseline="0" noProof="0" dirty="0">
              <a:ln>
                <a:noFill/>
              </a:ln>
              <a:solidFill>
                <a:prstClr val="black">
                  <a:lumMod val="85000"/>
                  <a:lumOff val="15000"/>
                </a:prstClr>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16" name="文本框 12">
            <a:extLst>
              <a:ext uri="{FF2B5EF4-FFF2-40B4-BE49-F238E27FC236}">
                <a16:creationId xmlns:a16="http://schemas.microsoft.com/office/drawing/2014/main" xmlns="" id="{920A625E-835D-4398-8C14-DE2252209300}"/>
              </a:ext>
            </a:extLst>
          </p:cNvPr>
          <p:cNvSpPr txBox="1"/>
          <p:nvPr/>
        </p:nvSpPr>
        <p:spPr>
          <a:xfrm>
            <a:off x="781056" y="2007722"/>
            <a:ext cx="3160397" cy="2554545"/>
          </a:xfrm>
          <a:prstGeom prst="rect">
            <a:avLst/>
          </a:prstGeom>
          <a:solidFill>
            <a:schemeClr val="bg1"/>
          </a:solidFill>
        </p:spPr>
        <p:txBody>
          <a:bodyPr wrap="square" rtlCol="0">
            <a:spAutoFit/>
            <a:scene3d>
              <a:camera prst="orthographicFront"/>
              <a:lightRig rig="threePt" dir="t"/>
            </a:scene3d>
            <a:sp3d contourW="12700"/>
          </a:bodyPr>
          <a:lstStyle/>
          <a:p>
            <a:pPr algn="just"/>
            <a:r>
              <a:rPr lang="en-US" sz="2000" b="1">
                <a:latin typeface="Times New Roman" panose="02020603050405020304" pitchFamily="18" charset="0"/>
                <a:cs typeface="Times New Roman" panose="02020603050405020304" pitchFamily="18" charset="0"/>
              </a:rPr>
              <a:t>Nghĩa gốc:</a:t>
            </a:r>
            <a:r>
              <a:rPr lang="en-US" sz="2000">
                <a:latin typeface="Times New Roman" panose="02020603050405020304" pitchFamily="18" charset="0"/>
                <a:cs typeface="Times New Roman" panose="02020603050405020304" pitchFamily="18" charset="0"/>
              </a:rPr>
              <a:t> Phần nhô cao theo trục dọc của mặt, giữa trán và môi trên, trong đó có phần phía trước của hai lỗ vừa để thở vừa là bộ phận của cơ quan khứu giác. </a:t>
            </a:r>
          </a:p>
          <a:p>
            <a:pPr algn="just"/>
            <a:r>
              <a:rPr lang="en-US" sz="2000">
                <a:latin typeface="Times New Roman" panose="02020603050405020304" pitchFamily="18" charset="0"/>
                <a:cs typeface="Times New Roman" panose="02020603050405020304" pitchFamily="18" charset="0"/>
              </a:rPr>
              <a:t>Ví dụ: mũi lõ, mũi tẹt, sổ mũi, khịt mũi.</a:t>
            </a:r>
          </a:p>
        </p:txBody>
      </p:sp>
      <p:sp>
        <p:nvSpPr>
          <p:cNvPr id="19" name="文本框 12">
            <a:extLst>
              <a:ext uri="{FF2B5EF4-FFF2-40B4-BE49-F238E27FC236}">
                <a16:creationId xmlns:a16="http://schemas.microsoft.com/office/drawing/2014/main" xmlns="" id="{2D052049-6CB0-416C-9827-9F8B6C615BBF}"/>
              </a:ext>
            </a:extLst>
          </p:cNvPr>
          <p:cNvSpPr txBox="1"/>
          <p:nvPr/>
        </p:nvSpPr>
        <p:spPr>
          <a:xfrm>
            <a:off x="7192665" y="1896245"/>
            <a:ext cx="4887808" cy="2862322"/>
          </a:xfrm>
          <a:prstGeom prst="rect">
            <a:avLst/>
          </a:prstGeom>
          <a:solidFill>
            <a:schemeClr val="bg1"/>
          </a:solidFill>
        </p:spPr>
        <p:txBody>
          <a:bodyPr wrap="square" rtlCol="0">
            <a:spAutoFit/>
            <a:scene3d>
              <a:camera prst="orthographicFront"/>
              <a:lightRig rig="threePt" dir="t"/>
            </a:scene3d>
            <a:sp3d contourW="12700"/>
          </a:bodyPr>
          <a:lstStyle/>
          <a:p>
            <a:pPr algn="just"/>
            <a:r>
              <a:rPr lang="en-US" sz="2000" b="1">
                <a:latin typeface="Times New Roman" panose="02020603050405020304" pitchFamily="18" charset="0"/>
                <a:cs typeface="Times New Roman" panose="02020603050405020304" pitchFamily="18" charset="0"/>
              </a:rPr>
              <a:t>Các trường hợp chuyển nghĩa thường gặp:</a:t>
            </a:r>
            <a:endParaRPr lang="en-US" sz="2000">
              <a:latin typeface="Times New Roman" panose="02020603050405020304" pitchFamily="18" charset="0"/>
              <a:cs typeface="Times New Roman" panose="02020603050405020304" pitchFamily="18" charset="0"/>
            </a:endParaRPr>
          </a:p>
          <a:p>
            <a:pPr algn="just"/>
            <a:r>
              <a:rPr lang="en-US" sz="2000">
                <a:latin typeface="Times New Roman" panose="02020603050405020304" pitchFamily="18" charset="0"/>
                <a:cs typeface="Times New Roman" panose="02020603050405020304" pitchFamily="18" charset="0"/>
              </a:rPr>
              <a:t>  . Phần nhọn hoặc nhọn và sắc ở đầu một vật. Ví dụ: mũi kim, mũi kéo, mũi dao…</a:t>
            </a:r>
          </a:p>
          <a:p>
            <a:pPr algn="just"/>
            <a:r>
              <a:rPr lang="en-US" sz="2000">
                <a:latin typeface="Times New Roman" panose="02020603050405020304" pitchFamily="18" charset="0"/>
                <a:cs typeface="Times New Roman" panose="02020603050405020304" pitchFamily="18" charset="0"/>
              </a:rPr>
              <a:t>  . Phần đất nhọn nhô ra biển, sông. Ví dụ, mũi Ca Mau, mũi đất.</a:t>
            </a:r>
          </a:p>
          <a:p>
            <a:pPr algn="just"/>
            <a:r>
              <a:rPr lang="en-US" sz="2000">
                <a:latin typeface="Times New Roman" panose="02020603050405020304" pitchFamily="18" charset="0"/>
                <a:cs typeface="Times New Roman" panose="02020603050405020304" pitchFamily="18" charset="0"/>
              </a:rPr>
              <a:t>  . Hướng triển khai lực lượng, phần lực lượng quân đội tiến lên trước. Ví dụ: cánh quân chia thành ba mũi, mũi quân thọc sâu vào lòng địch)…</a:t>
            </a:r>
          </a:p>
        </p:txBody>
      </p:sp>
      <p:grpSp>
        <p:nvGrpSpPr>
          <p:cNvPr id="7" name="Google Shape;2616;p70">
            <a:extLst>
              <a:ext uri="{FF2B5EF4-FFF2-40B4-BE49-F238E27FC236}">
                <a16:creationId xmlns:a16="http://schemas.microsoft.com/office/drawing/2014/main" xmlns="" id="{128A59C3-F1C0-4ABA-AE70-BCF83DBECAD4}"/>
              </a:ext>
            </a:extLst>
          </p:cNvPr>
          <p:cNvGrpSpPr/>
          <p:nvPr/>
        </p:nvGrpSpPr>
        <p:grpSpPr>
          <a:xfrm>
            <a:off x="1126436" y="4758567"/>
            <a:ext cx="1965522" cy="1994453"/>
            <a:chOff x="-1868300" y="-180638"/>
            <a:chExt cx="2548989" cy="2587942"/>
          </a:xfrm>
        </p:grpSpPr>
        <p:sp>
          <p:nvSpPr>
            <p:cNvPr id="8" name="Google Shape;2617;p70">
              <a:extLst>
                <a:ext uri="{FF2B5EF4-FFF2-40B4-BE49-F238E27FC236}">
                  <a16:creationId xmlns:a16="http://schemas.microsoft.com/office/drawing/2014/main" xmlns="" id="{45C4E075-1227-4532-BA44-DE33CFAE6128}"/>
                </a:ext>
              </a:extLst>
            </p:cNvPr>
            <p:cNvSpPr/>
            <p:nvPr/>
          </p:nvSpPr>
          <p:spPr>
            <a:xfrm>
              <a:off x="-600150" y="1469047"/>
              <a:ext cx="74348" cy="63441"/>
            </a:xfrm>
            <a:custGeom>
              <a:avLst/>
              <a:gdLst/>
              <a:ahLst/>
              <a:cxnLst/>
              <a:rect l="l" t="t" r="r" b="b"/>
              <a:pathLst>
                <a:path w="334" h="285" extrusionOk="0">
                  <a:moveTo>
                    <a:pt x="188" y="1"/>
                  </a:moveTo>
                  <a:cubicBezTo>
                    <a:pt x="67" y="1"/>
                    <a:pt x="1" y="152"/>
                    <a:pt x="92" y="242"/>
                  </a:cubicBezTo>
                  <a:cubicBezTo>
                    <a:pt x="121" y="271"/>
                    <a:pt x="156" y="284"/>
                    <a:pt x="190" y="284"/>
                  </a:cubicBezTo>
                  <a:cubicBezTo>
                    <a:pt x="263" y="284"/>
                    <a:pt x="333" y="226"/>
                    <a:pt x="333" y="140"/>
                  </a:cubicBezTo>
                  <a:cubicBezTo>
                    <a:pt x="333" y="61"/>
                    <a:pt x="267" y="1"/>
                    <a:pt x="188"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9" name="Google Shape;2618;p70">
              <a:extLst>
                <a:ext uri="{FF2B5EF4-FFF2-40B4-BE49-F238E27FC236}">
                  <a16:creationId xmlns:a16="http://schemas.microsoft.com/office/drawing/2014/main" xmlns="" id="{2328439E-15D3-4016-A8F4-31220F76E18C}"/>
                </a:ext>
              </a:extLst>
            </p:cNvPr>
            <p:cNvSpPr/>
            <p:nvPr/>
          </p:nvSpPr>
          <p:spPr>
            <a:xfrm>
              <a:off x="-1502124" y="672141"/>
              <a:ext cx="346811" cy="412033"/>
            </a:xfrm>
            <a:custGeom>
              <a:avLst/>
              <a:gdLst/>
              <a:ahLst/>
              <a:cxnLst/>
              <a:rect l="l" t="t" r="r" b="b"/>
              <a:pathLst>
                <a:path w="1558" h="1851" extrusionOk="0">
                  <a:moveTo>
                    <a:pt x="997" y="0"/>
                  </a:moveTo>
                  <a:cubicBezTo>
                    <a:pt x="877" y="0"/>
                    <a:pt x="735" y="85"/>
                    <a:pt x="573" y="306"/>
                  </a:cubicBezTo>
                  <a:cubicBezTo>
                    <a:pt x="0" y="1089"/>
                    <a:pt x="575" y="1851"/>
                    <a:pt x="1153" y="1851"/>
                  </a:cubicBezTo>
                  <a:cubicBezTo>
                    <a:pt x="1271" y="1851"/>
                    <a:pt x="1389" y="1819"/>
                    <a:pt x="1497" y="1750"/>
                  </a:cubicBezTo>
                  <a:lnTo>
                    <a:pt x="1533" y="1182"/>
                  </a:lnTo>
                  <a:cubicBezTo>
                    <a:pt x="1557" y="892"/>
                    <a:pt x="1503" y="602"/>
                    <a:pt x="1376" y="342"/>
                  </a:cubicBezTo>
                  <a:cubicBezTo>
                    <a:pt x="1289" y="160"/>
                    <a:pt x="1163" y="0"/>
                    <a:pt x="997" y="0"/>
                  </a:cubicBez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10" name="Google Shape;2619;p70">
              <a:extLst>
                <a:ext uri="{FF2B5EF4-FFF2-40B4-BE49-F238E27FC236}">
                  <a16:creationId xmlns:a16="http://schemas.microsoft.com/office/drawing/2014/main" xmlns="" id="{53860A8F-C750-4EAF-B81E-5125C6D703F5}"/>
                </a:ext>
              </a:extLst>
            </p:cNvPr>
            <p:cNvSpPr/>
            <p:nvPr/>
          </p:nvSpPr>
          <p:spPr>
            <a:xfrm>
              <a:off x="-1350088" y="795684"/>
              <a:ext cx="146248" cy="154707"/>
            </a:xfrm>
            <a:custGeom>
              <a:avLst/>
              <a:gdLst/>
              <a:ahLst/>
              <a:cxnLst/>
              <a:rect l="l" t="t" r="r" b="b"/>
              <a:pathLst>
                <a:path w="657" h="695" extrusionOk="0">
                  <a:moveTo>
                    <a:pt x="236" y="0"/>
                  </a:moveTo>
                  <a:cubicBezTo>
                    <a:pt x="176" y="0"/>
                    <a:pt x="116" y="13"/>
                    <a:pt x="59" y="41"/>
                  </a:cubicBezTo>
                  <a:cubicBezTo>
                    <a:pt x="1" y="67"/>
                    <a:pt x="30" y="149"/>
                    <a:pt x="83" y="149"/>
                  </a:cubicBezTo>
                  <a:cubicBezTo>
                    <a:pt x="91" y="149"/>
                    <a:pt x="99" y="147"/>
                    <a:pt x="107" y="143"/>
                  </a:cubicBezTo>
                  <a:cubicBezTo>
                    <a:pt x="147" y="124"/>
                    <a:pt x="189" y="114"/>
                    <a:pt x="232" y="114"/>
                  </a:cubicBezTo>
                  <a:cubicBezTo>
                    <a:pt x="294" y="114"/>
                    <a:pt x="356" y="134"/>
                    <a:pt x="409" y="174"/>
                  </a:cubicBezTo>
                  <a:cubicBezTo>
                    <a:pt x="270" y="204"/>
                    <a:pt x="161" y="301"/>
                    <a:pt x="107" y="427"/>
                  </a:cubicBezTo>
                  <a:cubicBezTo>
                    <a:pt x="101" y="458"/>
                    <a:pt x="113" y="488"/>
                    <a:pt x="143" y="500"/>
                  </a:cubicBezTo>
                  <a:cubicBezTo>
                    <a:pt x="150" y="502"/>
                    <a:pt x="156" y="504"/>
                    <a:pt x="163" y="504"/>
                  </a:cubicBezTo>
                  <a:cubicBezTo>
                    <a:pt x="186" y="504"/>
                    <a:pt x="206" y="487"/>
                    <a:pt x="216" y="464"/>
                  </a:cubicBezTo>
                  <a:cubicBezTo>
                    <a:pt x="216" y="458"/>
                    <a:pt x="222" y="452"/>
                    <a:pt x="222" y="439"/>
                  </a:cubicBezTo>
                  <a:cubicBezTo>
                    <a:pt x="222" y="433"/>
                    <a:pt x="228" y="433"/>
                    <a:pt x="228" y="427"/>
                  </a:cubicBezTo>
                  <a:cubicBezTo>
                    <a:pt x="234" y="415"/>
                    <a:pt x="246" y="403"/>
                    <a:pt x="252" y="391"/>
                  </a:cubicBezTo>
                  <a:cubicBezTo>
                    <a:pt x="258" y="385"/>
                    <a:pt x="264" y="379"/>
                    <a:pt x="264" y="373"/>
                  </a:cubicBezTo>
                  <a:cubicBezTo>
                    <a:pt x="270" y="373"/>
                    <a:pt x="270" y="373"/>
                    <a:pt x="270" y="367"/>
                  </a:cubicBezTo>
                  <a:lnTo>
                    <a:pt x="282" y="361"/>
                  </a:lnTo>
                  <a:cubicBezTo>
                    <a:pt x="294" y="349"/>
                    <a:pt x="307" y="337"/>
                    <a:pt x="319" y="331"/>
                  </a:cubicBezTo>
                  <a:lnTo>
                    <a:pt x="325" y="325"/>
                  </a:lnTo>
                  <a:lnTo>
                    <a:pt x="331" y="325"/>
                  </a:lnTo>
                  <a:lnTo>
                    <a:pt x="349" y="313"/>
                  </a:lnTo>
                  <a:cubicBezTo>
                    <a:pt x="367" y="301"/>
                    <a:pt x="379" y="294"/>
                    <a:pt x="391" y="288"/>
                  </a:cubicBezTo>
                  <a:lnTo>
                    <a:pt x="409" y="288"/>
                  </a:lnTo>
                  <a:lnTo>
                    <a:pt x="433" y="282"/>
                  </a:lnTo>
                  <a:cubicBezTo>
                    <a:pt x="445" y="276"/>
                    <a:pt x="464" y="276"/>
                    <a:pt x="482" y="276"/>
                  </a:cubicBezTo>
                  <a:cubicBezTo>
                    <a:pt x="488" y="270"/>
                    <a:pt x="494" y="270"/>
                    <a:pt x="500" y="270"/>
                  </a:cubicBezTo>
                  <a:cubicBezTo>
                    <a:pt x="554" y="379"/>
                    <a:pt x="530" y="512"/>
                    <a:pt x="445" y="603"/>
                  </a:cubicBezTo>
                  <a:cubicBezTo>
                    <a:pt x="427" y="621"/>
                    <a:pt x="427" y="657"/>
                    <a:pt x="439" y="675"/>
                  </a:cubicBezTo>
                  <a:cubicBezTo>
                    <a:pt x="452" y="688"/>
                    <a:pt x="467" y="694"/>
                    <a:pt x="482" y="694"/>
                  </a:cubicBezTo>
                  <a:cubicBezTo>
                    <a:pt x="494" y="694"/>
                    <a:pt x="507" y="690"/>
                    <a:pt x="518" y="681"/>
                  </a:cubicBezTo>
                  <a:cubicBezTo>
                    <a:pt x="578" y="627"/>
                    <a:pt x="615" y="548"/>
                    <a:pt x="633" y="464"/>
                  </a:cubicBezTo>
                  <a:cubicBezTo>
                    <a:pt x="657" y="319"/>
                    <a:pt x="597" y="168"/>
                    <a:pt x="482" y="77"/>
                  </a:cubicBezTo>
                  <a:cubicBezTo>
                    <a:pt x="407" y="27"/>
                    <a:pt x="322" y="0"/>
                    <a:pt x="236" y="0"/>
                  </a:cubicBezTo>
                  <a:close/>
                </a:path>
              </a:pathLst>
            </a:custGeom>
            <a:solidFill>
              <a:srgbClr val="DF4F6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11" name="Google Shape;2620;p70">
              <a:extLst>
                <a:ext uri="{FF2B5EF4-FFF2-40B4-BE49-F238E27FC236}">
                  <a16:creationId xmlns:a16="http://schemas.microsoft.com/office/drawing/2014/main" xmlns="" id="{021BA952-FA87-4D78-A35A-D8185114F4FE}"/>
                </a:ext>
              </a:extLst>
            </p:cNvPr>
            <p:cNvSpPr/>
            <p:nvPr/>
          </p:nvSpPr>
          <p:spPr>
            <a:xfrm>
              <a:off x="-990145" y="1553633"/>
              <a:ext cx="707645" cy="853671"/>
            </a:xfrm>
            <a:custGeom>
              <a:avLst/>
              <a:gdLst/>
              <a:ahLst/>
              <a:cxnLst/>
              <a:rect l="l" t="t" r="r" b="b"/>
              <a:pathLst>
                <a:path w="3179" h="3835" extrusionOk="0">
                  <a:moveTo>
                    <a:pt x="3179" y="0"/>
                  </a:moveTo>
                  <a:lnTo>
                    <a:pt x="3010" y="12"/>
                  </a:lnTo>
                  <a:lnTo>
                    <a:pt x="2702" y="12"/>
                  </a:lnTo>
                  <a:lnTo>
                    <a:pt x="653" y="55"/>
                  </a:lnTo>
                  <a:lnTo>
                    <a:pt x="212" y="55"/>
                  </a:lnTo>
                  <a:cubicBezTo>
                    <a:pt x="200" y="151"/>
                    <a:pt x="188" y="242"/>
                    <a:pt x="182" y="339"/>
                  </a:cubicBezTo>
                  <a:cubicBezTo>
                    <a:pt x="176" y="369"/>
                    <a:pt x="170" y="399"/>
                    <a:pt x="170" y="429"/>
                  </a:cubicBezTo>
                  <a:cubicBezTo>
                    <a:pt x="158" y="520"/>
                    <a:pt x="152" y="617"/>
                    <a:pt x="140" y="707"/>
                  </a:cubicBezTo>
                  <a:cubicBezTo>
                    <a:pt x="134" y="749"/>
                    <a:pt x="134" y="774"/>
                    <a:pt x="128" y="828"/>
                  </a:cubicBezTo>
                  <a:cubicBezTo>
                    <a:pt x="122" y="876"/>
                    <a:pt x="122" y="925"/>
                    <a:pt x="115" y="979"/>
                  </a:cubicBezTo>
                  <a:cubicBezTo>
                    <a:pt x="115" y="997"/>
                    <a:pt x="109" y="1021"/>
                    <a:pt x="109" y="1039"/>
                  </a:cubicBezTo>
                  <a:cubicBezTo>
                    <a:pt x="103" y="1124"/>
                    <a:pt x="91" y="1209"/>
                    <a:pt x="85" y="1293"/>
                  </a:cubicBezTo>
                  <a:cubicBezTo>
                    <a:pt x="79" y="1402"/>
                    <a:pt x="67" y="1511"/>
                    <a:pt x="61" y="1626"/>
                  </a:cubicBezTo>
                  <a:cubicBezTo>
                    <a:pt x="61" y="1650"/>
                    <a:pt x="55" y="1674"/>
                    <a:pt x="55" y="1698"/>
                  </a:cubicBezTo>
                  <a:lnTo>
                    <a:pt x="55" y="1710"/>
                  </a:lnTo>
                  <a:lnTo>
                    <a:pt x="49" y="1807"/>
                  </a:lnTo>
                  <a:cubicBezTo>
                    <a:pt x="43" y="1897"/>
                    <a:pt x="37" y="1994"/>
                    <a:pt x="31" y="2085"/>
                  </a:cubicBezTo>
                  <a:cubicBezTo>
                    <a:pt x="31" y="2103"/>
                    <a:pt x="31" y="2133"/>
                    <a:pt x="31" y="2157"/>
                  </a:cubicBezTo>
                  <a:lnTo>
                    <a:pt x="19" y="2399"/>
                  </a:lnTo>
                  <a:lnTo>
                    <a:pt x="19" y="2478"/>
                  </a:lnTo>
                  <a:cubicBezTo>
                    <a:pt x="13" y="2598"/>
                    <a:pt x="7" y="2725"/>
                    <a:pt x="1" y="2846"/>
                  </a:cubicBezTo>
                  <a:lnTo>
                    <a:pt x="1" y="3009"/>
                  </a:lnTo>
                  <a:lnTo>
                    <a:pt x="1" y="3045"/>
                  </a:lnTo>
                  <a:lnTo>
                    <a:pt x="1" y="3184"/>
                  </a:lnTo>
                  <a:lnTo>
                    <a:pt x="1" y="3251"/>
                  </a:lnTo>
                  <a:lnTo>
                    <a:pt x="1" y="3329"/>
                  </a:lnTo>
                  <a:lnTo>
                    <a:pt x="1" y="3535"/>
                  </a:lnTo>
                  <a:cubicBezTo>
                    <a:pt x="242" y="3632"/>
                    <a:pt x="490" y="3704"/>
                    <a:pt x="738" y="3752"/>
                  </a:cubicBezTo>
                  <a:lnTo>
                    <a:pt x="810" y="3765"/>
                  </a:lnTo>
                  <a:lnTo>
                    <a:pt x="907" y="3783"/>
                  </a:lnTo>
                  <a:lnTo>
                    <a:pt x="1004" y="3795"/>
                  </a:lnTo>
                  <a:cubicBezTo>
                    <a:pt x="1194" y="3822"/>
                    <a:pt x="1381" y="3835"/>
                    <a:pt x="1569" y="3835"/>
                  </a:cubicBezTo>
                  <a:cubicBezTo>
                    <a:pt x="1668" y="3835"/>
                    <a:pt x="1768" y="3831"/>
                    <a:pt x="1868" y="3825"/>
                  </a:cubicBezTo>
                  <a:cubicBezTo>
                    <a:pt x="2182" y="3801"/>
                    <a:pt x="2496" y="3740"/>
                    <a:pt x="2798" y="3644"/>
                  </a:cubicBezTo>
                  <a:lnTo>
                    <a:pt x="2865" y="3626"/>
                  </a:lnTo>
                  <a:cubicBezTo>
                    <a:pt x="2871" y="3619"/>
                    <a:pt x="2883" y="3619"/>
                    <a:pt x="2889" y="3613"/>
                  </a:cubicBezTo>
                  <a:lnTo>
                    <a:pt x="2961" y="3589"/>
                  </a:lnTo>
                  <a:lnTo>
                    <a:pt x="3016" y="3571"/>
                  </a:lnTo>
                  <a:lnTo>
                    <a:pt x="3016" y="3420"/>
                  </a:lnTo>
                  <a:lnTo>
                    <a:pt x="3016" y="3342"/>
                  </a:lnTo>
                  <a:lnTo>
                    <a:pt x="3016" y="3160"/>
                  </a:lnTo>
                  <a:lnTo>
                    <a:pt x="3016" y="3039"/>
                  </a:lnTo>
                  <a:cubicBezTo>
                    <a:pt x="3022" y="2961"/>
                    <a:pt x="3022" y="2882"/>
                    <a:pt x="3022" y="2804"/>
                  </a:cubicBezTo>
                  <a:cubicBezTo>
                    <a:pt x="3028" y="2768"/>
                    <a:pt x="3022" y="2737"/>
                    <a:pt x="3028" y="2695"/>
                  </a:cubicBezTo>
                  <a:cubicBezTo>
                    <a:pt x="3034" y="2647"/>
                    <a:pt x="3034" y="2604"/>
                    <a:pt x="3034" y="2556"/>
                  </a:cubicBezTo>
                  <a:lnTo>
                    <a:pt x="3034" y="2484"/>
                  </a:lnTo>
                  <a:cubicBezTo>
                    <a:pt x="3034" y="2326"/>
                    <a:pt x="3040" y="2175"/>
                    <a:pt x="3052" y="2018"/>
                  </a:cubicBezTo>
                  <a:lnTo>
                    <a:pt x="3052" y="1922"/>
                  </a:lnTo>
                  <a:cubicBezTo>
                    <a:pt x="3058" y="1873"/>
                    <a:pt x="3064" y="1825"/>
                    <a:pt x="3064" y="1777"/>
                  </a:cubicBezTo>
                  <a:cubicBezTo>
                    <a:pt x="3064" y="1752"/>
                    <a:pt x="3064" y="1722"/>
                    <a:pt x="3064" y="1698"/>
                  </a:cubicBezTo>
                  <a:cubicBezTo>
                    <a:pt x="3064" y="1662"/>
                    <a:pt x="3070" y="1620"/>
                    <a:pt x="3070" y="1583"/>
                  </a:cubicBezTo>
                  <a:lnTo>
                    <a:pt x="3070" y="1517"/>
                  </a:lnTo>
                  <a:lnTo>
                    <a:pt x="3070" y="1493"/>
                  </a:lnTo>
                  <a:cubicBezTo>
                    <a:pt x="3076" y="1420"/>
                    <a:pt x="3076" y="1348"/>
                    <a:pt x="3082" y="1281"/>
                  </a:cubicBezTo>
                  <a:lnTo>
                    <a:pt x="3094" y="1136"/>
                  </a:lnTo>
                  <a:cubicBezTo>
                    <a:pt x="3094" y="1112"/>
                    <a:pt x="3094" y="1088"/>
                    <a:pt x="3094" y="1064"/>
                  </a:cubicBezTo>
                  <a:cubicBezTo>
                    <a:pt x="3100" y="961"/>
                    <a:pt x="3112" y="864"/>
                    <a:pt x="3118" y="768"/>
                  </a:cubicBezTo>
                  <a:cubicBezTo>
                    <a:pt x="3118" y="725"/>
                    <a:pt x="3125" y="683"/>
                    <a:pt x="3125" y="641"/>
                  </a:cubicBezTo>
                  <a:cubicBezTo>
                    <a:pt x="3143" y="423"/>
                    <a:pt x="3161" y="212"/>
                    <a:pt x="3179" y="0"/>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12" name="Google Shape;2621;p70">
              <a:extLst>
                <a:ext uri="{FF2B5EF4-FFF2-40B4-BE49-F238E27FC236}">
                  <a16:creationId xmlns:a16="http://schemas.microsoft.com/office/drawing/2014/main" xmlns="" id="{FEC60C9D-FD57-4A3C-A34E-C99FAA29262F}"/>
                </a:ext>
              </a:extLst>
            </p:cNvPr>
            <p:cNvSpPr/>
            <p:nvPr/>
          </p:nvSpPr>
          <p:spPr>
            <a:xfrm>
              <a:off x="-754625" y="1339950"/>
              <a:ext cx="368800" cy="266562"/>
            </a:xfrm>
            <a:custGeom>
              <a:avLst/>
              <a:gdLst/>
              <a:ahLst/>
              <a:cxnLst/>
              <a:rect l="l" t="t" r="r" b="b"/>
              <a:pathLst>
                <a:path w="1602" h="1409" extrusionOk="0">
                  <a:moveTo>
                    <a:pt x="18" y="1"/>
                  </a:moveTo>
                  <a:cubicBezTo>
                    <a:pt x="0" y="43"/>
                    <a:pt x="48" y="768"/>
                    <a:pt x="79" y="1209"/>
                  </a:cubicBezTo>
                  <a:lnTo>
                    <a:pt x="73" y="1209"/>
                  </a:lnTo>
                  <a:lnTo>
                    <a:pt x="127" y="1408"/>
                  </a:lnTo>
                  <a:lnTo>
                    <a:pt x="1529" y="1390"/>
                  </a:lnTo>
                  <a:lnTo>
                    <a:pt x="1565" y="508"/>
                  </a:lnTo>
                  <a:lnTo>
                    <a:pt x="1601" y="61"/>
                  </a:lnTo>
                  <a:lnTo>
                    <a:pt x="18" y="1"/>
                  </a:ln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15" name="Google Shape;2622;p70">
              <a:extLst>
                <a:ext uri="{FF2B5EF4-FFF2-40B4-BE49-F238E27FC236}">
                  <a16:creationId xmlns:a16="http://schemas.microsoft.com/office/drawing/2014/main" xmlns="" id="{956F3DB4-1CE3-41CD-B951-2E2E22C2274B}"/>
                </a:ext>
              </a:extLst>
            </p:cNvPr>
            <p:cNvSpPr/>
            <p:nvPr/>
          </p:nvSpPr>
          <p:spPr>
            <a:xfrm>
              <a:off x="-1300894" y="9017"/>
              <a:ext cx="1474502" cy="1458030"/>
            </a:xfrm>
            <a:custGeom>
              <a:avLst/>
              <a:gdLst/>
              <a:ahLst/>
              <a:cxnLst/>
              <a:rect l="l" t="t" r="r" b="b"/>
              <a:pathLst>
                <a:path w="6624" h="6550" extrusionOk="0">
                  <a:moveTo>
                    <a:pt x="3448" y="0"/>
                  </a:moveTo>
                  <a:cubicBezTo>
                    <a:pt x="3215" y="0"/>
                    <a:pt x="2967" y="17"/>
                    <a:pt x="2702" y="52"/>
                  </a:cubicBezTo>
                  <a:cubicBezTo>
                    <a:pt x="2569" y="64"/>
                    <a:pt x="2442" y="94"/>
                    <a:pt x="2321" y="143"/>
                  </a:cubicBezTo>
                  <a:cubicBezTo>
                    <a:pt x="1959" y="264"/>
                    <a:pt x="1620" y="451"/>
                    <a:pt x="1324" y="693"/>
                  </a:cubicBezTo>
                  <a:cubicBezTo>
                    <a:pt x="1246" y="765"/>
                    <a:pt x="1179" y="838"/>
                    <a:pt x="1113" y="916"/>
                  </a:cubicBezTo>
                  <a:cubicBezTo>
                    <a:pt x="968" y="1091"/>
                    <a:pt x="847" y="1273"/>
                    <a:pt x="732" y="1472"/>
                  </a:cubicBezTo>
                  <a:cubicBezTo>
                    <a:pt x="545" y="1810"/>
                    <a:pt x="400" y="2173"/>
                    <a:pt x="285" y="2548"/>
                  </a:cubicBezTo>
                  <a:cubicBezTo>
                    <a:pt x="237" y="2717"/>
                    <a:pt x="188" y="2898"/>
                    <a:pt x="146" y="3091"/>
                  </a:cubicBezTo>
                  <a:cubicBezTo>
                    <a:pt x="110" y="3261"/>
                    <a:pt x="79" y="3442"/>
                    <a:pt x="55" y="3629"/>
                  </a:cubicBezTo>
                  <a:cubicBezTo>
                    <a:pt x="49" y="3665"/>
                    <a:pt x="43" y="3702"/>
                    <a:pt x="43" y="3738"/>
                  </a:cubicBezTo>
                  <a:cubicBezTo>
                    <a:pt x="13" y="3986"/>
                    <a:pt x="1" y="4239"/>
                    <a:pt x="7" y="4493"/>
                  </a:cubicBezTo>
                  <a:cubicBezTo>
                    <a:pt x="13" y="4674"/>
                    <a:pt x="31" y="4850"/>
                    <a:pt x="67" y="5031"/>
                  </a:cubicBezTo>
                  <a:cubicBezTo>
                    <a:pt x="98" y="5170"/>
                    <a:pt x="140" y="5309"/>
                    <a:pt x="200" y="5442"/>
                  </a:cubicBezTo>
                  <a:cubicBezTo>
                    <a:pt x="224" y="5496"/>
                    <a:pt x="249" y="5544"/>
                    <a:pt x="279" y="5599"/>
                  </a:cubicBezTo>
                  <a:cubicBezTo>
                    <a:pt x="738" y="6390"/>
                    <a:pt x="1989" y="6487"/>
                    <a:pt x="2394" y="6517"/>
                  </a:cubicBezTo>
                  <a:cubicBezTo>
                    <a:pt x="2586" y="6532"/>
                    <a:pt x="2818" y="6549"/>
                    <a:pt x="3074" y="6549"/>
                  </a:cubicBezTo>
                  <a:cubicBezTo>
                    <a:pt x="3775" y="6549"/>
                    <a:pt x="4658" y="6418"/>
                    <a:pt x="5415" y="5732"/>
                  </a:cubicBezTo>
                  <a:cubicBezTo>
                    <a:pt x="6623" y="4632"/>
                    <a:pt x="6496" y="3025"/>
                    <a:pt x="6454" y="2668"/>
                  </a:cubicBezTo>
                  <a:cubicBezTo>
                    <a:pt x="6454" y="2650"/>
                    <a:pt x="6448" y="2632"/>
                    <a:pt x="6448" y="2620"/>
                  </a:cubicBezTo>
                  <a:cubicBezTo>
                    <a:pt x="6406" y="2318"/>
                    <a:pt x="6327" y="2016"/>
                    <a:pt x="6218" y="1732"/>
                  </a:cubicBezTo>
                  <a:cubicBezTo>
                    <a:pt x="5825" y="729"/>
                    <a:pt x="4984" y="0"/>
                    <a:pt x="3448" y="0"/>
                  </a:cubicBez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17" name="Google Shape;2623;p70">
              <a:extLst>
                <a:ext uri="{FF2B5EF4-FFF2-40B4-BE49-F238E27FC236}">
                  <a16:creationId xmlns:a16="http://schemas.microsoft.com/office/drawing/2014/main" xmlns="" id="{2AFC76CB-A316-495A-A41F-1C069E62BC3A}"/>
                </a:ext>
              </a:extLst>
            </p:cNvPr>
            <p:cNvSpPr/>
            <p:nvPr/>
          </p:nvSpPr>
          <p:spPr>
            <a:xfrm>
              <a:off x="-1378804" y="-180638"/>
              <a:ext cx="1631658" cy="1091853"/>
            </a:xfrm>
            <a:custGeom>
              <a:avLst/>
              <a:gdLst/>
              <a:ahLst/>
              <a:cxnLst/>
              <a:rect l="l" t="t" r="r" b="b"/>
              <a:pathLst>
                <a:path w="7330" h="4905" extrusionOk="0">
                  <a:moveTo>
                    <a:pt x="4329" y="0"/>
                  </a:moveTo>
                  <a:cubicBezTo>
                    <a:pt x="3797" y="0"/>
                    <a:pt x="3258" y="210"/>
                    <a:pt x="2846" y="668"/>
                  </a:cubicBezTo>
                  <a:cubicBezTo>
                    <a:pt x="2654" y="607"/>
                    <a:pt x="2457" y="577"/>
                    <a:pt x="2266" y="577"/>
                  </a:cubicBezTo>
                  <a:cubicBezTo>
                    <a:pt x="1835" y="577"/>
                    <a:pt x="1429" y="730"/>
                    <a:pt x="1148" y="1019"/>
                  </a:cubicBezTo>
                  <a:cubicBezTo>
                    <a:pt x="1142" y="1025"/>
                    <a:pt x="1130" y="1031"/>
                    <a:pt x="1124" y="1037"/>
                  </a:cubicBezTo>
                  <a:cubicBezTo>
                    <a:pt x="1003" y="1176"/>
                    <a:pt x="901" y="1333"/>
                    <a:pt x="834" y="1502"/>
                  </a:cubicBezTo>
                  <a:cubicBezTo>
                    <a:pt x="756" y="1714"/>
                    <a:pt x="713" y="1937"/>
                    <a:pt x="713" y="2161"/>
                  </a:cubicBezTo>
                  <a:cubicBezTo>
                    <a:pt x="713" y="2360"/>
                    <a:pt x="750" y="2560"/>
                    <a:pt x="816" y="2747"/>
                  </a:cubicBezTo>
                  <a:cubicBezTo>
                    <a:pt x="775" y="2739"/>
                    <a:pt x="734" y="2736"/>
                    <a:pt x="693" y="2736"/>
                  </a:cubicBezTo>
                  <a:cubicBezTo>
                    <a:pt x="572" y="2736"/>
                    <a:pt x="455" y="2768"/>
                    <a:pt x="351" y="2832"/>
                  </a:cubicBezTo>
                  <a:cubicBezTo>
                    <a:pt x="37" y="3037"/>
                    <a:pt x="0" y="3532"/>
                    <a:pt x="176" y="3865"/>
                  </a:cubicBezTo>
                  <a:cubicBezTo>
                    <a:pt x="272" y="4040"/>
                    <a:pt x="429" y="4179"/>
                    <a:pt x="617" y="4258"/>
                  </a:cubicBezTo>
                  <a:cubicBezTo>
                    <a:pt x="1010" y="3955"/>
                    <a:pt x="1312" y="3430"/>
                    <a:pt x="1342" y="2940"/>
                  </a:cubicBezTo>
                  <a:cubicBezTo>
                    <a:pt x="1445" y="2990"/>
                    <a:pt x="1504" y="3030"/>
                    <a:pt x="1572" y="3030"/>
                  </a:cubicBezTo>
                  <a:cubicBezTo>
                    <a:pt x="1612" y="3030"/>
                    <a:pt x="1655" y="3016"/>
                    <a:pt x="1710" y="2983"/>
                  </a:cubicBezTo>
                  <a:cubicBezTo>
                    <a:pt x="1861" y="2886"/>
                    <a:pt x="1952" y="2656"/>
                    <a:pt x="1940" y="2475"/>
                  </a:cubicBezTo>
                  <a:lnTo>
                    <a:pt x="1940" y="2475"/>
                  </a:lnTo>
                  <a:cubicBezTo>
                    <a:pt x="2363" y="2874"/>
                    <a:pt x="2919" y="3103"/>
                    <a:pt x="3493" y="3110"/>
                  </a:cubicBezTo>
                  <a:cubicBezTo>
                    <a:pt x="3500" y="3110"/>
                    <a:pt x="3508" y="3110"/>
                    <a:pt x="3516" y="3110"/>
                  </a:cubicBezTo>
                  <a:cubicBezTo>
                    <a:pt x="4079" y="3110"/>
                    <a:pt x="4520" y="2887"/>
                    <a:pt x="4937" y="2505"/>
                  </a:cubicBezTo>
                  <a:cubicBezTo>
                    <a:pt x="4937" y="3025"/>
                    <a:pt x="5016" y="3617"/>
                    <a:pt x="5366" y="4010"/>
                  </a:cubicBezTo>
                  <a:cubicBezTo>
                    <a:pt x="5710" y="4390"/>
                    <a:pt x="6133" y="4699"/>
                    <a:pt x="6605" y="4904"/>
                  </a:cubicBezTo>
                  <a:cubicBezTo>
                    <a:pt x="7082" y="4475"/>
                    <a:pt x="7330" y="3841"/>
                    <a:pt x="7275" y="3200"/>
                  </a:cubicBezTo>
                  <a:cubicBezTo>
                    <a:pt x="7263" y="3061"/>
                    <a:pt x="7239" y="2922"/>
                    <a:pt x="7197" y="2795"/>
                  </a:cubicBezTo>
                  <a:cubicBezTo>
                    <a:pt x="7100" y="2493"/>
                    <a:pt x="6943" y="2221"/>
                    <a:pt x="6732" y="1992"/>
                  </a:cubicBezTo>
                  <a:cubicBezTo>
                    <a:pt x="6605" y="1853"/>
                    <a:pt x="6466" y="1738"/>
                    <a:pt x="6309" y="1641"/>
                  </a:cubicBezTo>
                  <a:cubicBezTo>
                    <a:pt x="6118" y="610"/>
                    <a:pt x="5235" y="0"/>
                    <a:pt x="4329" y="0"/>
                  </a:cubicBezTo>
                  <a:close/>
                </a:path>
              </a:pathLst>
            </a:custGeom>
            <a:solidFill>
              <a:srgbClr val="B1594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18" name="Google Shape;2624;p70">
              <a:extLst>
                <a:ext uri="{FF2B5EF4-FFF2-40B4-BE49-F238E27FC236}">
                  <a16:creationId xmlns:a16="http://schemas.microsoft.com/office/drawing/2014/main" xmlns="" id="{9531E3DB-9DE1-4E42-90AB-C392AC0AC467}"/>
                </a:ext>
              </a:extLst>
            </p:cNvPr>
            <p:cNvSpPr/>
            <p:nvPr/>
          </p:nvSpPr>
          <p:spPr>
            <a:xfrm>
              <a:off x="-832150" y="1561275"/>
              <a:ext cx="419201" cy="148850"/>
            </a:xfrm>
            <a:custGeom>
              <a:avLst/>
              <a:gdLst/>
              <a:ahLst/>
              <a:cxnLst/>
              <a:rect l="l" t="t" r="r" b="b"/>
              <a:pathLst>
                <a:path w="1844" h="654" extrusionOk="0">
                  <a:moveTo>
                    <a:pt x="1844" y="1"/>
                  </a:moveTo>
                  <a:lnTo>
                    <a:pt x="1844" y="1"/>
                  </a:lnTo>
                  <a:cubicBezTo>
                    <a:pt x="1490" y="9"/>
                    <a:pt x="1133" y="15"/>
                    <a:pt x="770" y="15"/>
                  </a:cubicBezTo>
                  <a:cubicBezTo>
                    <a:pt x="637" y="15"/>
                    <a:pt x="504" y="14"/>
                    <a:pt x="369" y="13"/>
                  </a:cubicBezTo>
                  <a:lnTo>
                    <a:pt x="1" y="13"/>
                  </a:lnTo>
                  <a:cubicBezTo>
                    <a:pt x="31" y="369"/>
                    <a:pt x="424" y="653"/>
                    <a:pt x="919" y="653"/>
                  </a:cubicBezTo>
                  <a:cubicBezTo>
                    <a:pt x="1415" y="653"/>
                    <a:pt x="1820" y="363"/>
                    <a:pt x="1844" y="1"/>
                  </a:cubicBez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0" name="Google Shape;2625;p70">
              <a:extLst>
                <a:ext uri="{FF2B5EF4-FFF2-40B4-BE49-F238E27FC236}">
                  <a16:creationId xmlns:a16="http://schemas.microsoft.com/office/drawing/2014/main" xmlns="" id="{ED48AF25-BF63-47F0-A2DB-1FAFD294BDFC}"/>
                </a:ext>
              </a:extLst>
            </p:cNvPr>
            <p:cNvSpPr/>
            <p:nvPr/>
          </p:nvSpPr>
          <p:spPr>
            <a:xfrm>
              <a:off x="-746625" y="1444775"/>
              <a:ext cx="352351" cy="169625"/>
            </a:xfrm>
            <a:custGeom>
              <a:avLst/>
              <a:gdLst/>
              <a:ahLst/>
              <a:cxnLst/>
              <a:rect l="l" t="t" r="r" b="b"/>
              <a:pathLst>
                <a:path w="1536" h="762" extrusionOk="0">
                  <a:moveTo>
                    <a:pt x="1535" y="1"/>
                  </a:moveTo>
                  <a:cubicBezTo>
                    <a:pt x="1208" y="77"/>
                    <a:pt x="889" y="99"/>
                    <a:pt x="599" y="99"/>
                  </a:cubicBezTo>
                  <a:cubicBezTo>
                    <a:pt x="380" y="99"/>
                    <a:pt x="177" y="86"/>
                    <a:pt x="0" y="73"/>
                  </a:cubicBezTo>
                  <a:lnTo>
                    <a:pt x="0" y="73"/>
                  </a:lnTo>
                  <a:cubicBezTo>
                    <a:pt x="12" y="297"/>
                    <a:pt x="31" y="545"/>
                    <a:pt x="43" y="738"/>
                  </a:cubicBezTo>
                  <a:cubicBezTo>
                    <a:pt x="121" y="752"/>
                    <a:pt x="210" y="762"/>
                    <a:pt x="308" y="762"/>
                  </a:cubicBezTo>
                  <a:cubicBezTo>
                    <a:pt x="673" y="762"/>
                    <a:pt x="1149" y="623"/>
                    <a:pt x="1535" y="37"/>
                  </a:cubicBezTo>
                  <a:lnTo>
                    <a:pt x="1535" y="1"/>
                  </a:lnTo>
                  <a:close/>
                </a:path>
              </a:pathLst>
            </a:custGeom>
            <a:solidFill>
              <a:srgbClr val="DF4F6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1" name="Google Shape;2626;p70">
              <a:extLst>
                <a:ext uri="{FF2B5EF4-FFF2-40B4-BE49-F238E27FC236}">
                  <a16:creationId xmlns:a16="http://schemas.microsoft.com/office/drawing/2014/main" xmlns="" id="{4CCC0508-11A7-461C-9B4A-632CC8DBD36E}"/>
                </a:ext>
              </a:extLst>
            </p:cNvPr>
            <p:cNvSpPr/>
            <p:nvPr/>
          </p:nvSpPr>
          <p:spPr>
            <a:xfrm>
              <a:off x="-858366" y="683048"/>
              <a:ext cx="103954" cy="199450"/>
            </a:xfrm>
            <a:custGeom>
              <a:avLst/>
              <a:gdLst/>
              <a:ahLst/>
              <a:cxnLst/>
              <a:rect l="l" t="t" r="r" b="b"/>
              <a:pathLst>
                <a:path w="467" h="896" extrusionOk="0">
                  <a:moveTo>
                    <a:pt x="261" y="1"/>
                  </a:moveTo>
                  <a:cubicBezTo>
                    <a:pt x="247" y="1"/>
                    <a:pt x="233" y="9"/>
                    <a:pt x="230" y="27"/>
                  </a:cubicBezTo>
                  <a:cubicBezTo>
                    <a:pt x="212" y="148"/>
                    <a:pt x="291" y="263"/>
                    <a:pt x="279" y="384"/>
                  </a:cubicBezTo>
                  <a:cubicBezTo>
                    <a:pt x="279" y="438"/>
                    <a:pt x="236" y="492"/>
                    <a:pt x="182" y="504"/>
                  </a:cubicBezTo>
                  <a:cubicBezTo>
                    <a:pt x="134" y="510"/>
                    <a:pt x="85" y="535"/>
                    <a:pt x="49" y="571"/>
                  </a:cubicBezTo>
                  <a:cubicBezTo>
                    <a:pt x="1" y="649"/>
                    <a:pt x="7" y="746"/>
                    <a:pt x="73" y="813"/>
                  </a:cubicBezTo>
                  <a:cubicBezTo>
                    <a:pt x="134" y="881"/>
                    <a:pt x="224" y="895"/>
                    <a:pt x="313" y="895"/>
                  </a:cubicBezTo>
                  <a:cubicBezTo>
                    <a:pt x="349" y="895"/>
                    <a:pt x="385" y="893"/>
                    <a:pt x="418" y="891"/>
                  </a:cubicBezTo>
                  <a:cubicBezTo>
                    <a:pt x="466" y="885"/>
                    <a:pt x="460" y="819"/>
                    <a:pt x="412" y="819"/>
                  </a:cubicBezTo>
                  <a:cubicBezTo>
                    <a:pt x="380" y="823"/>
                    <a:pt x="343" y="826"/>
                    <a:pt x="305" y="826"/>
                  </a:cubicBezTo>
                  <a:cubicBezTo>
                    <a:pt x="227" y="826"/>
                    <a:pt x="144" y="809"/>
                    <a:pt x="104" y="740"/>
                  </a:cubicBezTo>
                  <a:cubicBezTo>
                    <a:pt x="79" y="704"/>
                    <a:pt x="79" y="662"/>
                    <a:pt x="91" y="625"/>
                  </a:cubicBezTo>
                  <a:cubicBezTo>
                    <a:pt x="116" y="583"/>
                    <a:pt x="170" y="583"/>
                    <a:pt x="212" y="571"/>
                  </a:cubicBezTo>
                  <a:cubicBezTo>
                    <a:pt x="297" y="535"/>
                    <a:pt x="351" y="456"/>
                    <a:pt x="345" y="365"/>
                  </a:cubicBezTo>
                  <a:cubicBezTo>
                    <a:pt x="345" y="251"/>
                    <a:pt x="285" y="148"/>
                    <a:pt x="297" y="39"/>
                  </a:cubicBezTo>
                  <a:cubicBezTo>
                    <a:pt x="300" y="15"/>
                    <a:pt x="280" y="1"/>
                    <a:pt x="261"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2" name="Google Shape;2627;p70">
              <a:extLst>
                <a:ext uri="{FF2B5EF4-FFF2-40B4-BE49-F238E27FC236}">
                  <a16:creationId xmlns:a16="http://schemas.microsoft.com/office/drawing/2014/main" xmlns="" id="{0BED8B6D-B2F2-4488-83DF-0B388B4E6B99}"/>
                </a:ext>
              </a:extLst>
            </p:cNvPr>
            <p:cNvSpPr/>
            <p:nvPr/>
          </p:nvSpPr>
          <p:spPr>
            <a:xfrm>
              <a:off x="-1115023" y="657895"/>
              <a:ext cx="217925" cy="109964"/>
            </a:xfrm>
            <a:custGeom>
              <a:avLst/>
              <a:gdLst/>
              <a:ahLst/>
              <a:cxnLst/>
              <a:rect l="l" t="t" r="r" b="b"/>
              <a:pathLst>
                <a:path w="979" h="494" extrusionOk="0">
                  <a:moveTo>
                    <a:pt x="493" y="0"/>
                  </a:moveTo>
                  <a:cubicBezTo>
                    <a:pt x="194" y="0"/>
                    <a:pt x="1" y="389"/>
                    <a:pt x="30" y="424"/>
                  </a:cubicBezTo>
                  <a:cubicBezTo>
                    <a:pt x="32" y="426"/>
                    <a:pt x="34" y="427"/>
                    <a:pt x="38" y="427"/>
                  </a:cubicBezTo>
                  <a:cubicBezTo>
                    <a:pt x="78" y="427"/>
                    <a:pt x="226" y="278"/>
                    <a:pt x="447" y="278"/>
                  </a:cubicBezTo>
                  <a:cubicBezTo>
                    <a:pt x="455" y="278"/>
                    <a:pt x="463" y="279"/>
                    <a:pt x="471" y="279"/>
                  </a:cubicBezTo>
                  <a:cubicBezTo>
                    <a:pt x="732" y="290"/>
                    <a:pt x="886" y="493"/>
                    <a:pt x="934" y="493"/>
                  </a:cubicBezTo>
                  <a:cubicBezTo>
                    <a:pt x="937" y="493"/>
                    <a:pt x="940" y="492"/>
                    <a:pt x="942" y="491"/>
                  </a:cubicBezTo>
                  <a:cubicBezTo>
                    <a:pt x="979" y="454"/>
                    <a:pt x="828" y="19"/>
                    <a:pt x="519" y="1"/>
                  </a:cubicBezTo>
                  <a:cubicBezTo>
                    <a:pt x="510" y="0"/>
                    <a:pt x="502" y="0"/>
                    <a:pt x="493" y="0"/>
                  </a:cubicBezTo>
                  <a:close/>
                </a:path>
              </a:pathLst>
            </a:custGeom>
            <a:solidFill>
              <a:srgbClr val="00112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3" name="Google Shape;2628;p70">
              <a:extLst>
                <a:ext uri="{FF2B5EF4-FFF2-40B4-BE49-F238E27FC236}">
                  <a16:creationId xmlns:a16="http://schemas.microsoft.com/office/drawing/2014/main" xmlns="" id="{50B2AAFD-1ECD-45FE-A1A8-CF5710289C2B}"/>
                </a:ext>
              </a:extLst>
            </p:cNvPr>
            <p:cNvSpPr/>
            <p:nvPr/>
          </p:nvSpPr>
          <p:spPr>
            <a:xfrm>
              <a:off x="-552737" y="660566"/>
              <a:ext cx="219261" cy="109964"/>
            </a:xfrm>
            <a:custGeom>
              <a:avLst/>
              <a:gdLst/>
              <a:ahLst/>
              <a:cxnLst/>
              <a:rect l="l" t="t" r="r" b="b"/>
              <a:pathLst>
                <a:path w="985" h="494" extrusionOk="0">
                  <a:moveTo>
                    <a:pt x="487" y="0"/>
                  </a:moveTo>
                  <a:cubicBezTo>
                    <a:pt x="193" y="0"/>
                    <a:pt x="0" y="395"/>
                    <a:pt x="30" y="424"/>
                  </a:cubicBezTo>
                  <a:cubicBezTo>
                    <a:pt x="31" y="426"/>
                    <a:pt x="34" y="428"/>
                    <a:pt x="38" y="428"/>
                  </a:cubicBezTo>
                  <a:cubicBezTo>
                    <a:pt x="79" y="428"/>
                    <a:pt x="231" y="279"/>
                    <a:pt x="458" y="279"/>
                  </a:cubicBezTo>
                  <a:cubicBezTo>
                    <a:pt x="462" y="279"/>
                    <a:pt x="467" y="279"/>
                    <a:pt x="471" y="279"/>
                  </a:cubicBezTo>
                  <a:cubicBezTo>
                    <a:pt x="726" y="290"/>
                    <a:pt x="885" y="493"/>
                    <a:pt x="929" y="493"/>
                  </a:cubicBezTo>
                  <a:cubicBezTo>
                    <a:pt x="932" y="493"/>
                    <a:pt x="934" y="492"/>
                    <a:pt x="936" y="491"/>
                  </a:cubicBezTo>
                  <a:cubicBezTo>
                    <a:pt x="984" y="448"/>
                    <a:pt x="827" y="25"/>
                    <a:pt x="513" y="1"/>
                  </a:cubicBezTo>
                  <a:cubicBezTo>
                    <a:pt x="504" y="1"/>
                    <a:pt x="496" y="0"/>
                    <a:pt x="487" y="0"/>
                  </a:cubicBezTo>
                  <a:close/>
                </a:path>
              </a:pathLst>
            </a:custGeom>
            <a:solidFill>
              <a:srgbClr val="00112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4" name="Google Shape;2629;p70">
              <a:extLst>
                <a:ext uri="{FF2B5EF4-FFF2-40B4-BE49-F238E27FC236}">
                  <a16:creationId xmlns:a16="http://schemas.microsoft.com/office/drawing/2014/main" xmlns="" id="{165E55FC-E35A-4D87-B50C-D619E34BAAC5}"/>
                </a:ext>
              </a:extLst>
            </p:cNvPr>
            <p:cNvSpPr/>
            <p:nvPr/>
          </p:nvSpPr>
          <p:spPr>
            <a:xfrm>
              <a:off x="-1022422" y="924346"/>
              <a:ext cx="561175" cy="255990"/>
            </a:xfrm>
            <a:custGeom>
              <a:avLst/>
              <a:gdLst/>
              <a:ahLst/>
              <a:cxnLst/>
              <a:rect l="l" t="t" r="r" b="b"/>
              <a:pathLst>
                <a:path w="2521" h="1150" extrusionOk="0">
                  <a:moveTo>
                    <a:pt x="285" y="1"/>
                  </a:moveTo>
                  <a:cubicBezTo>
                    <a:pt x="203" y="1"/>
                    <a:pt x="129" y="35"/>
                    <a:pt x="73" y="133"/>
                  </a:cubicBezTo>
                  <a:cubicBezTo>
                    <a:pt x="13" y="254"/>
                    <a:pt x="1" y="393"/>
                    <a:pt x="55" y="520"/>
                  </a:cubicBezTo>
                  <a:cubicBezTo>
                    <a:pt x="85" y="611"/>
                    <a:pt x="134" y="695"/>
                    <a:pt x="194" y="774"/>
                  </a:cubicBezTo>
                  <a:cubicBezTo>
                    <a:pt x="206" y="780"/>
                    <a:pt x="212" y="792"/>
                    <a:pt x="224" y="804"/>
                  </a:cubicBezTo>
                  <a:cubicBezTo>
                    <a:pt x="436" y="1028"/>
                    <a:pt x="768" y="1130"/>
                    <a:pt x="1094" y="1148"/>
                  </a:cubicBezTo>
                  <a:lnTo>
                    <a:pt x="1137" y="1148"/>
                  </a:lnTo>
                  <a:cubicBezTo>
                    <a:pt x="1157" y="1149"/>
                    <a:pt x="1178" y="1149"/>
                    <a:pt x="1198" y="1149"/>
                  </a:cubicBezTo>
                  <a:cubicBezTo>
                    <a:pt x="1382" y="1149"/>
                    <a:pt x="1561" y="1125"/>
                    <a:pt x="1735" y="1076"/>
                  </a:cubicBezTo>
                  <a:cubicBezTo>
                    <a:pt x="1831" y="1046"/>
                    <a:pt x="1934" y="1010"/>
                    <a:pt x="2031" y="961"/>
                  </a:cubicBezTo>
                  <a:lnTo>
                    <a:pt x="2067" y="943"/>
                  </a:lnTo>
                  <a:cubicBezTo>
                    <a:pt x="2291" y="834"/>
                    <a:pt x="2454" y="629"/>
                    <a:pt x="2508" y="381"/>
                  </a:cubicBezTo>
                  <a:cubicBezTo>
                    <a:pt x="2520" y="333"/>
                    <a:pt x="2520" y="284"/>
                    <a:pt x="2514" y="236"/>
                  </a:cubicBezTo>
                  <a:cubicBezTo>
                    <a:pt x="2502" y="182"/>
                    <a:pt x="2472" y="127"/>
                    <a:pt x="2424" y="97"/>
                  </a:cubicBezTo>
                  <a:cubicBezTo>
                    <a:pt x="2384" y="71"/>
                    <a:pt x="2338" y="61"/>
                    <a:pt x="2288" y="61"/>
                  </a:cubicBezTo>
                  <a:cubicBezTo>
                    <a:pt x="2155" y="61"/>
                    <a:pt x="1998" y="134"/>
                    <a:pt x="1892" y="170"/>
                  </a:cubicBezTo>
                  <a:lnTo>
                    <a:pt x="1868" y="176"/>
                  </a:lnTo>
                  <a:lnTo>
                    <a:pt x="1831" y="188"/>
                  </a:lnTo>
                  <a:cubicBezTo>
                    <a:pt x="1672" y="235"/>
                    <a:pt x="1506" y="261"/>
                    <a:pt x="1339" y="261"/>
                  </a:cubicBezTo>
                  <a:cubicBezTo>
                    <a:pt x="1272" y="261"/>
                    <a:pt x="1204" y="257"/>
                    <a:pt x="1137" y="248"/>
                  </a:cubicBezTo>
                  <a:cubicBezTo>
                    <a:pt x="1125" y="242"/>
                    <a:pt x="1112" y="242"/>
                    <a:pt x="1094" y="242"/>
                  </a:cubicBezTo>
                  <a:cubicBezTo>
                    <a:pt x="949" y="224"/>
                    <a:pt x="804" y="188"/>
                    <a:pt x="671" y="127"/>
                  </a:cubicBezTo>
                  <a:cubicBezTo>
                    <a:pt x="629" y="109"/>
                    <a:pt x="581" y="91"/>
                    <a:pt x="538" y="73"/>
                  </a:cubicBezTo>
                  <a:lnTo>
                    <a:pt x="502" y="55"/>
                  </a:lnTo>
                  <a:cubicBezTo>
                    <a:pt x="428" y="25"/>
                    <a:pt x="353" y="1"/>
                    <a:pt x="285"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5" name="Google Shape;2630;p70">
              <a:extLst>
                <a:ext uri="{FF2B5EF4-FFF2-40B4-BE49-F238E27FC236}">
                  <a16:creationId xmlns:a16="http://schemas.microsoft.com/office/drawing/2014/main" xmlns="" id="{F7F62EE2-B330-4B15-8240-524E16B37E7B}"/>
                </a:ext>
              </a:extLst>
            </p:cNvPr>
            <p:cNvSpPr/>
            <p:nvPr/>
          </p:nvSpPr>
          <p:spPr>
            <a:xfrm>
              <a:off x="-778898" y="978215"/>
              <a:ext cx="9572" cy="201898"/>
            </a:xfrm>
            <a:custGeom>
              <a:avLst/>
              <a:gdLst/>
              <a:ahLst/>
              <a:cxnLst/>
              <a:rect l="l" t="t" r="r" b="b"/>
              <a:pathLst>
                <a:path w="43" h="907" extrusionOk="0">
                  <a:moveTo>
                    <a:pt x="0" y="0"/>
                  </a:moveTo>
                  <a:lnTo>
                    <a:pt x="0" y="906"/>
                  </a:lnTo>
                  <a:lnTo>
                    <a:pt x="43" y="906"/>
                  </a:lnTo>
                  <a:cubicBezTo>
                    <a:pt x="43" y="755"/>
                    <a:pt x="43" y="345"/>
                    <a:pt x="43" y="6"/>
                  </a:cubicBezTo>
                  <a:cubicBezTo>
                    <a:pt x="31" y="0"/>
                    <a:pt x="18" y="0"/>
                    <a:pt x="0" y="0"/>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6" name="Google Shape;2631;p70">
              <a:extLst>
                <a:ext uri="{FF2B5EF4-FFF2-40B4-BE49-F238E27FC236}">
                  <a16:creationId xmlns:a16="http://schemas.microsoft.com/office/drawing/2014/main" xmlns="" id="{B4459DB7-1959-496B-BD9B-5E80CB46A4BC}"/>
                </a:ext>
              </a:extLst>
            </p:cNvPr>
            <p:cNvSpPr/>
            <p:nvPr/>
          </p:nvSpPr>
          <p:spPr>
            <a:xfrm>
              <a:off x="-614842" y="961966"/>
              <a:ext cx="52756" cy="176522"/>
            </a:xfrm>
            <a:custGeom>
              <a:avLst/>
              <a:gdLst/>
              <a:ahLst/>
              <a:cxnLst/>
              <a:rect l="l" t="t" r="r" b="b"/>
              <a:pathLst>
                <a:path w="237" h="793" extrusionOk="0">
                  <a:moveTo>
                    <a:pt x="37" y="1"/>
                  </a:moveTo>
                  <a:lnTo>
                    <a:pt x="0" y="13"/>
                  </a:lnTo>
                  <a:lnTo>
                    <a:pt x="200" y="792"/>
                  </a:lnTo>
                  <a:lnTo>
                    <a:pt x="236" y="774"/>
                  </a:lnTo>
                  <a:lnTo>
                    <a:pt x="37" y="1"/>
                  </a:ln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7" name="Google Shape;2632;p70">
              <a:extLst>
                <a:ext uri="{FF2B5EF4-FFF2-40B4-BE49-F238E27FC236}">
                  <a16:creationId xmlns:a16="http://schemas.microsoft.com/office/drawing/2014/main" xmlns="" id="{B8E0C458-1F55-4C87-95FC-ACB0D255990E}"/>
                </a:ext>
              </a:extLst>
            </p:cNvPr>
            <p:cNvSpPr/>
            <p:nvPr/>
          </p:nvSpPr>
          <p:spPr>
            <a:xfrm>
              <a:off x="-979237" y="935031"/>
              <a:ext cx="76797" cy="168508"/>
            </a:xfrm>
            <a:custGeom>
              <a:avLst/>
              <a:gdLst/>
              <a:ahLst/>
              <a:cxnLst/>
              <a:rect l="l" t="t" r="r" b="b"/>
              <a:pathLst>
                <a:path w="345" h="757" extrusionOk="0">
                  <a:moveTo>
                    <a:pt x="308" y="1"/>
                  </a:moveTo>
                  <a:lnTo>
                    <a:pt x="0" y="720"/>
                  </a:lnTo>
                  <a:cubicBezTo>
                    <a:pt x="12" y="732"/>
                    <a:pt x="18" y="744"/>
                    <a:pt x="30" y="756"/>
                  </a:cubicBezTo>
                  <a:lnTo>
                    <a:pt x="344" y="19"/>
                  </a:lnTo>
                  <a:lnTo>
                    <a:pt x="308" y="1"/>
                  </a:ln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8" name="Google Shape;2633;p70">
              <a:extLst>
                <a:ext uri="{FF2B5EF4-FFF2-40B4-BE49-F238E27FC236}">
                  <a16:creationId xmlns:a16="http://schemas.microsoft.com/office/drawing/2014/main" xmlns="" id="{DC7D58BC-9872-4082-A689-708F1CED87B8}"/>
                </a:ext>
              </a:extLst>
            </p:cNvPr>
            <p:cNvSpPr/>
            <p:nvPr/>
          </p:nvSpPr>
          <p:spPr>
            <a:xfrm>
              <a:off x="-89062" y="891402"/>
              <a:ext cx="350372" cy="400903"/>
            </a:xfrm>
            <a:custGeom>
              <a:avLst/>
              <a:gdLst/>
              <a:ahLst/>
              <a:cxnLst/>
              <a:rect l="l" t="t" r="r" b="b"/>
              <a:pathLst>
                <a:path w="1574" h="1801" extrusionOk="0">
                  <a:moveTo>
                    <a:pt x="808" y="1"/>
                  </a:moveTo>
                  <a:cubicBezTo>
                    <a:pt x="666" y="1"/>
                    <a:pt x="530" y="120"/>
                    <a:pt x="418" y="263"/>
                  </a:cubicBezTo>
                  <a:cubicBezTo>
                    <a:pt x="243" y="493"/>
                    <a:pt x="128" y="759"/>
                    <a:pt x="92" y="1049"/>
                  </a:cubicBezTo>
                  <a:lnTo>
                    <a:pt x="1" y="1617"/>
                  </a:lnTo>
                  <a:cubicBezTo>
                    <a:pt x="130" y="1743"/>
                    <a:pt x="293" y="1800"/>
                    <a:pt x="460" y="1800"/>
                  </a:cubicBezTo>
                  <a:cubicBezTo>
                    <a:pt x="996" y="1800"/>
                    <a:pt x="1573" y="1207"/>
                    <a:pt x="1209" y="396"/>
                  </a:cubicBezTo>
                  <a:cubicBezTo>
                    <a:pt x="1081" y="106"/>
                    <a:pt x="942" y="1"/>
                    <a:pt x="808" y="1"/>
                  </a:cubicBez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9" name="Google Shape;2634;p70">
              <a:extLst>
                <a:ext uri="{FF2B5EF4-FFF2-40B4-BE49-F238E27FC236}">
                  <a16:creationId xmlns:a16="http://schemas.microsoft.com/office/drawing/2014/main" xmlns="" id="{E96759B1-78AB-4C50-BF37-39E66D7684E8}"/>
                </a:ext>
              </a:extLst>
            </p:cNvPr>
            <p:cNvSpPr/>
            <p:nvPr/>
          </p:nvSpPr>
          <p:spPr>
            <a:xfrm>
              <a:off x="-13601" y="1015167"/>
              <a:ext cx="151813" cy="142464"/>
            </a:xfrm>
            <a:custGeom>
              <a:avLst/>
              <a:gdLst/>
              <a:ahLst/>
              <a:cxnLst/>
              <a:rect l="l" t="t" r="r" b="b"/>
              <a:pathLst>
                <a:path w="682" h="640" extrusionOk="0">
                  <a:moveTo>
                    <a:pt x="399" y="0"/>
                  </a:moveTo>
                  <a:cubicBezTo>
                    <a:pt x="341" y="0"/>
                    <a:pt x="283" y="13"/>
                    <a:pt x="230" y="40"/>
                  </a:cubicBezTo>
                  <a:cubicBezTo>
                    <a:pt x="91" y="100"/>
                    <a:pt x="6" y="233"/>
                    <a:pt x="0" y="378"/>
                  </a:cubicBezTo>
                  <a:cubicBezTo>
                    <a:pt x="0" y="463"/>
                    <a:pt x="25" y="547"/>
                    <a:pt x="73" y="620"/>
                  </a:cubicBezTo>
                  <a:cubicBezTo>
                    <a:pt x="83" y="634"/>
                    <a:pt x="98" y="640"/>
                    <a:pt x="114" y="640"/>
                  </a:cubicBezTo>
                  <a:cubicBezTo>
                    <a:pt x="124" y="640"/>
                    <a:pt x="135" y="637"/>
                    <a:pt x="145" y="632"/>
                  </a:cubicBezTo>
                  <a:cubicBezTo>
                    <a:pt x="170" y="614"/>
                    <a:pt x="170" y="577"/>
                    <a:pt x="157" y="553"/>
                  </a:cubicBezTo>
                  <a:cubicBezTo>
                    <a:pt x="91" y="450"/>
                    <a:pt x="97" y="311"/>
                    <a:pt x="176" y="215"/>
                  </a:cubicBezTo>
                  <a:cubicBezTo>
                    <a:pt x="182" y="221"/>
                    <a:pt x="188" y="227"/>
                    <a:pt x="194" y="227"/>
                  </a:cubicBezTo>
                  <a:cubicBezTo>
                    <a:pt x="206" y="233"/>
                    <a:pt x="224" y="239"/>
                    <a:pt x="236" y="245"/>
                  </a:cubicBezTo>
                  <a:cubicBezTo>
                    <a:pt x="248" y="245"/>
                    <a:pt x="254" y="251"/>
                    <a:pt x="260" y="257"/>
                  </a:cubicBezTo>
                  <a:lnTo>
                    <a:pt x="272" y="257"/>
                  </a:lnTo>
                  <a:cubicBezTo>
                    <a:pt x="284" y="269"/>
                    <a:pt x="302" y="281"/>
                    <a:pt x="315" y="287"/>
                  </a:cubicBezTo>
                  <a:cubicBezTo>
                    <a:pt x="321" y="293"/>
                    <a:pt x="321" y="299"/>
                    <a:pt x="327" y="305"/>
                  </a:cubicBezTo>
                  <a:lnTo>
                    <a:pt x="339" y="311"/>
                  </a:lnTo>
                  <a:cubicBezTo>
                    <a:pt x="345" y="324"/>
                    <a:pt x="357" y="336"/>
                    <a:pt x="363" y="348"/>
                  </a:cubicBezTo>
                  <a:lnTo>
                    <a:pt x="375" y="360"/>
                  </a:lnTo>
                  <a:lnTo>
                    <a:pt x="375" y="366"/>
                  </a:lnTo>
                  <a:cubicBezTo>
                    <a:pt x="381" y="372"/>
                    <a:pt x="381" y="378"/>
                    <a:pt x="387" y="384"/>
                  </a:cubicBezTo>
                  <a:cubicBezTo>
                    <a:pt x="393" y="402"/>
                    <a:pt x="399" y="414"/>
                    <a:pt x="405" y="426"/>
                  </a:cubicBezTo>
                  <a:lnTo>
                    <a:pt x="405" y="438"/>
                  </a:lnTo>
                  <a:cubicBezTo>
                    <a:pt x="405" y="438"/>
                    <a:pt x="405" y="444"/>
                    <a:pt x="405" y="444"/>
                  </a:cubicBezTo>
                  <a:cubicBezTo>
                    <a:pt x="411" y="450"/>
                    <a:pt x="411" y="463"/>
                    <a:pt x="411" y="469"/>
                  </a:cubicBezTo>
                  <a:cubicBezTo>
                    <a:pt x="414" y="502"/>
                    <a:pt x="440" y="517"/>
                    <a:pt x="465" y="517"/>
                  </a:cubicBezTo>
                  <a:cubicBezTo>
                    <a:pt x="496" y="517"/>
                    <a:pt x="527" y="496"/>
                    <a:pt x="520" y="456"/>
                  </a:cubicBezTo>
                  <a:cubicBezTo>
                    <a:pt x="496" y="311"/>
                    <a:pt x="405" y="191"/>
                    <a:pt x="272" y="136"/>
                  </a:cubicBezTo>
                  <a:cubicBezTo>
                    <a:pt x="312" y="118"/>
                    <a:pt x="353" y="109"/>
                    <a:pt x="393" y="109"/>
                  </a:cubicBezTo>
                  <a:cubicBezTo>
                    <a:pt x="459" y="109"/>
                    <a:pt x="522" y="132"/>
                    <a:pt x="574" y="173"/>
                  </a:cubicBezTo>
                  <a:cubicBezTo>
                    <a:pt x="585" y="179"/>
                    <a:pt x="595" y="182"/>
                    <a:pt x="605" y="182"/>
                  </a:cubicBezTo>
                  <a:cubicBezTo>
                    <a:pt x="648" y="182"/>
                    <a:pt x="681" y="127"/>
                    <a:pt x="647" y="88"/>
                  </a:cubicBezTo>
                  <a:cubicBezTo>
                    <a:pt x="574" y="30"/>
                    <a:pt x="486" y="0"/>
                    <a:pt x="399" y="0"/>
                  </a:cubicBezTo>
                  <a:close/>
                </a:path>
              </a:pathLst>
            </a:custGeom>
            <a:solidFill>
              <a:srgbClr val="DF4F6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0" name="Google Shape;2635;p70">
              <a:extLst>
                <a:ext uri="{FF2B5EF4-FFF2-40B4-BE49-F238E27FC236}">
                  <a16:creationId xmlns:a16="http://schemas.microsoft.com/office/drawing/2014/main" xmlns="" id="{E047A211-13BC-4EEF-AFF5-389E28F7BF84}"/>
                </a:ext>
              </a:extLst>
            </p:cNvPr>
            <p:cNvSpPr/>
            <p:nvPr/>
          </p:nvSpPr>
          <p:spPr>
            <a:xfrm>
              <a:off x="-1231443" y="742037"/>
              <a:ext cx="14914" cy="12466"/>
            </a:xfrm>
            <a:custGeom>
              <a:avLst/>
              <a:gdLst/>
              <a:ahLst/>
              <a:cxnLst/>
              <a:rect l="l" t="t" r="r" b="b"/>
              <a:pathLst>
                <a:path w="67" h="56" extrusionOk="0">
                  <a:moveTo>
                    <a:pt x="31" y="1"/>
                  </a:moveTo>
                  <a:cubicBezTo>
                    <a:pt x="17" y="1"/>
                    <a:pt x="3" y="10"/>
                    <a:pt x="3" y="28"/>
                  </a:cubicBezTo>
                  <a:cubicBezTo>
                    <a:pt x="0" y="46"/>
                    <a:pt x="17" y="55"/>
                    <a:pt x="33" y="55"/>
                  </a:cubicBezTo>
                  <a:cubicBezTo>
                    <a:pt x="50" y="55"/>
                    <a:pt x="67" y="46"/>
                    <a:pt x="64" y="28"/>
                  </a:cubicBezTo>
                  <a:cubicBezTo>
                    <a:pt x="61" y="10"/>
                    <a:pt x="45" y="1"/>
                    <a:pt x="31"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1" name="Google Shape;2636;p70">
              <a:extLst>
                <a:ext uri="{FF2B5EF4-FFF2-40B4-BE49-F238E27FC236}">
                  <a16:creationId xmlns:a16="http://schemas.microsoft.com/office/drawing/2014/main" xmlns="" id="{637934DD-73D4-4067-829A-EEB4D88A0C97}"/>
                </a:ext>
              </a:extLst>
            </p:cNvPr>
            <p:cNvSpPr/>
            <p:nvPr/>
          </p:nvSpPr>
          <p:spPr>
            <a:xfrm>
              <a:off x="-768436" y="769417"/>
              <a:ext cx="15582" cy="10685"/>
            </a:xfrm>
            <a:custGeom>
              <a:avLst/>
              <a:gdLst/>
              <a:ahLst/>
              <a:cxnLst/>
              <a:rect l="l" t="t" r="r" b="b"/>
              <a:pathLst>
                <a:path w="70" h="48" extrusionOk="0">
                  <a:moveTo>
                    <a:pt x="45" y="0"/>
                  </a:moveTo>
                  <a:cubicBezTo>
                    <a:pt x="43" y="0"/>
                    <a:pt x="40" y="1"/>
                    <a:pt x="38" y="2"/>
                  </a:cubicBezTo>
                  <a:cubicBezTo>
                    <a:pt x="1" y="2"/>
                    <a:pt x="42" y="48"/>
                    <a:pt x="60" y="48"/>
                  </a:cubicBezTo>
                  <a:cubicBezTo>
                    <a:pt x="66" y="48"/>
                    <a:pt x="70" y="43"/>
                    <a:pt x="68" y="32"/>
                  </a:cubicBezTo>
                  <a:cubicBezTo>
                    <a:pt x="68" y="16"/>
                    <a:pt x="59" y="0"/>
                    <a:pt x="45" y="0"/>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2" name="Google Shape;2637;p70">
              <a:extLst>
                <a:ext uri="{FF2B5EF4-FFF2-40B4-BE49-F238E27FC236}">
                  <a16:creationId xmlns:a16="http://schemas.microsoft.com/office/drawing/2014/main" xmlns="" id="{0B5DAEDC-9A20-4A3F-9B52-C34D4E5E8835}"/>
                </a:ext>
              </a:extLst>
            </p:cNvPr>
            <p:cNvSpPr/>
            <p:nvPr/>
          </p:nvSpPr>
          <p:spPr>
            <a:xfrm>
              <a:off x="-979460" y="834193"/>
              <a:ext cx="15137" cy="10462"/>
            </a:xfrm>
            <a:custGeom>
              <a:avLst/>
              <a:gdLst/>
              <a:ahLst/>
              <a:cxnLst/>
              <a:rect l="l" t="t" r="r" b="b"/>
              <a:pathLst>
                <a:path w="68" h="47" extrusionOk="0">
                  <a:moveTo>
                    <a:pt x="37" y="1"/>
                  </a:moveTo>
                  <a:cubicBezTo>
                    <a:pt x="0" y="1"/>
                    <a:pt x="38" y="47"/>
                    <a:pt x="57" y="47"/>
                  </a:cubicBezTo>
                  <a:cubicBezTo>
                    <a:pt x="63" y="47"/>
                    <a:pt x="67" y="42"/>
                    <a:pt x="67" y="31"/>
                  </a:cubicBezTo>
                  <a:cubicBezTo>
                    <a:pt x="67" y="13"/>
                    <a:pt x="49" y="1"/>
                    <a:pt x="37"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3" name="Google Shape;2638;p70">
              <a:extLst>
                <a:ext uri="{FF2B5EF4-FFF2-40B4-BE49-F238E27FC236}">
                  <a16:creationId xmlns:a16="http://schemas.microsoft.com/office/drawing/2014/main" xmlns="" id="{821DBD3C-7ACF-4B13-A164-63895E148EF5}"/>
                </a:ext>
              </a:extLst>
            </p:cNvPr>
            <p:cNvSpPr/>
            <p:nvPr/>
          </p:nvSpPr>
          <p:spPr>
            <a:xfrm>
              <a:off x="-1061377" y="812601"/>
              <a:ext cx="13579" cy="13801"/>
            </a:xfrm>
            <a:custGeom>
              <a:avLst/>
              <a:gdLst/>
              <a:ahLst/>
              <a:cxnLst/>
              <a:rect l="l" t="t" r="r" b="b"/>
              <a:pathLst>
                <a:path w="61" h="62" extrusionOk="0">
                  <a:moveTo>
                    <a:pt x="31" y="1"/>
                  </a:moveTo>
                  <a:cubicBezTo>
                    <a:pt x="13" y="1"/>
                    <a:pt x="0" y="13"/>
                    <a:pt x="0" y="31"/>
                  </a:cubicBezTo>
                  <a:cubicBezTo>
                    <a:pt x="0" y="49"/>
                    <a:pt x="13" y="61"/>
                    <a:pt x="31" y="61"/>
                  </a:cubicBezTo>
                  <a:cubicBezTo>
                    <a:pt x="49" y="61"/>
                    <a:pt x="61" y="49"/>
                    <a:pt x="61" y="31"/>
                  </a:cubicBezTo>
                  <a:cubicBezTo>
                    <a:pt x="61" y="13"/>
                    <a:pt x="49" y="1"/>
                    <a:pt x="31"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4" name="Google Shape;2639;p70">
              <a:extLst>
                <a:ext uri="{FF2B5EF4-FFF2-40B4-BE49-F238E27FC236}">
                  <a16:creationId xmlns:a16="http://schemas.microsoft.com/office/drawing/2014/main" xmlns="" id="{2532D89F-7038-4D33-BE36-C27F76115185}"/>
                </a:ext>
              </a:extLst>
            </p:cNvPr>
            <p:cNvSpPr/>
            <p:nvPr/>
          </p:nvSpPr>
          <p:spPr>
            <a:xfrm>
              <a:off x="-986138" y="774982"/>
              <a:ext cx="13801" cy="13801"/>
            </a:xfrm>
            <a:custGeom>
              <a:avLst/>
              <a:gdLst/>
              <a:ahLst/>
              <a:cxnLst/>
              <a:rect l="l" t="t" r="r" b="b"/>
              <a:pathLst>
                <a:path w="62" h="62" extrusionOk="0">
                  <a:moveTo>
                    <a:pt x="31" y="1"/>
                  </a:moveTo>
                  <a:cubicBezTo>
                    <a:pt x="13" y="1"/>
                    <a:pt x="1" y="13"/>
                    <a:pt x="1" y="31"/>
                  </a:cubicBezTo>
                  <a:cubicBezTo>
                    <a:pt x="1" y="49"/>
                    <a:pt x="13" y="61"/>
                    <a:pt x="31" y="61"/>
                  </a:cubicBezTo>
                  <a:cubicBezTo>
                    <a:pt x="49" y="61"/>
                    <a:pt x="61" y="49"/>
                    <a:pt x="61" y="31"/>
                  </a:cubicBezTo>
                  <a:cubicBezTo>
                    <a:pt x="61" y="13"/>
                    <a:pt x="49" y="1"/>
                    <a:pt x="31"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5" name="Google Shape;2640;p70">
              <a:extLst>
                <a:ext uri="{FF2B5EF4-FFF2-40B4-BE49-F238E27FC236}">
                  <a16:creationId xmlns:a16="http://schemas.microsoft.com/office/drawing/2014/main" xmlns="" id="{A669D625-EDB7-406B-8FB6-8FEBB1DE318A}"/>
                </a:ext>
              </a:extLst>
            </p:cNvPr>
            <p:cNvSpPr/>
            <p:nvPr/>
          </p:nvSpPr>
          <p:spPr>
            <a:xfrm>
              <a:off x="-1144851" y="780324"/>
              <a:ext cx="16472" cy="13801"/>
            </a:xfrm>
            <a:custGeom>
              <a:avLst/>
              <a:gdLst/>
              <a:ahLst/>
              <a:cxnLst/>
              <a:rect l="l" t="t" r="r" b="b"/>
              <a:pathLst>
                <a:path w="74" h="62" extrusionOk="0">
                  <a:moveTo>
                    <a:pt x="43" y="1"/>
                  </a:moveTo>
                  <a:cubicBezTo>
                    <a:pt x="1" y="1"/>
                    <a:pt x="1" y="61"/>
                    <a:pt x="43" y="61"/>
                  </a:cubicBezTo>
                  <a:cubicBezTo>
                    <a:pt x="61" y="61"/>
                    <a:pt x="73" y="49"/>
                    <a:pt x="73" y="31"/>
                  </a:cubicBezTo>
                  <a:cubicBezTo>
                    <a:pt x="73" y="13"/>
                    <a:pt x="61" y="1"/>
                    <a:pt x="43"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6" name="Google Shape;2641;p70">
              <a:extLst>
                <a:ext uri="{FF2B5EF4-FFF2-40B4-BE49-F238E27FC236}">
                  <a16:creationId xmlns:a16="http://schemas.microsoft.com/office/drawing/2014/main" xmlns="" id="{6A296AEA-1C52-4E0D-8736-56F3E7DB4CA8}"/>
                </a:ext>
              </a:extLst>
            </p:cNvPr>
            <p:cNvSpPr/>
            <p:nvPr/>
          </p:nvSpPr>
          <p:spPr>
            <a:xfrm>
              <a:off x="-682067" y="819502"/>
              <a:ext cx="15359" cy="10907"/>
            </a:xfrm>
            <a:custGeom>
              <a:avLst/>
              <a:gdLst/>
              <a:ahLst/>
              <a:cxnLst/>
              <a:rect l="l" t="t" r="r" b="b"/>
              <a:pathLst>
                <a:path w="69" h="49" extrusionOk="0">
                  <a:moveTo>
                    <a:pt x="37" y="0"/>
                  </a:moveTo>
                  <a:cubicBezTo>
                    <a:pt x="0" y="0"/>
                    <a:pt x="40" y="49"/>
                    <a:pt x="58" y="49"/>
                  </a:cubicBezTo>
                  <a:cubicBezTo>
                    <a:pt x="64" y="49"/>
                    <a:pt x="68" y="44"/>
                    <a:pt x="67" y="30"/>
                  </a:cubicBezTo>
                  <a:cubicBezTo>
                    <a:pt x="67" y="18"/>
                    <a:pt x="55" y="0"/>
                    <a:pt x="37" y="0"/>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7" name="Google Shape;2642;p70">
              <a:extLst>
                <a:ext uri="{FF2B5EF4-FFF2-40B4-BE49-F238E27FC236}">
                  <a16:creationId xmlns:a16="http://schemas.microsoft.com/office/drawing/2014/main" xmlns="" id="{A1DEEAE7-F2C2-4E06-A90C-04CBC2D10CA6}"/>
                </a:ext>
              </a:extLst>
            </p:cNvPr>
            <p:cNvSpPr/>
            <p:nvPr/>
          </p:nvSpPr>
          <p:spPr>
            <a:xfrm>
              <a:off x="-339486" y="859792"/>
              <a:ext cx="15359" cy="11575"/>
            </a:xfrm>
            <a:custGeom>
              <a:avLst/>
              <a:gdLst/>
              <a:ahLst/>
              <a:cxnLst/>
              <a:rect l="l" t="t" r="r" b="b"/>
              <a:pathLst>
                <a:path w="69" h="52" extrusionOk="0">
                  <a:moveTo>
                    <a:pt x="38" y="0"/>
                  </a:moveTo>
                  <a:cubicBezTo>
                    <a:pt x="1" y="0"/>
                    <a:pt x="40" y="52"/>
                    <a:pt x="59" y="52"/>
                  </a:cubicBezTo>
                  <a:cubicBezTo>
                    <a:pt x="65" y="52"/>
                    <a:pt x="69" y="47"/>
                    <a:pt x="69" y="37"/>
                  </a:cubicBezTo>
                  <a:cubicBezTo>
                    <a:pt x="69" y="19"/>
                    <a:pt x="57" y="0"/>
                    <a:pt x="38" y="0"/>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8" name="Google Shape;2643;p70">
              <a:extLst>
                <a:ext uri="{FF2B5EF4-FFF2-40B4-BE49-F238E27FC236}">
                  <a16:creationId xmlns:a16="http://schemas.microsoft.com/office/drawing/2014/main" xmlns="" id="{62177B68-4FBC-4E01-98F4-FA606B0D9A44}"/>
                </a:ext>
              </a:extLst>
            </p:cNvPr>
            <p:cNvSpPr/>
            <p:nvPr/>
          </p:nvSpPr>
          <p:spPr>
            <a:xfrm>
              <a:off x="-369760" y="784331"/>
              <a:ext cx="14692" cy="13801"/>
            </a:xfrm>
            <a:custGeom>
              <a:avLst/>
              <a:gdLst/>
              <a:ahLst/>
              <a:cxnLst/>
              <a:rect l="l" t="t" r="r" b="b"/>
              <a:pathLst>
                <a:path w="66" h="62" extrusionOk="0">
                  <a:moveTo>
                    <a:pt x="31" y="1"/>
                  </a:moveTo>
                  <a:cubicBezTo>
                    <a:pt x="1" y="1"/>
                    <a:pt x="1" y="62"/>
                    <a:pt x="31" y="62"/>
                  </a:cubicBezTo>
                  <a:cubicBezTo>
                    <a:pt x="33" y="62"/>
                    <a:pt x="34" y="62"/>
                    <a:pt x="35" y="61"/>
                  </a:cubicBezTo>
                  <a:cubicBezTo>
                    <a:pt x="54" y="61"/>
                    <a:pt x="66" y="49"/>
                    <a:pt x="66" y="31"/>
                  </a:cubicBezTo>
                  <a:cubicBezTo>
                    <a:pt x="66" y="13"/>
                    <a:pt x="47" y="1"/>
                    <a:pt x="35" y="1"/>
                  </a:cubicBezTo>
                  <a:cubicBezTo>
                    <a:pt x="34" y="1"/>
                    <a:pt x="33" y="1"/>
                    <a:pt x="31"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9" name="Google Shape;2644;p70">
              <a:extLst>
                <a:ext uri="{FF2B5EF4-FFF2-40B4-BE49-F238E27FC236}">
                  <a16:creationId xmlns:a16="http://schemas.microsoft.com/office/drawing/2014/main" xmlns="" id="{1E45E3F8-8ADC-418D-AD12-A87BB351E8F6}"/>
                </a:ext>
              </a:extLst>
            </p:cNvPr>
            <p:cNvSpPr/>
            <p:nvPr/>
          </p:nvSpPr>
          <p:spPr>
            <a:xfrm>
              <a:off x="-692752" y="754948"/>
              <a:ext cx="16250" cy="10462"/>
            </a:xfrm>
            <a:custGeom>
              <a:avLst/>
              <a:gdLst/>
              <a:ahLst/>
              <a:cxnLst/>
              <a:rect l="l" t="t" r="r" b="b"/>
              <a:pathLst>
                <a:path w="73" h="47" extrusionOk="0">
                  <a:moveTo>
                    <a:pt x="42" y="0"/>
                  </a:moveTo>
                  <a:cubicBezTo>
                    <a:pt x="1" y="0"/>
                    <a:pt x="40" y="46"/>
                    <a:pt x="61" y="46"/>
                  </a:cubicBezTo>
                  <a:cubicBezTo>
                    <a:pt x="68" y="46"/>
                    <a:pt x="73" y="42"/>
                    <a:pt x="73" y="30"/>
                  </a:cubicBezTo>
                  <a:cubicBezTo>
                    <a:pt x="73" y="12"/>
                    <a:pt x="54" y="0"/>
                    <a:pt x="42" y="0"/>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0" name="Google Shape;2645;p70">
              <a:extLst>
                <a:ext uri="{FF2B5EF4-FFF2-40B4-BE49-F238E27FC236}">
                  <a16:creationId xmlns:a16="http://schemas.microsoft.com/office/drawing/2014/main" xmlns="" id="{7B5A7300-35D0-43B7-89C3-D3768D7C21C0}"/>
                </a:ext>
              </a:extLst>
            </p:cNvPr>
            <p:cNvSpPr/>
            <p:nvPr/>
          </p:nvSpPr>
          <p:spPr>
            <a:xfrm>
              <a:off x="-436094" y="867806"/>
              <a:ext cx="15137" cy="10462"/>
            </a:xfrm>
            <a:custGeom>
              <a:avLst/>
              <a:gdLst/>
              <a:ahLst/>
              <a:cxnLst/>
              <a:rect l="l" t="t" r="r" b="b"/>
              <a:pathLst>
                <a:path w="68" h="47" extrusionOk="0">
                  <a:moveTo>
                    <a:pt x="37" y="1"/>
                  </a:moveTo>
                  <a:cubicBezTo>
                    <a:pt x="0" y="1"/>
                    <a:pt x="38" y="47"/>
                    <a:pt x="57" y="47"/>
                  </a:cubicBezTo>
                  <a:cubicBezTo>
                    <a:pt x="63" y="47"/>
                    <a:pt x="68" y="42"/>
                    <a:pt x="68" y="31"/>
                  </a:cubicBezTo>
                  <a:cubicBezTo>
                    <a:pt x="68" y="13"/>
                    <a:pt x="49" y="1"/>
                    <a:pt x="37"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1" name="Google Shape;2646;p70">
              <a:extLst>
                <a:ext uri="{FF2B5EF4-FFF2-40B4-BE49-F238E27FC236}">
                  <a16:creationId xmlns:a16="http://schemas.microsoft.com/office/drawing/2014/main" xmlns="" id="{3E99A325-8722-43C3-9824-182E75D17C1A}"/>
                </a:ext>
              </a:extLst>
            </p:cNvPr>
            <p:cNvSpPr/>
            <p:nvPr/>
          </p:nvSpPr>
          <p:spPr>
            <a:xfrm>
              <a:off x="-597257" y="842207"/>
              <a:ext cx="13579" cy="13801"/>
            </a:xfrm>
            <a:custGeom>
              <a:avLst/>
              <a:gdLst/>
              <a:ahLst/>
              <a:cxnLst/>
              <a:rect l="l" t="t" r="r" b="b"/>
              <a:pathLst>
                <a:path w="61" h="62" extrusionOk="0">
                  <a:moveTo>
                    <a:pt x="30" y="1"/>
                  </a:moveTo>
                  <a:cubicBezTo>
                    <a:pt x="12" y="1"/>
                    <a:pt x="0" y="13"/>
                    <a:pt x="0" y="31"/>
                  </a:cubicBezTo>
                  <a:cubicBezTo>
                    <a:pt x="0" y="49"/>
                    <a:pt x="12" y="61"/>
                    <a:pt x="30" y="61"/>
                  </a:cubicBezTo>
                  <a:cubicBezTo>
                    <a:pt x="48" y="61"/>
                    <a:pt x="60" y="49"/>
                    <a:pt x="60" y="31"/>
                  </a:cubicBezTo>
                  <a:cubicBezTo>
                    <a:pt x="60" y="13"/>
                    <a:pt x="48" y="1"/>
                    <a:pt x="30"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2" name="Google Shape;2647;p70">
              <a:extLst>
                <a:ext uri="{FF2B5EF4-FFF2-40B4-BE49-F238E27FC236}">
                  <a16:creationId xmlns:a16="http://schemas.microsoft.com/office/drawing/2014/main" xmlns="" id="{AFF2C65F-85D0-4542-9D66-0468359CAD11}"/>
                </a:ext>
              </a:extLst>
            </p:cNvPr>
            <p:cNvSpPr/>
            <p:nvPr/>
          </p:nvSpPr>
          <p:spPr>
            <a:xfrm>
              <a:off x="-921584" y="732020"/>
              <a:ext cx="16472" cy="10462"/>
            </a:xfrm>
            <a:custGeom>
              <a:avLst/>
              <a:gdLst/>
              <a:ahLst/>
              <a:cxnLst/>
              <a:rect l="l" t="t" r="r" b="b"/>
              <a:pathLst>
                <a:path w="74" h="47" extrusionOk="0">
                  <a:moveTo>
                    <a:pt x="37" y="0"/>
                  </a:moveTo>
                  <a:cubicBezTo>
                    <a:pt x="0" y="0"/>
                    <a:pt x="41" y="46"/>
                    <a:pt x="62" y="46"/>
                  </a:cubicBezTo>
                  <a:cubicBezTo>
                    <a:pt x="69" y="46"/>
                    <a:pt x="73" y="42"/>
                    <a:pt x="73" y="31"/>
                  </a:cubicBezTo>
                  <a:cubicBezTo>
                    <a:pt x="73" y="13"/>
                    <a:pt x="55" y="0"/>
                    <a:pt x="37" y="0"/>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3" name="Google Shape;2648;p70">
              <a:extLst>
                <a:ext uri="{FF2B5EF4-FFF2-40B4-BE49-F238E27FC236}">
                  <a16:creationId xmlns:a16="http://schemas.microsoft.com/office/drawing/2014/main" xmlns="" id="{30DD9B78-F068-4927-9EE6-FB0A319B43D8}"/>
                </a:ext>
              </a:extLst>
            </p:cNvPr>
            <p:cNvSpPr/>
            <p:nvPr/>
          </p:nvSpPr>
          <p:spPr>
            <a:xfrm>
              <a:off x="-986138" y="2089210"/>
              <a:ext cx="670026" cy="66112"/>
            </a:xfrm>
            <a:custGeom>
              <a:avLst/>
              <a:gdLst/>
              <a:ahLst/>
              <a:cxnLst/>
              <a:rect l="l" t="t" r="r" b="b"/>
              <a:pathLst>
                <a:path w="3010" h="297" extrusionOk="0">
                  <a:moveTo>
                    <a:pt x="1" y="0"/>
                  </a:moveTo>
                  <a:lnTo>
                    <a:pt x="1" y="73"/>
                  </a:lnTo>
                  <a:cubicBezTo>
                    <a:pt x="549" y="221"/>
                    <a:pt x="1114" y="296"/>
                    <a:pt x="1681" y="296"/>
                  </a:cubicBezTo>
                  <a:cubicBezTo>
                    <a:pt x="2126" y="296"/>
                    <a:pt x="2571" y="250"/>
                    <a:pt x="3010" y="157"/>
                  </a:cubicBezTo>
                  <a:lnTo>
                    <a:pt x="3010" y="79"/>
                  </a:lnTo>
                  <a:cubicBezTo>
                    <a:pt x="2567" y="175"/>
                    <a:pt x="2118" y="223"/>
                    <a:pt x="1669" y="223"/>
                  </a:cubicBezTo>
                  <a:cubicBezTo>
                    <a:pt x="1106" y="223"/>
                    <a:pt x="545" y="148"/>
                    <a:pt x="1" y="0"/>
                  </a:cubicBezTo>
                  <a:close/>
                </a:path>
              </a:pathLst>
            </a:custGeom>
            <a:solidFill>
              <a:srgbClr val="E51F3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4" name="Google Shape;2649;p70">
              <a:extLst>
                <a:ext uri="{FF2B5EF4-FFF2-40B4-BE49-F238E27FC236}">
                  <a16:creationId xmlns:a16="http://schemas.microsoft.com/office/drawing/2014/main" xmlns="" id="{BA9D66BA-FD0D-419F-871B-0C3132E54245}"/>
                </a:ext>
              </a:extLst>
            </p:cNvPr>
            <p:cNvSpPr/>
            <p:nvPr/>
          </p:nvSpPr>
          <p:spPr>
            <a:xfrm>
              <a:off x="-992816" y="2278642"/>
              <a:ext cx="671362" cy="67893"/>
            </a:xfrm>
            <a:custGeom>
              <a:avLst/>
              <a:gdLst/>
              <a:ahLst/>
              <a:cxnLst/>
              <a:rect l="l" t="t" r="r" b="b"/>
              <a:pathLst>
                <a:path w="3016" h="305" extrusionOk="0">
                  <a:moveTo>
                    <a:pt x="1" y="1"/>
                  </a:moveTo>
                  <a:lnTo>
                    <a:pt x="1" y="80"/>
                  </a:lnTo>
                  <a:cubicBezTo>
                    <a:pt x="556" y="229"/>
                    <a:pt x="1127" y="304"/>
                    <a:pt x="1698" y="304"/>
                  </a:cubicBezTo>
                  <a:cubicBezTo>
                    <a:pt x="2140" y="304"/>
                    <a:pt x="2581" y="260"/>
                    <a:pt x="3016" y="170"/>
                  </a:cubicBezTo>
                  <a:lnTo>
                    <a:pt x="3016" y="92"/>
                  </a:lnTo>
                  <a:cubicBezTo>
                    <a:pt x="2582" y="186"/>
                    <a:pt x="2141" y="233"/>
                    <a:pt x="1700" y="233"/>
                  </a:cubicBezTo>
                  <a:cubicBezTo>
                    <a:pt x="1128" y="233"/>
                    <a:pt x="557" y="154"/>
                    <a:pt x="1" y="1"/>
                  </a:cubicBezTo>
                  <a:close/>
                </a:path>
              </a:pathLst>
            </a:custGeom>
            <a:solidFill>
              <a:srgbClr val="E51F3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5" name="Google Shape;2650;p70">
              <a:extLst>
                <a:ext uri="{FF2B5EF4-FFF2-40B4-BE49-F238E27FC236}">
                  <a16:creationId xmlns:a16="http://schemas.microsoft.com/office/drawing/2014/main" xmlns="" id="{50FC5742-C81A-437F-B6DD-2D10F893AD7F}"/>
                </a:ext>
              </a:extLst>
            </p:cNvPr>
            <p:cNvSpPr/>
            <p:nvPr/>
          </p:nvSpPr>
          <p:spPr>
            <a:xfrm>
              <a:off x="-977902" y="1914246"/>
              <a:ext cx="668690" cy="66780"/>
            </a:xfrm>
            <a:custGeom>
              <a:avLst/>
              <a:gdLst/>
              <a:ahLst/>
              <a:cxnLst/>
              <a:rect l="l" t="t" r="r" b="b"/>
              <a:pathLst>
                <a:path w="3004" h="300" extrusionOk="0">
                  <a:moveTo>
                    <a:pt x="6" y="1"/>
                  </a:moveTo>
                  <a:cubicBezTo>
                    <a:pt x="6" y="25"/>
                    <a:pt x="0" y="55"/>
                    <a:pt x="0" y="79"/>
                  </a:cubicBezTo>
                  <a:cubicBezTo>
                    <a:pt x="435" y="194"/>
                    <a:pt x="882" y="266"/>
                    <a:pt x="1329" y="291"/>
                  </a:cubicBezTo>
                  <a:cubicBezTo>
                    <a:pt x="1446" y="297"/>
                    <a:pt x="1563" y="300"/>
                    <a:pt x="1680" y="300"/>
                  </a:cubicBezTo>
                  <a:cubicBezTo>
                    <a:pt x="2125" y="300"/>
                    <a:pt x="2568" y="255"/>
                    <a:pt x="3003" y="164"/>
                  </a:cubicBezTo>
                  <a:cubicBezTo>
                    <a:pt x="3003" y="133"/>
                    <a:pt x="3003" y="109"/>
                    <a:pt x="3003" y="85"/>
                  </a:cubicBezTo>
                  <a:cubicBezTo>
                    <a:pt x="2567" y="178"/>
                    <a:pt x="2124" y="224"/>
                    <a:pt x="1681" y="224"/>
                  </a:cubicBezTo>
                  <a:cubicBezTo>
                    <a:pt x="1118" y="224"/>
                    <a:pt x="554" y="149"/>
                    <a:pt x="6" y="1"/>
                  </a:cubicBezTo>
                  <a:close/>
                </a:path>
              </a:pathLst>
            </a:custGeom>
            <a:solidFill>
              <a:srgbClr val="E51F3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6" name="Google Shape;2651;p70">
              <a:extLst>
                <a:ext uri="{FF2B5EF4-FFF2-40B4-BE49-F238E27FC236}">
                  <a16:creationId xmlns:a16="http://schemas.microsoft.com/office/drawing/2014/main" xmlns="" id="{FC704B33-6B06-45EB-89D5-2DDA33ADD7BD}"/>
                </a:ext>
              </a:extLst>
            </p:cNvPr>
            <p:cNvSpPr/>
            <p:nvPr/>
          </p:nvSpPr>
          <p:spPr>
            <a:xfrm>
              <a:off x="-1868300" y="974209"/>
              <a:ext cx="398231" cy="395560"/>
            </a:xfrm>
            <a:custGeom>
              <a:avLst/>
              <a:gdLst/>
              <a:ahLst/>
              <a:cxnLst/>
              <a:rect l="l" t="t" r="r" b="b"/>
              <a:pathLst>
                <a:path w="1789" h="1777" extrusionOk="0">
                  <a:moveTo>
                    <a:pt x="822" y="0"/>
                  </a:moveTo>
                  <a:cubicBezTo>
                    <a:pt x="761" y="0"/>
                    <a:pt x="707" y="42"/>
                    <a:pt x="695" y="97"/>
                  </a:cubicBezTo>
                  <a:cubicBezTo>
                    <a:pt x="642" y="290"/>
                    <a:pt x="723" y="473"/>
                    <a:pt x="846" y="628"/>
                  </a:cubicBezTo>
                  <a:lnTo>
                    <a:pt x="846" y="628"/>
                  </a:lnTo>
                  <a:cubicBezTo>
                    <a:pt x="744" y="526"/>
                    <a:pt x="634" y="420"/>
                    <a:pt x="556" y="326"/>
                  </a:cubicBezTo>
                  <a:cubicBezTo>
                    <a:pt x="538" y="302"/>
                    <a:pt x="508" y="278"/>
                    <a:pt x="477" y="266"/>
                  </a:cubicBezTo>
                  <a:cubicBezTo>
                    <a:pt x="473" y="265"/>
                    <a:pt x="470" y="265"/>
                    <a:pt x="466" y="265"/>
                  </a:cubicBezTo>
                  <a:cubicBezTo>
                    <a:pt x="416" y="265"/>
                    <a:pt x="374" y="300"/>
                    <a:pt x="369" y="350"/>
                  </a:cubicBezTo>
                  <a:cubicBezTo>
                    <a:pt x="357" y="399"/>
                    <a:pt x="363" y="453"/>
                    <a:pt x="381" y="502"/>
                  </a:cubicBezTo>
                  <a:cubicBezTo>
                    <a:pt x="430" y="649"/>
                    <a:pt x="503" y="785"/>
                    <a:pt x="597" y="908"/>
                  </a:cubicBezTo>
                  <a:lnTo>
                    <a:pt x="597" y="908"/>
                  </a:lnTo>
                  <a:cubicBezTo>
                    <a:pt x="491" y="809"/>
                    <a:pt x="371" y="712"/>
                    <a:pt x="290" y="653"/>
                  </a:cubicBezTo>
                  <a:cubicBezTo>
                    <a:pt x="243" y="616"/>
                    <a:pt x="177" y="586"/>
                    <a:pt x="120" y="586"/>
                  </a:cubicBezTo>
                  <a:cubicBezTo>
                    <a:pt x="76" y="586"/>
                    <a:pt x="37" y="605"/>
                    <a:pt x="18" y="653"/>
                  </a:cubicBezTo>
                  <a:cubicBezTo>
                    <a:pt x="0" y="695"/>
                    <a:pt x="6" y="749"/>
                    <a:pt x="36" y="786"/>
                  </a:cubicBezTo>
                  <a:cubicBezTo>
                    <a:pt x="296" y="1136"/>
                    <a:pt x="604" y="1450"/>
                    <a:pt x="949" y="1716"/>
                  </a:cubicBezTo>
                  <a:cubicBezTo>
                    <a:pt x="985" y="1746"/>
                    <a:pt x="1064" y="1746"/>
                    <a:pt x="1094" y="1776"/>
                  </a:cubicBezTo>
                  <a:cubicBezTo>
                    <a:pt x="1281" y="1764"/>
                    <a:pt x="1462" y="1680"/>
                    <a:pt x="1595" y="1547"/>
                  </a:cubicBezTo>
                  <a:cubicBezTo>
                    <a:pt x="1740" y="1408"/>
                    <a:pt x="1789" y="1118"/>
                    <a:pt x="1650" y="979"/>
                  </a:cubicBezTo>
                  <a:cubicBezTo>
                    <a:pt x="1625" y="749"/>
                    <a:pt x="1625" y="520"/>
                    <a:pt x="1650" y="290"/>
                  </a:cubicBezTo>
                  <a:cubicBezTo>
                    <a:pt x="1654" y="242"/>
                    <a:pt x="1615" y="204"/>
                    <a:pt x="1572" y="204"/>
                  </a:cubicBezTo>
                  <a:cubicBezTo>
                    <a:pt x="1555" y="204"/>
                    <a:pt x="1538" y="210"/>
                    <a:pt x="1523" y="224"/>
                  </a:cubicBezTo>
                  <a:cubicBezTo>
                    <a:pt x="1396" y="320"/>
                    <a:pt x="1317" y="477"/>
                    <a:pt x="1311" y="647"/>
                  </a:cubicBezTo>
                  <a:cubicBezTo>
                    <a:pt x="1154" y="477"/>
                    <a:pt x="1021" y="296"/>
                    <a:pt x="919" y="91"/>
                  </a:cubicBezTo>
                  <a:cubicBezTo>
                    <a:pt x="900" y="48"/>
                    <a:pt x="876" y="6"/>
                    <a:pt x="822" y="0"/>
                  </a:cubicBez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7" name="Google Shape;2652;p70">
              <a:extLst>
                <a:ext uri="{FF2B5EF4-FFF2-40B4-BE49-F238E27FC236}">
                  <a16:creationId xmlns:a16="http://schemas.microsoft.com/office/drawing/2014/main" xmlns="" id="{CA91565F-0C0C-4D21-969A-186A37F13AAC}"/>
                </a:ext>
              </a:extLst>
            </p:cNvPr>
            <p:cNvSpPr/>
            <p:nvPr/>
          </p:nvSpPr>
          <p:spPr>
            <a:xfrm>
              <a:off x="-1713816" y="1074824"/>
              <a:ext cx="73013" cy="83030"/>
            </a:xfrm>
            <a:custGeom>
              <a:avLst/>
              <a:gdLst/>
              <a:ahLst/>
              <a:cxnLst/>
              <a:rect l="l" t="t" r="r" b="b"/>
              <a:pathLst>
                <a:path w="328" h="373" extrusionOk="0">
                  <a:moveTo>
                    <a:pt x="29" y="1"/>
                  </a:moveTo>
                  <a:cubicBezTo>
                    <a:pt x="23" y="1"/>
                    <a:pt x="18" y="3"/>
                    <a:pt x="13" y="7"/>
                  </a:cubicBezTo>
                  <a:cubicBezTo>
                    <a:pt x="7" y="13"/>
                    <a:pt x="1" y="19"/>
                    <a:pt x="7" y="31"/>
                  </a:cubicBezTo>
                  <a:cubicBezTo>
                    <a:pt x="1" y="31"/>
                    <a:pt x="7" y="37"/>
                    <a:pt x="7" y="43"/>
                  </a:cubicBezTo>
                  <a:cubicBezTo>
                    <a:pt x="86" y="158"/>
                    <a:pt x="176" y="267"/>
                    <a:pt x="279" y="364"/>
                  </a:cubicBezTo>
                  <a:cubicBezTo>
                    <a:pt x="282" y="370"/>
                    <a:pt x="288" y="373"/>
                    <a:pt x="295" y="373"/>
                  </a:cubicBezTo>
                  <a:cubicBezTo>
                    <a:pt x="302" y="373"/>
                    <a:pt x="309" y="370"/>
                    <a:pt x="315" y="364"/>
                  </a:cubicBezTo>
                  <a:cubicBezTo>
                    <a:pt x="327" y="352"/>
                    <a:pt x="327" y="334"/>
                    <a:pt x="315" y="327"/>
                  </a:cubicBezTo>
                  <a:cubicBezTo>
                    <a:pt x="218" y="231"/>
                    <a:pt x="128" y="122"/>
                    <a:pt x="55" y="13"/>
                  </a:cubicBezTo>
                  <a:cubicBezTo>
                    <a:pt x="48" y="6"/>
                    <a:pt x="38" y="1"/>
                    <a:pt x="29" y="1"/>
                  </a:cubicBezTo>
                  <a:close/>
                </a:path>
              </a:pathLst>
            </a:custGeom>
            <a:solidFill>
              <a:srgbClr val="DF4F6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8" name="Google Shape;2653;p70">
              <a:extLst>
                <a:ext uri="{FF2B5EF4-FFF2-40B4-BE49-F238E27FC236}">
                  <a16:creationId xmlns:a16="http://schemas.microsoft.com/office/drawing/2014/main" xmlns="" id="{D26AEDDF-634F-4F41-8C77-2F8D8C7AE434}"/>
                </a:ext>
              </a:extLst>
            </p:cNvPr>
            <p:cNvSpPr/>
            <p:nvPr/>
          </p:nvSpPr>
          <p:spPr>
            <a:xfrm>
              <a:off x="-1762120" y="1150730"/>
              <a:ext cx="70119" cy="74794"/>
            </a:xfrm>
            <a:custGeom>
              <a:avLst/>
              <a:gdLst/>
              <a:ahLst/>
              <a:cxnLst/>
              <a:rect l="l" t="t" r="r" b="b"/>
              <a:pathLst>
                <a:path w="315" h="336" extrusionOk="0">
                  <a:moveTo>
                    <a:pt x="25" y="1"/>
                  </a:moveTo>
                  <a:cubicBezTo>
                    <a:pt x="20" y="1"/>
                    <a:pt x="15" y="2"/>
                    <a:pt x="13" y="5"/>
                  </a:cubicBezTo>
                  <a:cubicBezTo>
                    <a:pt x="6" y="11"/>
                    <a:pt x="0" y="17"/>
                    <a:pt x="0" y="29"/>
                  </a:cubicBezTo>
                  <a:cubicBezTo>
                    <a:pt x="0" y="35"/>
                    <a:pt x="0" y="41"/>
                    <a:pt x="6" y="41"/>
                  </a:cubicBezTo>
                  <a:cubicBezTo>
                    <a:pt x="85" y="144"/>
                    <a:pt x="176" y="240"/>
                    <a:pt x="266" y="331"/>
                  </a:cubicBezTo>
                  <a:cubicBezTo>
                    <a:pt x="272" y="334"/>
                    <a:pt x="278" y="335"/>
                    <a:pt x="284" y="335"/>
                  </a:cubicBezTo>
                  <a:cubicBezTo>
                    <a:pt x="290" y="335"/>
                    <a:pt x="296" y="334"/>
                    <a:pt x="303" y="331"/>
                  </a:cubicBezTo>
                  <a:cubicBezTo>
                    <a:pt x="315" y="319"/>
                    <a:pt x="315" y="301"/>
                    <a:pt x="303" y="289"/>
                  </a:cubicBezTo>
                  <a:cubicBezTo>
                    <a:pt x="212" y="204"/>
                    <a:pt x="127" y="107"/>
                    <a:pt x="49" y="11"/>
                  </a:cubicBezTo>
                  <a:cubicBezTo>
                    <a:pt x="42" y="4"/>
                    <a:pt x="33" y="1"/>
                    <a:pt x="25" y="1"/>
                  </a:cubicBezTo>
                  <a:close/>
                </a:path>
              </a:pathLst>
            </a:custGeom>
            <a:solidFill>
              <a:srgbClr val="DF4F6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9" name="Google Shape;2654;p70">
              <a:extLst>
                <a:ext uri="{FF2B5EF4-FFF2-40B4-BE49-F238E27FC236}">
                  <a16:creationId xmlns:a16="http://schemas.microsoft.com/office/drawing/2014/main" xmlns="" id="{F4C169C6-34A8-49CD-A54A-38A14D9712A8}"/>
                </a:ext>
              </a:extLst>
            </p:cNvPr>
            <p:cNvSpPr/>
            <p:nvPr/>
          </p:nvSpPr>
          <p:spPr>
            <a:xfrm>
              <a:off x="-1657276" y="1191911"/>
              <a:ext cx="735916" cy="788449"/>
            </a:xfrm>
            <a:custGeom>
              <a:avLst/>
              <a:gdLst/>
              <a:ahLst/>
              <a:cxnLst/>
              <a:rect l="l" t="t" r="r" b="b"/>
              <a:pathLst>
                <a:path w="3306" h="3542" extrusionOk="0">
                  <a:moveTo>
                    <a:pt x="702" y="1"/>
                  </a:moveTo>
                  <a:lnTo>
                    <a:pt x="1" y="738"/>
                  </a:lnTo>
                  <a:lnTo>
                    <a:pt x="1004" y="3542"/>
                  </a:lnTo>
                  <a:lnTo>
                    <a:pt x="3306" y="3173"/>
                  </a:lnTo>
                  <a:lnTo>
                    <a:pt x="3125" y="1965"/>
                  </a:lnTo>
                  <a:lnTo>
                    <a:pt x="1662" y="2255"/>
                  </a:lnTo>
                  <a:lnTo>
                    <a:pt x="702" y="1"/>
                  </a:ln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0" name="Google Shape;2655;p70">
              <a:extLst>
                <a:ext uri="{FF2B5EF4-FFF2-40B4-BE49-F238E27FC236}">
                  <a16:creationId xmlns:a16="http://schemas.microsoft.com/office/drawing/2014/main" xmlns="" id="{1E245465-1AED-47B3-9E51-327526AB3342}"/>
                </a:ext>
              </a:extLst>
            </p:cNvPr>
            <p:cNvSpPr/>
            <p:nvPr/>
          </p:nvSpPr>
          <p:spPr>
            <a:xfrm>
              <a:off x="-1239011" y="1561649"/>
              <a:ext cx="421382" cy="409361"/>
            </a:xfrm>
            <a:custGeom>
              <a:avLst/>
              <a:gdLst/>
              <a:ahLst/>
              <a:cxnLst/>
              <a:rect l="l" t="t" r="r" b="b"/>
              <a:pathLst>
                <a:path w="1893" h="1839" extrusionOk="0">
                  <a:moveTo>
                    <a:pt x="1308" y="1"/>
                  </a:moveTo>
                  <a:cubicBezTo>
                    <a:pt x="1265" y="1"/>
                    <a:pt x="1222" y="7"/>
                    <a:pt x="1179" y="20"/>
                  </a:cubicBezTo>
                  <a:lnTo>
                    <a:pt x="1" y="340"/>
                  </a:lnTo>
                  <a:lnTo>
                    <a:pt x="508" y="1838"/>
                  </a:lnTo>
                  <a:lnTo>
                    <a:pt x="1892" y="1385"/>
                  </a:lnTo>
                  <a:lnTo>
                    <a:pt x="1723" y="279"/>
                  </a:lnTo>
                  <a:cubicBezTo>
                    <a:pt x="1655" y="109"/>
                    <a:pt x="1488" y="1"/>
                    <a:pt x="1308" y="1"/>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1" name="Google Shape;2656;p70">
              <a:extLst>
                <a:ext uri="{FF2B5EF4-FFF2-40B4-BE49-F238E27FC236}">
                  <a16:creationId xmlns:a16="http://schemas.microsoft.com/office/drawing/2014/main" xmlns="" id="{C4066340-F4A4-4E13-BB23-97BFCFA51E71}"/>
                </a:ext>
              </a:extLst>
            </p:cNvPr>
            <p:cNvSpPr/>
            <p:nvPr/>
          </p:nvSpPr>
          <p:spPr>
            <a:xfrm>
              <a:off x="280899" y="965972"/>
              <a:ext cx="399790" cy="395783"/>
            </a:xfrm>
            <a:custGeom>
              <a:avLst/>
              <a:gdLst/>
              <a:ahLst/>
              <a:cxnLst/>
              <a:rect l="l" t="t" r="r" b="b"/>
              <a:pathLst>
                <a:path w="1796" h="1778" extrusionOk="0">
                  <a:moveTo>
                    <a:pt x="973" y="1"/>
                  </a:moveTo>
                  <a:cubicBezTo>
                    <a:pt x="913" y="7"/>
                    <a:pt x="895" y="49"/>
                    <a:pt x="877" y="91"/>
                  </a:cubicBezTo>
                  <a:cubicBezTo>
                    <a:pt x="768" y="297"/>
                    <a:pt x="635" y="478"/>
                    <a:pt x="484" y="647"/>
                  </a:cubicBezTo>
                  <a:cubicBezTo>
                    <a:pt x="478" y="478"/>
                    <a:pt x="399" y="321"/>
                    <a:pt x="266" y="218"/>
                  </a:cubicBezTo>
                  <a:cubicBezTo>
                    <a:pt x="252" y="207"/>
                    <a:pt x="236" y="202"/>
                    <a:pt x="221" y="202"/>
                  </a:cubicBezTo>
                  <a:cubicBezTo>
                    <a:pt x="177" y="202"/>
                    <a:pt x="137" y="242"/>
                    <a:pt x="146" y="291"/>
                  </a:cubicBezTo>
                  <a:cubicBezTo>
                    <a:pt x="170" y="520"/>
                    <a:pt x="170" y="750"/>
                    <a:pt x="146" y="980"/>
                  </a:cubicBezTo>
                  <a:cubicBezTo>
                    <a:pt x="1" y="1119"/>
                    <a:pt x="55" y="1409"/>
                    <a:pt x="194" y="1548"/>
                  </a:cubicBezTo>
                  <a:cubicBezTo>
                    <a:pt x="333" y="1681"/>
                    <a:pt x="508" y="1765"/>
                    <a:pt x="702" y="1777"/>
                  </a:cubicBezTo>
                  <a:cubicBezTo>
                    <a:pt x="732" y="1747"/>
                    <a:pt x="810" y="1747"/>
                    <a:pt x="847" y="1717"/>
                  </a:cubicBezTo>
                  <a:cubicBezTo>
                    <a:pt x="1185" y="1451"/>
                    <a:pt x="1493" y="1137"/>
                    <a:pt x="1753" y="786"/>
                  </a:cubicBezTo>
                  <a:cubicBezTo>
                    <a:pt x="1783" y="750"/>
                    <a:pt x="1795" y="696"/>
                    <a:pt x="1777" y="653"/>
                  </a:cubicBezTo>
                  <a:cubicBezTo>
                    <a:pt x="1756" y="605"/>
                    <a:pt x="1717" y="587"/>
                    <a:pt x="1672" y="587"/>
                  </a:cubicBezTo>
                  <a:cubicBezTo>
                    <a:pt x="1616" y="587"/>
                    <a:pt x="1552" y="616"/>
                    <a:pt x="1505" y="653"/>
                  </a:cubicBezTo>
                  <a:cubicBezTo>
                    <a:pt x="1418" y="715"/>
                    <a:pt x="1294" y="816"/>
                    <a:pt x="1187" y="918"/>
                  </a:cubicBezTo>
                  <a:lnTo>
                    <a:pt x="1187" y="918"/>
                  </a:lnTo>
                  <a:cubicBezTo>
                    <a:pt x="1283" y="793"/>
                    <a:pt x="1358" y="654"/>
                    <a:pt x="1408" y="502"/>
                  </a:cubicBezTo>
                  <a:cubicBezTo>
                    <a:pt x="1433" y="454"/>
                    <a:pt x="1439" y="400"/>
                    <a:pt x="1427" y="351"/>
                  </a:cubicBezTo>
                  <a:cubicBezTo>
                    <a:pt x="1415" y="301"/>
                    <a:pt x="1373" y="266"/>
                    <a:pt x="1328" y="266"/>
                  </a:cubicBezTo>
                  <a:cubicBezTo>
                    <a:pt x="1325" y="266"/>
                    <a:pt x="1321" y="266"/>
                    <a:pt x="1318" y="267"/>
                  </a:cubicBezTo>
                  <a:cubicBezTo>
                    <a:pt x="1282" y="279"/>
                    <a:pt x="1257" y="297"/>
                    <a:pt x="1233" y="327"/>
                  </a:cubicBezTo>
                  <a:cubicBezTo>
                    <a:pt x="1158" y="418"/>
                    <a:pt x="1054" y="520"/>
                    <a:pt x="957" y="620"/>
                  </a:cubicBezTo>
                  <a:lnTo>
                    <a:pt x="957" y="620"/>
                  </a:lnTo>
                  <a:cubicBezTo>
                    <a:pt x="1075" y="467"/>
                    <a:pt x="1152" y="287"/>
                    <a:pt x="1100" y="97"/>
                  </a:cubicBezTo>
                  <a:cubicBezTo>
                    <a:pt x="1082" y="43"/>
                    <a:pt x="1034" y="1"/>
                    <a:pt x="973" y="1"/>
                  </a:cubicBez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2" name="Google Shape;2657;p70">
              <a:extLst>
                <a:ext uri="{FF2B5EF4-FFF2-40B4-BE49-F238E27FC236}">
                  <a16:creationId xmlns:a16="http://schemas.microsoft.com/office/drawing/2014/main" xmlns="" id="{0A0D3004-E773-42DD-9E35-A3E6FB77CE7D}"/>
                </a:ext>
              </a:extLst>
            </p:cNvPr>
            <p:cNvSpPr/>
            <p:nvPr/>
          </p:nvSpPr>
          <p:spPr>
            <a:xfrm>
              <a:off x="453191" y="1066810"/>
              <a:ext cx="72790" cy="83030"/>
            </a:xfrm>
            <a:custGeom>
              <a:avLst/>
              <a:gdLst/>
              <a:ahLst/>
              <a:cxnLst/>
              <a:rect l="l" t="t" r="r" b="b"/>
              <a:pathLst>
                <a:path w="327" h="373" extrusionOk="0">
                  <a:moveTo>
                    <a:pt x="299" y="0"/>
                  </a:moveTo>
                  <a:cubicBezTo>
                    <a:pt x="290" y="0"/>
                    <a:pt x="282" y="6"/>
                    <a:pt x="278" y="13"/>
                  </a:cubicBezTo>
                  <a:cubicBezTo>
                    <a:pt x="199" y="122"/>
                    <a:pt x="109" y="231"/>
                    <a:pt x="12" y="327"/>
                  </a:cubicBezTo>
                  <a:cubicBezTo>
                    <a:pt x="0" y="333"/>
                    <a:pt x="0" y="351"/>
                    <a:pt x="12" y="363"/>
                  </a:cubicBezTo>
                  <a:cubicBezTo>
                    <a:pt x="18" y="370"/>
                    <a:pt x="26" y="373"/>
                    <a:pt x="32" y="373"/>
                  </a:cubicBezTo>
                  <a:cubicBezTo>
                    <a:pt x="39" y="373"/>
                    <a:pt x="45" y="370"/>
                    <a:pt x="48" y="363"/>
                  </a:cubicBezTo>
                  <a:cubicBezTo>
                    <a:pt x="151" y="267"/>
                    <a:pt x="242" y="158"/>
                    <a:pt x="320" y="43"/>
                  </a:cubicBezTo>
                  <a:cubicBezTo>
                    <a:pt x="320" y="37"/>
                    <a:pt x="326" y="31"/>
                    <a:pt x="326" y="31"/>
                  </a:cubicBezTo>
                  <a:cubicBezTo>
                    <a:pt x="326" y="19"/>
                    <a:pt x="320" y="13"/>
                    <a:pt x="314" y="7"/>
                  </a:cubicBezTo>
                  <a:cubicBezTo>
                    <a:pt x="310" y="2"/>
                    <a:pt x="304" y="0"/>
                    <a:pt x="299" y="0"/>
                  </a:cubicBezTo>
                  <a:close/>
                </a:path>
              </a:pathLst>
            </a:custGeom>
            <a:solidFill>
              <a:srgbClr val="DF4F6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3" name="Google Shape;2658;p70">
              <a:extLst>
                <a:ext uri="{FF2B5EF4-FFF2-40B4-BE49-F238E27FC236}">
                  <a16:creationId xmlns:a16="http://schemas.microsoft.com/office/drawing/2014/main" xmlns="" id="{ABC1246A-1C11-40F7-B56B-7804217AC486}"/>
                </a:ext>
              </a:extLst>
            </p:cNvPr>
            <p:cNvSpPr/>
            <p:nvPr/>
          </p:nvSpPr>
          <p:spPr>
            <a:xfrm>
              <a:off x="502830" y="1142716"/>
              <a:ext cx="71455" cy="74794"/>
            </a:xfrm>
            <a:custGeom>
              <a:avLst/>
              <a:gdLst/>
              <a:ahLst/>
              <a:cxnLst/>
              <a:rect l="l" t="t" r="r" b="b"/>
              <a:pathLst>
                <a:path w="321" h="336" extrusionOk="0">
                  <a:moveTo>
                    <a:pt x="292" y="0"/>
                  </a:moveTo>
                  <a:cubicBezTo>
                    <a:pt x="284" y="0"/>
                    <a:pt x="276" y="3"/>
                    <a:pt x="272" y="10"/>
                  </a:cubicBezTo>
                  <a:cubicBezTo>
                    <a:pt x="188" y="107"/>
                    <a:pt x="103" y="198"/>
                    <a:pt x="13" y="288"/>
                  </a:cubicBezTo>
                  <a:cubicBezTo>
                    <a:pt x="1" y="300"/>
                    <a:pt x="1" y="319"/>
                    <a:pt x="13" y="331"/>
                  </a:cubicBezTo>
                  <a:cubicBezTo>
                    <a:pt x="19" y="334"/>
                    <a:pt x="26" y="335"/>
                    <a:pt x="34" y="335"/>
                  </a:cubicBezTo>
                  <a:cubicBezTo>
                    <a:pt x="41" y="335"/>
                    <a:pt x="49" y="334"/>
                    <a:pt x="55" y="331"/>
                  </a:cubicBezTo>
                  <a:cubicBezTo>
                    <a:pt x="140" y="240"/>
                    <a:pt x="230" y="143"/>
                    <a:pt x="315" y="41"/>
                  </a:cubicBezTo>
                  <a:cubicBezTo>
                    <a:pt x="315" y="41"/>
                    <a:pt x="315" y="35"/>
                    <a:pt x="321" y="29"/>
                  </a:cubicBezTo>
                  <a:cubicBezTo>
                    <a:pt x="321" y="16"/>
                    <a:pt x="315" y="10"/>
                    <a:pt x="309" y="4"/>
                  </a:cubicBezTo>
                  <a:cubicBezTo>
                    <a:pt x="304" y="2"/>
                    <a:pt x="298" y="0"/>
                    <a:pt x="292" y="0"/>
                  </a:cubicBezTo>
                  <a:close/>
                </a:path>
              </a:pathLst>
            </a:custGeom>
            <a:solidFill>
              <a:srgbClr val="DF4F6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4" name="Google Shape;2659;p70">
              <a:extLst>
                <a:ext uri="{FF2B5EF4-FFF2-40B4-BE49-F238E27FC236}">
                  <a16:creationId xmlns:a16="http://schemas.microsoft.com/office/drawing/2014/main" xmlns="" id="{940ABAFF-91D2-44B1-9E45-75C6A61E5727}"/>
                </a:ext>
              </a:extLst>
            </p:cNvPr>
            <p:cNvSpPr/>
            <p:nvPr/>
          </p:nvSpPr>
          <p:spPr>
            <a:xfrm>
              <a:off x="-267809" y="1183897"/>
              <a:ext cx="737251" cy="788449"/>
            </a:xfrm>
            <a:custGeom>
              <a:avLst/>
              <a:gdLst/>
              <a:ahLst/>
              <a:cxnLst/>
              <a:rect l="l" t="t" r="r" b="b"/>
              <a:pathLst>
                <a:path w="3312" h="3542" extrusionOk="0">
                  <a:moveTo>
                    <a:pt x="2611" y="1"/>
                  </a:moveTo>
                  <a:lnTo>
                    <a:pt x="1644" y="2254"/>
                  </a:lnTo>
                  <a:lnTo>
                    <a:pt x="188" y="1964"/>
                  </a:lnTo>
                  <a:lnTo>
                    <a:pt x="0" y="3173"/>
                  </a:lnTo>
                  <a:lnTo>
                    <a:pt x="2302" y="3541"/>
                  </a:lnTo>
                  <a:lnTo>
                    <a:pt x="3312" y="738"/>
                  </a:lnTo>
                  <a:lnTo>
                    <a:pt x="2611" y="1"/>
                  </a:ln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5" name="Google Shape;2660;p70">
              <a:extLst>
                <a:ext uri="{FF2B5EF4-FFF2-40B4-BE49-F238E27FC236}">
                  <a16:creationId xmlns:a16="http://schemas.microsoft.com/office/drawing/2014/main" xmlns="" id="{490B1374-3676-405B-B444-880F79165752}"/>
                </a:ext>
              </a:extLst>
            </p:cNvPr>
            <p:cNvSpPr/>
            <p:nvPr/>
          </p:nvSpPr>
          <p:spPr>
            <a:xfrm>
              <a:off x="-371318" y="1553635"/>
              <a:ext cx="422495" cy="409361"/>
            </a:xfrm>
            <a:custGeom>
              <a:avLst/>
              <a:gdLst/>
              <a:ahLst/>
              <a:cxnLst/>
              <a:rect l="l" t="t" r="r" b="b"/>
              <a:pathLst>
                <a:path w="1898" h="1839" extrusionOk="0">
                  <a:moveTo>
                    <a:pt x="585" y="1"/>
                  </a:moveTo>
                  <a:cubicBezTo>
                    <a:pt x="407" y="1"/>
                    <a:pt x="243" y="108"/>
                    <a:pt x="169" y="279"/>
                  </a:cubicBezTo>
                  <a:lnTo>
                    <a:pt x="0" y="1385"/>
                  </a:lnTo>
                  <a:lnTo>
                    <a:pt x="1390" y="1838"/>
                  </a:lnTo>
                  <a:lnTo>
                    <a:pt x="1897" y="340"/>
                  </a:lnTo>
                  <a:lnTo>
                    <a:pt x="713" y="19"/>
                  </a:lnTo>
                  <a:cubicBezTo>
                    <a:pt x="670" y="7"/>
                    <a:pt x="627" y="1"/>
                    <a:pt x="585" y="1"/>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6" name="Google Shape;2661;p70">
              <a:extLst>
                <a:ext uri="{FF2B5EF4-FFF2-40B4-BE49-F238E27FC236}">
                  <a16:creationId xmlns:a16="http://schemas.microsoft.com/office/drawing/2014/main" xmlns="" id="{5A9A6646-CE6B-4089-986A-EA01265CF00D}"/>
                </a:ext>
              </a:extLst>
            </p:cNvPr>
            <p:cNvSpPr/>
            <p:nvPr/>
          </p:nvSpPr>
          <p:spPr>
            <a:xfrm>
              <a:off x="-851465" y="1547180"/>
              <a:ext cx="472135" cy="177635"/>
            </a:xfrm>
            <a:custGeom>
              <a:avLst/>
              <a:gdLst/>
              <a:ahLst/>
              <a:cxnLst/>
              <a:rect l="l" t="t" r="r" b="b"/>
              <a:pathLst>
                <a:path w="2121" h="798" extrusionOk="0">
                  <a:moveTo>
                    <a:pt x="2048" y="0"/>
                  </a:moveTo>
                  <a:cubicBezTo>
                    <a:pt x="1892" y="479"/>
                    <a:pt x="1472" y="721"/>
                    <a:pt x="1052" y="721"/>
                  </a:cubicBezTo>
                  <a:cubicBezTo>
                    <a:pt x="645" y="721"/>
                    <a:pt x="239" y="494"/>
                    <a:pt x="73" y="36"/>
                  </a:cubicBezTo>
                  <a:lnTo>
                    <a:pt x="0" y="60"/>
                  </a:lnTo>
                  <a:cubicBezTo>
                    <a:pt x="169" y="502"/>
                    <a:pt x="586" y="792"/>
                    <a:pt x="1057" y="798"/>
                  </a:cubicBezTo>
                  <a:lnTo>
                    <a:pt x="1076" y="798"/>
                  </a:lnTo>
                  <a:cubicBezTo>
                    <a:pt x="1553" y="779"/>
                    <a:pt x="1970" y="471"/>
                    <a:pt x="2121" y="24"/>
                  </a:cubicBezTo>
                  <a:lnTo>
                    <a:pt x="2048" y="0"/>
                  </a:lnTo>
                  <a:close/>
                </a:path>
              </a:pathLst>
            </a:custGeom>
            <a:solidFill>
              <a:schemeClr val="dk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7" name="Google Shape;2662;p70">
              <a:extLst>
                <a:ext uri="{FF2B5EF4-FFF2-40B4-BE49-F238E27FC236}">
                  <a16:creationId xmlns:a16="http://schemas.microsoft.com/office/drawing/2014/main" xmlns="" id="{02C1BACD-4D3D-4F83-B00E-B7EE520085C7}"/>
                </a:ext>
              </a:extLst>
            </p:cNvPr>
            <p:cNvSpPr/>
            <p:nvPr/>
          </p:nvSpPr>
          <p:spPr>
            <a:xfrm>
              <a:off x="-1000830" y="1551187"/>
              <a:ext cx="86369" cy="377975"/>
            </a:xfrm>
            <a:custGeom>
              <a:avLst/>
              <a:gdLst/>
              <a:ahLst/>
              <a:cxnLst/>
              <a:rect l="l" t="t" r="r" b="b"/>
              <a:pathLst>
                <a:path w="388" h="1698" extrusionOk="0">
                  <a:moveTo>
                    <a:pt x="272" y="0"/>
                  </a:moveTo>
                  <a:lnTo>
                    <a:pt x="194" y="24"/>
                  </a:lnTo>
                  <a:cubicBezTo>
                    <a:pt x="290" y="338"/>
                    <a:pt x="308" y="671"/>
                    <a:pt x="254" y="997"/>
                  </a:cubicBezTo>
                  <a:cubicBezTo>
                    <a:pt x="248" y="1021"/>
                    <a:pt x="242" y="1045"/>
                    <a:pt x="236" y="1070"/>
                  </a:cubicBezTo>
                  <a:cubicBezTo>
                    <a:pt x="200" y="1257"/>
                    <a:pt x="133" y="1438"/>
                    <a:pt x="43" y="1607"/>
                  </a:cubicBezTo>
                  <a:cubicBezTo>
                    <a:pt x="31" y="1632"/>
                    <a:pt x="18" y="1650"/>
                    <a:pt x="0" y="1674"/>
                  </a:cubicBezTo>
                  <a:lnTo>
                    <a:pt x="79" y="1698"/>
                  </a:lnTo>
                  <a:cubicBezTo>
                    <a:pt x="91" y="1674"/>
                    <a:pt x="103" y="1650"/>
                    <a:pt x="115" y="1625"/>
                  </a:cubicBezTo>
                  <a:cubicBezTo>
                    <a:pt x="206" y="1456"/>
                    <a:pt x="272" y="1275"/>
                    <a:pt x="308" y="1088"/>
                  </a:cubicBezTo>
                  <a:cubicBezTo>
                    <a:pt x="315" y="1064"/>
                    <a:pt x="321" y="1033"/>
                    <a:pt x="327" y="1009"/>
                  </a:cubicBezTo>
                  <a:cubicBezTo>
                    <a:pt x="387" y="677"/>
                    <a:pt x="369" y="326"/>
                    <a:pt x="272" y="0"/>
                  </a:cubicBezTo>
                  <a:close/>
                </a:path>
              </a:pathLst>
            </a:custGeom>
            <a:solidFill>
              <a:schemeClr val="dk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8" name="Google Shape;2663;p70">
              <a:extLst>
                <a:ext uri="{FF2B5EF4-FFF2-40B4-BE49-F238E27FC236}">
                  <a16:creationId xmlns:a16="http://schemas.microsoft.com/office/drawing/2014/main" xmlns="" id="{60B26AE5-BA0F-44AC-A715-BBEAF9EB26D1}"/>
                </a:ext>
              </a:extLst>
            </p:cNvPr>
            <p:cNvSpPr/>
            <p:nvPr/>
          </p:nvSpPr>
          <p:spPr>
            <a:xfrm>
              <a:off x="-339041" y="1547180"/>
              <a:ext cx="72790" cy="352598"/>
            </a:xfrm>
            <a:custGeom>
              <a:avLst/>
              <a:gdLst/>
              <a:ahLst/>
              <a:cxnLst/>
              <a:rect l="l" t="t" r="r" b="b"/>
              <a:pathLst>
                <a:path w="327" h="1584" extrusionOk="0">
                  <a:moveTo>
                    <a:pt x="242" y="0"/>
                  </a:moveTo>
                  <a:cubicBezTo>
                    <a:pt x="73" y="284"/>
                    <a:pt x="0" y="610"/>
                    <a:pt x="42" y="937"/>
                  </a:cubicBezTo>
                  <a:cubicBezTo>
                    <a:pt x="42" y="967"/>
                    <a:pt x="42" y="991"/>
                    <a:pt x="48" y="1015"/>
                  </a:cubicBezTo>
                  <a:cubicBezTo>
                    <a:pt x="73" y="1190"/>
                    <a:pt x="127" y="1359"/>
                    <a:pt x="212" y="1511"/>
                  </a:cubicBezTo>
                  <a:cubicBezTo>
                    <a:pt x="224" y="1535"/>
                    <a:pt x="236" y="1559"/>
                    <a:pt x="248" y="1583"/>
                  </a:cubicBezTo>
                  <a:cubicBezTo>
                    <a:pt x="272" y="1571"/>
                    <a:pt x="296" y="1565"/>
                    <a:pt x="326" y="1553"/>
                  </a:cubicBezTo>
                  <a:cubicBezTo>
                    <a:pt x="314" y="1535"/>
                    <a:pt x="302" y="1511"/>
                    <a:pt x="284" y="1486"/>
                  </a:cubicBezTo>
                  <a:cubicBezTo>
                    <a:pt x="200" y="1335"/>
                    <a:pt x="145" y="1166"/>
                    <a:pt x="121" y="997"/>
                  </a:cubicBezTo>
                  <a:cubicBezTo>
                    <a:pt x="121" y="973"/>
                    <a:pt x="115" y="943"/>
                    <a:pt x="115" y="918"/>
                  </a:cubicBezTo>
                  <a:cubicBezTo>
                    <a:pt x="79" y="616"/>
                    <a:pt x="145" y="308"/>
                    <a:pt x="302" y="42"/>
                  </a:cubicBezTo>
                  <a:lnTo>
                    <a:pt x="242" y="0"/>
                  </a:lnTo>
                  <a:close/>
                </a:path>
              </a:pathLst>
            </a:custGeom>
            <a:solidFill>
              <a:schemeClr val="dk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grpSp>
      <p:pic>
        <p:nvPicPr>
          <p:cNvPr id="1026" name="Picture 2" descr="Di dời biểu tượng con tàu Mũi Cà Mau đến điểm chống sạt lở - VietNamNet">
            <a:extLst>
              <a:ext uri="{FF2B5EF4-FFF2-40B4-BE49-F238E27FC236}">
                <a16:creationId xmlns:a16="http://schemas.microsoft.com/office/drawing/2014/main" xmlns="" id="{05EF7013-938A-4C34-851B-732583ACB8E7}"/>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rot="20964187">
            <a:off x="8984559" y="4727640"/>
            <a:ext cx="2857500" cy="1905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Mũi Hảo Vọng Nam Phi – tuyệt tác của thiên nhiên">
            <a:extLst>
              <a:ext uri="{FF2B5EF4-FFF2-40B4-BE49-F238E27FC236}">
                <a16:creationId xmlns:a16="http://schemas.microsoft.com/office/drawing/2014/main" xmlns="" id="{C2674A07-2A24-4471-AA16-6DCADE017C3E}"/>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rot="20462849">
            <a:off x="6765695" y="4867592"/>
            <a:ext cx="2383970" cy="19369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1890555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childTnLst>
                          </p:cTn>
                        </p:par>
                        <p:par>
                          <p:cTn id="34" fill="hold">
                            <p:stCondLst>
                              <p:cond delay="500"/>
                            </p:stCondLst>
                            <p:childTnLst>
                              <p:par>
                                <p:cTn id="35" presetID="22" presetClass="entr" presetSubtype="4" fill="hold" nodeType="after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wipe(down)">
                                      <p:cBhvr>
                                        <p:cTn id="37" dur="500"/>
                                        <p:tgtEl>
                                          <p:spTgt spid="1026"/>
                                        </p:tgtEl>
                                      </p:cBhvr>
                                    </p:animEffect>
                                  </p:childTnLst>
                                </p:cTn>
                              </p:par>
                            </p:childTnLst>
                          </p:cTn>
                        </p:par>
                        <p:par>
                          <p:cTn id="38" fill="hold">
                            <p:stCondLst>
                              <p:cond delay="1000"/>
                            </p:stCondLst>
                            <p:childTnLst>
                              <p:par>
                                <p:cTn id="39" presetID="22" presetClass="entr" presetSubtype="4" fill="hold" nodeType="afterEffect">
                                  <p:stCondLst>
                                    <p:cond delay="0"/>
                                  </p:stCondLst>
                                  <p:childTnLst>
                                    <p:set>
                                      <p:cBhvr>
                                        <p:cTn id="40" dur="1" fill="hold">
                                          <p:stCondLst>
                                            <p:cond delay="0"/>
                                          </p:stCondLst>
                                        </p:cTn>
                                        <p:tgtEl>
                                          <p:spTgt spid="1030"/>
                                        </p:tgtEl>
                                        <p:attrNameLst>
                                          <p:attrName>style.visibility</p:attrName>
                                        </p:attrNameLst>
                                      </p:cBhvr>
                                      <p:to>
                                        <p:strVal val="visible"/>
                                      </p:to>
                                    </p:set>
                                    <p:animEffect transition="in" filter="wipe(down)">
                                      <p:cBhvr>
                                        <p:cTn id="41"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A7F0B2F3-389E-43E7-8EA1-7B36D029468E}"/>
              </a:ext>
            </a:extLst>
          </p:cNvPr>
          <p:cNvSpPr txBox="1"/>
          <p:nvPr/>
        </p:nvSpPr>
        <p:spPr>
          <a:xfrm>
            <a:off x="4788923" y="373243"/>
            <a:ext cx="2839239" cy="923330"/>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sng"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Bài tập 4</a:t>
            </a:r>
            <a:endParaRPr kumimoji="0" lang="zh-CN" altLang="en-US" sz="5400" b="1" i="0" u="sng"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7" name="图片 5">
            <a:extLst>
              <a:ext uri="{FF2B5EF4-FFF2-40B4-BE49-F238E27FC236}">
                <a16:creationId xmlns:a16="http://schemas.microsoft.com/office/drawing/2014/main" xmlns="" id="{14F1B7C4-BFB1-4C72-95A7-EBBE718CAEF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8771" y="2051585"/>
            <a:ext cx="4082683" cy="4082683"/>
          </a:xfrm>
          <a:prstGeom prst="rect">
            <a:avLst/>
          </a:prstGeom>
        </p:spPr>
      </p:pic>
      <p:sp>
        <p:nvSpPr>
          <p:cNvPr id="8" name="文本框 6">
            <a:extLst>
              <a:ext uri="{FF2B5EF4-FFF2-40B4-BE49-F238E27FC236}">
                <a16:creationId xmlns:a16="http://schemas.microsoft.com/office/drawing/2014/main" xmlns="" id="{3567E6A0-4B22-4B68-A275-E592AF4D3190}"/>
              </a:ext>
            </a:extLst>
          </p:cNvPr>
          <p:cNvSpPr txBox="1"/>
          <p:nvPr/>
        </p:nvSpPr>
        <p:spPr>
          <a:xfrm>
            <a:off x="5547669" y="2743809"/>
            <a:ext cx="675198" cy="461665"/>
          </a:xfrm>
          <a:prstGeom prst="rect">
            <a:avLst/>
          </a:prstGeom>
          <a:solidFill>
            <a:srgbClr val="55915E"/>
          </a:solidFill>
          <a:ln>
            <a:solidFill>
              <a:srgbClr val="55915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uLnTx/>
                <a:uFillTx/>
                <a:latin typeface="字魂36号-正文宋楷" panose="02000000000000000000" pitchFamily="2" charset="-122"/>
                <a:ea typeface="字魂36号-正文宋楷" panose="02000000000000000000" pitchFamily="2" charset="-122"/>
                <a:cs typeface="+mn-cs"/>
              </a:rPr>
              <a:t>a</a:t>
            </a:r>
            <a:endParaRPr kumimoji="0" lang="zh-CN" altLang="en-US" sz="2400" b="1" i="0" u="none" strike="noStrike" kern="1200" cap="none" spc="0" normalizeH="0" baseline="0" noProof="0" dirty="0">
              <a:ln>
                <a:noFill/>
              </a:ln>
              <a:solidFill>
                <a:prstClr val="white"/>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 name="文本框 7">
            <a:extLst>
              <a:ext uri="{FF2B5EF4-FFF2-40B4-BE49-F238E27FC236}">
                <a16:creationId xmlns:a16="http://schemas.microsoft.com/office/drawing/2014/main" xmlns="" id="{D439CB1B-7EB8-46C4-8B62-B52018724C1D}"/>
              </a:ext>
            </a:extLst>
          </p:cNvPr>
          <p:cNvSpPr txBox="1"/>
          <p:nvPr/>
        </p:nvSpPr>
        <p:spPr>
          <a:xfrm>
            <a:off x="6501926" y="2823931"/>
            <a:ext cx="4499395"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Câu đố này đố về con bò</a:t>
            </a:r>
          </a:p>
        </p:txBody>
      </p:sp>
      <p:sp>
        <p:nvSpPr>
          <p:cNvPr id="10" name="文本框 8">
            <a:extLst>
              <a:ext uri="{FF2B5EF4-FFF2-40B4-BE49-F238E27FC236}">
                <a16:creationId xmlns:a16="http://schemas.microsoft.com/office/drawing/2014/main" xmlns="" id="{C566E7EF-DC26-4694-AC12-874546499BD5}"/>
              </a:ext>
            </a:extLst>
          </p:cNvPr>
          <p:cNvSpPr txBox="1"/>
          <p:nvPr/>
        </p:nvSpPr>
        <p:spPr>
          <a:xfrm>
            <a:off x="5547669" y="4424231"/>
            <a:ext cx="675198" cy="461665"/>
          </a:xfrm>
          <a:prstGeom prst="rect">
            <a:avLst/>
          </a:prstGeom>
          <a:solidFill>
            <a:srgbClr val="55915E"/>
          </a:solidFill>
          <a:ln>
            <a:solidFill>
              <a:srgbClr val="55915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1">
                <a:solidFill>
                  <a:prstClr val="white"/>
                </a:solidFill>
                <a:latin typeface="字魂36号-正文宋楷" panose="02000000000000000000" pitchFamily="2" charset="-122"/>
                <a:ea typeface="字魂36号-正文宋楷" panose="02000000000000000000" pitchFamily="2" charset="-122"/>
              </a:rPr>
              <a:t>b</a:t>
            </a:r>
            <a:endParaRPr kumimoji="0" lang="zh-CN" altLang="en-US" sz="2400" b="1" i="0" u="none" strike="noStrike" kern="1200" cap="none" spc="0" normalizeH="0" baseline="0" noProof="0" dirty="0">
              <a:ln>
                <a:noFill/>
              </a:ln>
              <a:solidFill>
                <a:prstClr val="white"/>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 name="文本框 9">
            <a:extLst>
              <a:ext uri="{FF2B5EF4-FFF2-40B4-BE49-F238E27FC236}">
                <a16:creationId xmlns:a16="http://schemas.microsoft.com/office/drawing/2014/main" xmlns="" id="{AED8131D-83CF-4AB0-BE2F-877C69BA6EC0}"/>
              </a:ext>
            </a:extLst>
          </p:cNvPr>
          <p:cNvSpPr txBox="1"/>
          <p:nvPr/>
        </p:nvSpPr>
        <p:spPr>
          <a:xfrm>
            <a:off x="6409161" y="4347287"/>
            <a:ext cx="5335795" cy="1631216"/>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Điểm thú vị trong câu trên là đã sử dụng từ đa nghĩa "chín" ý chỉ chín ở đây là đã được nấu chín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xmlns="" val="420455154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A7F0B2F3-389E-43E7-8EA1-7B36D029468E}"/>
              </a:ext>
            </a:extLst>
          </p:cNvPr>
          <p:cNvSpPr txBox="1"/>
          <p:nvPr/>
        </p:nvSpPr>
        <p:spPr>
          <a:xfrm>
            <a:off x="4788923" y="373243"/>
            <a:ext cx="2839239" cy="923330"/>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sng"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Bài tập 5</a:t>
            </a:r>
            <a:endParaRPr kumimoji="0" lang="zh-CN" altLang="en-US" sz="5400" b="1" i="0" u="sng"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12" name="Oval 2">
            <a:extLst>
              <a:ext uri="{FF2B5EF4-FFF2-40B4-BE49-F238E27FC236}">
                <a16:creationId xmlns:a16="http://schemas.microsoft.com/office/drawing/2014/main" xmlns="" id="{50F965DB-B02A-4A44-BDA4-E6123C656FFE}"/>
              </a:ext>
            </a:extLst>
          </p:cNvPr>
          <p:cNvSpPr>
            <a:spLocks noChangeArrowheads="1"/>
          </p:cNvSpPr>
          <p:nvPr/>
        </p:nvSpPr>
        <p:spPr bwMode="auto">
          <a:xfrm>
            <a:off x="4628113" y="2301558"/>
            <a:ext cx="2986088" cy="3003550"/>
          </a:xfrm>
          <a:prstGeom prst="ellipse">
            <a:avLst/>
          </a:prstGeom>
          <a:noFill/>
          <a:ln w="53975" cmpd="dbl">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nchor="ctr"/>
          <a:lstStyle/>
          <a:p>
            <a:pPr algn="ctr" eaLnBrk="1" hangingPunct="1"/>
            <a:endParaRPr lang="en-US" altLang="zh-CN" sz="8800" dirty="0">
              <a:solidFill>
                <a:schemeClr val="bg1"/>
              </a:solidFill>
              <a:latin typeface="字魂36号-正文宋楷" panose="02000000000000000000" pitchFamily="2" charset="-122"/>
              <a:ea typeface="字魂36号-正文宋楷" panose="02000000000000000000" pitchFamily="2" charset="-122"/>
            </a:endParaRPr>
          </a:p>
        </p:txBody>
      </p:sp>
      <p:sp>
        <p:nvSpPr>
          <p:cNvPr id="13" name="Oval 3">
            <a:extLst>
              <a:ext uri="{FF2B5EF4-FFF2-40B4-BE49-F238E27FC236}">
                <a16:creationId xmlns:a16="http://schemas.microsoft.com/office/drawing/2014/main" xmlns="" id="{78695481-E010-4681-9248-7CEC2EE03549}"/>
              </a:ext>
            </a:extLst>
          </p:cNvPr>
          <p:cNvSpPr>
            <a:spLocks noChangeArrowheads="1"/>
          </p:cNvSpPr>
          <p:nvPr/>
        </p:nvSpPr>
        <p:spPr bwMode="auto">
          <a:xfrm>
            <a:off x="4534451" y="2258696"/>
            <a:ext cx="938212" cy="942975"/>
          </a:xfrm>
          <a:prstGeom prst="ellipse">
            <a:avLst/>
          </a:prstGeom>
          <a:solidFill>
            <a:srgbClr val="55915E"/>
          </a:solidFill>
          <a:ln>
            <a:solidFill>
              <a:srgbClr val="55915E"/>
            </a:solidFill>
          </a:ln>
        </p:spPr>
        <p:txBody>
          <a:bodyPr anchor="ctr"/>
          <a:lstStyle/>
          <a:p>
            <a:pPr algn="ctr" eaLnBrk="1" hangingPunct="1"/>
            <a:endParaRPr lang="en-US" altLang="zh-CN" sz="8800" dirty="0">
              <a:solidFill>
                <a:srgbClr val="FFFFFF"/>
              </a:solidFill>
              <a:latin typeface="字魂36号-正文宋楷" panose="02000000000000000000" pitchFamily="2" charset="-122"/>
              <a:ea typeface="字魂36号-正文宋楷" panose="02000000000000000000" pitchFamily="2" charset="-122"/>
            </a:endParaRPr>
          </a:p>
        </p:txBody>
      </p:sp>
      <p:sp>
        <p:nvSpPr>
          <p:cNvPr id="15" name="Oval 5">
            <a:extLst>
              <a:ext uri="{FF2B5EF4-FFF2-40B4-BE49-F238E27FC236}">
                <a16:creationId xmlns:a16="http://schemas.microsoft.com/office/drawing/2014/main" xmlns="" id="{212BF082-E351-48AB-A0FA-E506058D0C95}"/>
              </a:ext>
            </a:extLst>
          </p:cNvPr>
          <p:cNvSpPr>
            <a:spLocks noChangeArrowheads="1"/>
          </p:cNvSpPr>
          <p:nvPr/>
        </p:nvSpPr>
        <p:spPr bwMode="auto">
          <a:xfrm>
            <a:off x="4534451" y="4457383"/>
            <a:ext cx="938212" cy="942975"/>
          </a:xfrm>
          <a:prstGeom prst="ellipse">
            <a:avLst/>
          </a:prstGeom>
          <a:solidFill>
            <a:srgbClr val="55915E"/>
          </a:solidFill>
          <a:ln>
            <a:solidFill>
              <a:srgbClr val="55915E"/>
            </a:solidFill>
          </a:ln>
        </p:spPr>
        <p:txBody>
          <a:bodyPr anchor="ctr"/>
          <a:lstStyle/>
          <a:p>
            <a:pPr algn="ctr" eaLnBrk="1" hangingPunct="1"/>
            <a:endParaRPr lang="en-US" altLang="zh-CN" sz="8800" dirty="0">
              <a:solidFill>
                <a:srgbClr val="FFFFFF"/>
              </a:solidFill>
              <a:latin typeface="字魂36号-正文宋楷" panose="02000000000000000000" pitchFamily="2" charset="-122"/>
              <a:ea typeface="字魂36号-正文宋楷" panose="02000000000000000000" pitchFamily="2" charset="-122"/>
            </a:endParaRPr>
          </a:p>
        </p:txBody>
      </p:sp>
      <p:sp>
        <p:nvSpPr>
          <p:cNvPr id="16" name="Oval 6">
            <a:extLst>
              <a:ext uri="{FF2B5EF4-FFF2-40B4-BE49-F238E27FC236}">
                <a16:creationId xmlns:a16="http://schemas.microsoft.com/office/drawing/2014/main" xmlns="" id="{472CF80C-B9DE-4591-81E8-F1A47F2E5C4F}"/>
              </a:ext>
            </a:extLst>
          </p:cNvPr>
          <p:cNvSpPr>
            <a:spLocks noChangeArrowheads="1"/>
          </p:cNvSpPr>
          <p:nvPr/>
        </p:nvSpPr>
        <p:spPr bwMode="auto">
          <a:xfrm>
            <a:off x="6783938" y="2258696"/>
            <a:ext cx="938213" cy="942975"/>
          </a:xfrm>
          <a:prstGeom prst="ellipse">
            <a:avLst/>
          </a:prstGeom>
          <a:solidFill>
            <a:schemeClr val="bg1">
              <a:lumMod val="50000"/>
            </a:schemeClr>
          </a:solidFill>
          <a:ln>
            <a:noFill/>
          </a:ln>
        </p:spPr>
        <p:txBody>
          <a:bodyPr anchor="ctr"/>
          <a:lstStyle/>
          <a:p>
            <a:pPr algn="ctr" eaLnBrk="1" hangingPunct="1"/>
            <a:endParaRPr lang="en-US" altLang="zh-CN" sz="8800" dirty="0">
              <a:solidFill>
                <a:srgbClr val="FFFFFF"/>
              </a:solidFill>
              <a:latin typeface="字魂36号-正文宋楷" panose="02000000000000000000" pitchFamily="2" charset="-122"/>
              <a:ea typeface="字魂36号-正文宋楷" panose="02000000000000000000" pitchFamily="2" charset="-122"/>
            </a:endParaRPr>
          </a:p>
        </p:txBody>
      </p:sp>
      <p:sp>
        <p:nvSpPr>
          <p:cNvPr id="18" name="Oval 8">
            <a:extLst>
              <a:ext uri="{FF2B5EF4-FFF2-40B4-BE49-F238E27FC236}">
                <a16:creationId xmlns:a16="http://schemas.microsoft.com/office/drawing/2014/main" xmlns="" id="{E73C7A9C-0667-4A13-965A-4920744D8150}"/>
              </a:ext>
            </a:extLst>
          </p:cNvPr>
          <p:cNvSpPr>
            <a:spLocks noChangeArrowheads="1"/>
          </p:cNvSpPr>
          <p:nvPr/>
        </p:nvSpPr>
        <p:spPr bwMode="auto">
          <a:xfrm>
            <a:off x="6783938" y="4457383"/>
            <a:ext cx="938213" cy="942975"/>
          </a:xfrm>
          <a:prstGeom prst="ellipse">
            <a:avLst/>
          </a:prstGeom>
          <a:solidFill>
            <a:schemeClr val="bg1">
              <a:lumMod val="50000"/>
            </a:schemeClr>
          </a:solidFill>
          <a:ln>
            <a:noFill/>
          </a:ln>
        </p:spPr>
        <p:txBody>
          <a:bodyPr anchor="ctr"/>
          <a:lstStyle/>
          <a:p>
            <a:pPr algn="ctr" eaLnBrk="1" hangingPunct="1"/>
            <a:endParaRPr lang="en-US" altLang="zh-CN" sz="8800" dirty="0">
              <a:solidFill>
                <a:srgbClr val="FFFFFF"/>
              </a:solidFill>
              <a:latin typeface="字魂36号-正文宋楷" panose="02000000000000000000" pitchFamily="2" charset="-122"/>
              <a:ea typeface="字魂36号-正文宋楷" panose="02000000000000000000" pitchFamily="2" charset="-122"/>
            </a:endParaRPr>
          </a:p>
        </p:txBody>
      </p:sp>
      <p:pic>
        <p:nvPicPr>
          <p:cNvPr id="19" name="Group 29">
            <a:extLst>
              <a:ext uri="{FF2B5EF4-FFF2-40B4-BE49-F238E27FC236}">
                <a16:creationId xmlns:a16="http://schemas.microsoft.com/office/drawing/2014/main" xmlns="" id="{7B5B1539-8C0F-4077-A39E-D73973B3FE7C}"/>
              </a:ext>
            </a:extLst>
          </p:cNvPr>
          <p:cNvPicPr>
            <a:picLocks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78926" y="2503171"/>
            <a:ext cx="504825" cy="433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Freeform 103">
            <a:extLst>
              <a:ext uri="{FF2B5EF4-FFF2-40B4-BE49-F238E27FC236}">
                <a16:creationId xmlns:a16="http://schemas.microsoft.com/office/drawing/2014/main" xmlns="" id="{8D64FF0C-C08A-4DD4-AF41-5D045F5BEC20}"/>
              </a:ext>
            </a:extLst>
          </p:cNvPr>
          <p:cNvSpPr>
            <a:spLocks noEditPoints="1"/>
          </p:cNvSpPr>
          <p:nvPr/>
        </p:nvSpPr>
        <p:spPr bwMode="auto">
          <a:xfrm>
            <a:off x="4736063" y="4700271"/>
            <a:ext cx="463550" cy="457200"/>
          </a:xfrm>
          <a:custGeom>
            <a:avLst/>
            <a:gdLst>
              <a:gd name="T0" fmla="*/ 2147483647 w 113"/>
              <a:gd name="T1" fmla="*/ 2147483647 h 112"/>
              <a:gd name="T2" fmla="*/ 2147483647 w 113"/>
              <a:gd name="T3" fmla="*/ 2147483647 h 112"/>
              <a:gd name="T4" fmla="*/ 2147483647 w 113"/>
              <a:gd name="T5" fmla="*/ 2147483647 h 112"/>
              <a:gd name="T6" fmla="*/ 2147483647 w 113"/>
              <a:gd name="T7" fmla="*/ 2147483647 h 112"/>
              <a:gd name="T8" fmla="*/ 2147483647 w 113"/>
              <a:gd name="T9" fmla="*/ 2147483647 h 112"/>
              <a:gd name="T10" fmla="*/ 2147483647 w 113"/>
              <a:gd name="T11" fmla="*/ 2147483647 h 112"/>
              <a:gd name="T12" fmla="*/ 2147483647 w 113"/>
              <a:gd name="T13" fmla="*/ 2147483647 h 112"/>
              <a:gd name="T14" fmla="*/ 2147483647 w 113"/>
              <a:gd name="T15" fmla="*/ 2147483647 h 112"/>
              <a:gd name="T16" fmla="*/ 2147483647 w 113"/>
              <a:gd name="T17" fmla="*/ 2147483647 h 112"/>
              <a:gd name="T18" fmla="*/ 2147483647 w 113"/>
              <a:gd name="T19" fmla="*/ 2147483647 h 112"/>
              <a:gd name="T20" fmla="*/ 2147483647 w 113"/>
              <a:gd name="T21" fmla="*/ 2147483647 h 112"/>
              <a:gd name="T22" fmla="*/ 2147483647 w 113"/>
              <a:gd name="T23" fmla="*/ 2147483647 h 112"/>
              <a:gd name="T24" fmla="*/ 2147483647 w 113"/>
              <a:gd name="T25" fmla="*/ 2147483647 h 112"/>
              <a:gd name="T26" fmla="*/ 2147483647 w 113"/>
              <a:gd name="T27" fmla="*/ 2147483647 h 112"/>
              <a:gd name="T28" fmla="*/ 2147483647 w 113"/>
              <a:gd name="T29" fmla="*/ 2147483647 h 112"/>
              <a:gd name="T30" fmla="*/ 2147483647 w 113"/>
              <a:gd name="T31" fmla="*/ 2147483647 h 112"/>
              <a:gd name="T32" fmla="*/ 2147483647 w 113"/>
              <a:gd name="T33" fmla="*/ 2147483647 h 112"/>
              <a:gd name="T34" fmla="*/ 2147483647 w 113"/>
              <a:gd name="T35" fmla="*/ 2147483647 h 1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3" h="112">
                <a:moveTo>
                  <a:pt x="14" y="13"/>
                </a:moveTo>
                <a:cubicBezTo>
                  <a:pt x="0" y="27"/>
                  <a:pt x="0" y="49"/>
                  <a:pt x="14" y="63"/>
                </a:cubicBezTo>
                <a:cubicBezTo>
                  <a:pt x="23" y="72"/>
                  <a:pt x="37" y="75"/>
                  <a:pt x="49" y="71"/>
                </a:cubicBezTo>
                <a:cubicBezTo>
                  <a:pt x="60" y="82"/>
                  <a:pt x="60" y="82"/>
                  <a:pt x="60" y="82"/>
                </a:cubicBezTo>
                <a:cubicBezTo>
                  <a:pt x="60" y="82"/>
                  <a:pt x="70" y="74"/>
                  <a:pt x="75" y="79"/>
                </a:cubicBezTo>
                <a:cubicBezTo>
                  <a:pt x="79" y="83"/>
                  <a:pt x="76" y="89"/>
                  <a:pt x="75" y="93"/>
                </a:cubicBezTo>
                <a:cubicBezTo>
                  <a:pt x="74" y="95"/>
                  <a:pt x="73" y="99"/>
                  <a:pt x="78" y="97"/>
                </a:cubicBezTo>
                <a:cubicBezTo>
                  <a:pt x="81" y="96"/>
                  <a:pt x="88" y="92"/>
                  <a:pt x="92" y="97"/>
                </a:cubicBezTo>
                <a:cubicBezTo>
                  <a:pt x="97" y="102"/>
                  <a:pt x="91" y="112"/>
                  <a:pt x="91" y="112"/>
                </a:cubicBezTo>
                <a:cubicBezTo>
                  <a:pt x="113" y="112"/>
                  <a:pt x="113" y="112"/>
                  <a:pt x="113" y="112"/>
                </a:cubicBezTo>
                <a:cubicBezTo>
                  <a:pt x="113" y="91"/>
                  <a:pt x="113" y="91"/>
                  <a:pt x="113" y="91"/>
                </a:cubicBezTo>
                <a:cubicBezTo>
                  <a:pt x="71" y="49"/>
                  <a:pt x="71" y="49"/>
                  <a:pt x="71" y="49"/>
                </a:cubicBezTo>
                <a:cubicBezTo>
                  <a:pt x="75" y="37"/>
                  <a:pt x="72" y="23"/>
                  <a:pt x="63" y="13"/>
                </a:cubicBezTo>
                <a:cubicBezTo>
                  <a:pt x="49" y="0"/>
                  <a:pt x="27" y="0"/>
                  <a:pt x="14" y="13"/>
                </a:cubicBezTo>
                <a:close/>
                <a:moveTo>
                  <a:pt x="17" y="53"/>
                </a:moveTo>
                <a:cubicBezTo>
                  <a:pt x="11" y="43"/>
                  <a:pt x="12" y="29"/>
                  <a:pt x="20" y="20"/>
                </a:cubicBezTo>
                <a:cubicBezTo>
                  <a:pt x="29" y="12"/>
                  <a:pt x="43" y="11"/>
                  <a:pt x="53" y="17"/>
                </a:cubicBezTo>
                <a:lnTo>
                  <a:pt x="17" y="53"/>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dirty="0">
              <a:latin typeface="字魂36号-正文宋楷" panose="02000000000000000000" pitchFamily="2" charset="-122"/>
              <a:ea typeface="字魂36号-正文宋楷" panose="02000000000000000000" pitchFamily="2" charset="-122"/>
            </a:endParaRPr>
          </a:p>
        </p:txBody>
      </p:sp>
      <p:sp>
        <p:nvSpPr>
          <p:cNvPr id="23" name="Freeform 104">
            <a:extLst>
              <a:ext uri="{FF2B5EF4-FFF2-40B4-BE49-F238E27FC236}">
                <a16:creationId xmlns:a16="http://schemas.microsoft.com/office/drawing/2014/main" xmlns="" id="{6DDE16F9-941D-4A88-A3DB-F38748B28EE2}"/>
              </a:ext>
            </a:extLst>
          </p:cNvPr>
          <p:cNvSpPr>
            <a:spLocks noEditPoints="1"/>
          </p:cNvSpPr>
          <p:nvPr/>
        </p:nvSpPr>
        <p:spPr bwMode="auto">
          <a:xfrm>
            <a:off x="7007776" y="4671696"/>
            <a:ext cx="490537" cy="485775"/>
          </a:xfrm>
          <a:custGeom>
            <a:avLst/>
            <a:gdLst>
              <a:gd name="T0" fmla="*/ 2147483647 w 120"/>
              <a:gd name="T1" fmla="*/ 2147483647 h 118"/>
              <a:gd name="T2" fmla="*/ 2147483647 w 120"/>
              <a:gd name="T3" fmla="*/ 2147483647 h 118"/>
              <a:gd name="T4" fmla="*/ 2147483647 w 120"/>
              <a:gd name="T5" fmla="*/ 2147483647 h 118"/>
              <a:gd name="T6" fmla="*/ 2147483647 w 120"/>
              <a:gd name="T7" fmla="*/ 2147483647 h 118"/>
              <a:gd name="T8" fmla="*/ 2147483647 w 120"/>
              <a:gd name="T9" fmla="*/ 2147483647 h 118"/>
              <a:gd name="T10" fmla="*/ 2147483647 w 120"/>
              <a:gd name="T11" fmla="*/ 2147483647 h 118"/>
              <a:gd name="T12" fmla="*/ 2147483647 w 120"/>
              <a:gd name="T13" fmla="*/ 2147483647 h 118"/>
              <a:gd name="T14" fmla="*/ 2147483647 w 120"/>
              <a:gd name="T15" fmla="*/ 2147483647 h 118"/>
              <a:gd name="T16" fmla="*/ 2147483647 w 120"/>
              <a:gd name="T17" fmla="*/ 2147483647 h 118"/>
              <a:gd name="T18" fmla="*/ 2147483647 w 120"/>
              <a:gd name="T19" fmla="*/ 2147483647 h 118"/>
              <a:gd name="T20" fmla="*/ 2147483647 w 120"/>
              <a:gd name="T21" fmla="*/ 2147483647 h 118"/>
              <a:gd name="T22" fmla="*/ 2147483647 w 120"/>
              <a:gd name="T23" fmla="*/ 2147483647 h 118"/>
              <a:gd name="T24" fmla="*/ 2147483647 w 120"/>
              <a:gd name="T25" fmla="*/ 2147483647 h 118"/>
              <a:gd name="T26" fmla="*/ 2147483647 w 120"/>
              <a:gd name="T27" fmla="*/ 2147483647 h 118"/>
              <a:gd name="T28" fmla="*/ 2147483647 w 120"/>
              <a:gd name="T29" fmla="*/ 2147483647 h 118"/>
              <a:gd name="T30" fmla="*/ 2147483647 w 120"/>
              <a:gd name="T31" fmla="*/ 2147483647 h 118"/>
              <a:gd name="T32" fmla="*/ 2147483647 w 120"/>
              <a:gd name="T33" fmla="*/ 2147483647 h 118"/>
              <a:gd name="T34" fmla="*/ 2147483647 w 120"/>
              <a:gd name="T35" fmla="*/ 2147483647 h 118"/>
              <a:gd name="T36" fmla="*/ 2147483647 w 120"/>
              <a:gd name="T37" fmla="*/ 2147483647 h 118"/>
              <a:gd name="T38" fmla="*/ 2147483647 w 120"/>
              <a:gd name="T39" fmla="*/ 2147483647 h 1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0" h="118">
                <a:moveTo>
                  <a:pt x="53" y="35"/>
                </a:moveTo>
                <a:cubicBezTo>
                  <a:pt x="56" y="26"/>
                  <a:pt x="54" y="16"/>
                  <a:pt x="47" y="9"/>
                </a:cubicBezTo>
                <a:cubicBezTo>
                  <a:pt x="40" y="2"/>
                  <a:pt x="30" y="0"/>
                  <a:pt x="21" y="2"/>
                </a:cubicBezTo>
                <a:cubicBezTo>
                  <a:pt x="36" y="17"/>
                  <a:pt x="36" y="17"/>
                  <a:pt x="36" y="17"/>
                </a:cubicBezTo>
                <a:cubicBezTo>
                  <a:pt x="32" y="32"/>
                  <a:pt x="32" y="32"/>
                  <a:pt x="32" y="32"/>
                </a:cubicBezTo>
                <a:cubicBezTo>
                  <a:pt x="17" y="36"/>
                  <a:pt x="17" y="36"/>
                  <a:pt x="17" y="36"/>
                </a:cubicBezTo>
                <a:cubicBezTo>
                  <a:pt x="2" y="21"/>
                  <a:pt x="2" y="21"/>
                  <a:pt x="2" y="21"/>
                </a:cubicBezTo>
                <a:cubicBezTo>
                  <a:pt x="0" y="30"/>
                  <a:pt x="2" y="40"/>
                  <a:pt x="9" y="47"/>
                </a:cubicBezTo>
                <a:cubicBezTo>
                  <a:pt x="17" y="54"/>
                  <a:pt x="27" y="56"/>
                  <a:pt x="36" y="53"/>
                </a:cubicBezTo>
                <a:cubicBezTo>
                  <a:pt x="36" y="53"/>
                  <a:pt x="36" y="53"/>
                  <a:pt x="36" y="53"/>
                </a:cubicBezTo>
                <a:cubicBezTo>
                  <a:pt x="98" y="115"/>
                  <a:pt x="98" y="115"/>
                  <a:pt x="98" y="115"/>
                </a:cubicBezTo>
                <a:cubicBezTo>
                  <a:pt x="100" y="117"/>
                  <a:pt x="103" y="118"/>
                  <a:pt x="107" y="118"/>
                </a:cubicBezTo>
                <a:cubicBezTo>
                  <a:pt x="110" y="118"/>
                  <a:pt x="113" y="117"/>
                  <a:pt x="115" y="115"/>
                </a:cubicBezTo>
                <a:cubicBezTo>
                  <a:pt x="120" y="110"/>
                  <a:pt x="120" y="102"/>
                  <a:pt x="115" y="97"/>
                </a:cubicBezTo>
                <a:lnTo>
                  <a:pt x="53" y="35"/>
                </a:lnTo>
                <a:close/>
                <a:moveTo>
                  <a:pt x="108" y="113"/>
                </a:moveTo>
                <a:cubicBezTo>
                  <a:pt x="105" y="113"/>
                  <a:pt x="103" y="110"/>
                  <a:pt x="103" y="108"/>
                </a:cubicBezTo>
                <a:cubicBezTo>
                  <a:pt x="103" y="105"/>
                  <a:pt x="105" y="103"/>
                  <a:pt x="108" y="103"/>
                </a:cubicBezTo>
                <a:cubicBezTo>
                  <a:pt x="110" y="103"/>
                  <a:pt x="113" y="105"/>
                  <a:pt x="113" y="108"/>
                </a:cubicBezTo>
                <a:cubicBezTo>
                  <a:pt x="113" y="110"/>
                  <a:pt x="110" y="113"/>
                  <a:pt x="108" y="113"/>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dirty="0">
              <a:latin typeface="字魂36号-正文宋楷" panose="02000000000000000000" pitchFamily="2" charset="-122"/>
              <a:ea typeface="字魂36号-正文宋楷" panose="02000000000000000000" pitchFamily="2" charset="-122"/>
            </a:endParaRPr>
          </a:p>
        </p:txBody>
      </p:sp>
      <p:pic>
        <p:nvPicPr>
          <p:cNvPr id="24" name="Group 46">
            <a:extLst>
              <a:ext uri="{FF2B5EF4-FFF2-40B4-BE49-F238E27FC236}">
                <a16:creationId xmlns:a16="http://schemas.microsoft.com/office/drawing/2014/main" xmlns="" id="{09C12287-CECE-437D-9013-150A8055B731}"/>
              </a:ext>
            </a:extLst>
          </p:cNvPr>
          <p:cNvPicPr>
            <a:picLocks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996663" y="2411096"/>
            <a:ext cx="500063"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文本框 18">
            <a:extLst>
              <a:ext uri="{FF2B5EF4-FFF2-40B4-BE49-F238E27FC236}">
                <a16:creationId xmlns:a16="http://schemas.microsoft.com/office/drawing/2014/main" xmlns="" id="{F375B451-EAFA-4949-B537-4A140E6FDFCB}"/>
              </a:ext>
            </a:extLst>
          </p:cNvPr>
          <p:cNvSpPr txBox="1"/>
          <p:nvPr/>
        </p:nvSpPr>
        <p:spPr>
          <a:xfrm>
            <a:off x="2682218" y="2014220"/>
            <a:ext cx="1097597" cy="523220"/>
          </a:xfrm>
          <a:prstGeom prst="rect">
            <a:avLst/>
          </a:prstGeom>
          <a:solidFill>
            <a:srgbClr val="55915E"/>
          </a:solidFill>
        </p:spPr>
        <p:txBody>
          <a:bodyPr wrap="square" rtlCol="0">
            <a:spAutoFit/>
          </a:bodyPr>
          <a:lstStyle/>
          <a:p>
            <a:r>
              <a:rPr lang="en-US" altLang="zh-CN" sz="2800" b="1">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rPr>
              <a:t>01</a:t>
            </a:r>
            <a:endParaRPr lang="zh-CN" altLang="en-US" sz="2800" b="1"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26" name="文本框 19">
            <a:extLst>
              <a:ext uri="{FF2B5EF4-FFF2-40B4-BE49-F238E27FC236}">
                <a16:creationId xmlns:a16="http://schemas.microsoft.com/office/drawing/2014/main" xmlns="" id="{8203A23F-4438-40EA-A294-140E42D129A5}"/>
              </a:ext>
            </a:extLst>
          </p:cNvPr>
          <p:cNvSpPr txBox="1"/>
          <p:nvPr/>
        </p:nvSpPr>
        <p:spPr>
          <a:xfrm>
            <a:off x="445686" y="2611130"/>
            <a:ext cx="3649315" cy="1508105"/>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Con ngựa đá con ngựa bằng đá, con ngựa đá không đá con ngựa.</a:t>
            </a:r>
          </a:p>
          <a:p>
            <a:pPr algn="ctr"/>
            <a:endParaRPr lang="zh-CN" altLang="en-US" sz="2000" dirty="0">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29" name="文本框 22">
            <a:extLst>
              <a:ext uri="{FF2B5EF4-FFF2-40B4-BE49-F238E27FC236}">
                <a16:creationId xmlns:a16="http://schemas.microsoft.com/office/drawing/2014/main" xmlns="" id="{AF1C7508-F76B-4535-B549-F699550EDF71}"/>
              </a:ext>
            </a:extLst>
          </p:cNvPr>
          <p:cNvSpPr txBox="1"/>
          <p:nvPr/>
        </p:nvSpPr>
        <p:spPr>
          <a:xfrm>
            <a:off x="2971938" y="4866958"/>
            <a:ext cx="1097597" cy="523220"/>
          </a:xfrm>
          <a:prstGeom prst="rect">
            <a:avLst/>
          </a:prstGeom>
          <a:solidFill>
            <a:srgbClr val="55915E"/>
          </a:solidFill>
        </p:spPr>
        <p:txBody>
          <a:bodyPr wrap="square" rtlCol="0">
            <a:spAutoFit/>
          </a:bodyPr>
          <a:lstStyle/>
          <a:p>
            <a:r>
              <a:rPr lang="en-US" altLang="zh-CN" sz="2800" b="1">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rPr>
              <a:t>04</a:t>
            </a:r>
            <a:endParaRPr lang="zh-CN" altLang="en-US" sz="2800" b="1"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0" name="文本框 23">
            <a:extLst>
              <a:ext uri="{FF2B5EF4-FFF2-40B4-BE49-F238E27FC236}">
                <a16:creationId xmlns:a16="http://schemas.microsoft.com/office/drawing/2014/main" xmlns="" id="{DC8D8913-F959-4BAF-BBD7-2FCFC165347B}"/>
              </a:ext>
            </a:extLst>
          </p:cNvPr>
          <p:cNvSpPr txBox="1"/>
          <p:nvPr/>
        </p:nvSpPr>
        <p:spPr>
          <a:xfrm>
            <a:off x="420220" y="5400358"/>
            <a:ext cx="3649315" cy="1138773"/>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Một nghề cho chín còn hơn chín nghề.</a:t>
            </a:r>
          </a:p>
          <a:p>
            <a:pPr algn="ctr"/>
            <a:endParaRPr lang="zh-CN" altLang="en-US" sz="2000" dirty="0">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1" name="文本框 24">
            <a:extLst>
              <a:ext uri="{FF2B5EF4-FFF2-40B4-BE49-F238E27FC236}">
                <a16:creationId xmlns:a16="http://schemas.microsoft.com/office/drawing/2014/main" xmlns="" id="{A8866E17-5AA4-4309-BF3C-8F576EAEED16}"/>
              </a:ext>
            </a:extLst>
          </p:cNvPr>
          <p:cNvSpPr txBox="1"/>
          <p:nvPr/>
        </p:nvSpPr>
        <p:spPr>
          <a:xfrm>
            <a:off x="8647029" y="2083795"/>
            <a:ext cx="1097597" cy="523220"/>
          </a:xfrm>
          <a:prstGeom prst="rect">
            <a:avLst/>
          </a:prstGeom>
          <a:solidFill>
            <a:srgbClr val="55915E"/>
          </a:solidFill>
        </p:spPr>
        <p:txBody>
          <a:bodyPr wrap="square" rtlCol="0">
            <a:spAutoFit/>
          </a:bodyPr>
          <a:lstStyle/>
          <a:p>
            <a:r>
              <a:rPr lang="en-US" altLang="zh-CN" sz="2800" b="1">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rPr>
              <a:t>02</a:t>
            </a:r>
            <a:endParaRPr lang="zh-CN" altLang="en-US" sz="2800" b="1"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2" name="文本框 25">
            <a:extLst>
              <a:ext uri="{FF2B5EF4-FFF2-40B4-BE49-F238E27FC236}">
                <a16:creationId xmlns:a16="http://schemas.microsoft.com/office/drawing/2014/main" xmlns="" id="{76C7B4AC-AE23-48BF-B35D-90AF5E8624EB}"/>
              </a:ext>
            </a:extLst>
          </p:cNvPr>
          <p:cNvSpPr txBox="1"/>
          <p:nvPr/>
        </p:nvSpPr>
        <p:spPr>
          <a:xfrm>
            <a:off x="7803044" y="2695888"/>
            <a:ext cx="3649315" cy="769441"/>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Hổ mang bò trên núi</a:t>
            </a:r>
          </a:p>
          <a:p>
            <a:pPr algn="ctr"/>
            <a:endParaRPr lang="zh-CN" altLang="en-US" sz="2000" dirty="0">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5" name="文本框 28">
            <a:extLst>
              <a:ext uri="{FF2B5EF4-FFF2-40B4-BE49-F238E27FC236}">
                <a16:creationId xmlns:a16="http://schemas.microsoft.com/office/drawing/2014/main" xmlns="" id="{471CABFB-8DCB-4F24-A752-09D738449F20}"/>
              </a:ext>
            </a:extLst>
          </p:cNvPr>
          <p:cNvSpPr txBox="1"/>
          <p:nvPr/>
        </p:nvSpPr>
        <p:spPr>
          <a:xfrm>
            <a:off x="8181313" y="4851554"/>
            <a:ext cx="1097597" cy="523220"/>
          </a:xfrm>
          <a:prstGeom prst="rect">
            <a:avLst/>
          </a:prstGeom>
          <a:solidFill>
            <a:srgbClr val="55915E"/>
          </a:solidFill>
        </p:spPr>
        <p:txBody>
          <a:bodyPr wrap="square" rtlCol="0">
            <a:spAutoFit/>
          </a:bodyPr>
          <a:lstStyle/>
          <a:p>
            <a:r>
              <a:rPr lang="en-US" altLang="zh-CN" sz="2800" b="1">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rPr>
              <a:t>03</a:t>
            </a:r>
            <a:endParaRPr lang="zh-CN" altLang="en-US" sz="2800" b="1"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6" name="文本框 29">
            <a:extLst>
              <a:ext uri="{FF2B5EF4-FFF2-40B4-BE49-F238E27FC236}">
                <a16:creationId xmlns:a16="http://schemas.microsoft.com/office/drawing/2014/main" xmlns="" id="{CDA1E557-14EA-492B-A678-A00D2BB16A96}"/>
              </a:ext>
            </a:extLst>
          </p:cNvPr>
          <p:cNvSpPr txBox="1"/>
          <p:nvPr/>
        </p:nvSpPr>
        <p:spPr>
          <a:xfrm>
            <a:off x="7628162" y="5500622"/>
            <a:ext cx="3649315" cy="769441"/>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Bác bác trứng, tôi tôi vôi</a:t>
            </a:r>
          </a:p>
          <a:p>
            <a:pPr algn="ctr"/>
            <a:endParaRPr lang="zh-CN" altLang="en-US" sz="2000" dirty="0">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8" name="文本框 1">
            <a:extLst>
              <a:ext uri="{FF2B5EF4-FFF2-40B4-BE49-F238E27FC236}">
                <a16:creationId xmlns:a16="http://schemas.microsoft.com/office/drawing/2014/main" xmlns="" id="{2C5C6EF9-9FA3-4AB5-8C4C-8A2CAF8FA6F1}"/>
              </a:ext>
            </a:extLst>
          </p:cNvPr>
          <p:cNvSpPr txBox="1"/>
          <p:nvPr/>
        </p:nvSpPr>
        <p:spPr>
          <a:xfrm>
            <a:off x="5031338" y="3008901"/>
            <a:ext cx="2107558" cy="1569660"/>
          </a:xfrm>
          <a:prstGeom prst="rect">
            <a:avLst/>
          </a:prstGeom>
          <a:noFill/>
        </p:spPr>
        <p:txBody>
          <a:bodyPr wrap="square" rtlCol="0">
            <a:spAutoFit/>
            <a:scene3d>
              <a:camera prst="orthographicFront"/>
              <a:lightRig rig="threePt" dir="t"/>
            </a:scene3d>
            <a:sp3d contourW="12700"/>
          </a:bodyPr>
          <a:lstStyle/>
          <a:p>
            <a:pPr algn="ctr"/>
            <a:r>
              <a:rPr lang="en-US" sz="3200" b="1">
                <a:solidFill>
                  <a:srgbClr val="002060"/>
                </a:solidFill>
                <a:latin typeface="Times New Roman" panose="02020603050405020304" pitchFamily="18" charset="0"/>
                <a:cs typeface="Times New Roman" panose="02020603050405020304" pitchFamily="18" charset="0"/>
              </a:rPr>
              <a:t>Ví dụ về hiện tượng đồng âm</a:t>
            </a:r>
          </a:p>
        </p:txBody>
      </p:sp>
    </p:spTree>
    <p:extLst>
      <p:ext uri="{BB962C8B-B14F-4D97-AF65-F5344CB8AC3E}">
        <p14:creationId xmlns:p14="http://schemas.microsoft.com/office/powerpoint/2010/main" xmlns="" val="158212188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500"/>
                                        <p:tgtEl>
                                          <p:spTgt spid="3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P spid="18" grpId="0" animBg="1"/>
      <p:bldP spid="22" grpId="0" animBg="1"/>
      <p:bldP spid="23" grpId="0" animBg="1"/>
      <p:bldP spid="25" grpId="0" animBg="1"/>
      <p:bldP spid="26" grpId="0"/>
      <p:bldP spid="29" grpId="0" animBg="1"/>
      <p:bldP spid="30" grpId="0"/>
      <p:bldP spid="31" grpId="0" animBg="1"/>
      <p:bldP spid="32" grpId="0"/>
      <p:bldP spid="35" grpId="0" animBg="1"/>
      <p:bldP spid="3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xmlns="" id="{99AE2756-0FC4-4155-83E7-58AAAB63E75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xmlns="" id="{247AB924-1B87-43FC-B7C7-B112D5C51A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umanst521 BT"/>
              <a:cs typeface="+mn-cs"/>
            </a:endParaRPr>
          </a:p>
        </p:txBody>
      </p:sp>
      <p:sp>
        <p:nvSpPr>
          <p:cNvPr id="2" name="文本框 1">
            <a:extLst>
              <a:ext uri="{FF2B5EF4-FFF2-40B4-BE49-F238E27FC236}">
                <a16:creationId xmlns:a16="http://schemas.microsoft.com/office/drawing/2014/main" xmlns="" id="{A7F0B2F3-389E-43E7-8EA1-7B36D029468E}"/>
              </a:ext>
            </a:extLst>
          </p:cNvPr>
          <p:cNvSpPr txBox="1"/>
          <p:nvPr/>
        </p:nvSpPr>
        <p:spPr>
          <a:xfrm>
            <a:off x="527538" y="4756638"/>
            <a:ext cx="11139854" cy="930447"/>
          </a:xfrm>
          <a:prstGeom prst="rect">
            <a:avLst/>
          </a:prstGeom>
        </p:spPr>
        <p:txBody>
          <a:bodyPr vert="horz" lIns="91440" tIns="45720" rIns="91440" bIns="45720" rtlCol="0" anchor="b">
            <a:normAutofit/>
            <a:scene3d>
              <a:camera prst="orthographicFront"/>
              <a:lightRig rig="threePt" dir="t"/>
            </a:scene3d>
            <a:sp3d contourW="127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altLang="zh-CN" sz="5400" b="1" i="0" u="sng" strike="noStrike" kern="1200" cap="none" spc="0" normalizeH="0" baseline="0" noProof="0">
                <a:ln>
                  <a:noFill/>
                </a:ln>
                <a:solidFill>
                  <a:srgbClr val="FFFFFF"/>
                </a:solidFill>
                <a:effectLst>
                  <a:innerShdw blurRad="63500" dist="50800" dir="16200000">
                    <a:prstClr val="black">
                      <a:alpha val="50000"/>
                    </a:prstClr>
                  </a:innerShdw>
                </a:effectLst>
                <a:uLnTx/>
                <a:uFillTx/>
                <a:latin typeface="Humanst521 BT"/>
                <a:ea typeface="+mj-ea"/>
                <a:cs typeface="+mn-cs"/>
              </a:rPr>
              <a:t>Bài tập 6</a:t>
            </a:r>
          </a:p>
        </p:txBody>
      </p:sp>
      <p:pic>
        <p:nvPicPr>
          <p:cNvPr id="10" name="图片 12">
            <a:extLst>
              <a:ext uri="{FF2B5EF4-FFF2-40B4-BE49-F238E27FC236}">
                <a16:creationId xmlns:a16="http://schemas.microsoft.com/office/drawing/2014/main" xmlns="" id="{7E58E370-D86A-4895-A514-E9EBD8597182}"/>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966" y="253217"/>
            <a:ext cx="4413658" cy="4923693"/>
          </a:xfrm>
          <a:prstGeom prst="rect">
            <a:avLst/>
          </a:prstGeom>
        </p:spPr>
      </p:pic>
      <p:cxnSp>
        <p:nvCxnSpPr>
          <p:cNvPr id="20" name="Straight Connector 19">
            <a:extLst>
              <a:ext uri="{FF2B5EF4-FFF2-40B4-BE49-F238E27FC236}">
                <a16:creationId xmlns:a16="http://schemas.microsoft.com/office/drawing/2014/main" xmlns="" id="{818DC98F-4057-4645-B948-F604F39A9CF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图片 8">
            <a:extLst>
              <a:ext uri="{FF2B5EF4-FFF2-40B4-BE49-F238E27FC236}">
                <a16:creationId xmlns:a16="http://schemas.microsoft.com/office/drawing/2014/main" xmlns="" id="{E0A276FD-6BF4-4D92-9158-38FF5D5ED5CF}"/>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086037" y="253217"/>
            <a:ext cx="4021288" cy="4021288"/>
          </a:xfrm>
          <a:prstGeom prst="rect">
            <a:avLst/>
          </a:prstGeom>
        </p:spPr>
      </p:pic>
      <p:cxnSp>
        <p:nvCxnSpPr>
          <p:cNvPr id="22" name="Straight Connector 21">
            <a:extLst>
              <a:ext uri="{FF2B5EF4-FFF2-40B4-BE49-F238E27FC236}">
                <a16:creationId xmlns:a16="http://schemas.microsoft.com/office/drawing/2014/main" xmlns="" id="{DAD2B705-4A9B-408D-AA80-4F41045E09D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4" name="图片 15">
            <a:extLst>
              <a:ext uri="{FF2B5EF4-FFF2-40B4-BE49-F238E27FC236}">
                <a16:creationId xmlns:a16="http://schemas.microsoft.com/office/drawing/2014/main" xmlns="" id="{04BAEB3F-EEB7-49D1-9408-6B0BDD388B7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943427" y="-116456"/>
            <a:ext cx="5850207" cy="4131410"/>
          </a:xfrm>
          <a:prstGeom prst="rect">
            <a:avLst/>
          </a:prstGeom>
          <a:effectLst>
            <a:outerShdw blurRad="165100" dist="50800" dir="2700000" sx="101000" sy="101000" algn="tl" rotWithShape="0">
              <a:prstClr val="black">
                <a:alpha val="20000"/>
              </a:prstClr>
            </a:outerShdw>
          </a:effectLst>
        </p:spPr>
      </p:pic>
      <p:sp>
        <p:nvSpPr>
          <p:cNvPr id="3" name="Rectangle 2">
            <a:extLst>
              <a:ext uri="{FF2B5EF4-FFF2-40B4-BE49-F238E27FC236}">
                <a16:creationId xmlns:a16="http://schemas.microsoft.com/office/drawing/2014/main" xmlns="" id="{C83DE3AE-0527-4B53-B1A2-2B32659266C4}"/>
              </a:ext>
            </a:extLst>
          </p:cNvPr>
          <p:cNvSpPr/>
          <p:nvPr/>
        </p:nvSpPr>
        <p:spPr>
          <a:xfrm rot="20716113">
            <a:off x="497715" y="1028579"/>
            <a:ext cx="3424170" cy="307853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BPTT điệp ngữ: </a:t>
            </a:r>
            <a:endPar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……thấy nước thấy trời</a:t>
            </a:r>
            <a:endPar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 thấy nhà, không thấy cây, không thấy người ở đó</a:t>
            </a:r>
            <a:endPar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Sẽ có cây, có cửa, có nhà</a:t>
            </a:r>
            <a:endPar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3C19E661-5D51-4919-A79E-97BAE3664EE9}"/>
              </a:ext>
            </a:extLst>
          </p:cNvPr>
          <p:cNvSpPr/>
          <p:nvPr/>
        </p:nvSpPr>
        <p:spPr>
          <a:xfrm rot="20814903">
            <a:off x="8738518" y="1322280"/>
            <a:ext cx="2783691" cy="178510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Tác dụng: làm tăng giá trị biểu cảm cho thấy sự mênh mông của trời nước, của đất nước quê hương.</a:t>
            </a:r>
            <a:endParaRPr kumimoji="0" lang="en-US" sz="22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4473534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par>
                          <p:cTn id="12" fill="hold">
                            <p:stCondLst>
                              <p:cond delay="500"/>
                            </p:stCondLst>
                            <p:childTnLst>
                              <p:par>
                                <p:cTn id="13" presetID="14" presetClass="entr" presetSubtype="1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2080D79-EF99-4F42-BAFC-5A55901F49E7}"/>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flipH="1">
            <a:off x="-1" y="0"/>
            <a:ext cx="12192000" cy="6858000"/>
          </a:xfrm>
          <a:prstGeom prst="rect">
            <a:avLst/>
          </a:prstGeom>
        </p:spPr>
      </p:pic>
      <p:pic>
        <p:nvPicPr>
          <p:cNvPr id="5" name="图片 4">
            <a:extLst>
              <a:ext uri="{FF2B5EF4-FFF2-40B4-BE49-F238E27FC236}">
                <a16:creationId xmlns:a16="http://schemas.microsoft.com/office/drawing/2014/main" xmlns="" id="{B8D407C8-637E-4D41-98E1-18948272C048}"/>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38378" y="0"/>
            <a:ext cx="12053621" cy="6858000"/>
          </a:xfrm>
          <a:prstGeom prst="rect">
            <a:avLst/>
          </a:prstGeom>
        </p:spPr>
      </p:pic>
      <p:pic>
        <p:nvPicPr>
          <p:cNvPr id="9" name="图片 8">
            <a:extLst>
              <a:ext uri="{FF2B5EF4-FFF2-40B4-BE49-F238E27FC236}">
                <a16:creationId xmlns:a16="http://schemas.microsoft.com/office/drawing/2014/main" xmlns="" id="{4CAC15C4-DA12-478B-988F-1E1B97C45419}"/>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flipH="1">
            <a:off x="1915972" y="0"/>
            <a:ext cx="10276027" cy="6858000"/>
          </a:xfrm>
          <a:prstGeom prst="rect">
            <a:avLst/>
          </a:prstGeom>
        </p:spPr>
      </p:pic>
      <p:pic>
        <p:nvPicPr>
          <p:cNvPr id="11" name="图片 10">
            <a:extLst>
              <a:ext uri="{FF2B5EF4-FFF2-40B4-BE49-F238E27FC236}">
                <a16:creationId xmlns:a16="http://schemas.microsoft.com/office/drawing/2014/main" xmlns="" id="{35385C90-E5D5-453A-A6E5-D2A32E97C023}"/>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flipH="1">
            <a:off x="-1" y="0"/>
            <a:ext cx="1774682" cy="6858000"/>
          </a:xfrm>
          <a:prstGeom prst="rect">
            <a:avLst/>
          </a:prstGeom>
        </p:spPr>
      </p:pic>
      <p:pic>
        <p:nvPicPr>
          <p:cNvPr id="13" name="图片 12">
            <a:extLst>
              <a:ext uri="{FF2B5EF4-FFF2-40B4-BE49-F238E27FC236}">
                <a16:creationId xmlns:a16="http://schemas.microsoft.com/office/drawing/2014/main" xmlns="" id="{58F50DFD-73AB-4513-994A-86DE66BBDCD2}"/>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flipH="1">
            <a:off x="1844649" y="0"/>
            <a:ext cx="10347350" cy="6858000"/>
          </a:xfrm>
          <a:prstGeom prst="rect">
            <a:avLst/>
          </a:prstGeom>
        </p:spPr>
      </p:pic>
      <p:pic>
        <p:nvPicPr>
          <p:cNvPr id="15" name="图片 14">
            <a:extLst>
              <a:ext uri="{FF2B5EF4-FFF2-40B4-BE49-F238E27FC236}">
                <a16:creationId xmlns:a16="http://schemas.microsoft.com/office/drawing/2014/main" xmlns="" id="{42F28380-B8ED-454A-BFB9-B6B254CF6F6C}"/>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flipH="1">
            <a:off x="-1" y="0"/>
            <a:ext cx="1092200" cy="1470269"/>
          </a:xfrm>
          <a:prstGeom prst="rect">
            <a:avLst/>
          </a:prstGeom>
        </p:spPr>
      </p:pic>
      <p:pic>
        <p:nvPicPr>
          <p:cNvPr id="17" name="图片 16">
            <a:extLst>
              <a:ext uri="{FF2B5EF4-FFF2-40B4-BE49-F238E27FC236}">
                <a16:creationId xmlns:a16="http://schemas.microsoft.com/office/drawing/2014/main" xmlns="" id="{EB050FAD-050C-4264-9960-FF50AC8CE8E5}"/>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flipH="1">
            <a:off x="7534045" y="0"/>
            <a:ext cx="4657954" cy="6858000"/>
          </a:xfrm>
          <a:prstGeom prst="rect">
            <a:avLst/>
          </a:prstGeom>
        </p:spPr>
      </p:pic>
      <p:pic>
        <p:nvPicPr>
          <p:cNvPr id="21" name="图片 20">
            <a:extLst>
              <a:ext uri="{FF2B5EF4-FFF2-40B4-BE49-F238E27FC236}">
                <a16:creationId xmlns:a16="http://schemas.microsoft.com/office/drawing/2014/main" xmlns="" id="{7530194F-219A-4CFD-8803-3DEDA02BC488}"/>
              </a:ext>
            </a:extLst>
          </p:cNvPr>
          <p:cNvPicPr>
            <a:picLocks noChangeAspect="1"/>
          </p:cNvPicPr>
          <p:nvPr/>
        </p:nvPicPr>
        <p:blipFill rotWithShape="1">
          <a:blip r:embed="rId10">
            <a:extLst>
              <a:ext uri="{28A0092B-C50C-407E-A947-70E740481C1C}">
                <a14:useLocalDpi xmlns:a14="http://schemas.microsoft.com/office/drawing/2010/main" xmlns="" val="0"/>
              </a:ext>
            </a:extLst>
          </a:blip>
          <a:srcRect b="12055"/>
          <a:stretch/>
        </p:blipFill>
        <p:spPr>
          <a:xfrm flipH="1">
            <a:off x="6834187" y="0"/>
            <a:ext cx="5357813" cy="6858000"/>
          </a:xfrm>
          <a:prstGeom prst="rect">
            <a:avLst/>
          </a:prstGeom>
        </p:spPr>
      </p:pic>
      <p:pic>
        <p:nvPicPr>
          <p:cNvPr id="19" name="图片 18">
            <a:extLst>
              <a:ext uri="{FF2B5EF4-FFF2-40B4-BE49-F238E27FC236}">
                <a16:creationId xmlns:a16="http://schemas.microsoft.com/office/drawing/2014/main" xmlns="" id="{22741462-A8E2-4A47-A12F-EB6FB91059E6}"/>
              </a:ext>
            </a:extLst>
          </p:cNvPr>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flipH="1">
            <a:off x="7753349" y="5815808"/>
            <a:ext cx="846421" cy="1042192"/>
          </a:xfrm>
          <a:prstGeom prst="rect">
            <a:avLst/>
          </a:prstGeom>
        </p:spPr>
      </p:pic>
      <p:pic>
        <p:nvPicPr>
          <p:cNvPr id="26" name="图片 25">
            <a:extLst>
              <a:ext uri="{FF2B5EF4-FFF2-40B4-BE49-F238E27FC236}">
                <a16:creationId xmlns:a16="http://schemas.microsoft.com/office/drawing/2014/main" xmlns="" id="{D2675FAD-D55B-4DDB-BB9E-108461BD45EC}"/>
              </a:ext>
            </a:extLst>
          </p:cNvPr>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flipH="1">
            <a:off x="10440776" y="5657850"/>
            <a:ext cx="692237" cy="1520824"/>
          </a:xfrm>
          <a:prstGeom prst="rect">
            <a:avLst/>
          </a:prstGeom>
        </p:spPr>
      </p:pic>
      <p:pic>
        <p:nvPicPr>
          <p:cNvPr id="28" name="图片 27">
            <a:extLst>
              <a:ext uri="{FF2B5EF4-FFF2-40B4-BE49-F238E27FC236}">
                <a16:creationId xmlns:a16="http://schemas.microsoft.com/office/drawing/2014/main" xmlns="" id="{6A7D5975-F124-4C6C-8C87-F94FD42C4FD3}"/>
              </a:ext>
            </a:extLst>
          </p:cNvPr>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flipH="1">
            <a:off x="4983392" y="5153820"/>
            <a:ext cx="838200" cy="1323975"/>
          </a:xfrm>
          <a:prstGeom prst="rect">
            <a:avLst/>
          </a:prstGeom>
        </p:spPr>
      </p:pic>
      <p:pic>
        <p:nvPicPr>
          <p:cNvPr id="30" name="图片 29">
            <a:extLst>
              <a:ext uri="{FF2B5EF4-FFF2-40B4-BE49-F238E27FC236}">
                <a16:creationId xmlns:a16="http://schemas.microsoft.com/office/drawing/2014/main" xmlns="" id="{C98799A0-EEF6-45CB-82FE-CBD5D6FDC42E}"/>
              </a:ext>
            </a:extLst>
          </p:cNvPr>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flipH="1">
            <a:off x="6145690" y="5560219"/>
            <a:ext cx="419100" cy="657225"/>
          </a:xfrm>
          <a:prstGeom prst="rect">
            <a:avLst/>
          </a:prstGeom>
        </p:spPr>
      </p:pic>
      <p:pic>
        <p:nvPicPr>
          <p:cNvPr id="32" name="图片 31">
            <a:extLst>
              <a:ext uri="{FF2B5EF4-FFF2-40B4-BE49-F238E27FC236}">
                <a16:creationId xmlns:a16="http://schemas.microsoft.com/office/drawing/2014/main" xmlns="" id="{B2D7068A-9D66-4B3E-8DD9-6E2CB8129061}"/>
              </a:ext>
            </a:extLst>
          </p:cNvPr>
          <p:cNvPicPr>
            <a:picLocks noChangeAspect="1"/>
          </p:cNvPicPr>
          <p:nvPr/>
        </p:nvPicPr>
        <p:blipFill rotWithShape="1">
          <a:blip r:embed="rId15">
            <a:extLst>
              <a:ext uri="{28A0092B-C50C-407E-A947-70E740481C1C}">
                <a14:useLocalDpi xmlns:a14="http://schemas.microsoft.com/office/drawing/2010/main" xmlns="" val="0"/>
              </a:ext>
            </a:extLst>
          </a:blip>
          <a:srcRect t="24799" b="9697"/>
          <a:stretch/>
        </p:blipFill>
        <p:spPr>
          <a:xfrm flipH="1">
            <a:off x="-1" y="-1"/>
            <a:ext cx="6096000" cy="2373711"/>
          </a:xfrm>
          <a:prstGeom prst="rect">
            <a:avLst/>
          </a:prstGeom>
        </p:spPr>
      </p:pic>
      <p:pic>
        <p:nvPicPr>
          <p:cNvPr id="27" name="图片 26">
            <a:extLst>
              <a:ext uri="{FF2B5EF4-FFF2-40B4-BE49-F238E27FC236}">
                <a16:creationId xmlns:a16="http://schemas.microsoft.com/office/drawing/2014/main" xmlns="" id="{F1D90933-CBA2-47CF-AB22-9E83B2A84456}"/>
              </a:ext>
            </a:extLst>
          </p:cNvPr>
          <p:cNvPicPr>
            <a:picLocks noChangeAspect="1"/>
          </p:cNvPicPr>
          <p:nvPr/>
        </p:nvPicPr>
        <p:blipFill rotWithShape="1">
          <a:blip r:embed="rId16">
            <a:extLst>
              <a:ext uri="{28A0092B-C50C-407E-A947-70E740481C1C}">
                <a14:useLocalDpi xmlns:a14="http://schemas.microsoft.com/office/drawing/2010/main" xmlns="" val="0"/>
              </a:ext>
            </a:extLst>
          </a:blip>
          <a:srcRect b="14223"/>
          <a:stretch/>
        </p:blipFill>
        <p:spPr>
          <a:xfrm>
            <a:off x="625434" y="2855117"/>
            <a:ext cx="4345142" cy="4002883"/>
          </a:xfrm>
          <a:prstGeom prst="rect">
            <a:avLst/>
          </a:prstGeom>
        </p:spPr>
      </p:pic>
      <p:sp>
        <p:nvSpPr>
          <p:cNvPr id="39" name="文本框 38">
            <a:extLst>
              <a:ext uri="{FF2B5EF4-FFF2-40B4-BE49-F238E27FC236}">
                <a16:creationId xmlns:a16="http://schemas.microsoft.com/office/drawing/2014/main" xmlns="" id="{13B1FFFD-D6D0-4F90-89FC-0F368068E331}"/>
              </a:ext>
            </a:extLst>
          </p:cNvPr>
          <p:cNvSpPr txBox="1"/>
          <p:nvPr/>
        </p:nvSpPr>
        <p:spPr>
          <a:xfrm>
            <a:off x="4670937" y="2408720"/>
            <a:ext cx="5224075" cy="2123658"/>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Hoạt động vận dụng</a:t>
            </a:r>
            <a:endParaRPr kumimoji="0" lang="zh-CN" altLang="en-US" sz="6600" b="1" i="0" u="none"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44" name="文本框 43">
            <a:extLst>
              <a:ext uri="{FF2B5EF4-FFF2-40B4-BE49-F238E27FC236}">
                <a16:creationId xmlns:a16="http://schemas.microsoft.com/office/drawing/2014/main" xmlns="" id="{001B0F3F-2D78-4366-AEE8-3CEBD342C7F5}"/>
              </a:ext>
            </a:extLst>
          </p:cNvPr>
          <p:cNvSpPr txBox="1"/>
          <p:nvPr/>
        </p:nvSpPr>
        <p:spPr>
          <a:xfrm>
            <a:off x="5368541" y="1341270"/>
            <a:ext cx="3828868" cy="1107996"/>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方正俊黑简体" panose="02000000000000000000" pitchFamily="2" charset="-122"/>
                <a:cs typeface="Times New Roman" panose="02020603050405020304" pitchFamily="18" charset="0"/>
              </a:rPr>
              <a:t>03</a:t>
            </a:r>
            <a:endParaRPr kumimoji="0" lang="en-US" altLang="zh-CN" sz="6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方正俊黑简体"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xmlns="" val="304741936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形状 8">
            <a:extLst>
              <a:ext uri="{FF2B5EF4-FFF2-40B4-BE49-F238E27FC236}">
                <a16:creationId xmlns:a16="http://schemas.microsoft.com/office/drawing/2014/main" xmlns="" id="{EC22C77A-2214-476B-9DA0-F97AD28B04D2}"/>
              </a:ext>
            </a:extLst>
          </p:cNvPr>
          <p:cNvSpPr/>
          <p:nvPr/>
        </p:nvSpPr>
        <p:spPr>
          <a:xfrm>
            <a:off x="1640396" y="1757027"/>
            <a:ext cx="8516478" cy="4376487"/>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cs typeface="+mn-cs"/>
            </a:endParaRPr>
          </a:p>
        </p:txBody>
      </p:sp>
      <p:sp>
        <p:nvSpPr>
          <p:cNvPr id="2" name="文本框 1">
            <a:extLst>
              <a:ext uri="{FF2B5EF4-FFF2-40B4-BE49-F238E27FC236}">
                <a16:creationId xmlns:a16="http://schemas.microsoft.com/office/drawing/2014/main" xmlns="" id="{A7F0B2F3-389E-43E7-8EA1-7B36D029468E}"/>
              </a:ext>
            </a:extLst>
          </p:cNvPr>
          <p:cNvSpPr txBox="1"/>
          <p:nvPr/>
        </p:nvSpPr>
        <p:spPr>
          <a:xfrm>
            <a:off x="4663890" y="373243"/>
            <a:ext cx="3089307" cy="923330"/>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sng"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Vận dụng</a:t>
            </a:r>
            <a:endParaRPr kumimoji="0" lang="zh-CN" altLang="en-US" sz="5400" b="1" i="0" u="sng"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xmlns="" id="{275277F2-F500-4461-8028-86A7A1228213}"/>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583793" y="1757027"/>
            <a:ext cx="2165900" cy="2386012"/>
          </a:xfrm>
          <a:prstGeom prst="rect">
            <a:avLst/>
          </a:prstGeom>
        </p:spPr>
      </p:pic>
      <p:sp>
        <p:nvSpPr>
          <p:cNvPr id="8" name="文本框 7">
            <a:extLst>
              <a:ext uri="{FF2B5EF4-FFF2-40B4-BE49-F238E27FC236}">
                <a16:creationId xmlns:a16="http://schemas.microsoft.com/office/drawing/2014/main" xmlns="" id="{D787E713-CAED-4D0F-94A4-C9743B23ABE1}"/>
              </a:ext>
            </a:extLst>
          </p:cNvPr>
          <p:cNvSpPr txBox="1"/>
          <p:nvPr/>
        </p:nvSpPr>
        <p:spPr>
          <a:xfrm>
            <a:off x="2687562" y="2527212"/>
            <a:ext cx="6816876" cy="3231654"/>
          </a:xfrm>
          <a:prstGeom prst="rect">
            <a:avLst/>
          </a:prstGeom>
          <a:noFill/>
        </p:spPr>
        <p:txBody>
          <a:bodyPr wrap="square" rtlCol="0">
            <a:spAutoFit/>
            <a:scene3d>
              <a:camera prst="orthographicFront"/>
              <a:lightRig rig="threePt" dir="t"/>
            </a:scene3d>
            <a:sp3d contourW="127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Trong bài thơ </a:t>
            </a:r>
            <a:r>
              <a:rPr kumimoji="0" lang="vi-VN" sz="24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Những cánh buồm</a:t>
            </a:r>
            <a:r>
              <a:rPr kumimoji="0" lang="vi-VN" sz="24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 câu thơ “Cha mượn cho con buồm trắng nhé/ Để con đi..” thể hiện mong ước cừa người con. Em hãy tưởng tượng minh là người con trong bài thơ này, viết một đoạn văn (khoảng 200 chữ) trong đó có sử dụng từ đa nghĩa để chia sẻ với mọi người về những “bến bờ” mà “cánh buồm trắng” của em sẽ đến.</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 </a:t>
            </a:r>
            <a:endParaRPr kumimoji="0" lang="en-US" sz="36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11" name="图片 33">
            <a:extLst>
              <a:ext uri="{FF2B5EF4-FFF2-40B4-BE49-F238E27FC236}">
                <a16:creationId xmlns:a16="http://schemas.microsoft.com/office/drawing/2014/main" xmlns="" id="{62B5A32F-A284-44A8-A41C-EC705E100109}"/>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7932" t="3977" r="14855" b="18518"/>
          <a:stretch/>
        </p:blipFill>
        <p:spPr>
          <a:xfrm>
            <a:off x="0" y="4494893"/>
            <a:ext cx="3178732" cy="2034158"/>
          </a:xfrm>
          <a:prstGeom prst="rect">
            <a:avLst/>
          </a:prstGeom>
        </p:spPr>
      </p:pic>
    </p:spTree>
    <p:extLst>
      <p:ext uri="{BB962C8B-B14F-4D97-AF65-F5344CB8AC3E}">
        <p14:creationId xmlns:p14="http://schemas.microsoft.com/office/powerpoint/2010/main" xmlns="" val="41312384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cTn>
                              </p:par>
                            </p:childTnLst>
                          </p:cTn>
                        </p:par>
                        <p:par>
                          <p:cTn id="14" fill="hold">
                            <p:stCondLst>
                              <p:cond delay="30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A7F0B2F3-389E-43E7-8EA1-7B36D029468E}"/>
              </a:ext>
            </a:extLst>
          </p:cNvPr>
          <p:cNvSpPr txBox="1"/>
          <p:nvPr/>
        </p:nvSpPr>
        <p:spPr>
          <a:xfrm>
            <a:off x="3305011" y="426252"/>
            <a:ext cx="5581977" cy="923330"/>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sng"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Sản phẩm d</a:t>
            </a:r>
            <a:r>
              <a:rPr lang="en-US" altLang="zh-CN" sz="5400" b="1" u="sng">
                <a:solidFill>
                  <a:srgbClr val="F03829"/>
                </a:solidFill>
                <a:effectLst>
                  <a:innerShdw blurRad="63500" dist="50800" dir="16200000">
                    <a:prstClr val="black">
                      <a:alpha val="50000"/>
                    </a:prstClr>
                  </a:innerShdw>
                </a:effectLst>
                <a:latin typeface="Times New Roman" panose="02020603050405020304" pitchFamily="18" charset="0"/>
                <a:ea typeface="字魂70号-灵悦黑体" panose="00000500000000000000" pitchFamily="2" charset="-122"/>
                <a:cs typeface="Times New Roman" panose="02020603050405020304" pitchFamily="18" charset="0"/>
              </a:rPr>
              <a:t>ự kiến</a:t>
            </a:r>
            <a:endParaRPr kumimoji="0" lang="zh-CN" altLang="en-US" sz="5400" b="1" i="0" u="sng"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xmlns="" id="{275277F2-F500-4461-8028-86A7A1228213}"/>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602634" y="141867"/>
            <a:ext cx="1306980" cy="1439803"/>
          </a:xfrm>
          <a:prstGeom prst="rect">
            <a:avLst/>
          </a:prstGeom>
        </p:spPr>
      </p:pic>
      <p:pic>
        <p:nvPicPr>
          <p:cNvPr id="11" name="图片 33">
            <a:extLst>
              <a:ext uri="{FF2B5EF4-FFF2-40B4-BE49-F238E27FC236}">
                <a16:creationId xmlns:a16="http://schemas.microsoft.com/office/drawing/2014/main" xmlns="" id="{62B5A32F-A284-44A8-A41C-EC705E100109}"/>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7932" t="3977" r="14855" b="18518"/>
          <a:stretch/>
        </p:blipFill>
        <p:spPr>
          <a:xfrm>
            <a:off x="-447378" y="5407261"/>
            <a:ext cx="2390175" cy="1529539"/>
          </a:xfrm>
          <a:prstGeom prst="rect">
            <a:avLst/>
          </a:prstGeom>
        </p:spPr>
      </p:pic>
      <p:sp>
        <p:nvSpPr>
          <p:cNvPr id="3" name="Rectangle 2">
            <a:extLst>
              <a:ext uri="{FF2B5EF4-FFF2-40B4-BE49-F238E27FC236}">
                <a16:creationId xmlns:a16="http://schemas.microsoft.com/office/drawing/2014/main" xmlns="" id="{9D4AFF3B-569B-462E-8812-49B870B70128}"/>
              </a:ext>
            </a:extLst>
          </p:cNvPr>
          <p:cNvSpPr/>
          <p:nvPr/>
        </p:nvSpPr>
        <p:spPr>
          <a:xfrm>
            <a:off x="1125986" y="1581670"/>
            <a:ext cx="10270884" cy="5170646"/>
          </a:xfrm>
          <a:prstGeom prst="rect">
            <a:avLst/>
          </a:prstGeom>
          <a:solidFill>
            <a:schemeClr val="accent5">
              <a:lumMod val="20000"/>
              <a:lumOff val="80000"/>
            </a:schemeClr>
          </a:solidFill>
        </p:spPr>
        <p:txBody>
          <a:bodyPr wrap="square">
            <a:spAutoFit/>
          </a:bodyPr>
          <a:lstStyle/>
          <a:p>
            <a:pPr algn="just">
              <a:lnSpc>
                <a:spcPct val="150000"/>
              </a:lnSpc>
              <a:spcAft>
                <a:spcPts val="0"/>
              </a:spcAft>
            </a:pP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Tuổi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ai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cũng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ước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hoài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bão</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chúng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nuôi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lớn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hồn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trẻ</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điều</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tốt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đẹp</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chúng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ta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mong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muốn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đạt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tại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cũng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giống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bao</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đứa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trẻ</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cũng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ước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tuổi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Ước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tuổi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cố</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gắng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phấn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đấu</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thật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tốt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ước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khám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phá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vùng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bên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ngoài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biển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xa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kia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vùng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cha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nhắc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tới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chưa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hề</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tới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Cha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mượn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buồm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trắng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nhé</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Cánh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buồm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trắng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phương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tiện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chân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trời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mới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khám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phá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ước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hoài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bão</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cha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chưa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hi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vọng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rằng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điều</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thay</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cha,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điều</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Mong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rằng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mai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này</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đây</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vươn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tầm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chinh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phục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điều</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đẹp</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đẽ</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cuộc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thỏa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mãn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ước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đem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hạnh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phúc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cha,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mỉm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cười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hào</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41541883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DD2A04B8-CE82-480A-A752-106527CA8DD3}"/>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xmlns="" id="{CA3E6696-FF61-414F-BE69-0F70A0B7C356}"/>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xmlns="" id="{DA0F4148-FE46-4B94-8571-5BA5FB29BCBF}"/>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xmlns="" id="{F4631DDE-36FA-4E7A-8C1F-CB6C087B2D78}"/>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xmlns="" id="{1F6463D5-37E6-45F9-9887-BB4C8244CD44}"/>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xmlns="" id="{3CE67874-6C4E-453A-ADB1-C4B52D6BE244}"/>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xmlns="" id="{AD866F30-C1D5-46EF-B45B-74842879BA3D}"/>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xmlns="" id="{C09571D6-FD7A-4B38-A039-897076046A32}"/>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rot="20289968">
            <a:off x="-785731" y="26263"/>
            <a:ext cx="1384521" cy="763427"/>
          </a:xfrm>
          <a:prstGeom prst="rect">
            <a:avLst/>
          </a:prstGeom>
        </p:spPr>
      </p:pic>
      <p:pic>
        <p:nvPicPr>
          <p:cNvPr id="11" name="图片 10">
            <a:extLst>
              <a:ext uri="{FF2B5EF4-FFF2-40B4-BE49-F238E27FC236}">
                <a16:creationId xmlns:a16="http://schemas.microsoft.com/office/drawing/2014/main" xmlns="" id="{3418FFB6-BDC7-42BF-87F6-2E162823A538}"/>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2557490" y="-935402"/>
            <a:ext cx="6858000" cy="6858000"/>
          </a:xfrm>
          <a:prstGeom prst="rect">
            <a:avLst/>
          </a:prstGeom>
        </p:spPr>
      </p:pic>
      <p:sp>
        <p:nvSpPr>
          <p:cNvPr id="12" name="文本框 11">
            <a:extLst>
              <a:ext uri="{FF2B5EF4-FFF2-40B4-BE49-F238E27FC236}">
                <a16:creationId xmlns:a16="http://schemas.microsoft.com/office/drawing/2014/main" xmlns="" id="{1BBB344B-BA33-4EC5-913E-6654A5A3B7A7}"/>
              </a:ext>
            </a:extLst>
          </p:cNvPr>
          <p:cNvSpPr txBox="1"/>
          <p:nvPr/>
        </p:nvSpPr>
        <p:spPr>
          <a:xfrm>
            <a:off x="2879687" y="2713937"/>
            <a:ext cx="6598320" cy="1631216"/>
          </a:xfrm>
          <a:prstGeom prst="rect">
            <a:avLst/>
          </a:prstGeom>
          <a:noFill/>
        </p:spPr>
        <p:txBody>
          <a:bodyPr wrap="square" rtlCol="0">
            <a:spAutoFit/>
          </a:bodyPr>
          <a:lstStyle/>
          <a:p>
            <a:pPr algn="ctr">
              <a:defRPr/>
            </a:pPr>
            <a:r>
              <a:rPr lang="en-US" altLang="zh-CN" sz="5000" b="1">
                <a:solidFill>
                  <a:srgbClr val="0670EB"/>
                </a:solidFill>
                <a:latin typeface="Times New Roman" panose="02020603050405020304" pitchFamily="18" charset="0"/>
                <a:cs typeface="Times New Roman" panose="02020603050405020304" pitchFamily="18" charset="0"/>
                <a:sym typeface="+mn-lt"/>
              </a:rPr>
              <a:t>CHÚC CÁC EM HỌC TỐT!</a:t>
            </a:r>
            <a:endParaRPr lang="zh-CN" altLang="en-US" sz="5000" b="1" dirty="0">
              <a:solidFill>
                <a:srgbClr val="0670EB"/>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xmlns="" val="2242453162"/>
      </p:ext>
    </p:extLst>
  </p:cSld>
  <p:clrMapOvr>
    <a:masterClrMapping/>
  </p:clrMapOvr>
  <p:transition spd="slow" advClick="0"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xmlns="" id="{60DFE279-F74C-466D-A6CF-8D5E388ADD5A}"/>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079643" y="2425148"/>
            <a:ext cx="6063688" cy="4693205"/>
          </a:xfrm>
          <a:prstGeom prst="rect">
            <a:avLst/>
          </a:prstGeom>
        </p:spPr>
      </p:pic>
      <p:pic>
        <p:nvPicPr>
          <p:cNvPr id="5" name="图片 10" descr="资源 4@4x3"/>
          <p:cNvPicPr>
            <a:picLocks noChangeAspect="1"/>
          </p:cNvPicPr>
          <p:nvPr/>
        </p:nvPicPr>
        <p:blipFill>
          <a:blip r:embed="rId5" cstate="print"/>
          <a:stretch>
            <a:fillRect/>
          </a:stretch>
        </p:blipFill>
        <p:spPr>
          <a:xfrm>
            <a:off x="48669" y="5579808"/>
            <a:ext cx="5716438" cy="1278192"/>
          </a:xfrm>
          <a:prstGeom prst="rect">
            <a:avLst/>
          </a:prstGeom>
        </p:spPr>
      </p:pic>
      <p:sp>
        <p:nvSpPr>
          <p:cNvPr id="6" name="Round Diagonal Corner Rectangle 5"/>
          <p:cNvSpPr/>
          <p:nvPr/>
        </p:nvSpPr>
        <p:spPr>
          <a:xfrm>
            <a:off x="1169800" y="237681"/>
            <a:ext cx="9595915" cy="1709617"/>
          </a:xfrm>
          <a:prstGeom prst="round2DiagRect">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r>
              <a:rPr lang="en-US" sz="3600">
                <a:latin typeface="Times New Roman" panose="02020603050405020304" pitchFamily="18" charset="0"/>
                <a:cs typeface="Times New Roman" panose="02020603050405020304" pitchFamily="18" charset="0"/>
              </a:rPr>
              <a:t>Câu 1: Làm thế nào để con cua được </a:t>
            </a:r>
            <a:r>
              <a:rPr lang="en-US" sz="3600" b="1">
                <a:latin typeface="Times New Roman" panose="02020603050405020304" pitchFamily="18" charset="0"/>
                <a:cs typeface="Times New Roman" panose="02020603050405020304" pitchFamily="18" charset="0"/>
              </a:rPr>
              <a:t>chín</a:t>
            </a:r>
            <a:r>
              <a:rPr lang="en-US" sz="3600">
                <a:latin typeface="Times New Roman" panose="02020603050405020304" pitchFamily="18" charset="0"/>
                <a:cs typeface="Times New Roman" panose="02020603050405020304" pitchFamily="18" charset="0"/>
              </a:rPr>
              <a:t> chân?</a:t>
            </a:r>
          </a:p>
        </p:txBody>
      </p:sp>
      <p:sp>
        <p:nvSpPr>
          <p:cNvPr id="8" name="Flowchart: Alternate Process 7"/>
          <p:cNvSpPr/>
          <p:nvPr/>
        </p:nvSpPr>
        <p:spPr>
          <a:xfrm>
            <a:off x="4001791" y="3144005"/>
            <a:ext cx="4188418" cy="1209677"/>
          </a:xfrm>
          <a:prstGeom prst="flowChartAlternateProcess">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pPr algn="ctr" defTabSz="661751">
              <a:lnSpc>
                <a:spcPct val="150000"/>
              </a:lnSpc>
              <a:defRPr/>
            </a:pPr>
            <a:r>
              <a:rPr lang="en-US" sz="3600">
                <a:latin typeface="Times New Roman" panose="02020603050405020304" pitchFamily="18" charset="0"/>
                <a:cs typeface="Times New Roman" panose="02020603050405020304" pitchFamily="18" charset="0"/>
              </a:rPr>
              <a:t>Luộc</a:t>
            </a:r>
            <a:endParaRPr lang="en-US" sz="3600" b="1" kern="0"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xmlns="" val="39256823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2" name="bomb.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xmlns="" id="{60DFE279-F74C-466D-A6CF-8D5E388ADD5A}"/>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079643" y="2425148"/>
            <a:ext cx="6063688" cy="4693205"/>
          </a:xfrm>
          <a:prstGeom prst="rect">
            <a:avLst/>
          </a:prstGeom>
        </p:spPr>
      </p:pic>
      <p:pic>
        <p:nvPicPr>
          <p:cNvPr id="5" name="图片 10" descr="资源 4@4x3"/>
          <p:cNvPicPr>
            <a:picLocks noChangeAspect="1"/>
          </p:cNvPicPr>
          <p:nvPr/>
        </p:nvPicPr>
        <p:blipFill>
          <a:blip r:embed="rId5" cstate="print"/>
          <a:stretch>
            <a:fillRect/>
          </a:stretch>
        </p:blipFill>
        <p:spPr>
          <a:xfrm>
            <a:off x="48669" y="5579808"/>
            <a:ext cx="5716438" cy="1278192"/>
          </a:xfrm>
          <a:prstGeom prst="rect">
            <a:avLst/>
          </a:prstGeom>
        </p:spPr>
      </p:pic>
      <p:sp>
        <p:nvSpPr>
          <p:cNvPr id="6" name="Round Diagonal Corner Rectangle 5"/>
          <p:cNvSpPr/>
          <p:nvPr/>
        </p:nvSpPr>
        <p:spPr>
          <a:xfrm>
            <a:off x="1169800" y="237681"/>
            <a:ext cx="9595915" cy="1709617"/>
          </a:xfrm>
          <a:prstGeom prst="round2DiagRect">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pPr algn="ctr"/>
            <a:r>
              <a:rPr lang="en-US" sz="3600">
                <a:latin typeface="Times New Roman" panose="02020603050405020304" pitchFamily="18" charset="0"/>
                <a:cs typeface="Times New Roman" panose="02020603050405020304" pitchFamily="18" charset="0"/>
              </a:rPr>
              <a:t>Câu 2: </a:t>
            </a:r>
            <a:r>
              <a:rPr lang="en-US" sz="3600" b="1">
                <a:latin typeface="Times New Roman" panose="02020603050405020304" pitchFamily="18" charset="0"/>
                <a:cs typeface="Times New Roman" panose="02020603050405020304" pitchFamily="18" charset="0"/>
              </a:rPr>
              <a:t>Bàn</a:t>
            </a:r>
            <a:r>
              <a:rPr lang="en-US" sz="3600">
                <a:latin typeface="Times New Roman" panose="02020603050405020304" pitchFamily="18" charset="0"/>
                <a:cs typeface="Times New Roman" panose="02020603050405020304" pitchFamily="18" charset="0"/>
              </a:rPr>
              <a:t> gì </a:t>
            </a:r>
            <a:r>
              <a:rPr lang="en-US" sz="3600" b="1">
                <a:latin typeface="Times New Roman" panose="02020603050405020304" pitchFamily="18" charset="0"/>
                <a:cs typeface="Times New Roman" panose="02020603050405020304" pitchFamily="18" charset="0"/>
              </a:rPr>
              <a:t>xe ngựa</a:t>
            </a:r>
            <a:r>
              <a:rPr lang="en-US" sz="3600">
                <a:latin typeface="Times New Roman" panose="02020603050405020304" pitchFamily="18" charset="0"/>
                <a:cs typeface="Times New Roman" panose="02020603050405020304" pitchFamily="18" charset="0"/>
              </a:rPr>
              <a:t> sớm chiều giơ ra?</a:t>
            </a:r>
          </a:p>
        </p:txBody>
      </p:sp>
      <p:sp>
        <p:nvSpPr>
          <p:cNvPr id="8" name="Flowchart: Alternate Process 7"/>
          <p:cNvSpPr/>
          <p:nvPr/>
        </p:nvSpPr>
        <p:spPr>
          <a:xfrm>
            <a:off x="4001791" y="3144005"/>
            <a:ext cx="4188418" cy="1209677"/>
          </a:xfrm>
          <a:prstGeom prst="flowChartAlternateProcess">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pPr algn="ctr" defTabSz="661751">
              <a:lnSpc>
                <a:spcPct val="150000"/>
              </a:lnSpc>
              <a:defRPr/>
            </a:pPr>
            <a:r>
              <a:rPr lang="en-US" sz="3600">
                <a:latin typeface="Times New Roman" panose="02020603050405020304" pitchFamily="18" charset="0"/>
                <a:cs typeface="Times New Roman" panose="02020603050405020304" pitchFamily="18" charset="0"/>
              </a:rPr>
              <a:t>Bàn cờ</a:t>
            </a:r>
            <a:endParaRPr lang="en-US" sz="3600" b="1" kern="0"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xmlns="" val="293419234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2" name="bomb.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xmlns="" id="{60DFE279-F74C-466D-A6CF-8D5E388ADD5A}"/>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079643" y="2425148"/>
            <a:ext cx="6063688" cy="4693205"/>
          </a:xfrm>
          <a:prstGeom prst="rect">
            <a:avLst/>
          </a:prstGeom>
        </p:spPr>
      </p:pic>
      <p:pic>
        <p:nvPicPr>
          <p:cNvPr id="5" name="图片 10" descr="资源 4@4x3"/>
          <p:cNvPicPr>
            <a:picLocks noChangeAspect="1"/>
          </p:cNvPicPr>
          <p:nvPr/>
        </p:nvPicPr>
        <p:blipFill>
          <a:blip r:embed="rId5" cstate="print"/>
          <a:stretch>
            <a:fillRect/>
          </a:stretch>
        </p:blipFill>
        <p:spPr>
          <a:xfrm>
            <a:off x="48669" y="5579808"/>
            <a:ext cx="5716438" cy="1278192"/>
          </a:xfrm>
          <a:prstGeom prst="rect">
            <a:avLst/>
          </a:prstGeom>
        </p:spPr>
      </p:pic>
      <p:sp>
        <p:nvSpPr>
          <p:cNvPr id="6" name="Round Diagonal Corner Rectangle 5"/>
          <p:cNvSpPr/>
          <p:nvPr/>
        </p:nvSpPr>
        <p:spPr>
          <a:xfrm>
            <a:off x="1169800" y="237681"/>
            <a:ext cx="9595915" cy="1709617"/>
          </a:xfrm>
          <a:prstGeom prst="round2DiagRect">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pPr algn="ctr"/>
            <a:r>
              <a:rPr lang="en-US" sz="3600">
                <a:latin typeface="Times New Roman" panose="02020603050405020304" pitchFamily="18" charset="0"/>
                <a:cs typeface="Times New Roman" panose="02020603050405020304" pitchFamily="18" charset="0"/>
              </a:rPr>
              <a:t>Câu 3: </a:t>
            </a:r>
            <a:r>
              <a:rPr lang="en-US" sz="3600" b="1">
                <a:latin typeface="Times New Roman" panose="02020603050405020304" pitchFamily="18" charset="0"/>
                <a:cs typeface="Times New Roman" panose="02020603050405020304" pitchFamily="18" charset="0"/>
              </a:rPr>
              <a:t>Quần</a:t>
            </a:r>
            <a:r>
              <a:rPr lang="en-US" sz="3600">
                <a:latin typeface="Times New Roman" panose="02020603050405020304" pitchFamily="18" charset="0"/>
                <a:cs typeface="Times New Roman" panose="02020603050405020304" pitchFamily="18" charset="0"/>
              </a:rPr>
              <a:t> rộng nhất là quần gì?</a:t>
            </a:r>
          </a:p>
        </p:txBody>
      </p:sp>
      <p:sp>
        <p:nvSpPr>
          <p:cNvPr id="8" name="Flowchart: Alternate Process 7"/>
          <p:cNvSpPr/>
          <p:nvPr/>
        </p:nvSpPr>
        <p:spPr>
          <a:xfrm>
            <a:off x="4001791" y="3144005"/>
            <a:ext cx="4188418" cy="1209677"/>
          </a:xfrm>
          <a:prstGeom prst="flowChartAlternateProcess">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pPr algn="ctr" defTabSz="661751">
              <a:lnSpc>
                <a:spcPct val="150000"/>
              </a:lnSpc>
              <a:defRPr/>
            </a:pPr>
            <a:r>
              <a:rPr lang="en-US" sz="3600">
                <a:latin typeface="Times New Roman" panose="02020603050405020304" pitchFamily="18" charset="0"/>
                <a:cs typeface="Times New Roman" panose="02020603050405020304" pitchFamily="18" charset="0"/>
              </a:rPr>
              <a:t>Quần đảo</a:t>
            </a:r>
            <a:endParaRPr lang="en-US" sz="3600" b="1" kern="0"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xmlns="" val="13376390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2" name="bomb.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xmlns="" id="{60DFE279-F74C-466D-A6CF-8D5E388ADD5A}"/>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079643" y="2425148"/>
            <a:ext cx="6063688" cy="4693205"/>
          </a:xfrm>
          <a:prstGeom prst="rect">
            <a:avLst/>
          </a:prstGeom>
        </p:spPr>
      </p:pic>
      <p:pic>
        <p:nvPicPr>
          <p:cNvPr id="5" name="图片 10" descr="资源 4@4x3"/>
          <p:cNvPicPr>
            <a:picLocks noChangeAspect="1"/>
          </p:cNvPicPr>
          <p:nvPr/>
        </p:nvPicPr>
        <p:blipFill>
          <a:blip r:embed="rId5" cstate="print"/>
          <a:stretch>
            <a:fillRect/>
          </a:stretch>
        </p:blipFill>
        <p:spPr>
          <a:xfrm>
            <a:off x="48669" y="5579808"/>
            <a:ext cx="5716438" cy="1278192"/>
          </a:xfrm>
          <a:prstGeom prst="rect">
            <a:avLst/>
          </a:prstGeom>
        </p:spPr>
      </p:pic>
      <p:sp>
        <p:nvSpPr>
          <p:cNvPr id="6" name="Round Diagonal Corner Rectangle 5"/>
          <p:cNvSpPr/>
          <p:nvPr/>
        </p:nvSpPr>
        <p:spPr>
          <a:xfrm>
            <a:off x="1169800" y="237681"/>
            <a:ext cx="9595915" cy="1709617"/>
          </a:xfrm>
          <a:prstGeom prst="round2DiagRect">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pPr algn="ctr"/>
            <a:r>
              <a:rPr lang="en-US" sz="3600">
                <a:latin typeface="Times New Roman" panose="02020603050405020304" pitchFamily="18" charset="0"/>
                <a:cs typeface="Times New Roman" panose="02020603050405020304" pitchFamily="18" charset="0"/>
              </a:rPr>
              <a:t>Câu 4: </a:t>
            </a:r>
            <a:r>
              <a:rPr lang="en-US" sz="3600" b="1">
                <a:latin typeface="Times New Roman" panose="02020603050405020304" pitchFamily="18" charset="0"/>
                <a:cs typeface="Times New Roman" panose="02020603050405020304" pitchFamily="18" charset="0"/>
              </a:rPr>
              <a:t>Nước</a:t>
            </a:r>
            <a:r>
              <a:rPr lang="en-US" sz="3600">
                <a:latin typeface="Times New Roman" panose="02020603050405020304" pitchFamily="18" charset="0"/>
                <a:cs typeface="Times New Roman" panose="02020603050405020304" pitchFamily="18" charset="0"/>
              </a:rPr>
              <a:t> gì ăn được mà không uống được?</a:t>
            </a:r>
          </a:p>
        </p:txBody>
      </p:sp>
      <p:sp>
        <p:nvSpPr>
          <p:cNvPr id="8" name="Flowchart: Alternate Process 7"/>
          <p:cNvSpPr/>
          <p:nvPr/>
        </p:nvSpPr>
        <p:spPr>
          <a:xfrm>
            <a:off x="4001791" y="3144005"/>
            <a:ext cx="4188418" cy="1209677"/>
          </a:xfrm>
          <a:prstGeom prst="flowChartAlternateProcess">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pPr algn="ctr" defTabSz="661751">
              <a:lnSpc>
                <a:spcPct val="150000"/>
              </a:lnSpc>
              <a:defRPr/>
            </a:pPr>
            <a:r>
              <a:rPr lang="en-US" sz="3600">
                <a:latin typeface="Times New Roman" panose="02020603050405020304" pitchFamily="18" charset="0"/>
                <a:cs typeface="Times New Roman" panose="02020603050405020304" pitchFamily="18" charset="0"/>
              </a:rPr>
              <a:t>Nước cờ</a:t>
            </a:r>
            <a:endParaRPr lang="en-US" sz="3600" b="1" kern="0"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xmlns="" val="319499533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2" name="bomb.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xmlns="" id="{60DFE279-F74C-466D-A6CF-8D5E388ADD5A}"/>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079643" y="2425148"/>
            <a:ext cx="6063688" cy="4693205"/>
          </a:xfrm>
          <a:prstGeom prst="rect">
            <a:avLst/>
          </a:prstGeom>
        </p:spPr>
      </p:pic>
      <p:pic>
        <p:nvPicPr>
          <p:cNvPr id="5" name="图片 10" descr="资源 4@4x3"/>
          <p:cNvPicPr>
            <a:picLocks noChangeAspect="1"/>
          </p:cNvPicPr>
          <p:nvPr/>
        </p:nvPicPr>
        <p:blipFill>
          <a:blip r:embed="rId5" cstate="print"/>
          <a:stretch>
            <a:fillRect/>
          </a:stretch>
        </p:blipFill>
        <p:spPr>
          <a:xfrm>
            <a:off x="48669" y="5579808"/>
            <a:ext cx="5716438" cy="1278192"/>
          </a:xfrm>
          <a:prstGeom prst="rect">
            <a:avLst/>
          </a:prstGeom>
        </p:spPr>
      </p:pic>
      <p:sp>
        <p:nvSpPr>
          <p:cNvPr id="6" name="Round Diagonal Corner Rectangle 5"/>
          <p:cNvSpPr/>
          <p:nvPr/>
        </p:nvSpPr>
        <p:spPr>
          <a:xfrm>
            <a:off x="1169800" y="237681"/>
            <a:ext cx="9595915" cy="1709617"/>
          </a:xfrm>
          <a:prstGeom prst="round2DiagRect">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pPr algn="ctr"/>
            <a:r>
              <a:rPr lang="en-US" sz="3600">
                <a:latin typeface="Times New Roman" panose="02020603050405020304" pitchFamily="18" charset="0"/>
                <a:cs typeface="Times New Roman" panose="02020603050405020304" pitchFamily="18" charset="0"/>
              </a:rPr>
              <a:t>Câu 5: </a:t>
            </a:r>
            <a:r>
              <a:rPr lang="en-US" sz="3600" b="1">
                <a:latin typeface="Times New Roman" panose="02020603050405020304" pitchFamily="18" charset="0"/>
                <a:cs typeface="Times New Roman" panose="02020603050405020304" pitchFamily="18" charset="0"/>
              </a:rPr>
              <a:t>Cầu</a:t>
            </a:r>
            <a:r>
              <a:rPr lang="en-US" sz="3600">
                <a:latin typeface="Times New Roman" panose="02020603050405020304" pitchFamily="18" charset="0"/>
                <a:cs typeface="Times New Roman" panose="02020603050405020304" pitchFamily="18" charset="0"/>
              </a:rPr>
              <a:t> gì biết chạy?</a:t>
            </a:r>
          </a:p>
        </p:txBody>
      </p:sp>
      <p:sp>
        <p:nvSpPr>
          <p:cNvPr id="8" name="Flowchart: Alternate Process 7"/>
          <p:cNvSpPr/>
          <p:nvPr/>
        </p:nvSpPr>
        <p:spPr>
          <a:xfrm>
            <a:off x="4001791" y="3144005"/>
            <a:ext cx="4188418" cy="1209677"/>
          </a:xfrm>
          <a:prstGeom prst="flowChartAlternateProcess">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pPr algn="ctr" defTabSz="661751">
              <a:lnSpc>
                <a:spcPct val="150000"/>
              </a:lnSpc>
              <a:defRPr/>
            </a:pPr>
            <a:r>
              <a:rPr lang="en-US" sz="3600">
                <a:latin typeface="Times New Roman" panose="02020603050405020304" pitchFamily="18" charset="0"/>
                <a:cs typeface="Times New Roman" panose="02020603050405020304" pitchFamily="18" charset="0"/>
              </a:rPr>
              <a:t>Cầu thủ</a:t>
            </a:r>
            <a:endParaRPr lang="en-US" sz="3600" b="1" kern="0"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xmlns="" val="280898041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2" name="bomb.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xmlns="" id="{60DFE279-F74C-466D-A6CF-8D5E388ADD5A}"/>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079643" y="2425148"/>
            <a:ext cx="6063688" cy="4693205"/>
          </a:xfrm>
          <a:prstGeom prst="rect">
            <a:avLst/>
          </a:prstGeom>
        </p:spPr>
      </p:pic>
      <p:pic>
        <p:nvPicPr>
          <p:cNvPr id="5" name="图片 10" descr="资源 4@4x3"/>
          <p:cNvPicPr>
            <a:picLocks noChangeAspect="1"/>
          </p:cNvPicPr>
          <p:nvPr/>
        </p:nvPicPr>
        <p:blipFill>
          <a:blip r:embed="rId5" cstate="print"/>
          <a:stretch>
            <a:fillRect/>
          </a:stretch>
        </p:blipFill>
        <p:spPr>
          <a:xfrm>
            <a:off x="48669" y="5579808"/>
            <a:ext cx="5716438" cy="1278192"/>
          </a:xfrm>
          <a:prstGeom prst="rect">
            <a:avLst/>
          </a:prstGeom>
        </p:spPr>
      </p:pic>
      <p:sp>
        <p:nvSpPr>
          <p:cNvPr id="6" name="Round Diagonal Corner Rectangle 5"/>
          <p:cNvSpPr/>
          <p:nvPr/>
        </p:nvSpPr>
        <p:spPr>
          <a:xfrm>
            <a:off x="1169800" y="237681"/>
            <a:ext cx="9595915" cy="1709617"/>
          </a:xfrm>
          <a:prstGeom prst="round2DiagRect">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pPr algn="ctr"/>
            <a:r>
              <a:rPr lang="en-US" sz="3600">
                <a:latin typeface="Times New Roman" panose="02020603050405020304" pitchFamily="18" charset="0"/>
                <a:cs typeface="Times New Roman" panose="02020603050405020304" pitchFamily="18" charset="0"/>
              </a:rPr>
              <a:t>Câu 6: </a:t>
            </a:r>
            <a:r>
              <a:rPr lang="en-US" sz="3600" b="1">
                <a:latin typeface="Times New Roman" panose="02020603050405020304" pitchFamily="18" charset="0"/>
                <a:cs typeface="Times New Roman" panose="02020603050405020304" pitchFamily="18" charset="0"/>
              </a:rPr>
              <a:t>Con</a:t>
            </a:r>
            <a:r>
              <a:rPr lang="en-US" sz="3600">
                <a:latin typeface="Times New Roman" panose="02020603050405020304" pitchFamily="18" charset="0"/>
                <a:cs typeface="Times New Roman" panose="02020603050405020304" pitchFamily="18" charset="0"/>
              </a:rPr>
              <a:t> gì đập thì sống, không đập thì chết?</a:t>
            </a:r>
          </a:p>
        </p:txBody>
      </p:sp>
      <p:sp>
        <p:nvSpPr>
          <p:cNvPr id="8" name="Flowchart: Alternate Process 7"/>
          <p:cNvSpPr/>
          <p:nvPr/>
        </p:nvSpPr>
        <p:spPr>
          <a:xfrm>
            <a:off x="4001791" y="3144005"/>
            <a:ext cx="4188418" cy="1209677"/>
          </a:xfrm>
          <a:prstGeom prst="flowChartAlternateProcess">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pPr algn="ctr" defTabSz="661751">
              <a:lnSpc>
                <a:spcPct val="150000"/>
              </a:lnSpc>
              <a:defRPr/>
            </a:pPr>
            <a:r>
              <a:rPr lang="en-US" sz="3600">
                <a:latin typeface="Times New Roman" panose="02020603050405020304" pitchFamily="18" charset="0"/>
                <a:cs typeface="Times New Roman" panose="02020603050405020304" pitchFamily="18" charset="0"/>
              </a:rPr>
              <a:t>Con tim</a:t>
            </a:r>
            <a:endParaRPr lang="en-US" sz="3600" b="1" kern="0"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xmlns="" val="31240092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2" name="bomb.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theme/theme1.xml><?xml version="1.0" encoding="utf-8"?>
<a:theme xmlns:a="http://schemas.openxmlformats.org/drawingml/2006/main" name="Office 主题​​">
  <a:themeElements>
    <a:clrScheme name="自定义 233">
      <a:dk1>
        <a:sysClr val="windowText" lastClr="000000"/>
      </a:dk1>
      <a:lt1>
        <a:sysClr val="window" lastClr="FFFFFF"/>
      </a:lt1>
      <a:dk2>
        <a:srgbClr val="44546A"/>
      </a:dk2>
      <a:lt2>
        <a:srgbClr val="E7E6E6"/>
      </a:lt2>
      <a:accent1>
        <a:srgbClr val="F94341"/>
      </a:accent1>
      <a:accent2>
        <a:srgbClr val="0DC8DB"/>
      </a:accent2>
      <a:accent3>
        <a:srgbClr val="505069"/>
      </a:accent3>
      <a:accent4>
        <a:srgbClr val="F94341"/>
      </a:accent4>
      <a:accent5>
        <a:srgbClr val="0DC8DB"/>
      </a:accent5>
      <a:accent6>
        <a:srgbClr val="505069"/>
      </a:accent6>
      <a:hlink>
        <a:srgbClr val="F94341"/>
      </a:hlink>
      <a:folHlink>
        <a:srgbClr val="0DC8DB"/>
      </a:folHlink>
    </a:clrScheme>
    <a:fontScheme name="自定义 2">
      <a:majorFont>
        <a:latin typeface="Humanst521 BT"/>
        <a:ea typeface="字魂59号-创粗黑"/>
        <a:cs typeface=""/>
      </a:majorFont>
      <a:minorFont>
        <a:latin typeface="Humanst521 BT"/>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Slide PowerPoint Hoat Hinh _ Toan Hoa  (2)">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00188" rtl="0" eaLnBrk="1" fontAlgn="base" latinLnBrk="0" hangingPunct="1">
          <a:lnSpc>
            <a:spcPct val="100000"/>
          </a:lnSpc>
          <a:spcBef>
            <a:spcPct val="0"/>
          </a:spcBef>
          <a:spcAft>
            <a:spcPct val="0"/>
          </a:spcAft>
          <a:buClrTx/>
          <a:buSzTx/>
          <a:buFontTx/>
          <a:buNone/>
          <a:tabLst/>
          <a:defRPr kumimoji="0" lang="zh-CN" altLang="en-US" sz="3000" b="0"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00188" rtl="0" eaLnBrk="1" fontAlgn="base" latinLnBrk="0" hangingPunct="1">
          <a:lnSpc>
            <a:spcPct val="100000"/>
          </a:lnSpc>
          <a:spcBef>
            <a:spcPct val="0"/>
          </a:spcBef>
          <a:spcAft>
            <a:spcPct val="0"/>
          </a:spcAft>
          <a:buClrTx/>
          <a:buSzTx/>
          <a:buFontTx/>
          <a:buNone/>
          <a:tabLst/>
          <a:defRPr kumimoji="0" lang="zh-CN" altLang="en-US" sz="3000" b="0"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yzbwub0">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1586</Words>
  <Application>Microsoft Office PowerPoint</Application>
  <PresentationFormat>Custom</PresentationFormat>
  <Paragraphs>164</Paragraphs>
  <Slides>37</Slides>
  <Notes>28</Notes>
  <HiddenSlides>0</HiddenSlides>
  <MMClips>0</MMClips>
  <ScaleCrop>false</ScaleCrop>
  <HeadingPairs>
    <vt:vector size="4" baseType="variant">
      <vt:variant>
        <vt:lpstr>Theme</vt:lpstr>
      </vt:variant>
      <vt:variant>
        <vt:i4>3</vt:i4>
      </vt:variant>
      <vt:variant>
        <vt:lpstr>Slide Titles</vt:lpstr>
      </vt:variant>
      <vt:variant>
        <vt:i4>37</vt:i4>
      </vt:variant>
    </vt:vector>
  </HeadingPairs>
  <TitlesOfParts>
    <vt:vector size="40" baseType="lpstr">
      <vt:lpstr>Office 主题​​</vt:lpstr>
      <vt:lpstr>Slide PowerPoint Hoat Hinh _ Toan Hoa  (2)</vt:lpstr>
      <vt:lpstr>1_Office 主题​​</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c:creator>
  <cp:lastModifiedBy>Fpt</cp:lastModifiedBy>
  <cp:revision>16</cp:revision>
  <dcterms:created xsi:type="dcterms:W3CDTF">2021-11-30T23:28:42Z</dcterms:created>
  <dcterms:modified xsi:type="dcterms:W3CDTF">2025-03-06T07:50:13Z</dcterms:modified>
</cp:coreProperties>
</file>