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4.xml" ContentType="application/vnd.openxmlformats-officedocument.theme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712" r:id="rId5"/>
  </p:sldMasterIdLst>
  <p:notesMasterIdLst>
    <p:notesMasterId r:id="rId28"/>
  </p:notesMasterIdLst>
  <p:sldIdLst>
    <p:sldId id="257" r:id="rId6"/>
    <p:sldId id="258" r:id="rId7"/>
    <p:sldId id="266" r:id="rId8"/>
    <p:sldId id="267" r:id="rId9"/>
    <p:sldId id="275" r:id="rId10"/>
    <p:sldId id="273" r:id="rId11"/>
    <p:sldId id="276" r:id="rId12"/>
    <p:sldId id="274" r:id="rId13"/>
    <p:sldId id="268" r:id="rId14"/>
    <p:sldId id="259" r:id="rId15"/>
    <p:sldId id="270" r:id="rId16"/>
    <p:sldId id="261" r:id="rId17"/>
    <p:sldId id="272" r:id="rId18"/>
    <p:sldId id="263" r:id="rId19"/>
    <p:sldId id="271" r:id="rId20"/>
    <p:sldId id="277" r:id="rId21"/>
    <p:sldId id="260" r:id="rId22"/>
    <p:sldId id="279" r:id="rId23"/>
    <p:sldId id="269" r:id="rId24"/>
    <p:sldId id="278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B4F561-9E66-4512-95D4-7F903B37F841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54BCF4D-8BAF-4802-A3E4-3B4E5D3D781A}">
      <dgm:prSet phldrT="[Text]" custT="1"/>
      <dgm:spPr/>
      <dgm:t>
        <a:bodyPr/>
        <a:lstStyle/>
        <a:p>
          <a:r>
            <a:rPr lang="en-US" sz="2800" dirty="0" err="1">
              <a:latin typeface="Roboto Condensed"/>
            </a:rPr>
            <a:t>Đọc</a:t>
          </a:r>
          <a:r>
            <a:rPr lang="en-US" sz="2800" baseline="0" dirty="0">
              <a:latin typeface="Roboto Condensed"/>
            </a:rPr>
            <a:t> VB </a:t>
          </a:r>
          <a:r>
            <a:rPr lang="en-US" sz="2800" baseline="0" dirty="0" err="1">
              <a:latin typeface="Roboto Condensed"/>
            </a:rPr>
            <a:t>và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trả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lời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các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câu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hỏi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Suy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ngẫm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và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phản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hồi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trong</a:t>
          </a:r>
          <a:r>
            <a:rPr lang="en-US" sz="2800" baseline="0" dirty="0">
              <a:latin typeface="Roboto Condensed"/>
            </a:rPr>
            <a:t> SGK/ 20 </a:t>
          </a:r>
          <a:endParaRPr lang="en-US" sz="2800" dirty="0"/>
        </a:p>
      </dgm:t>
    </dgm:pt>
    <dgm:pt modelId="{7C2786F7-6BF3-4CCA-83D2-BD56122B02C4}" type="parTrans" cxnId="{FD1D79CD-3941-4C18-A32D-C386DC8D239D}">
      <dgm:prSet/>
      <dgm:spPr/>
      <dgm:t>
        <a:bodyPr/>
        <a:lstStyle/>
        <a:p>
          <a:endParaRPr lang="en-US"/>
        </a:p>
      </dgm:t>
    </dgm:pt>
    <dgm:pt modelId="{B11D1948-0DAE-4CB3-A171-1DD10FC3EA6C}" type="sibTrans" cxnId="{FD1D79CD-3941-4C18-A32D-C386DC8D239D}">
      <dgm:prSet/>
      <dgm:spPr/>
      <dgm:t>
        <a:bodyPr/>
        <a:lstStyle/>
        <a:p>
          <a:endParaRPr lang="en-US"/>
        </a:p>
      </dgm:t>
    </dgm:pt>
    <dgm:pt modelId="{FF486177-3C25-4F41-8C56-45AA674E038D}">
      <dgm:prSet phldrT="[Text]" custT="1"/>
      <dgm:spPr/>
      <dgm:t>
        <a:bodyPr/>
        <a:lstStyle/>
        <a:p>
          <a:r>
            <a:rPr lang="en-US" sz="2800" baseline="0" dirty="0" err="1">
              <a:latin typeface="Roboto Condensed"/>
            </a:rPr>
            <a:t>Báo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cáo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kết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quả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hoạt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động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đọc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tại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nhà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với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các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bạn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trong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lớp</a:t>
          </a:r>
          <a:r>
            <a:rPr lang="en-US" sz="2800" baseline="0" dirty="0">
              <a:latin typeface="Roboto Condensed"/>
            </a:rPr>
            <a:t> </a:t>
          </a:r>
          <a:endParaRPr lang="en-US" sz="2800" dirty="0"/>
        </a:p>
      </dgm:t>
    </dgm:pt>
    <dgm:pt modelId="{1DC02B18-70F4-450E-9227-505A886A62CB}" type="parTrans" cxnId="{FB2F3379-7ED2-443B-A449-D84E6D573D32}">
      <dgm:prSet/>
      <dgm:spPr/>
      <dgm:t>
        <a:bodyPr/>
        <a:lstStyle/>
        <a:p>
          <a:endParaRPr lang="en-US"/>
        </a:p>
      </dgm:t>
    </dgm:pt>
    <dgm:pt modelId="{F891C52F-0AF1-4744-9A9F-3DD20CC1B13E}" type="sibTrans" cxnId="{FB2F3379-7ED2-443B-A449-D84E6D573D32}">
      <dgm:prSet/>
      <dgm:spPr/>
      <dgm:t>
        <a:bodyPr/>
        <a:lstStyle/>
        <a:p>
          <a:endParaRPr lang="en-US"/>
        </a:p>
      </dgm:t>
    </dgm:pt>
    <dgm:pt modelId="{8B287947-461F-4D1C-B329-1044E52150AB}">
      <dgm:prSet phldrT="[Text]" custT="1"/>
      <dgm:spPr/>
      <dgm:t>
        <a:bodyPr/>
        <a:lstStyle/>
        <a:p>
          <a:r>
            <a:rPr lang="en-US" sz="2800" baseline="0" dirty="0" err="1">
              <a:latin typeface="Roboto Condensed"/>
            </a:rPr>
            <a:t>Thực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hiện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tiết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báo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cáo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sản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phẩm</a:t>
          </a:r>
          <a:r>
            <a:rPr lang="en-US" sz="2800" baseline="0" dirty="0">
              <a:latin typeface="Roboto Condensed"/>
            </a:rPr>
            <a:t> </a:t>
          </a:r>
          <a:r>
            <a:rPr lang="en-US" sz="2800" baseline="0" dirty="0" err="1">
              <a:latin typeface="Roboto Condensed"/>
            </a:rPr>
            <a:t>đọc</a:t>
          </a:r>
          <a:endParaRPr lang="en-US" sz="2800" baseline="0" dirty="0">
            <a:latin typeface="+mn-lt"/>
          </a:endParaRPr>
        </a:p>
        <a:p>
          <a:endParaRPr lang="en-US" sz="2800" dirty="0"/>
        </a:p>
      </dgm:t>
    </dgm:pt>
    <dgm:pt modelId="{11CCCF30-1A14-4DE6-A00E-2A6DF040258D}" type="parTrans" cxnId="{7637FBEC-EA01-4547-AE5D-BADF28202A4B}">
      <dgm:prSet/>
      <dgm:spPr/>
      <dgm:t>
        <a:bodyPr/>
        <a:lstStyle/>
        <a:p>
          <a:endParaRPr lang="en-US"/>
        </a:p>
      </dgm:t>
    </dgm:pt>
    <dgm:pt modelId="{36B00D0B-3C48-4C37-8BA4-C64D8E5630AF}" type="sibTrans" cxnId="{7637FBEC-EA01-4547-AE5D-BADF28202A4B}">
      <dgm:prSet/>
      <dgm:spPr/>
      <dgm:t>
        <a:bodyPr/>
        <a:lstStyle/>
        <a:p>
          <a:endParaRPr lang="en-US"/>
        </a:p>
      </dgm:t>
    </dgm:pt>
    <dgm:pt modelId="{795FCD2C-3A6D-48D2-ADC5-90FC072F7216}" type="pres">
      <dgm:prSet presAssocID="{55B4F561-9E66-4512-95D4-7F903B37F84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C65AC96-44F9-4922-BCC0-92CE5BDD3707}" type="pres">
      <dgm:prSet presAssocID="{854BCF4D-8BAF-4802-A3E4-3B4E5D3D781A}" presName="composite" presStyleCnt="0"/>
      <dgm:spPr/>
    </dgm:pt>
    <dgm:pt modelId="{117CF528-CBD0-4A32-BB56-F323FC8A1268}" type="pres">
      <dgm:prSet presAssocID="{854BCF4D-8BAF-4802-A3E4-3B4E5D3D781A}" presName="bentUpArrow1" presStyleLbl="alignImgPlace1" presStyleIdx="0" presStyleCnt="2"/>
      <dgm:spPr/>
    </dgm:pt>
    <dgm:pt modelId="{65498BFC-848F-46F7-A474-F5007BBBAFDB}" type="pres">
      <dgm:prSet presAssocID="{854BCF4D-8BAF-4802-A3E4-3B4E5D3D781A}" presName="ParentText" presStyleLbl="node1" presStyleIdx="0" presStyleCnt="3" custScaleX="1493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C66EA-2240-40E2-AC16-82839EF9FB94}" type="pres">
      <dgm:prSet presAssocID="{854BCF4D-8BAF-4802-A3E4-3B4E5D3D781A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16C9A73-12B2-45FA-8A81-0DBAA08BDD26}" type="pres">
      <dgm:prSet presAssocID="{B11D1948-0DAE-4CB3-A171-1DD10FC3EA6C}" presName="sibTrans" presStyleCnt="0"/>
      <dgm:spPr/>
    </dgm:pt>
    <dgm:pt modelId="{A4770F90-ADB9-4131-898E-E6A56FE95B2C}" type="pres">
      <dgm:prSet presAssocID="{FF486177-3C25-4F41-8C56-45AA674E038D}" presName="composite" presStyleCnt="0"/>
      <dgm:spPr/>
    </dgm:pt>
    <dgm:pt modelId="{A85315F4-3857-40C2-99DF-3831E2AEB510}" type="pres">
      <dgm:prSet presAssocID="{FF486177-3C25-4F41-8C56-45AA674E038D}" presName="bentUpArrow1" presStyleLbl="alignImgPlace1" presStyleIdx="1" presStyleCnt="2"/>
      <dgm:spPr/>
    </dgm:pt>
    <dgm:pt modelId="{08FC8177-FDD8-4339-B6AD-F845D451168C}" type="pres">
      <dgm:prSet presAssocID="{FF486177-3C25-4F41-8C56-45AA674E038D}" presName="ParentText" presStyleLbl="node1" presStyleIdx="1" presStyleCnt="3" custScaleX="1245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577F5-2036-4366-8ED9-534DC874EFD7}" type="pres">
      <dgm:prSet presAssocID="{FF486177-3C25-4F41-8C56-45AA674E038D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72BEECC-0F63-45CB-8C3B-E5313CFDD41E}" type="pres">
      <dgm:prSet presAssocID="{F891C52F-0AF1-4744-9A9F-3DD20CC1B13E}" presName="sibTrans" presStyleCnt="0"/>
      <dgm:spPr/>
    </dgm:pt>
    <dgm:pt modelId="{E84E4DEB-1751-4EB3-9537-334FFA50E6FC}" type="pres">
      <dgm:prSet presAssocID="{8B287947-461F-4D1C-B329-1044E52150AB}" presName="composite" presStyleCnt="0"/>
      <dgm:spPr/>
    </dgm:pt>
    <dgm:pt modelId="{DEEFEE3A-6E3E-4447-8EE7-1757932533FD}" type="pres">
      <dgm:prSet presAssocID="{8B287947-461F-4D1C-B329-1044E52150AB}" presName="ParentText" presStyleLbl="node1" presStyleIdx="2" presStyleCnt="3" custScaleX="12713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37FBEC-EA01-4547-AE5D-BADF28202A4B}" srcId="{55B4F561-9E66-4512-95D4-7F903B37F841}" destId="{8B287947-461F-4D1C-B329-1044E52150AB}" srcOrd="2" destOrd="0" parTransId="{11CCCF30-1A14-4DE6-A00E-2A6DF040258D}" sibTransId="{36B00D0B-3C48-4C37-8BA4-C64D8E5630AF}"/>
    <dgm:cxn modelId="{FD1D79CD-3941-4C18-A32D-C386DC8D239D}" srcId="{55B4F561-9E66-4512-95D4-7F903B37F841}" destId="{854BCF4D-8BAF-4802-A3E4-3B4E5D3D781A}" srcOrd="0" destOrd="0" parTransId="{7C2786F7-6BF3-4CCA-83D2-BD56122B02C4}" sibTransId="{B11D1948-0DAE-4CB3-A171-1DD10FC3EA6C}"/>
    <dgm:cxn modelId="{F9FCFCDF-BB69-4DFD-968F-BFB3047F8223}" type="presOf" srcId="{FF486177-3C25-4F41-8C56-45AA674E038D}" destId="{08FC8177-FDD8-4339-B6AD-F845D451168C}" srcOrd="0" destOrd="0" presId="urn:microsoft.com/office/officeart/2005/8/layout/StepDownProcess"/>
    <dgm:cxn modelId="{2E1B1C94-E9E4-4671-A28A-4226E5DED336}" type="presOf" srcId="{854BCF4D-8BAF-4802-A3E4-3B4E5D3D781A}" destId="{65498BFC-848F-46F7-A474-F5007BBBAFDB}" srcOrd="0" destOrd="0" presId="urn:microsoft.com/office/officeart/2005/8/layout/StepDownProcess"/>
    <dgm:cxn modelId="{40DFAF67-B7A6-4C90-B77C-98970A75052E}" type="presOf" srcId="{8B287947-461F-4D1C-B329-1044E52150AB}" destId="{DEEFEE3A-6E3E-4447-8EE7-1757932533FD}" srcOrd="0" destOrd="0" presId="urn:microsoft.com/office/officeart/2005/8/layout/StepDownProcess"/>
    <dgm:cxn modelId="{37797370-0867-4CE4-BA69-A014935B84D8}" type="presOf" srcId="{55B4F561-9E66-4512-95D4-7F903B37F841}" destId="{795FCD2C-3A6D-48D2-ADC5-90FC072F7216}" srcOrd="0" destOrd="0" presId="urn:microsoft.com/office/officeart/2005/8/layout/StepDownProcess"/>
    <dgm:cxn modelId="{FB2F3379-7ED2-443B-A449-D84E6D573D32}" srcId="{55B4F561-9E66-4512-95D4-7F903B37F841}" destId="{FF486177-3C25-4F41-8C56-45AA674E038D}" srcOrd="1" destOrd="0" parTransId="{1DC02B18-70F4-450E-9227-505A886A62CB}" sibTransId="{F891C52F-0AF1-4744-9A9F-3DD20CC1B13E}"/>
    <dgm:cxn modelId="{FAFBACD1-4524-454B-8880-B5849540200C}" type="presParOf" srcId="{795FCD2C-3A6D-48D2-ADC5-90FC072F7216}" destId="{4C65AC96-44F9-4922-BCC0-92CE5BDD3707}" srcOrd="0" destOrd="0" presId="urn:microsoft.com/office/officeart/2005/8/layout/StepDownProcess"/>
    <dgm:cxn modelId="{FD6ED731-68DC-4780-85CA-18F6145E6F25}" type="presParOf" srcId="{4C65AC96-44F9-4922-BCC0-92CE5BDD3707}" destId="{117CF528-CBD0-4A32-BB56-F323FC8A1268}" srcOrd="0" destOrd="0" presId="urn:microsoft.com/office/officeart/2005/8/layout/StepDownProcess"/>
    <dgm:cxn modelId="{95BC58AC-0B32-40A8-8ADC-2C5DF249E5BD}" type="presParOf" srcId="{4C65AC96-44F9-4922-BCC0-92CE5BDD3707}" destId="{65498BFC-848F-46F7-A474-F5007BBBAFDB}" srcOrd="1" destOrd="0" presId="urn:microsoft.com/office/officeart/2005/8/layout/StepDownProcess"/>
    <dgm:cxn modelId="{A98AE41B-1952-481E-BD0E-3F80B3D5AA86}" type="presParOf" srcId="{4C65AC96-44F9-4922-BCC0-92CE5BDD3707}" destId="{A79C66EA-2240-40E2-AC16-82839EF9FB94}" srcOrd="2" destOrd="0" presId="urn:microsoft.com/office/officeart/2005/8/layout/StepDownProcess"/>
    <dgm:cxn modelId="{799B60D4-1CA2-4E7C-B37D-D2ACEDC1BB3A}" type="presParOf" srcId="{795FCD2C-3A6D-48D2-ADC5-90FC072F7216}" destId="{E16C9A73-12B2-45FA-8A81-0DBAA08BDD26}" srcOrd="1" destOrd="0" presId="urn:microsoft.com/office/officeart/2005/8/layout/StepDownProcess"/>
    <dgm:cxn modelId="{A13077A5-9086-4D37-A6B3-302BD6E777BC}" type="presParOf" srcId="{795FCD2C-3A6D-48D2-ADC5-90FC072F7216}" destId="{A4770F90-ADB9-4131-898E-E6A56FE95B2C}" srcOrd="2" destOrd="0" presId="urn:microsoft.com/office/officeart/2005/8/layout/StepDownProcess"/>
    <dgm:cxn modelId="{59B57452-9BEA-4ACE-817B-76792BC8E5A9}" type="presParOf" srcId="{A4770F90-ADB9-4131-898E-E6A56FE95B2C}" destId="{A85315F4-3857-40C2-99DF-3831E2AEB510}" srcOrd="0" destOrd="0" presId="urn:microsoft.com/office/officeart/2005/8/layout/StepDownProcess"/>
    <dgm:cxn modelId="{AE3D53F5-83AA-4CBF-B9EB-7B72DFA42791}" type="presParOf" srcId="{A4770F90-ADB9-4131-898E-E6A56FE95B2C}" destId="{08FC8177-FDD8-4339-B6AD-F845D451168C}" srcOrd="1" destOrd="0" presId="urn:microsoft.com/office/officeart/2005/8/layout/StepDownProcess"/>
    <dgm:cxn modelId="{18C63ECB-2262-4C1C-A4EB-7F6E8BF081EA}" type="presParOf" srcId="{A4770F90-ADB9-4131-898E-E6A56FE95B2C}" destId="{45F577F5-2036-4366-8ED9-534DC874EFD7}" srcOrd="2" destOrd="0" presId="urn:microsoft.com/office/officeart/2005/8/layout/StepDownProcess"/>
    <dgm:cxn modelId="{0F056633-1736-430C-9C3A-52B0948E8CE1}" type="presParOf" srcId="{795FCD2C-3A6D-48D2-ADC5-90FC072F7216}" destId="{772BEECC-0F63-45CB-8C3B-E5313CFDD41E}" srcOrd="3" destOrd="0" presId="urn:microsoft.com/office/officeart/2005/8/layout/StepDownProcess"/>
    <dgm:cxn modelId="{2934C809-0F27-4A88-B2BD-E729BB111DED}" type="presParOf" srcId="{795FCD2C-3A6D-48D2-ADC5-90FC072F7216}" destId="{E84E4DEB-1751-4EB3-9537-334FFA50E6FC}" srcOrd="4" destOrd="0" presId="urn:microsoft.com/office/officeart/2005/8/layout/StepDownProcess"/>
    <dgm:cxn modelId="{E0E92F30-34A2-42EB-B0D5-6F8384C114BD}" type="presParOf" srcId="{E84E4DEB-1751-4EB3-9537-334FFA50E6FC}" destId="{DEEFEE3A-6E3E-4447-8EE7-1757932533F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7CF528-CBD0-4A32-BB56-F323FC8A1268}">
      <dsp:nvSpPr>
        <dsp:cNvPr id="0" name=""/>
        <dsp:cNvSpPr/>
      </dsp:nvSpPr>
      <dsp:spPr>
        <a:xfrm rot="5400000">
          <a:off x="1284664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8BFC-848F-46F7-A474-F5007BBBAFDB}">
      <dsp:nvSpPr>
        <dsp:cNvPr id="0" name=""/>
        <dsp:cNvSpPr/>
      </dsp:nvSpPr>
      <dsp:spPr>
        <a:xfrm>
          <a:off x="332296" y="31045"/>
          <a:ext cx="3519884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Roboto Condensed"/>
            </a:rPr>
            <a:t>Đọc</a:t>
          </a:r>
          <a:r>
            <a:rPr lang="en-US" sz="2800" kern="1200" baseline="0" dirty="0">
              <a:latin typeface="Roboto Condensed"/>
            </a:rPr>
            <a:t> VB </a:t>
          </a:r>
          <a:r>
            <a:rPr lang="en-US" sz="2800" kern="1200" baseline="0" dirty="0" err="1">
              <a:latin typeface="Roboto Condensed"/>
            </a:rPr>
            <a:t>và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trả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lời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các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câu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hỏi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Suy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ngẫm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và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phản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hồi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trong</a:t>
          </a:r>
          <a:r>
            <a:rPr lang="en-US" sz="2800" kern="1200" baseline="0" dirty="0">
              <a:latin typeface="Roboto Condensed"/>
            </a:rPr>
            <a:t> SGK/ 20 </a:t>
          </a:r>
          <a:endParaRPr lang="en-US" sz="2800" kern="1200" dirty="0"/>
        </a:p>
      </dsp:txBody>
      <dsp:txXfrm>
        <a:off x="412851" y="111600"/>
        <a:ext cx="3358774" cy="1488762"/>
      </dsp:txXfrm>
    </dsp:sp>
    <dsp:sp modelId="{A79C66EA-2240-40E2-AC16-82839EF9FB94}">
      <dsp:nvSpPr>
        <dsp:cNvPr id="0" name=""/>
        <dsp:cNvSpPr/>
      </dsp:nvSpPr>
      <dsp:spPr>
        <a:xfrm>
          <a:off x="3270773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315F4-3857-40C2-99DF-3831E2AEB510}">
      <dsp:nvSpPr>
        <dsp:cNvPr id="0" name=""/>
        <dsp:cNvSpPr/>
      </dsp:nvSpPr>
      <dsp:spPr>
        <a:xfrm rot="5400000">
          <a:off x="3225454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FC8177-FDD8-4339-B6AD-F845D451168C}">
      <dsp:nvSpPr>
        <dsp:cNvPr id="0" name=""/>
        <dsp:cNvSpPr/>
      </dsp:nvSpPr>
      <dsp:spPr>
        <a:xfrm>
          <a:off x="2565633" y="1884397"/>
          <a:ext cx="2934788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 err="1">
              <a:latin typeface="Roboto Condensed"/>
            </a:rPr>
            <a:t>Báo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cáo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kết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quả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hoạt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động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đọc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tại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nhà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với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các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bạn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trong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lớp</a:t>
          </a:r>
          <a:r>
            <a:rPr lang="en-US" sz="2800" kern="1200" baseline="0" dirty="0">
              <a:latin typeface="Roboto Condensed"/>
            </a:rPr>
            <a:t> </a:t>
          </a:r>
          <a:endParaRPr lang="en-US" sz="2800" kern="1200" dirty="0"/>
        </a:p>
      </dsp:txBody>
      <dsp:txXfrm>
        <a:off x="2646188" y="1964952"/>
        <a:ext cx="2773678" cy="1488762"/>
      </dsp:txXfrm>
    </dsp:sp>
    <dsp:sp modelId="{45F577F5-2036-4366-8ED9-534DC874EFD7}">
      <dsp:nvSpPr>
        <dsp:cNvPr id="0" name=""/>
        <dsp:cNvSpPr/>
      </dsp:nvSpPr>
      <dsp:spPr>
        <a:xfrm>
          <a:off x="5211563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FEE3A-6E3E-4447-8EE7-1757932533FD}">
      <dsp:nvSpPr>
        <dsp:cNvPr id="0" name=""/>
        <dsp:cNvSpPr/>
      </dsp:nvSpPr>
      <dsp:spPr>
        <a:xfrm>
          <a:off x="4798971" y="3737748"/>
          <a:ext cx="2996732" cy="1649872"/>
        </a:xfrm>
        <a:prstGeom prst="roundRect">
          <a:avLst>
            <a:gd name="adj" fmla="val 166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baseline="0" dirty="0" err="1">
              <a:latin typeface="Roboto Condensed"/>
            </a:rPr>
            <a:t>Thực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hiện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tiết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báo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cáo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sản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phẩm</a:t>
          </a:r>
          <a:r>
            <a:rPr lang="en-US" sz="2800" kern="1200" baseline="0" dirty="0">
              <a:latin typeface="Roboto Condensed"/>
            </a:rPr>
            <a:t> </a:t>
          </a:r>
          <a:r>
            <a:rPr lang="en-US" sz="2800" kern="1200" baseline="0" dirty="0" err="1">
              <a:latin typeface="Roboto Condensed"/>
            </a:rPr>
            <a:t>đọc</a:t>
          </a:r>
          <a:endParaRPr lang="en-US" sz="2800" kern="1200" baseline="0" dirty="0">
            <a:latin typeface="+mn-lt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4879526" y="3818303"/>
        <a:ext cx="2835622" cy="148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3B98D-B0E5-4141-9C65-8003D617C7AC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99D8-7096-415B-8F47-31DCE91957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231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6616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4913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625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0916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8114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7851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588906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02830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8633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5566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214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39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4888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4131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8776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87629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8037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6609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50913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7895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6369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6344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74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126899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9722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17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1230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88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56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839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920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232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18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005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8643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9367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714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4551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0777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7452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68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2604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6990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323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8356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561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3148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16069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9842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07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79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12743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725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1286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664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4345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6807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301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2633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631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133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248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4308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143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484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1254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67082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0331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255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718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8484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3666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3100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23362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480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0874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64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3427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09267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348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03241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790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4677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995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841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2109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6646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74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187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67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495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9643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1161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7821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8195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0603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9627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8239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2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4454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607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96070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49939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79181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4374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6420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7727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6992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2015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59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9928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9238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3923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4779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5187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48179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03992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60586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8459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62158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687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slideLayout" Target="../slideLayouts/slideLayout64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BAADC-731D-4398-98BA-3DB3920111DD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4D28-93E1-41CB-853B-2195693A29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381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45" r:id="rId2"/>
    <p:sldLayoutId id="2147483743" r:id="rId3"/>
    <p:sldLayoutId id="2147483742" r:id="rId4"/>
    <p:sldLayoutId id="2147483739" r:id="rId5"/>
    <p:sldLayoutId id="2147483737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789" r:id="rId13"/>
    <p:sldLayoutId id="2147483788" r:id="rId14"/>
    <p:sldLayoutId id="2147483773" r:id="rId15"/>
    <p:sldLayoutId id="2147483772" r:id="rId16"/>
    <p:sldLayoutId id="2147483766" r:id="rId17"/>
    <p:sldLayoutId id="2147483765" r:id="rId18"/>
    <p:sldLayoutId id="2147483750" r:id="rId19"/>
    <p:sldLayoutId id="2147483749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74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802" r:id="rId8"/>
    <p:sldLayoutId id="2147483801" r:id="rId9"/>
    <p:sldLayoutId id="2147483792" r:id="rId10"/>
    <p:sldLayoutId id="2147483791" r:id="rId11"/>
    <p:sldLayoutId id="2147483790" r:id="rId12"/>
    <p:sldLayoutId id="2147483787" r:id="rId13"/>
    <p:sldLayoutId id="2147483786" r:id="rId14"/>
    <p:sldLayoutId id="2147483785" r:id="rId15"/>
    <p:sldLayoutId id="2147483776" r:id="rId16"/>
    <p:sldLayoutId id="2147483775" r:id="rId17"/>
    <p:sldLayoutId id="2147483774" r:id="rId18"/>
    <p:sldLayoutId id="2147483770" r:id="rId19"/>
    <p:sldLayoutId id="2147483769" r:id="rId20"/>
    <p:sldLayoutId id="2147483768" r:id="rId21"/>
    <p:sldLayoutId id="2147483767" r:id="rId22"/>
    <p:sldLayoutId id="2147483760" r:id="rId23"/>
    <p:sldLayoutId id="2147483759" r:id="rId24"/>
    <p:sldLayoutId id="2147483758" r:id="rId25"/>
    <p:sldLayoutId id="2147483757" r:id="rId26"/>
    <p:sldLayoutId id="2147483756" r:id="rId27"/>
    <p:sldLayoutId id="2147483755" r:id="rId28"/>
    <p:sldLayoutId id="2147483754" r:id="rId29"/>
    <p:sldLayoutId id="2147483753" r:id="rId30"/>
    <p:sldLayoutId id="2147483752" r:id="rId31"/>
    <p:sldLayoutId id="2147483751" r:id="rId32"/>
    <p:sldLayoutId id="2147483748" r:id="rId33"/>
    <p:sldLayoutId id="2147483747" r:id="rId34"/>
    <p:sldLayoutId id="2147483746" r:id="rId35"/>
    <p:sldLayoutId id="2147483668" r:id="rId36"/>
    <p:sldLayoutId id="2147483669" r:id="rId37"/>
    <p:sldLayoutId id="2147483670" r:id="rId38"/>
    <p:sldLayoutId id="2147483671" r:id="rId39"/>
    <p:sldLayoutId id="2147483672" r:id="rId40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95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800" r:id="rId8"/>
    <p:sldLayoutId id="2147483799" r:id="rId9"/>
    <p:sldLayoutId id="2147483798" r:id="rId10"/>
    <p:sldLayoutId id="2147483784" r:id="rId11"/>
    <p:sldLayoutId id="2147483783" r:id="rId12"/>
    <p:sldLayoutId id="2147483782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483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94" r:id="rId8"/>
    <p:sldLayoutId id="2147483793" r:id="rId9"/>
    <p:sldLayoutId id="2147483778" r:id="rId10"/>
    <p:sldLayoutId id="2147483777" r:id="rId11"/>
    <p:sldLayoutId id="2147483771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3/6/2025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12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97" r:id="rId8"/>
    <p:sldLayoutId id="2147483796" r:id="rId9"/>
    <p:sldLayoutId id="2147483795" r:id="rId10"/>
    <p:sldLayoutId id="2147483781" r:id="rId11"/>
    <p:sldLayoutId id="2147483780" r:id="rId12"/>
    <p:sldLayoutId id="2147483779" r:id="rId13"/>
    <p:sldLayoutId id="2147483764" r:id="rId14"/>
    <p:sldLayoutId id="2147483763" r:id="rId15"/>
    <p:sldLayoutId id="2147483762" r:id="rId16"/>
    <p:sldLayoutId id="2147483761" r:id="rId17"/>
    <p:sldLayoutId id="2147483720" r:id="rId18"/>
    <p:sldLayoutId id="2147483721" r:id="rId19"/>
    <p:sldLayoutId id="2147483722" r:id="rId20"/>
    <p:sldLayoutId id="2147483723" r:id="rId21"/>
    <p:sldLayoutId id="2147483724" r:id="rId22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svg"/><Relationship Id="rId5" Type="http://schemas.openxmlformats.org/officeDocument/2006/relationships/image" Target="../media/image9.png"/><Relationship Id="rId4" Type="http://schemas.openxmlformats.org/officeDocument/2006/relationships/image" Target="../media/image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571" r="-3571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22485" y="888565"/>
            <a:ext cx="10096655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b="1" spc="200" dirty="0">
                <a:solidFill>
                  <a:srgbClr val="FEFFFE"/>
                </a:solidFill>
                <a:latin typeface="Fraunces Bold"/>
              </a:rPr>
              <a:t>BÀI 1: THƯƠNG NHỚ QUÊ HƯƠNG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-730594" y="1863190"/>
            <a:ext cx="13653187" cy="1216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83"/>
              </a:lnSpc>
            </a:pP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Vẻ</a:t>
            </a:r>
            <a:r>
              <a:rPr lang="en-US" sz="7416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đẹp</a:t>
            </a:r>
            <a:r>
              <a:rPr lang="en-US" sz="7416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của</a:t>
            </a:r>
            <a:r>
              <a:rPr lang="en-US" sz="7416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sông</a:t>
            </a:r>
            <a:r>
              <a:rPr lang="en-US" sz="7416" b="1" dirty="0">
                <a:solidFill>
                  <a:srgbClr val="FEFFFE"/>
                </a:solidFill>
                <a:latin typeface="#9Slide05 Agile Script Calligra"/>
              </a:rPr>
              <a:t> </a:t>
            </a:r>
            <a:r>
              <a:rPr lang="en-US" sz="7416" b="1" dirty="0" err="1">
                <a:solidFill>
                  <a:srgbClr val="FEFFFE"/>
                </a:solidFill>
                <a:latin typeface="#9Slide05 Agile Script Calligra"/>
              </a:rPr>
              <a:t>Đà</a:t>
            </a:r>
            <a:endParaRPr lang="en-US" sz="7416" b="1" dirty="0">
              <a:solidFill>
                <a:srgbClr val="FEFFFE"/>
              </a:solidFill>
              <a:latin typeface="#9Slide05 Agile Script Calligr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86616" y="3555960"/>
            <a:ext cx="8554618" cy="440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</a:pPr>
            <a:r>
              <a:rPr lang="en-US" sz="2666" b="1" dirty="0" err="1">
                <a:solidFill>
                  <a:srgbClr val="FEFFFE"/>
                </a:solidFill>
                <a:latin typeface="Roboto Condensed"/>
              </a:rPr>
              <a:t>Nguyễn</a:t>
            </a:r>
            <a:r>
              <a:rPr lang="en-US" sz="2666" b="1" dirty="0">
                <a:solidFill>
                  <a:srgbClr val="FEFFFE"/>
                </a:solidFill>
                <a:latin typeface="Roboto Condensed"/>
              </a:rPr>
              <a:t> </a:t>
            </a:r>
            <a:r>
              <a:rPr lang="en-US" sz="2666" b="1" dirty="0" err="1">
                <a:solidFill>
                  <a:srgbClr val="FEFFFE"/>
                </a:solidFill>
                <a:latin typeface="Roboto Condensed"/>
              </a:rPr>
              <a:t>Tuân</a:t>
            </a:r>
            <a:endParaRPr lang="en-US" sz="2666" b="1" dirty="0">
              <a:solidFill>
                <a:srgbClr val="FEFFFE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06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40187" y="-1196284"/>
            <a:ext cx="12492659" cy="4773617"/>
            <a:chOff x="0" y="0"/>
            <a:chExt cx="6342126" cy="2423414"/>
          </a:xfrm>
        </p:grpSpPr>
        <p:sp>
          <p:nvSpPr>
            <p:cNvPr id="7" name="Freeform 7"/>
            <p:cNvSpPr/>
            <p:nvPr/>
          </p:nvSpPr>
          <p:spPr>
            <a:xfrm>
              <a:off x="-254508" y="-157988"/>
              <a:ext cx="6648958" cy="2581402"/>
            </a:xfrm>
            <a:custGeom>
              <a:avLst/>
              <a:gdLst/>
              <a:ahLst/>
              <a:cxnLst/>
              <a:rect l="l" t="t" r="r" b="b"/>
              <a:pathLst>
                <a:path w="6648958" h="2581402">
                  <a:moveTo>
                    <a:pt x="6582029" y="2132711"/>
                  </a:moveTo>
                  <a:cubicBezTo>
                    <a:pt x="6482842" y="2119757"/>
                    <a:pt x="6436614" y="2164969"/>
                    <a:pt x="6269482" y="2168144"/>
                  </a:cubicBezTo>
                  <a:cubicBezTo>
                    <a:pt x="6189345" y="2105914"/>
                    <a:pt x="6223508" y="2161794"/>
                    <a:pt x="6038088" y="2143252"/>
                  </a:cubicBezTo>
                  <a:cubicBezTo>
                    <a:pt x="6025896" y="2160778"/>
                    <a:pt x="6022721" y="2139823"/>
                    <a:pt x="6022594" y="2134870"/>
                  </a:cubicBezTo>
                  <a:cubicBezTo>
                    <a:pt x="6015355" y="2128012"/>
                    <a:pt x="5990590" y="2154555"/>
                    <a:pt x="6016117" y="2141855"/>
                  </a:cubicBezTo>
                  <a:cubicBezTo>
                    <a:pt x="6055233" y="2188210"/>
                    <a:pt x="5834761" y="2104771"/>
                    <a:pt x="5753862" y="2124075"/>
                  </a:cubicBezTo>
                  <a:cubicBezTo>
                    <a:pt x="5599811" y="2132203"/>
                    <a:pt x="5429631" y="2142744"/>
                    <a:pt x="5308854" y="2211578"/>
                  </a:cubicBezTo>
                  <a:cubicBezTo>
                    <a:pt x="5274056" y="2199132"/>
                    <a:pt x="5309235" y="2210689"/>
                    <a:pt x="5206238" y="2236851"/>
                  </a:cubicBezTo>
                  <a:cubicBezTo>
                    <a:pt x="5179568" y="2260219"/>
                    <a:pt x="5132197" y="2216277"/>
                    <a:pt x="5089525" y="2268728"/>
                  </a:cubicBezTo>
                  <a:cubicBezTo>
                    <a:pt x="5106543" y="2325624"/>
                    <a:pt x="4993386" y="2296287"/>
                    <a:pt x="4903470" y="2407412"/>
                  </a:cubicBezTo>
                  <a:cubicBezTo>
                    <a:pt x="4873371" y="2385822"/>
                    <a:pt x="4799457" y="2467991"/>
                    <a:pt x="4490847" y="2461133"/>
                  </a:cubicBezTo>
                  <a:cubicBezTo>
                    <a:pt x="4460367" y="2514981"/>
                    <a:pt x="4486275" y="2429129"/>
                    <a:pt x="4458462" y="2442718"/>
                  </a:cubicBezTo>
                  <a:cubicBezTo>
                    <a:pt x="4380484" y="2450338"/>
                    <a:pt x="4337050" y="2498979"/>
                    <a:pt x="4294759" y="2475611"/>
                  </a:cubicBezTo>
                  <a:cubicBezTo>
                    <a:pt x="4220972" y="2489327"/>
                    <a:pt x="4102354" y="2416937"/>
                    <a:pt x="4019804" y="2417953"/>
                  </a:cubicBezTo>
                  <a:cubicBezTo>
                    <a:pt x="3896741" y="2373757"/>
                    <a:pt x="3824732" y="2465959"/>
                    <a:pt x="3669919" y="2501392"/>
                  </a:cubicBezTo>
                  <a:cubicBezTo>
                    <a:pt x="3325114" y="2442210"/>
                    <a:pt x="3276092" y="2536190"/>
                    <a:pt x="2869565" y="2581402"/>
                  </a:cubicBezTo>
                  <a:cubicBezTo>
                    <a:pt x="2740914" y="2575941"/>
                    <a:pt x="2640838" y="2480310"/>
                    <a:pt x="2485263" y="2471293"/>
                  </a:cubicBezTo>
                  <a:cubicBezTo>
                    <a:pt x="2465197" y="2444369"/>
                    <a:pt x="2386965" y="2493264"/>
                    <a:pt x="2360549" y="2463165"/>
                  </a:cubicBezTo>
                  <a:cubicBezTo>
                    <a:pt x="2341245" y="2419858"/>
                    <a:pt x="2316226" y="2454275"/>
                    <a:pt x="2310384" y="2450465"/>
                  </a:cubicBezTo>
                  <a:cubicBezTo>
                    <a:pt x="2278507" y="2420747"/>
                    <a:pt x="2261743" y="2437130"/>
                    <a:pt x="2207260" y="2418842"/>
                  </a:cubicBezTo>
                  <a:cubicBezTo>
                    <a:pt x="2108200" y="2396236"/>
                    <a:pt x="2043684" y="2398395"/>
                    <a:pt x="1981073" y="2320544"/>
                  </a:cubicBezTo>
                  <a:cubicBezTo>
                    <a:pt x="1951482" y="2334641"/>
                    <a:pt x="1812671" y="2311654"/>
                    <a:pt x="1761236" y="2264664"/>
                  </a:cubicBezTo>
                  <a:cubicBezTo>
                    <a:pt x="1751965" y="2243836"/>
                    <a:pt x="1708912" y="2310384"/>
                    <a:pt x="1717802" y="2252853"/>
                  </a:cubicBezTo>
                  <a:cubicBezTo>
                    <a:pt x="1687322" y="2253742"/>
                    <a:pt x="1673733" y="2264664"/>
                    <a:pt x="1665224" y="2235581"/>
                  </a:cubicBezTo>
                  <a:cubicBezTo>
                    <a:pt x="1642364" y="2224151"/>
                    <a:pt x="1612646" y="2215515"/>
                    <a:pt x="1589786" y="2238629"/>
                  </a:cubicBezTo>
                  <a:cubicBezTo>
                    <a:pt x="1566418" y="2242312"/>
                    <a:pt x="1593723" y="2195703"/>
                    <a:pt x="1546352" y="2225802"/>
                  </a:cubicBezTo>
                  <a:cubicBezTo>
                    <a:pt x="1492250" y="2125980"/>
                    <a:pt x="1391031" y="2202942"/>
                    <a:pt x="1306957" y="2143887"/>
                  </a:cubicBezTo>
                  <a:cubicBezTo>
                    <a:pt x="1162431" y="2145538"/>
                    <a:pt x="948055" y="2171954"/>
                    <a:pt x="783336" y="2192020"/>
                  </a:cubicBezTo>
                  <a:cubicBezTo>
                    <a:pt x="678688" y="2122805"/>
                    <a:pt x="495427" y="2085594"/>
                    <a:pt x="357505" y="2110105"/>
                  </a:cubicBezTo>
                  <a:cubicBezTo>
                    <a:pt x="202184" y="2020316"/>
                    <a:pt x="273939" y="2430653"/>
                    <a:pt x="255143" y="251333"/>
                  </a:cubicBezTo>
                  <a:cubicBezTo>
                    <a:pt x="318135" y="135382"/>
                    <a:pt x="0" y="166497"/>
                    <a:pt x="1072388" y="162687"/>
                  </a:cubicBezTo>
                  <a:cubicBezTo>
                    <a:pt x="2517648" y="157226"/>
                    <a:pt x="4107434" y="173228"/>
                    <a:pt x="5670550" y="157988"/>
                  </a:cubicBezTo>
                  <a:cubicBezTo>
                    <a:pt x="5961634" y="166116"/>
                    <a:pt x="6219571" y="164084"/>
                    <a:pt x="6489827" y="159004"/>
                  </a:cubicBezTo>
                  <a:cubicBezTo>
                    <a:pt x="6648958" y="190754"/>
                    <a:pt x="6560566" y="0"/>
                    <a:pt x="6596507" y="1070356"/>
                  </a:cubicBezTo>
                  <a:cubicBezTo>
                    <a:pt x="6573266" y="1433322"/>
                    <a:pt x="6597904" y="1802892"/>
                    <a:pt x="6582029" y="2132711"/>
                  </a:cubicBezTo>
                  <a:close/>
                </a:path>
              </a:pathLst>
            </a:custGeom>
            <a:blipFill>
              <a:blip r:embed="rId2"/>
              <a:stretch>
                <a:fillRect t="-23603" b="-23603"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35131" y="4210782"/>
            <a:ext cx="915337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94"/>
              </a:lnSpc>
            </a:pPr>
            <a:r>
              <a:rPr lang="en-US" sz="4000" b="1" dirty="0">
                <a:solidFill>
                  <a:srgbClr val="2D4C64"/>
                </a:solidFill>
                <a:latin typeface="Fraunces Bold"/>
              </a:rPr>
              <a:t>2. HOẠT ĐỘNG BÁO CÁO SẢN PHẨM</a:t>
            </a:r>
          </a:p>
        </p:txBody>
      </p:sp>
    </p:spTree>
    <p:extLst>
      <p:ext uri="{BB962C8B-B14F-4D97-AF65-F5344CB8AC3E}">
        <p14:creationId xmlns:p14="http://schemas.microsoft.com/office/powerpoint/2010/main" xmlns="" val="380058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56176436"/>
              </p:ext>
            </p:extLst>
          </p:nvPr>
        </p:nvGraphicFramePr>
        <p:xfrm>
          <a:off x="509451" y="404951"/>
          <a:ext cx="11116491" cy="62170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020">
                  <a:extLst>
                    <a:ext uri="{9D8B030D-6E8A-4147-A177-3AD203B41FA5}">
                      <a16:colId xmlns:a16="http://schemas.microsoft.com/office/drawing/2014/main" xmlns="" val="1221826810"/>
                    </a:ext>
                  </a:extLst>
                </a:gridCol>
                <a:gridCol w="9493471">
                  <a:extLst>
                    <a:ext uri="{9D8B030D-6E8A-4147-A177-3AD203B41FA5}">
                      <a16:colId xmlns:a16="http://schemas.microsoft.com/office/drawing/2014/main" xmlns="" val="4164647949"/>
                    </a:ext>
                  </a:extLst>
                </a:gridCol>
              </a:tblGrid>
              <a:tr h="35044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Nhóm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Nhiệm vụ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1079990809"/>
                  </a:ext>
                </a:extLst>
              </a:tr>
              <a:tr h="7008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Thiết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kế</a:t>
                      </a:r>
                      <a:r>
                        <a:rPr lang="en-US" sz="2400" dirty="0">
                          <a:effectLst/>
                        </a:rPr>
                        <a:t> brochure </a:t>
                      </a:r>
                      <a:r>
                        <a:rPr lang="en-US" sz="2400" dirty="0" err="1">
                          <a:effectLst/>
                        </a:rPr>
                        <a:t>giới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thiệu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:</a:t>
                      </a:r>
                      <a:r>
                        <a:rPr lang="en-US" sz="2400" baseline="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vị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địa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lý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đặc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điểm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tài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nguyên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tầm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quan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trọng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465494553"/>
                  </a:ext>
                </a:extLst>
              </a:tr>
              <a:tr h="105553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Vẻ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đẹp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thế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nào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miêu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góc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nhìn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nào</a:t>
                      </a:r>
                      <a:r>
                        <a:rPr lang="en-US" sz="2400" dirty="0">
                          <a:effectLst/>
                        </a:rPr>
                        <a:t>?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ngữ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hình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ảnh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nào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góc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nhìn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đó</a:t>
                      </a:r>
                      <a:r>
                        <a:rPr lang="en-US" sz="2400" dirty="0">
                          <a:effectLst/>
                        </a:rPr>
                        <a:t>?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1461381560"/>
                  </a:ext>
                </a:extLst>
              </a:tr>
              <a:tr h="23167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Phân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pháp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so </a:t>
                      </a:r>
                      <a:r>
                        <a:rPr lang="en-US" sz="2400" dirty="0" err="1">
                          <a:effectLst/>
                        </a:rPr>
                        <a:t>sánh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câu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: 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- Con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tuôn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dài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tuôn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dài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tóc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trữ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tình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đầu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tóc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tóc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ẩn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trong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mây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trời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Tây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Bắc</a:t>
                      </a:r>
                      <a:r>
                        <a:rPr lang="en-US" sz="2400" dirty="0">
                          <a:effectLst/>
                        </a:rPr>
                        <a:t> bung </a:t>
                      </a:r>
                      <a:r>
                        <a:rPr lang="en-US" sz="2400" dirty="0" err="1">
                          <a:effectLst/>
                        </a:rPr>
                        <a:t>nở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hoa</a:t>
                      </a:r>
                      <a:r>
                        <a:rPr lang="en-US" sz="2400" dirty="0">
                          <a:effectLst/>
                        </a:rPr>
                        <a:t> ban, </a:t>
                      </a:r>
                      <a:r>
                        <a:rPr lang="en-US" sz="2400" dirty="0" err="1">
                          <a:effectLst/>
                        </a:rPr>
                        <a:t>hoa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gạo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tháng</a:t>
                      </a:r>
                      <a:r>
                        <a:rPr lang="en-US" sz="2400" dirty="0">
                          <a:effectLst/>
                        </a:rPr>
                        <a:t> Hai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cuộn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mù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núi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Mèo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đốt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xuân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>
                          <a:effectLst/>
                        </a:rPr>
                        <a:t>- </a:t>
                      </a:r>
                      <a:r>
                        <a:rPr lang="en-US" sz="2400" dirty="0" err="1">
                          <a:effectLst/>
                        </a:rPr>
                        <a:t>Bờ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hoang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bờ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tiền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. </a:t>
                      </a:r>
                      <a:r>
                        <a:rPr lang="en-US" sz="2400" dirty="0" err="1">
                          <a:effectLst/>
                        </a:rPr>
                        <a:t>Bờ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như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nỗi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niềm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cổ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tích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tuổi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xưa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1607580884"/>
                  </a:ext>
                </a:extLst>
              </a:tr>
              <a:tr h="7008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400" dirty="0" err="1">
                          <a:effectLst/>
                        </a:rPr>
                        <a:t>Tác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hiện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cảm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xúc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gì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miêu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tả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sông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Đà</a:t>
                      </a:r>
                      <a:r>
                        <a:rPr lang="en-US" sz="2400" dirty="0">
                          <a:effectLst/>
                        </a:rPr>
                        <a:t>? </a:t>
                      </a:r>
                      <a:r>
                        <a:rPr lang="en-US" sz="2400" dirty="0" err="1">
                          <a:effectLst/>
                        </a:rPr>
                        <a:t>Tìm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những</a:t>
                      </a:r>
                      <a:r>
                        <a:rPr lang="en-US" sz="2400" dirty="0">
                          <a:effectLst/>
                        </a:rPr>
                        <a:t> chi </a:t>
                      </a:r>
                      <a:r>
                        <a:rPr lang="en-US" sz="2400" dirty="0" err="1">
                          <a:effectLst/>
                        </a:rPr>
                        <a:t>tiết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từ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văn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rõ</a:t>
                      </a:r>
                      <a:r>
                        <a:rPr lang="en-US" sz="2400" dirty="0">
                          <a:effectLst/>
                        </a:rPr>
                        <a:t> ý </a:t>
                      </a:r>
                      <a:r>
                        <a:rPr lang="en-US" sz="2400" dirty="0" err="1">
                          <a:effectLst/>
                        </a:rPr>
                        <a:t>kiến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của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em</a:t>
                      </a:r>
                      <a:r>
                        <a:rPr lang="en-US" sz="2400" dirty="0">
                          <a:effectLst/>
                        </a:rPr>
                        <a:t>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25" marR="61225" marT="0" marB="0"/>
                </a:tc>
                <a:extLst>
                  <a:ext uri="{0D108BD9-81ED-4DB2-BD59-A6C34878D82A}">
                    <a16:rowId xmlns:a16="http://schemas.microsoft.com/office/drawing/2014/main" xmlns="" val="4012983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5859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7577">
            <a:off x="320548" y="2851274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432143" y="396372"/>
            <a:ext cx="68308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Câu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1.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Vẻ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đẹp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của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sông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Đà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hiện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lên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như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thế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trong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văn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bản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và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được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miêu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tả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góc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nhìn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?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ngữ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,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hình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ảnh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nào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thể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hiện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sông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Đà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từ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những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góc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nhìn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 </a:t>
            </a:r>
            <a:r>
              <a:rPr lang="en-US" sz="28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đó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#9Slide05 Agile Script Calligra"/>
              </a:rPr>
              <a:t>? </a:t>
            </a:r>
            <a:endParaRPr lang="en-US" sz="2000" b="1" dirty="0">
              <a:solidFill>
                <a:schemeClr val="accent2">
                  <a:lumMod val="60000"/>
                  <a:lumOff val="40000"/>
                </a:schemeClr>
              </a:solidFill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9727" y="3387481"/>
            <a:ext cx="62932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Vẻ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hùng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vĩ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thơ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sơ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bay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0160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177"/>
            <a:ext cx="12192000" cy="6886444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872490" y="2460624"/>
            <a:ext cx="10447020" cy="18648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ngoằn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ngoèo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dương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lờ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bóng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mây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tuôn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tóc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trữ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bích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1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14" t="-2449" r="-3050" b="-230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2192000" cy="4028253"/>
            <a:chOff x="0" y="0"/>
            <a:chExt cx="24384000" cy="805650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0537" b="20537"/>
            <a:stretch>
              <a:fillRect/>
            </a:stretch>
          </p:blipFill>
          <p:spPr>
            <a:xfrm>
              <a:off x="0" y="0"/>
              <a:ext cx="24384000" cy="805650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-187142" y="3483587"/>
            <a:ext cx="12566283" cy="693862"/>
            <a:chOff x="0" y="0"/>
            <a:chExt cx="4964457" cy="27411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4457" cy="274118"/>
            </a:xfrm>
            <a:custGeom>
              <a:avLst/>
              <a:gdLst/>
              <a:ahLst/>
              <a:cxnLst/>
              <a:rect l="l" t="t" r="r" b="b"/>
              <a:pathLst>
                <a:path w="4964457" h="274118">
                  <a:moveTo>
                    <a:pt x="0" y="0"/>
                  </a:moveTo>
                  <a:lnTo>
                    <a:pt x="4964457" y="0"/>
                  </a:lnTo>
                  <a:lnTo>
                    <a:pt x="4964457" y="274118"/>
                  </a:lnTo>
                  <a:lnTo>
                    <a:pt x="0" y="274118"/>
                  </a:lnTo>
                  <a:close/>
                </a:path>
              </a:pathLst>
            </a:custGeom>
            <a:solidFill>
              <a:srgbClr val="4B8C83">
                <a:alpha val="8000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4964457" cy="3407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86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60381" y="4540291"/>
            <a:ext cx="11368258" cy="12365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133"/>
              </a:lnSpc>
            </a:pP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góc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: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tháng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thi</a:t>
            </a:r>
            <a:r>
              <a:rPr lang="en-US" sz="2800" dirty="0"/>
              <a:t>, </a:t>
            </a:r>
            <a:r>
              <a:rPr lang="en-US" sz="2800" dirty="0" err="1"/>
              <a:t>bờ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,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, </a:t>
            </a:r>
            <a:r>
              <a:rPr lang="en-US" sz="2800" dirty="0" err="1"/>
              <a:t>chuồn</a:t>
            </a:r>
            <a:r>
              <a:rPr lang="en-US" sz="2800" dirty="0"/>
              <a:t> </a:t>
            </a:r>
            <a:r>
              <a:rPr lang="en-US" sz="2800" dirty="0" err="1"/>
              <a:t>chuồn</a:t>
            </a:r>
            <a:r>
              <a:rPr lang="en-US" sz="2800" dirty="0"/>
              <a:t> </a:t>
            </a:r>
            <a:r>
              <a:rPr lang="en-US" sz="2800" dirty="0" err="1"/>
              <a:t>bươm</a:t>
            </a:r>
            <a:r>
              <a:rPr lang="en-US" sz="2800" dirty="0"/>
              <a:t> </a:t>
            </a:r>
            <a:r>
              <a:rPr lang="en-US" sz="2800" dirty="0" err="1"/>
              <a:t>bướm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.</a:t>
            </a:r>
            <a:endParaRPr lang="en-US" sz="4800" dirty="0">
              <a:solidFill>
                <a:srgbClr val="1D4D50"/>
              </a:solidFill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40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5894"/>
          </a:xfrm>
          <a:prstGeom prst="rect">
            <a:avLst/>
          </a:prstGeom>
        </p:spPr>
      </p:pic>
      <p:sp>
        <p:nvSpPr>
          <p:cNvPr id="5" name="Round Diagonal Corner Rectangle 4"/>
          <p:cNvSpPr/>
          <p:nvPr/>
        </p:nvSpPr>
        <p:spPr>
          <a:xfrm>
            <a:off x="1107621" y="1878394"/>
            <a:ext cx="10447020" cy="18648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45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ven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lặng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nương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non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mùa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núi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nõn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búp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hươu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cúi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ngốn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búp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cỏ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bờ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hoang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0490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79892" y="2734623"/>
            <a:ext cx="6830805" cy="2325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5 Agile Script Calligra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5 Agile Script Calligra"/>
              </a:rPr>
              <a:t> 2.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Phân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tích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dụng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của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biện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pháp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so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sánh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trong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các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câu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văn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sau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650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933303"/>
            <a:ext cx="13847958" cy="11981631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5" name="Freeform 5"/>
          <p:cNvSpPr/>
          <p:nvPr/>
        </p:nvSpPr>
        <p:spPr>
          <a:xfrm>
            <a:off x="293490" y="2326843"/>
            <a:ext cx="1096429" cy="781206"/>
          </a:xfrm>
          <a:custGeom>
            <a:avLst/>
            <a:gdLst/>
            <a:ahLst/>
            <a:cxnLst/>
            <a:rect l="l" t="t" r="r" b="b"/>
            <a:pathLst>
              <a:path w="1644644" h="1171809">
                <a:moveTo>
                  <a:pt x="0" y="0"/>
                </a:moveTo>
                <a:lnTo>
                  <a:pt x="1644644" y="0"/>
                </a:lnTo>
                <a:lnTo>
                  <a:pt x="1644644" y="1171809"/>
                </a:lnTo>
                <a:lnTo>
                  <a:pt x="0" y="1171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24166" y="2835011"/>
            <a:ext cx="10244707" cy="378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5880"/>
              </a:lnSpc>
            </a:pPr>
            <a:r>
              <a:rPr lang="en-US" sz="4200" dirty="0">
                <a:solidFill>
                  <a:srgbClr val="FEFBEE"/>
                </a:solidFill>
                <a:latin typeface="#9Slide05 Amtenar"/>
              </a:rPr>
              <a:t>Con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sông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Đà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tuôn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dài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tuôn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dài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như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một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trữ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tình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,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đầu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chân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tóc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ẩn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hiện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trong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mây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trời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Tây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Bắc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bung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nở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hoa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ban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hoa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gạo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tháng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hai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và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cuồn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cuộn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mù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khói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núi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Mèo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đốt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nương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 </a:t>
            </a:r>
            <a:r>
              <a:rPr lang="en-US" sz="4200" dirty="0" err="1">
                <a:solidFill>
                  <a:srgbClr val="FEFBEE"/>
                </a:solidFill>
                <a:latin typeface="#9Slide05 Amtenar"/>
              </a:rPr>
              <a:t>xuân</a:t>
            </a:r>
            <a:r>
              <a:rPr lang="en-US" sz="4200" dirty="0">
                <a:solidFill>
                  <a:srgbClr val="FEFBEE"/>
                </a:solidFill>
                <a:latin typeface="#9Slide05 Amtenar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9246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7577">
            <a:off x="509638" y="1684034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926448" y="2706155"/>
            <a:ext cx="677855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FFC000"/>
                </a:solidFill>
              </a:rPr>
              <a:t>Tác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dụng</a:t>
            </a:r>
            <a:r>
              <a:rPr lang="en-US" sz="4400" dirty="0">
                <a:solidFill>
                  <a:srgbClr val="FFC000"/>
                </a:solidFill>
              </a:rPr>
              <a:t>: </a:t>
            </a:r>
            <a:r>
              <a:rPr lang="en-US" sz="4400" dirty="0" err="1">
                <a:solidFill>
                  <a:srgbClr val="FFC000"/>
                </a:solidFill>
              </a:rPr>
              <a:t>giúp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làm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rõ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toàn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cảnh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vẻ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đẹp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trữ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tình</a:t>
            </a:r>
            <a:r>
              <a:rPr lang="en-US" sz="4400" dirty="0">
                <a:solidFill>
                  <a:srgbClr val="FFC000"/>
                </a:solidFill>
              </a:rPr>
              <a:t>, </a:t>
            </a:r>
            <a:r>
              <a:rPr lang="en-US" sz="4400" dirty="0" err="1">
                <a:solidFill>
                  <a:srgbClr val="FFC000"/>
                </a:solidFill>
              </a:rPr>
              <a:t>nên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thơ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của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sông</a:t>
            </a:r>
            <a:r>
              <a:rPr lang="en-US" sz="4400" dirty="0">
                <a:solidFill>
                  <a:srgbClr val="FFC000"/>
                </a:solidFill>
              </a:rPr>
              <a:t> </a:t>
            </a:r>
            <a:r>
              <a:rPr lang="en-US" sz="4400" dirty="0" err="1">
                <a:solidFill>
                  <a:srgbClr val="FFC000"/>
                </a:solidFill>
              </a:rPr>
              <a:t>Đà</a:t>
            </a:r>
            <a:r>
              <a:rPr lang="en-US" sz="4400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91966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789611"/>
            <a:ext cx="13847958" cy="12125323"/>
            <a:chOff x="0" y="0"/>
            <a:chExt cx="2374900" cy="2011680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009140"/>
            </a:xfrm>
            <a:custGeom>
              <a:avLst/>
              <a:gdLst/>
              <a:ahLst/>
              <a:cxnLst/>
              <a:rect l="l" t="t" r="r" b="b"/>
              <a:pathLst>
                <a:path w="2377440" h="2009140">
                  <a:moveTo>
                    <a:pt x="2376170" y="1778000"/>
                  </a:moveTo>
                  <a:cubicBezTo>
                    <a:pt x="2374900" y="1276350"/>
                    <a:pt x="2359660" y="598170"/>
                    <a:pt x="2359660" y="97790"/>
                  </a:cubicBezTo>
                  <a:cubicBezTo>
                    <a:pt x="2359660" y="90170"/>
                    <a:pt x="2360930" y="82550"/>
                    <a:pt x="2360930" y="76200"/>
                  </a:cubicBezTo>
                  <a:cubicBezTo>
                    <a:pt x="2359660" y="74930"/>
                    <a:pt x="2358390" y="74930"/>
                    <a:pt x="2357120" y="73660"/>
                  </a:cubicBezTo>
                  <a:cubicBezTo>
                    <a:pt x="2357120" y="73660"/>
                    <a:pt x="2355850" y="74930"/>
                    <a:pt x="2355850" y="76200"/>
                  </a:cubicBezTo>
                  <a:cubicBezTo>
                    <a:pt x="2353310" y="82550"/>
                    <a:pt x="2348230" y="82550"/>
                    <a:pt x="2343150" y="82550"/>
                  </a:cubicBezTo>
                  <a:cubicBezTo>
                    <a:pt x="2336800" y="81280"/>
                    <a:pt x="2330450" y="74930"/>
                    <a:pt x="2322830" y="77470"/>
                  </a:cubicBezTo>
                  <a:cubicBezTo>
                    <a:pt x="2320290" y="78740"/>
                    <a:pt x="2315210" y="76200"/>
                    <a:pt x="2313940" y="73660"/>
                  </a:cubicBezTo>
                  <a:cubicBezTo>
                    <a:pt x="2310130" y="68580"/>
                    <a:pt x="2305050" y="68580"/>
                    <a:pt x="2299970" y="71120"/>
                  </a:cubicBezTo>
                  <a:cubicBezTo>
                    <a:pt x="2297430" y="72390"/>
                    <a:pt x="2294890" y="71120"/>
                    <a:pt x="2292350" y="71120"/>
                  </a:cubicBezTo>
                  <a:cubicBezTo>
                    <a:pt x="2288540" y="71120"/>
                    <a:pt x="2283460" y="69850"/>
                    <a:pt x="2279650" y="68580"/>
                  </a:cubicBezTo>
                  <a:cubicBezTo>
                    <a:pt x="2278380" y="68580"/>
                    <a:pt x="2275840" y="67310"/>
                    <a:pt x="2274570" y="67310"/>
                  </a:cubicBezTo>
                  <a:cubicBezTo>
                    <a:pt x="2270760" y="66040"/>
                    <a:pt x="2266950" y="62230"/>
                    <a:pt x="2263140" y="67310"/>
                  </a:cubicBezTo>
                  <a:cubicBezTo>
                    <a:pt x="2263140" y="67310"/>
                    <a:pt x="2260600" y="67310"/>
                    <a:pt x="2259330" y="66040"/>
                  </a:cubicBezTo>
                  <a:cubicBezTo>
                    <a:pt x="2258060" y="63500"/>
                    <a:pt x="2256790" y="59690"/>
                    <a:pt x="2255520" y="57150"/>
                  </a:cubicBezTo>
                  <a:cubicBezTo>
                    <a:pt x="2252980" y="53340"/>
                    <a:pt x="2252980" y="46990"/>
                    <a:pt x="2249170" y="44450"/>
                  </a:cubicBezTo>
                  <a:cubicBezTo>
                    <a:pt x="2246630" y="43180"/>
                    <a:pt x="2245360" y="41910"/>
                    <a:pt x="2244090" y="39370"/>
                  </a:cubicBezTo>
                  <a:cubicBezTo>
                    <a:pt x="2244090" y="38100"/>
                    <a:pt x="2241550" y="36830"/>
                    <a:pt x="2241550" y="35560"/>
                  </a:cubicBezTo>
                  <a:lnTo>
                    <a:pt x="2237740" y="31750"/>
                  </a:lnTo>
                  <a:cubicBezTo>
                    <a:pt x="2236470" y="29210"/>
                    <a:pt x="2235200" y="25400"/>
                    <a:pt x="2232660" y="24130"/>
                  </a:cubicBezTo>
                  <a:cubicBezTo>
                    <a:pt x="2227580" y="20320"/>
                    <a:pt x="2226310" y="15240"/>
                    <a:pt x="2228850" y="8890"/>
                  </a:cubicBezTo>
                  <a:cubicBezTo>
                    <a:pt x="2225040" y="7620"/>
                    <a:pt x="2222500" y="5080"/>
                    <a:pt x="2218690" y="5080"/>
                  </a:cubicBezTo>
                  <a:cubicBezTo>
                    <a:pt x="2203450" y="6350"/>
                    <a:pt x="2186940" y="8890"/>
                    <a:pt x="2171700" y="10160"/>
                  </a:cubicBezTo>
                  <a:cubicBezTo>
                    <a:pt x="2169160" y="10160"/>
                    <a:pt x="2165350" y="11430"/>
                    <a:pt x="2164080" y="12700"/>
                  </a:cubicBezTo>
                  <a:cubicBezTo>
                    <a:pt x="2153920" y="19050"/>
                    <a:pt x="2143760" y="13970"/>
                    <a:pt x="2133600" y="12700"/>
                  </a:cubicBezTo>
                  <a:cubicBezTo>
                    <a:pt x="2125980" y="12700"/>
                    <a:pt x="2118360" y="8890"/>
                    <a:pt x="2110740" y="7620"/>
                  </a:cubicBezTo>
                  <a:cubicBezTo>
                    <a:pt x="2101850" y="6350"/>
                    <a:pt x="2094230" y="7620"/>
                    <a:pt x="2085340" y="6350"/>
                  </a:cubicBezTo>
                  <a:cubicBezTo>
                    <a:pt x="2084070" y="6350"/>
                    <a:pt x="2082800" y="5080"/>
                    <a:pt x="2081530" y="381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080"/>
                    <a:pt x="2066290" y="8890"/>
                    <a:pt x="2063750" y="12700"/>
                  </a:cubicBezTo>
                  <a:cubicBezTo>
                    <a:pt x="2057400" y="13970"/>
                    <a:pt x="2048510" y="15240"/>
                    <a:pt x="2042160" y="19050"/>
                  </a:cubicBezTo>
                  <a:cubicBezTo>
                    <a:pt x="2037080" y="21590"/>
                    <a:pt x="2034540" y="22860"/>
                    <a:pt x="2030730" y="20320"/>
                  </a:cubicBezTo>
                  <a:lnTo>
                    <a:pt x="2029460" y="21590"/>
                  </a:lnTo>
                  <a:cubicBezTo>
                    <a:pt x="2032000" y="24130"/>
                    <a:pt x="2033270" y="27940"/>
                    <a:pt x="2035810" y="30480"/>
                  </a:cubicBezTo>
                  <a:cubicBezTo>
                    <a:pt x="2032000" y="31750"/>
                    <a:pt x="2026920" y="34290"/>
                    <a:pt x="2024380" y="33020"/>
                  </a:cubicBezTo>
                  <a:cubicBezTo>
                    <a:pt x="2018030" y="31750"/>
                    <a:pt x="2015490" y="34290"/>
                    <a:pt x="2010410" y="36830"/>
                  </a:cubicBezTo>
                  <a:cubicBezTo>
                    <a:pt x="2005330" y="40640"/>
                    <a:pt x="1998980" y="43180"/>
                    <a:pt x="1993900" y="45720"/>
                  </a:cubicBezTo>
                  <a:cubicBezTo>
                    <a:pt x="1992630" y="45720"/>
                    <a:pt x="1991360" y="45720"/>
                    <a:pt x="1990090" y="44450"/>
                  </a:cubicBezTo>
                  <a:cubicBezTo>
                    <a:pt x="1988820" y="44450"/>
                    <a:pt x="1987550" y="43180"/>
                    <a:pt x="1987550" y="43180"/>
                  </a:cubicBezTo>
                  <a:cubicBezTo>
                    <a:pt x="1981200" y="45720"/>
                    <a:pt x="1974850" y="48260"/>
                    <a:pt x="1968500" y="45720"/>
                  </a:cubicBezTo>
                  <a:cubicBezTo>
                    <a:pt x="1967230" y="45720"/>
                    <a:pt x="1967230" y="46990"/>
                    <a:pt x="1965960" y="46990"/>
                  </a:cubicBezTo>
                  <a:cubicBezTo>
                    <a:pt x="1958340" y="49530"/>
                    <a:pt x="1953260" y="58420"/>
                    <a:pt x="1943100" y="58420"/>
                  </a:cubicBezTo>
                  <a:cubicBezTo>
                    <a:pt x="1935480" y="58420"/>
                    <a:pt x="1927860" y="64770"/>
                    <a:pt x="1920240" y="64770"/>
                  </a:cubicBezTo>
                  <a:cubicBezTo>
                    <a:pt x="1911350" y="66040"/>
                    <a:pt x="1903730" y="68580"/>
                    <a:pt x="1896110" y="72390"/>
                  </a:cubicBezTo>
                  <a:cubicBezTo>
                    <a:pt x="1893570" y="73660"/>
                    <a:pt x="1891030" y="73660"/>
                    <a:pt x="1889760" y="73660"/>
                  </a:cubicBezTo>
                  <a:cubicBezTo>
                    <a:pt x="1883410" y="71120"/>
                    <a:pt x="1879600" y="74930"/>
                    <a:pt x="1877060" y="78740"/>
                  </a:cubicBezTo>
                  <a:cubicBezTo>
                    <a:pt x="1870710" y="87630"/>
                    <a:pt x="1860550" y="90170"/>
                    <a:pt x="1851660" y="92710"/>
                  </a:cubicBezTo>
                  <a:cubicBezTo>
                    <a:pt x="1840230" y="95250"/>
                    <a:pt x="1828800" y="96520"/>
                    <a:pt x="1817370" y="97790"/>
                  </a:cubicBezTo>
                  <a:cubicBezTo>
                    <a:pt x="1816100" y="97790"/>
                    <a:pt x="1814830" y="101600"/>
                    <a:pt x="1812290" y="102870"/>
                  </a:cubicBezTo>
                  <a:cubicBezTo>
                    <a:pt x="1811020" y="102870"/>
                    <a:pt x="1809750" y="101600"/>
                    <a:pt x="1809750" y="101600"/>
                  </a:cubicBezTo>
                  <a:cubicBezTo>
                    <a:pt x="1803400" y="109220"/>
                    <a:pt x="1799590" y="120650"/>
                    <a:pt x="1786890" y="119380"/>
                  </a:cubicBezTo>
                  <a:lnTo>
                    <a:pt x="1785620" y="119380"/>
                  </a:lnTo>
                  <a:cubicBezTo>
                    <a:pt x="1775460" y="125730"/>
                    <a:pt x="1765300" y="123190"/>
                    <a:pt x="1756410" y="120650"/>
                  </a:cubicBezTo>
                  <a:cubicBezTo>
                    <a:pt x="1753870" y="120650"/>
                    <a:pt x="1750060" y="118110"/>
                    <a:pt x="1748790" y="115570"/>
                  </a:cubicBezTo>
                  <a:cubicBezTo>
                    <a:pt x="1744980" y="107950"/>
                    <a:pt x="1734820" y="105410"/>
                    <a:pt x="1727200" y="107950"/>
                  </a:cubicBezTo>
                  <a:cubicBezTo>
                    <a:pt x="1720850" y="110490"/>
                    <a:pt x="1714500" y="111760"/>
                    <a:pt x="1708150" y="114300"/>
                  </a:cubicBezTo>
                  <a:cubicBezTo>
                    <a:pt x="1697990" y="116840"/>
                    <a:pt x="1689100" y="118110"/>
                    <a:pt x="1678940" y="113030"/>
                  </a:cubicBezTo>
                  <a:cubicBezTo>
                    <a:pt x="1668780" y="107950"/>
                    <a:pt x="1661160" y="111760"/>
                    <a:pt x="1656080" y="123190"/>
                  </a:cubicBezTo>
                  <a:cubicBezTo>
                    <a:pt x="1652270" y="130810"/>
                    <a:pt x="1642110" y="132080"/>
                    <a:pt x="1635760" y="125730"/>
                  </a:cubicBezTo>
                  <a:cubicBezTo>
                    <a:pt x="1631950" y="121920"/>
                    <a:pt x="1629410" y="123190"/>
                    <a:pt x="1625600" y="125730"/>
                  </a:cubicBezTo>
                  <a:lnTo>
                    <a:pt x="1617980" y="133350"/>
                  </a:lnTo>
                  <a:cubicBezTo>
                    <a:pt x="1616710" y="134620"/>
                    <a:pt x="1614170" y="134620"/>
                    <a:pt x="1612900" y="134620"/>
                  </a:cubicBezTo>
                  <a:lnTo>
                    <a:pt x="1605280" y="134620"/>
                  </a:lnTo>
                  <a:cubicBezTo>
                    <a:pt x="1600200" y="134620"/>
                    <a:pt x="1595120" y="133350"/>
                    <a:pt x="1590040" y="132080"/>
                  </a:cubicBezTo>
                  <a:cubicBezTo>
                    <a:pt x="1583690" y="130810"/>
                    <a:pt x="1578610" y="127000"/>
                    <a:pt x="1572260" y="125730"/>
                  </a:cubicBezTo>
                  <a:cubicBezTo>
                    <a:pt x="1562100" y="124460"/>
                    <a:pt x="1559560" y="115570"/>
                    <a:pt x="1555750" y="109220"/>
                  </a:cubicBezTo>
                  <a:cubicBezTo>
                    <a:pt x="1553210" y="105410"/>
                    <a:pt x="1548130" y="100330"/>
                    <a:pt x="1543050" y="101600"/>
                  </a:cubicBezTo>
                  <a:cubicBezTo>
                    <a:pt x="1537970" y="104140"/>
                    <a:pt x="1532890" y="101600"/>
                    <a:pt x="1529080" y="100330"/>
                  </a:cubicBezTo>
                  <a:cubicBezTo>
                    <a:pt x="1527810" y="100330"/>
                    <a:pt x="1525270" y="99060"/>
                    <a:pt x="1524000" y="99060"/>
                  </a:cubicBezTo>
                  <a:cubicBezTo>
                    <a:pt x="1515110" y="96520"/>
                    <a:pt x="1508760" y="101600"/>
                    <a:pt x="1502410" y="107950"/>
                  </a:cubicBezTo>
                  <a:lnTo>
                    <a:pt x="1497330" y="113030"/>
                  </a:lnTo>
                  <a:cubicBezTo>
                    <a:pt x="1496060" y="114300"/>
                    <a:pt x="1496060" y="116840"/>
                    <a:pt x="1494790" y="118110"/>
                  </a:cubicBezTo>
                  <a:cubicBezTo>
                    <a:pt x="1487170" y="124460"/>
                    <a:pt x="1479550" y="121920"/>
                    <a:pt x="1470660" y="118110"/>
                  </a:cubicBezTo>
                  <a:cubicBezTo>
                    <a:pt x="1463040" y="114300"/>
                    <a:pt x="1454150" y="118110"/>
                    <a:pt x="1451610" y="125730"/>
                  </a:cubicBezTo>
                  <a:cubicBezTo>
                    <a:pt x="1450340" y="130810"/>
                    <a:pt x="1449070" y="134620"/>
                    <a:pt x="1442720" y="137160"/>
                  </a:cubicBezTo>
                  <a:cubicBezTo>
                    <a:pt x="1436370" y="140970"/>
                    <a:pt x="1428750" y="143510"/>
                    <a:pt x="1427480" y="152400"/>
                  </a:cubicBezTo>
                  <a:cubicBezTo>
                    <a:pt x="1427480" y="153670"/>
                    <a:pt x="1426210" y="154940"/>
                    <a:pt x="1424940" y="154940"/>
                  </a:cubicBezTo>
                  <a:cubicBezTo>
                    <a:pt x="1421130" y="156210"/>
                    <a:pt x="1418590" y="157480"/>
                    <a:pt x="1414780" y="158750"/>
                  </a:cubicBezTo>
                  <a:lnTo>
                    <a:pt x="1403350" y="158750"/>
                  </a:lnTo>
                  <a:cubicBezTo>
                    <a:pt x="1395730" y="157480"/>
                    <a:pt x="1388110" y="154940"/>
                    <a:pt x="1380490" y="153670"/>
                  </a:cubicBezTo>
                  <a:cubicBezTo>
                    <a:pt x="1371600" y="152400"/>
                    <a:pt x="1363980" y="157480"/>
                    <a:pt x="1355090" y="158750"/>
                  </a:cubicBezTo>
                  <a:lnTo>
                    <a:pt x="1353820" y="160020"/>
                  </a:lnTo>
                  <a:cubicBezTo>
                    <a:pt x="1351280" y="163830"/>
                    <a:pt x="1347470" y="162560"/>
                    <a:pt x="1344930" y="160020"/>
                  </a:cubicBezTo>
                  <a:cubicBezTo>
                    <a:pt x="1339850" y="154940"/>
                    <a:pt x="1330960" y="153670"/>
                    <a:pt x="1324610" y="156210"/>
                  </a:cubicBezTo>
                  <a:cubicBezTo>
                    <a:pt x="1316990" y="160020"/>
                    <a:pt x="1309370" y="162560"/>
                    <a:pt x="1301750" y="165100"/>
                  </a:cubicBezTo>
                  <a:cubicBezTo>
                    <a:pt x="1299210" y="165100"/>
                    <a:pt x="1296670" y="163830"/>
                    <a:pt x="1295400" y="163830"/>
                  </a:cubicBezTo>
                  <a:cubicBezTo>
                    <a:pt x="1292860" y="163830"/>
                    <a:pt x="1289050" y="162560"/>
                    <a:pt x="1287780" y="163830"/>
                  </a:cubicBezTo>
                  <a:cubicBezTo>
                    <a:pt x="1277620" y="171450"/>
                    <a:pt x="1267460" y="168910"/>
                    <a:pt x="1258570" y="163830"/>
                  </a:cubicBezTo>
                  <a:cubicBezTo>
                    <a:pt x="1253490" y="161290"/>
                    <a:pt x="1245870" y="158750"/>
                    <a:pt x="1243330" y="151130"/>
                  </a:cubicBezTo>
                  <a:cubicBezTo>
                    <a:pt x="1242060" y="146050"/>
                    <a:pt x="1236980" y="140970"/>
                    <a:pt x="1233170" y="137160"/>
                  </a:cubicBezTo>
                  <a:cubicBezTo>
                    <a:pt x="1226820" y="130810"/>
                    <a:pt x="1220470" y="121920"/>
                    <a:pt x="1209040" y="121920"/>
                  </a:cubicBezTo>
                  <a:cubicBezTo>
                    <a:pt x="1206500" y="121920"/>
                    <a:pt x="1203960" y="116840"/>
                    <a:pt x="1202690" y="118110"/>
                  </a:cubicBezTo>
                  <a:cubicBezTo>
                    <a:pt x="1197610" y="119380"/>
                    <a:pt x="1197610" y="116840"/>
                    <a:pt x="1195070" y="114300"/>
                  </a:cubicBezTo>
                  <a:cubicBezTo>
                    <a:pt x="1192530" y="111760"/>
                    <a:pt x="1188720" y="109220"/>
                    <a:pt x="1186180" y="105410"/>
                  </a:cubicBezTo>
                  <a:cubicBezTo>
                    <a:pt x="1182370" y="100330"/>
                    <a:pt x="1178560" y="93980"/>
                    <a:pt x="1174750" y="88900"/>
                  </a:cubicBezTo>
                  <a:cubicBezTo>
                    <a:pt x="1170940" y="83820"/>
                    <a:pt x="1168400" y="77470"/>
                    <a:pt x="1164590" y="72390"/>
                  </a:cubicBezTo>
                  <a:cubicBezTo>
                    <a:pt x="1163320" y="71120"/>
                    <a:pt x="1159510" y="69850"/>
                    <a:pt x="1158240" y="71120"/>
                  </a:cubicBezTo>
                  <a:lnTo>
                    <a:pt x="1143000" y="78740"/>
                  </a:lnTo>
                  <a:cubicBezTo>
                    <a:pt x="1140460" y="80010"/>
                    <a:pt x="1139190" y="82550"/>
                    <a:pt x="1137920" y="85090"/>
                  </a:cubicBezTo>
                  <a:lnTo>
                    <a:pt x="1136650" y="83820"/>
                  </a:lnTo>
                  <a:cubicBezTo>
                    <a:pt x="1137920" y="80010"/>
                    <a:pt x="1139190" y="76200"/>
                    <a:pt x="1140460" y="74930"/>
                  </a:cubicBezTo>
                  <a:lnTo>
                    <a:pt x="1125220" y="71120"/>
                  </a:lnTo>
                  <a:cubicBezTo>
                    <a:pt x="1121410" y="69850"/>
                    <a:pt x="1115060" y="69850"/>
                    <a:pt x="1112520" y="69850"/>
                  </a:cubicBezTo>
                  <a:lnTo>
                    <a:pt x="1092200" y="69850"/>
                  </a:lnTo>
                  <a:cubicBezTo>
                    <a:pt x="1084580" y="69850"/>
                    <a:pt x="1078230" y="68580"/>
                    <a:pt x="1070610" y="69850"/>
                  </a:cubicBezTo>
                  <a:cubicBezTo>
                    <a:pt x="1065530" y="71120"/>
                    <a:pt x="1061720" y="68580"/>
                    <a:pt x="1057910" y="66040"/>
                  </a:cubicBezTo>
                  <a:cubicBezTo>
                    <a:pt x="1047750" y="58420"/>
                    <a:pt x="1037590" y="49530"/>
                    <a:pt x="1023620" y="53340"/>
                  </a:cubicBezTo>
                  <a:cubicBezTo>
                    <a:pt x="1022350" y="53340"/>
                    <a:pt x="1019810" y="52070"/>
                    <a:pt x="1018540" y="50800"/>
                  </a:cubicBezTo>
                  <a:cubicBezTo>
                    <a:pt x="1014730" y="49530"/>
                    <a:pt x="1012190" y="46990"/>
                    <a:pt x="1007110" y="44450"/>
                  </a:cubicBezTo>
                  <a:cubicBezTo>
                    <a:pt x="1007110" y="48260"/>
                    <a:pt x="1007110" y="49530"/>
                    <a:pt x="1008380" y="52070"/>
                  </a:cubicBezTo>
                  <a:cubicBezTo>
                    <a:pt x="1005840" y="54610"/>
                    <a:pt x="1004570" y="53340"/>
                    <a:pt x="1003300" y="52070"/>
                  </a:cubicBezTo>
                  <a:cubicBezTo>
                    <a:pt x="1002030" y="53340"/>
                    <a:pt x="1000760" y="55880"/>
                    <a:pt x="999490" y="55880"/>
                  </a:cubicBezTo>
                  <a:cubicBezTo>
                    <a:pt x="993140" y="58420"/>
                    <a:pt x="986790" y="59690"/>
                    <a:pt x="980440" y="62230"/>
                  </a:cubicBezTo>
                  <a:cubicBezTo>
                    <a:pt x="977900" y="63500"/>
                    <a:pt x="975360" y="64770"/>
                    <a:pt x="974090" y="66040"/>
                  </a:cubicBezTo>
                  <a:cubicBezTo>
                    <a:pt x="969010" y="69850"/>
                    <a:pt x="965200" y="76200"/>
                    <a:pt x="956310" y="74930"/>
                  </a:cubicBezTo>
                  <a:cubicBezTo>
                    <a:pt x="955040" y="74930"/>
                    <a:pt x="952500" y="77470"/>
                    <a:pt x="949960" y="77470"/>
                  </a:cubicBezTo>
                  <a:cubicBezTo>
                    <a:pt x="947420" y="78740"/>
                    <a:pt x="943610" y="78740"/>
                    <a:pt x="941070" y="80010"/>
                  </a:cubicBezTo>
                  <a:lnTo>
                    <a:pt x="938530" y="80010"/>
                  </a:lnTo>
                  <a:cubicBezTo>
                    <a:pt x="930910" y="82550"/>
                    <a:pt x="924560" y="85090"/>
                    <a:pt x="916940" y="86360"/>
                  </a:cubicBezTo>
                  <a:lnTo>
                    <a:pt x="911860" y="86360"/>
                  </a:lnTo>
                  <a:cubicBezTo>
                    <a:pt x="905510" y="86360"/>
                    <a:pt x="900430" y="85090"/>
                    <a:pt x="894080" y="85090"/>
                  </a:cubicBezTo>
                  <a:cubicBezTo>
                    <a:pt x="887730" y="85090"/>
                    <a:pt x="881380" y="87630"/>
                    <a:pt x="875030" y="87630"/>
                  </a:cubicBezTo>
                  <a:cubicBezTo>
                    <a:pt x="867410" y="87630"/>
                    <a:pt x="858520" y="87630"/>
                    <a:pt x="852170" y="82550"/>
                  </a:cubicBezTo>
                  <a:cubicBezTo>
                    <a:pt x="850900" y="81280"/>
                    <a:pt x="847090" y="81280"/>
                    <a:pt x="844550" y="82550"/>
                  </a:cubicBezTo>
                  <a:cubicBezTo>
                    <a:pt x="835660" y="83820"/>
                    <a:pt x="826770" y="85090"/>
                    <a:pt x="819150" y="87630"/>
                  </a:cubicBezTo>
                  <a:cubicBezTo>
                    <a:pt x="811530" y="90170"/>
                    <a:pt x="807720" y="87630"/>
                    <a:pt x="805180" y="81280"/>
                  </a:cubicBezTo>
                  <a:cubicBezTo>
                    <a:pt x="803910" y="78740"/>
                    <a:pt x="801370" y="76200"/>
                    <a:pt x="798830" y="73660"/>
                  </a:cubicBezTo>
                  <a:cubicBezTo>
                    <a:pt x="795020" y="71120"/>
                    <a:pt x="791210" y="67310"/>
                    <a:pt x="787400" y="67310"/>
                  </a:cubicBezTo>
                  <a:cubicBezTo>
                    <a:pt x="778510" y="67310"/>
                    <a:pt x="773430" y="62230"/>
                    <a:pt x="767080" y="58420"/>
                  </a:cubicBezTo>
                  <a:cubicBezTo>
                    <a:pt x="756920" y="52070"/>
                    <a:pt x="748030" y="44450"/>
                    <a:pt x="735330" y="45720"/>
                  </a:cubicBezTo>
                  <a:lnTo>
                    <a:pt x="735330" y="39370"/>
                  </a:lnTo>
                  <a:cubicBezTo>
                    <a:pt x="737870" y="39370"/>
                    <a:pt x="740410" y="39370"/>
                    <a:pt x="742950" y="38100"/>
                  </a:cubicBezTo>
                  <a:cubicBezTo>
                    <a:pt x="739140" y="35560"/>
                    <a:pt x="739140" y="31750"/>
                    <a:pt x="736600" y="29210"/>
                  </a:cubicBezTo>
                  <a:cubicBezTo>
                    <a:pt x="731520" y="25400"/>
                    <a:pt x="726440" y="24130"/>
                    <a:pt x="721360" y="21590"/>
                  </a:cubicBezTo>
                  <a:cubicBezTo>
                    <a:pt x="717550" y="20320"/>
                    <a:pt x="712470" y="20320"/>
                    <a:pt x="715010" y="26670"/>
                  </a:cubicBezTo>
                  <a:cubicBezTo>
                    <a:pt x="708660" y="27940"/>
                    <a:pt x="703580" y="27940"/>
                    <a:pt x="701040" y="30480"/>
                  </a:cubicBezTo>
                  <a:cubicBezTo>
                    <a:pt x="695960" y="34290"/>
                    <a:pt x="690880" y="31750"/>
                    <a:pt x="687070" y="29210"/>
                  </a:cubicBezTo>
                  <a:cubicBezTo>
                    <a:pt x="684530" y="27940"/>
                    <a:pt x="681990" y="26670"/>
                    <a:pt x="679450" y="27940"/>
                  </a:cubicBezTo>
                  <a:cubicBezTo>
                    <a:pt x="664210" y="35560"/>
                    <a:pt x="648970" y="31750"/>
                    <a:pt x="633730" y="31750"/>
                  </a:cubicBezTo>
                  <a:cubicBezTo>
                    <a:pt x="631190" y="31750"/>
                    <a:pt x="628650" y="30480"/>
                    <a:pt x="624840" y="30480"/>
                  </a:cubicBezTo>
                  <a:cubicBezTo>
                    <a:pt x="619760" y="29210"/>
                    <a:pt x="615950" y="26670"/>
                    <a:pt x="610870" y="25400"/>
                  </a:cubicBezTo>
                  <a:cubicBezTo>
                    <a:pt x="605790" y="24130"/>
                    <a:pt x="599440" y="22860"/>
                    <a:pt x="594360" y="21590"/>
                  </a:cubicBezTo>
                  <a:lnTo>
                    <a:pt x="590550" y="21590"/>
                  </a:lnTo>
                  <a:cubicBezTo>
                    <a:pt x="581660" y="21590"/>
                    <a:pt x="572770" y="22860"/>
                    <a:pt x="565150" y="22860"/>
                  </a:cubicBezTo>
                  <a:cubicBezTo>
                    <a:pt x="558800" y="22860"/>
                    <a:pt x="552450" y="20320"/>
                    <a:pt x="544830" y="19050"/>
                  </a:cubicBezTo>
                  <a:cubicBezTo>
                    <a:pt x="543560" y="8890"/>
                    <a:pt x="533400" y="11430"/>
                    <a:pt x="527050" y="6350"/>
                  </a:cubicBezTo>
                  <a:cubicBezTo>
                    <a:pt x="525780" y="5080"/>
                    <a:pt x="523240" y="6350"/>
                    <a:pt x="521970" y="6350"/>
                  </a:cubicBezTo>
                  <a:cubicBezTo>
                    <a:pt x="514350" y="5080"/>
                    <a:pt x="509270" y="8890"/>
                    <a:pt x="506730" y="15240"/>
                  </a:cubicBezTo>
                  <a:cubicBezTo>
                    <a:pt x="502920" y="21590"/>
                    <a:pt x="492760" y="24130"/>
                    <a:pt x="496570" y="34290"/>
                  </a:cubicBezTo>
                  <a:cubicBezTo>
                    <a:pt x="497840" y="35560"/>
                    <a:pt x="500380" y="36830"/>
                    <a:pt x="501650" y="39370"/>
                  </a:cubicBezTo>
                  <a:cubicBezTo>
                    <a:pt x="501650" y="43180"/>
                    <a:pt x="500380" y="45720"/>
                    <a:pt x="496570" y="44450"/>
                  </a:cubicBezTo>
                  <a:cubicBezTo>
                    <a:pt x="495300" y="44450"/>
                    <a:pt x="494030" y="46990"/>
                    <a:pt x="492760" y="48260"/>
                  </a:cubicBezTo>
                  <a:cubicBezTo>
                    <a:pt x="491490" y="49530"/>
                    <a:pt x="491490" y="52070"/>
                    <a:pt x="490220" y="52070"/>
                  </a:cubicBezTo>
                  <a:cubicBezTo>
                    <a:pt x="482600" y="54610"/>
                    <a:pt x="477520" y="60960"/>
                    <a:pt x="468630" y="59690"/>
                  </a:cubicBezTo>
                  <a:lnTo>
                    <a:pt x="466090" y="59690"/>
                  </a:lnTo>
                  <a:cubicBezTo>
                    <a:pt x="458470" y="66040"/>
                    <a:pt x="450850" y="64770"/>
                    <a:pt x="441960" y="63500"/>
                  </a:cubicBezTo>
                  <a:cubicBezTo>
                    <a:pt x="438150" y="62230"/>
                    <a:pt x="433070" y="63500"/>
                    <a:pt x="427990" y="63500"/>
                  </a:cubicBezTo>
                  <a:cubicBezTo>
                    <a:pt x="424180" y="63500"/>
                    <a:pt x="420370" y="63500"/>
                    <a:pt x="416560" y="60960"/>
                  </a:cubicBezTo>
                  <a:cubicBezTo>
                    <a:pt x="411480" y="58420"/>
                    <a:pt x="406400" y="54610"/>
                    <a:pt x="401320" y="52070"/>
                  </a:cubicBezTo>
                  <a:cubicBezTo>
                    <a:pt x="396240" y="49530"/>
                    <a:pt x="389890" y="49530"/>
                    <a:pt x="389890" y="40640"/>
                  </a:cubicBezTo>
                  <a:cubicBezTo>
                    <a:pt x="389890" y="39370"/>
                    <a:pt x="387350" y="38100"/>
                    <a:pt x="387350" y="36830"/>
                  </a:cubicBezTo>
                  <a:cubicBezTo>
                    <a:pt x="378460" y="44450"/>
                    <a:pt x="370840" y="50800"/>
                    <a:pt x="363220" y="57150"/>
                  </a:cubicBezTo>
                  <a:cubicBezTo>
                    <a:pt x="359410" y="60960"/>
                    <a:pt x="354330" y="66040"/>
                    <a:pt x="356870" y="72390"/>
                  </a:cubicBezTo>
                  <a:cubicBezTo>
                    <a:pt x="356870" y="73660"/>
                    <a:pt x="355600" y="74930"/>
                    <a:pt x="355600" y="76200"/>
                  </a:cubicBezTo>
                  <a:cubicBezTo>
                    <a:pt x="354330" y="78740"/>
                    <a:pt x="353060" y="81280"/>
                    <a:pt x="350520" y="82550"/>
                  </a:cubicBezTo>
                  <a:cubicBezTo>
                    <a:pt x="347980" y="86360"/>
                    <a:pt x="345440" y="90170"/>
                    <a:pt x="342900" y="95250"/>
                  </a:cubicBezTo>
                  <a:lnTo>
                    <a:pt x="335280" y="102870"/>
                  </a:lnTo>
                  <a:cubicBezTo>
                    <a:pt x="332740" y="106680"/>
                    <a:pt x="330200" y="110490"/>
                    <a:pt x="326390" y="113030"/>
                  </a:cubicBezTo>
                  <a:cubicBezTo>
                    <a:pt x="317500" y="120650"/>
                    <a:pt x="308610" y="128270"/>
                    <a:pt x="298450" y="135890"/>
                  </a:cubicBezTo>
                  <a:cubicBezTo>
                    <a:pt x="293370" y="140970"/>
                    <a:pt x="287020" y="144780"/>
                    <a:pt x="281940" y="149860"/>
                  </a:cubicBezTo>
                  <a:cubicBezTo>
                    <a:pt x="273050" y="157480"/>
                    <a:pt x="262890" y="163830"/>
                    <a:pt x="257810" y="175260"/>
                  </a:cubicBezTo>
                  <a:cubicBezTo>
                    <a:pt x="257810" y="176530"/>
                    <a:pt x="255270" y="177800"/>
                    <a:pt x="254000" y="179070"/>
                  </a:cubicBezTo>
                  <a:cubicBezTo>
                    <a:pt x="247650" y="184150"/>
                    <a:pt x="237490" y="184150"/>
                    <a:pt x="237490" y="194310"/>
                  </a:cubicBezTo>
                  <a:cubicBezTo>
                    <a:pt x="227330" y="194310"/>
                    <a:pt x="222250" y="201930"/>
                    <a:pt x="217170" y="208280"/>
                  </a:cubicBezTo>
                  <a:cubicBezTo>
                    <a:pt x="213360" y="213360"/>
                    <a:pt x="209550" y="219710"/>
                    <a:pt x="204470" y="223520"/>
                  </a:cubicBezTo>
                  <a:cubicBezTo>
                    <a:pt x="199390" y="226060"/>
                    <a:pt x="193040" y="224790"/>
                    <a:pt x="186690" y="224790"/>
                  </a:cubicBezTo>
                  <a:cubicBezTo>
                    <a:pt x="184150" y="224790"/>
                    <a:pt x="181610" y="224790"/>
                    <a:pt x="181610" y="226060"/>
                  </a:cubicBezTo>
                  <a:cubicBezTo>
                    <a:pt x="176530" y="231140"/>
                    <a:pt x="170180" y="234950"/>
                    <a:pt x="166370" y="241300"/>
                  </a:cubicBezTo>
                  <a:cubicBezTo>
                    <a:pt x="162560" y="247650"/>
                    <a:pt x="158750" y="251460"/>
                    <a:pt x="152400" y="252730"/>
                  </a:cubicBezTo>
                  <a:cubicBezTo>
                    <a:pt x="146050" y="254000"/>
                    <a:pt x="139700" y="260350"/>
                    <a:pt x="130810" y="256540"/>
                  </a:cubicBezTo>
                  <a:cubicBezTo>
                    <a:pt x="123190" y="254000"/>
                    <a:pt x="114300" y="256540"/>
                    <a:pt x="109220" y="251460"/>
                  </a:cubicBezTo>
                  <a:cubicBezTo>
                    <a:pt x="99060" y="252730"/>
                    <a:pt x="91440" y="255270"/>
                    <a:pt x="82550" y="256540"/>
                  </a:cubicBezTo>
                  <a:cubicBezTo>
                    <a:pt x="72390" y="259080"/>
                    <a:pt x="60960" y="257810"/>
                    <a:pt x="52070" y="265430"/>
                  </a:cubicBezTo>
                  <a:cubicBezTo>
                    <a:pt x="44450" y="271780"/>
                    <a:pt x="38100" y="278130"/>
                    <a:pt x="26670" y="276860"/>
                  </a:cubicBezTo>
                  <a:cubicBezTo>
                    <a:pt x="27940" y="284480"/>
                    <a:pt x="29210" y="290830"/>
                    <a:pt x="30480" y="298450"/>
                  </a:cubicBezTo>
                  <a:cubicBezTo>
                    <a:pt x="33020" y="318770"/>
                    <a:pt x="35560" y="339090"/>
                    <a:pt x="36830" y="359410"/>
                  </a:cubicBezTo>
                  <a:cubicBezTo>
                    <a:pt x="40640" y="384810"/>
                    <a:pt x="41910" y="408940"/>
                    <a:pt x="39370" y="433070"/>
                  </a:cubicBezTo>
                  <a:cubicBezTo>
                    <a:pt x="36830" y="467360"/>
                    <a:pt x="25400" y="1640840"/>
                    <a:pt x="13970" y="1672590"/>
                  </a:cubicBezTo>
                  <a:lnTo>
                    <a:pt x="2540" y="1699260"/>
                  </a:lnTo>
                  <a:cubicBezTo>
                    <a:pt x="0" y="1705610"/>
                    <a:pt x="3810" y="1709420"/>
                    <a:pt x="10160" y="1710690"/>
                  </a:cubicBezTo>
                  <a:cubicBezTo>
                    <a:pt x="17780" y="1711960"/>
                    <a:pt x="20320" y="1717040"/>
                    <a:pt x="22860" y="1723390"/>
                  </a:cubicBezTo>
                  <a:cubicBezTo>
                    <a:pt x="25400" y="1733550"/>
                    <a:pt x="21590" y="1743710"/>
                    <a:pt x="26670" y="1753870"/>
                  </a:cubicBezTo>
                  <a:cubicBezTo>
                    <a:pt x="29210" y="1758950"/>
                    <a:pt x="26670" y="1767840"/>
                    <a:pt x="25400" y="1775460"/>
                  </a:cubicBezTo>
                  <a:cubicBezTo>
                    <a:pt x="24130" y="1785620"/>
                    <a:pt x="26670" y="1795780"/>
                    <a:pt x="30480" y="1804670"/>
                  </a:cubicBezTo>
                  <a:cubicBezTo>
                    <a:pt x="39370" y="1819910"/>
                    <a:pt x="40640" y="1837690"/>
                    <a:pt x="40640" y="1854200"/>
                  </a:cubicBezTo>
                  <a:cubicBezTo>
                    <a:pt x="40640" y="1858010"/>
                    <a:pt x="41910" y="1861820"/>
                    <a:pt x="43180" y="1864360"/>
                  </a:cubicBezTo>
                  <a:cubicBezTo>
                    <a:pt x="45720" y="1866900"/>
                    <a:pt x="50800" y="1869440"/>
                    <a:pt x="55880" y="1870710"/>
                  </a:cubicBezTo>
                  <a:lnTo>
                    <a:pt x="86360" y="1885950"/>
                  </a:lnTo>
                  <a:cubicBezTo>
                    <a:pt x="100330" y="1893570"/>
                    <a:pt x="111760" y="1892300"/>
                    <a:pt x="124460" y="1883410"/>
                  </a:cubicBezTo>
                  <a:cubicBezTo>
                    <a:pt x="125730" y="1882140"/>
                    <a:pt x="129540" y="1880870"/>
                    <a:pt x="130810" y="1880870"/>
                  </a:cubicBezTo>
                  <a:cubicBezTo>
                    <a:pt x="139700" y="1882140"/>
                    <a:pt x="148590" y="1882140"/>
                    <a:pt x="156210" y="1889760"/>
                  </a:cubicBezTo>
                  <a:cubicBezTo>
                    <a:pt x="165100" y="1897380"/>
                    <a:pt x="177800" y="1902460"/>
                    <a:pt x="187960" y="1908810"/>
                  </a:cubicBezTo>
                  <a:cubicBezTo>
                    <a:pt x="194310" y="1912620"/>
                    <a:pt x="201930" y="1917700"/>
                    <a:pt x="205740" y="1922780"/>
                  </a:cubicBezTo>
                  <a:cubicBezTo>
                    <a:pt x="208280" y="1925320"/>
                    <a:pt x="210820" y="1927860"/>
                    <a:pt x="213360" y="1929130"/>
                  </a:cubicBezTo>
                  <a:cubicBezTo>
                    <a:pt x="227330" y="1934210"/>
                    <a:pt x="234950" y="1946910"/>
                    <a:pt x="243840" y="1957070"/>
                  </a:cubicBezTo>
                  <a:cubicBezTo>
                    <a:pt x="251460" y="1965960"/>
                    <a:pt x="261620" y="1971040"/>
                    <a:pt x="273050" y="1972310"/>
                  </a:cubicBezTo>
                  <a:cubicBezTo>
                    <a:pt x="285750" y="1974850"/>
                    <a:pt x="298450" y="1976120"/>
                    <a:pt x="311150" y="1978660"/>
                  </a:cubicBezTo>
                  <a:cubicBezTo>
                    <a:pt x="316230" y="1979930"/>
                    <a:pt x="322580" y="1981200"/>
                    <a:pt x="327660" y="1983740"/>
                  </a:cubicBezTo>
                  <a:cubicBezTo>
                    <a:pt x="334010" y="1986280"/>
                    <a:pt x="340360" y="1986280"/>
                    <a:pt x="345440" y="1990090"/>
                  </a:cubicBezTo>
                  <a:cubicBezTo>
                    <a:pt x="353060" y="1996440"/>
                    <a:pt x="360680" y="2000250"/>
                    <a:pt x="370840" y="1997710"/>
                  </a:cubicBezTo>
                  <a:cubicBezTo>
                    <a:pt x="374650" y="1996440"/>
                    <a:pt x="379730" y="1998980"/>
                    <a:pt x="383540" y="2000250"/>
                  </a:cubicBezTo>
                  <a:cubicBezTo>
                    <a:pt x="384810" y="2000250"/>
                    <a:pt x="386080" y="2001520"/>
                    <a:pt x="387350" y="2001520"/>
                  </a:cubicBezTo>
                  <a:cubicBezTo>
                    <a:pt x="401320" y="2002790"/>
                    <a:pt x="414020" y="2000250"/>
                    <a:pt x="426720" y="1997710"/>
                  </a:cubicBezTo>
                  <a:cubicBezTo>
                    <a:pt x="431800" y="1996440"/>
                    <a:pt x="436880" y="1995170"/>
                    <a:pt x="441960" y="1992630"/>
                  </a:cubicBezTo>
                  <a:cubicBezTo>
                    <a:pt x="455930" y="1986280"/>
                    <a:pt x="469900" y="1979930"/>
                    <a:pt x="482600" y="1972310"/>
                  </a:cubicBezTo>
                  <a:cubicBezTo>
                    <a:pt x="491490" y="1967230"/>
                    <a:pt x="500380" y="1962150"/>
                    <a:pt x="510540" y="1967230"/>
                  </a:cubicBezTo>
                  <a:lnTo>
                    <a:pt x="515620" y="1967230"/>
                  </a:lnTo>
                  <a:cubicBezTo>
                    <a:pt x="524510" y="1967230"/>
                    <a:pt x="533400" y="1965960"/>
                    <a:pt x="541020" y="1964690"/>
                  </a:cubicBezTo>
                  <a:cubicBezTo>
                    <a:pt x="542290" y="1964690"/>
                    <a:pt x="544830" y="1964690"/>
                    <a:pt x="544830" y="1963420"/>
                  </a:cubicBezTo>
                  <a:cubicBezTo>
                    <a:pt x="548640" y="1958340"/>
                    <a:pt x="554990" y="1958340"/>
                    <a:pt x="561340" y="1957070"/>
                  </a:cubicBezTo>
                  <a:cubicBezTo>
                    <a:pt x="571500" y="1955800"/>
                    <a:pt x="581660" y="1955800"/>
                    <a:pt x="589280" y="1949450"/>
                  </a:cubicBezTo>
                  <a:cubicBezTo>
                    <a:pt x="596900" y="1944370"/>
                    <a:pt x="604520" y="1943100"/>
                    <a:pt x="613410" y="1941830"/>
                  </a:cubicBezTo>
                  <a:cubicBezTo>
                    <a:pt x="614680" y="1941830"/>
                    <a:pt x="617220" y="1940560"/>
                    <a:pt x="618490" y="1940560"/>
                  </a:cubicBezTo>
                  <a:cubicBezTo>
                    <a:pt x="624840" y="1939290"/>
                    <a:pt x="631190" y="1935480"/>
                    <a:pt x="636270" y="1936750"/>
                  </a:cubicBezTo>
                  <a:cubicBezTo>
                    <a:pt x="647700" y="1939290"/>
                    <a:pt x="652780" y="1935480"/>
                    <a:pt x="660400" y="1925320"/>
                  </a:cubicBezTo>
                  <a:cubicBezTo>
                    <a:pt x="661670" y="1922780"/>
                    <a:pt x="665480" y="1921510"/>
                    <a:pt x="668020" y="1920240"/>
                  </a:cubicBezTo>
                  <a:cubicBezTo>
                    <a:pt x="674370" y="1918970"/>
                    <a:pt x="680720" y="1920240"/>
                    <a:pt x="687070" y="1918970"/>
                  </a:cubicBezTo>
                  <a:cubicBezTo>
                    <a:pt x="690880" y="1918970"/>
                    <a:pt x="694690" y="1915160"/>
                    <a:pt x="697230" y="1915160"/>
                  </a:cubicBezTo>
                  <a:cubicBezTo>
                    <a:pt x="707390" y="1916430"/>
                    <a:pt x="718820" y="1912620"/>
                    <a:pt x="727710" y="1918970"/>
                  </a:cubicBezTo>
                  <a:cubicBezTo>
                    <a:pt x="728980" y="1920240"/>
                    <a:pt x="731520" y="1920240"/>
                    <a:pt x="734060" y="1920240"/>
                  </a:cubicBezTo>
                  <a:cubicBezTo>
                    <a:pt x="750570" y="1921510"/>
                    <a:pt x="764540" y="1926590"/>
                    <a:pt x="775970" y="1936750"/>
                  </a:cubicBezTo>
                  <a:cubicBezTo>
                    <a:pt x="779780" y="1940560"/>
                    <a:pt x="784860" y="1943100"/>
                    <a:pt x="788670" y="1945640"/>
                  </a:cubicBezTo>
                  <a:cubicBezTo>
                    <a:pt x="792480" y="1948180"/>
                    <a:pt x="797560" y="1948180"/>
                    <a:pt x="801370" y="1949450"/>
                  </a:cubicBezTo>
                  <a:cubicBezTo>
                    <a:pt x="805180" y="1950720"/>
                    <a:pt x="807720" y="1951990"/>
                    <a:pt x="811530" y="1951990"/>
                  </a:cubicBezTo>
                  <a:cubicBezTo>
                    <a:pt x="817880" y="1951990"/>
                    <a:pt x="822960" y="1954530"/>
                    <a:pt x="826770" y="1959610"/>
                  </a:cubicBezTo>
                  <a:cubicBezTo>
                    <a:pt x="828040" y="1960880"/>
                    <a:pt x="829310" y="1962150"/>
                    <a:pt x="830580" y="1964690"/>
                  </a:cubicBezTo>
                  <a:cubicBezTo>
                    <a:pt x="829310" y="1968500"/>
                    <a:pt x="836930" y="1978660"/>
                    <a:pt x="842010" y="1978660"/>
                  </a:cubicBezTo>
                  <a:cubicBezTo>
                    <a:pt x="850900" y="1978660"/>
                    <a:pt x="859790" y="1981200"/>
                    <a:pt x="867410" y="1987550"/>
                  </a:cubicBezTo>
                  <a:cubicBezTo>
                    <a:pt x="868680" y="1988820"/>
                    <a:pt x="871220" y="1988820"/>
                    <a:pt x="873760" y="1987550"/>
                  </a:cubicBezTo>
                  <a:cubicBezTo>
                    <a:pt x="877570" y="1986280"/>
                    <a:pt x="880110" y="1986280"/>
                    <a:pt x="882650" y="1990090"/>
                  </a:cubicBezTo>
                  <a:cubicBezTo>
                    <a:pt x="883920" y="1991360"/>
                    <a:pt x="889000" y="1991360"/>
                    <a:pt x="891540" y="1991360"/>
                  </a:cubicBezTo>
                  <a:cubicBezTo>
                    <a:pt x="897890" y="1991360"/>
                    <a:pt x="905510" y="1990090"/>
                    <a:pt x="911860" y="1991360"/>
                  </a:cubicBezTo>
                  <a:cubicBezTo>
                    <a:pt x="923290" y="1992630"/>
                    <a:pt x="933450" y="1993900"/>
                    <a:pt x="944880" y="1996440"/>
                  </a:cubicBezTo>
                  <a:cubicBezTo>
                    <a:pt x="947420" y="1996440"/>
                    <a:pt x="949960" y="1997710"/>
                    <a:pt x="951230" y="1998980"/>
                  </a:cubicBezTo>
                  <a:cubicBezTo>
                    <a:pt x="953770" y="2005330"/>
                    <a:pt x="960120" y="2005330"/>
                    <a:pt x="963930" y="2006600"/>
                  </a:cubicBezTo>
                  <a:cubicBezTo>
                    <a:pt x="967740" y="2007870"/>
                    <a:pt x="972820" y="2009140"/>
                    <a:pt x="975360" y="2009140"/>
                  </a:cubicBezTo>
                  <a:cubicBezTo>
                    <a:pt x="976630" y="2007870"/>
                    <a:pt x="979170" y="2006600"/>
                    <a:pt x="981710" y="2004060"/>
                  </a:cubicBezTo>
                  <a:cubicBezTo>
                    <a:pt x="976630" y="2004060"/>
                    <a:pt x="974090" y="2005330"/>
                    <a:pt x="971550" y="2005330"/>
                  </a:cubicBezTo>
                  <a:cubicBezTo>
                    <a:pt x="976630" y="1998980"/>
                    <a:pt x="981710" y="1997710"/>
                    <a:pt x="988060" y="2001520"/>
                  </a:cubicBezTo>
                  <a:cubicBezTo>
                    <a:pt x="995680" y="2007870"/>
                    <a:pt x="1002030" y="2007870"/>
                    <a:pt x="1010920" y="2001520"/>
                  </a:cubicBezTo>
                  <a:lnTo>
                    <a:pt x="1018540" y="1997710"/>
                  </a:lnTo>
                  <a:lnTo>
                    <a:pt x="1018540" y="1991360"/>
                  </a:lnTo>
                  <a:cubicBezTo>
                    <a:pt x="1022350" y="1992630"/>
                    <a:pt x="1026160" y="1995170"/>
                    <a:pt x="1028700" y="1995170"/>
                  </a:cubicBezTo>
                  <a:cubicBezTo>
                    <a:pt x="1036320" y="1991360"/>
                    <a:pt x="1043940" y="1987550"/>
                    <a:pt x="1050290" y="1982470"/>
                  </a:cubicBezTo>
                  <a:cubicBezTo>
                    <a:pt x="1057910" y="1977390"/>
                    <a:pt x="1064260" y="1971040"/>
                    <a:pt x="1070610" y="1965960"/>
                  </a:cubicBezTo>
                  <a:cubicBezTo>
                    <a:pt x="1071880" y="1965960"/>
                    <a:pt x="1071880" y="1964690"/>
                    <a:pt x="1073150" y="1964690"/>
                  </a:cubicBezTo>
                  <a:cubicBezTo>
                    <a:pt x="1082040" y="1962150"/>
                    <a:pt x="1089660" y="1960880"/>
                    <a:pt x="1098550" y="1958340"/>
                  </a:cubicBezTo>
                  <a:cubicBezTo>
                    <a:pt x="1103630" y="1957070"/>
                    <a:pt x="1107440" y="1954530"/>
                    <a:pt x="1112520" y="1953260"/>
                  </a:cubicBezTo>
                  <a:cubicBezTo>
                    <a:pt x="1116330" y="1951990"/>
                    <a:pt x="1118870" y="1951990"/>
                    <a:pt x="1122680" y="1950720"/>
                  </a:cubicBezTo>
                  <a:lnTo>
                    <a:pt x="1135380" y="1950720"/>
                  </a:lnTo>
                  <a:cubicBezTo>
                    <a:pt x="1137920" y="1950720"/>
                    <a:pt x="1141730" y="1950720"/>
                    <a:pt x="1144270" y="1949450"/>
                  </a:cubicBezTo>
                  <a:cubicBezTo>
                    <a:pt x="1145540" y="1946910"/>
                    <a:pt x="1148080" y="1943100"/>
                    <a:pt x="1149350" y="1943100"/>
                  </a:cubicBezTo>
                  <a:cubicBezTo>
                    <a:pt x="1153160" y="1943100"/>
                    <a:pt x="1155700" y="1945640"/>
                    <a:pt x="1159510" y="1946910"/>
                  </a:cubicBezTo>
                  <a:cubicBezTo>
                    <a:pt x="1160780" y="1946910"/>
                    <a:pt x="1160780" y="1948180"/>
                    <a:pt x="1160780" y="1949450"/>
                  </a:cubicBezTo>
                  <a:cubicBezTo>
                    <a:pt x="1165860" y="1954530"/>
                    <a:pt x="1169670" y="1960880"/>
                    <a:pt x="1174750" y="1965960"/>
                  </a:cubicBezTo>
                  <a:cubicBezTo>
                    <a:pt x="1181100" y="1972310"/>
                    <a:pt x="1187450" y="1972310"/>
                    <a:pt x="1191260" y="1968500"/>
                  </a:cubicBezTo>
                  <a:cubicBezTo>
                    <a:pt x="1197610" y="1963420"/>
                    <a:pt x="1202690" y="1959610"/>
                    <a:pt x="1211580" y="1962150"/>
                  </a:cubicBezTo>
                  <a:cubicBezTo>
                    <a:pt x="1212850" y="1962150"/>
                    <a:pt x="1215390" y="1963420"/>
                    <a:pt x="1216660" y="1962150"/>
                  </a:cubicBezTo>
                  <a:cubicBezTo>
                    <a:pt x="1223010" y="1959610"/>
                    <a:pt x="1230630" y="1957070"/>
                    <a:pt x="1236980" y="1953260"/>
                  </a:cubicBezTo>
                  <a:cubicBezTo>
                    <a:pt x="1240790" y="1951990"/>
                    <a:pt x="1245870" y="1951990"/>
                    <a:pt x="1247140" y="1949450"/>
                  </a:cubicBezTo>
                  <a:cubicBezTo>
                    <a:pt x="1250950" y="1941830"/>
                    <a:pt x="1257300" y="1938020"/>
                    <a:pt x="1263650" y="1932940"/>
                  </a:cubicBezTo>
                  <a:cubicBezTo>
                    <a:pt x="1267460" y="1929130"/>
                    <a:pt x="1271270" y="1924050"/>
                    <a:pt x="1275080" y="1922780"/>
                  </a:cubicBezTo>
                  <a:cubicBezTo>
                    <a:pt x="1283970" y="1920240"/>
                    <a:pt x="1290320" y="1912620"/>
                    <a:pt x="1297940" y="1907540"/>
                  </a:cubicBezTo>
                  <a:cubicBezTo>
                    <a:pt x="1304290" y="1903730"/>
                    <a:pt x="1308100" y="1896110"/>
                    <a:pt x="1314450" y="1894840"/>
                  </a:cubicBezTo>
                  <a:cubicBezTo>
                    <a:pt x="1324610" y="1892300"/>
                    <a:pt x="1332230" y="1885950"/>
                    <a:pt x="1341120" y="1879600"/>
                  </a:cubicBezTo>
                  <a:cubicBezTo>
                    <a:pt x="1346200" y="1875790"/>
                    <a:pt x="1352550" y="1873250"/>
                    <a:pt x="1358900" y="1874520"/>
                  </a:cubicBezTo>
                  <a:cubicBezTo>
                    <a:pt x="1362710" y="1875790"/>
                    <a:pt x="1367790" y="1874520"/>
                    <a:pt x="1370330" y="1873250"/>
                  </a:cubicBezTo>
                  <a:cubicBezTo>
                    <a:pt x="1375410" y="1870710"/>
                    <a:pt x="1380490" y="1866900"/>
                    <a:pt x="1385570" y="1864360"/>
                  </a:cubicBezTo>
                  <a:cubicBezTo>
                    <a:pt x="1389380" y="1861820"/>
                    <a:pt x="1393190" y="1859280"/>
                    <a:pt x="1397000" y="1859280"/>
                  </a:cubicBezTo>
                  <a:cubicBezTo>
                    <a:pt x="1409700" y="1858010"/>
                    <a:pt x="1419860" y="1855470"/>
                    <a:pt x="1426210" y="1842770"/>
                  </a:cubicBezTo>
                  <a:cubicBezTo>
                    <a:pt x="1428750" y="1837690"/>
                    <a:pt x="1441450" y="1831340"/>
                    <a:pt x="1446530" y="1833880"/>
                  </a:cubicBezTo>
                  <a:cubicBezTo>
                    <a:pt x="1455420" y="1837690"/>
                    <a:pt x="1461770" y="1835150"/>
                    <a:pt x="1466850" y="1827530"/>
                  </a:cubicBezTo>
                  <a:cubicBezTo>
                    <a:pt x="1470660" y="1823720"/>
                    <a:pt x="1475740" y="1824990"/>
                    <a:pt x="1479550" y="1827530"/>
                  </a:cubicBezTo>
                  <a:cubicBezTo>
                    <a:pt x="1482090" y="1830070"/>
                    <a:pt x="1484630" y="1831340"/>
                    <a:pt x="1487170" y="1831340"/>
                  </a:cubicBezTo>
                  <a:cubicBezTo>
                    <a:pt x="1496060" y="1832610"/>
                    <a:pt x="1506220" y="1831340"/>
                    <a:pt x="1515110" y="1832610"/>
                  </a:cubicBezTo>
                  <a:cubicBezTo>
                    <a:pt x="1522730" y="1833880"/>
                    <a:pt x="1530350" y="1831340"/>
                    <a:pt x="1535430" y="1826260"/>
                  </a:cubicBezTo>
                  <a:cubicBezTo>
                    <a:pt x="1540510" y="1821180"/>
                    <a:pt x="1544320" y="1821180"/>
                    <a:pt x="1551940" y="1823720"/>
                  </a:cubicBezTo>
                  <a:cubicBezTo>
                    <a:pt x="1558290" y="1826260"/>
                    <a:pt x="1563370" y="1832610"/>
                    <a:pt x="1572260" y="1831340"/>
                  </a:cubicBezTo>
                  <a:cubicBezTo>
                    <a:pt x="1579880" y="1830070"/>
                    <a:pt x="1588770" y="1833880"/>
                    <a:pt x="1597660" y="1830070"/>
                  </a:cubicBezTo>
                  <a:lnTo>
                    <a:pt x="1602740" y="1830070"/>
                  </a:lnTo>
                  <a:cubicBezTo>
                    <a:pt x="1610360" y="1832610"/>
                    <a:pt x="1617980" y="1833880"/>
                    <a:pt x="1624330" y="1840230"/>
                  </a:cubicBezTo>
                  <a:cubicBezTo>
                    <a:pt x="1631950" y="1846580"/>
                    <a:pt x="1633220" y="1799590"/>
                    <a:pt x="1640840" y="1804670"/>
                  </a:cubicBezTo>
                  <a:cubicBezTo>
                    <a:pt x="1652270" y="1812290"/>
                    <a:pt x="1649730" y="1804670"/>
                    <a:pt x="1661160" y="1811020"/>
                  </a:cubicBezTo>
                  <a:cubicBezTo>
                    <a:pt x="1670050" y="1814830"/>
                    <a:pt x="1666240" y="1800860"/>
                    <a:pt x="1676400" y="1803400"/>
                  </a:cubicBezTo>
                  <a:cubicBezTo>
                    <a:pt x="1677670" y="1803400"/>
                    <a:pt x="1692910" y="1813560"/>
                    <a:pt x="1692910" y="1812290"/>
                  </a:cubicBezTo>
                  <a:cubicBezTo>
                    <a:pt x="1699260" y="1808480"/>
                    <a:pt x="1705610" y="1770380"/>
                    <a:pt x="1711960" y="1771650"/>
                  </a:cubicBezTo>
                  <a:cubicBezTo>
                    <a:pt x="1724660" y="1775460"/>
                    <a:pt x="1736090" y="1772920"/>
                    <a:pt x="1747520" y="1767840"/>
                  </a:cubicBezTo>
                  <a:cubicBezTo>
                    <a:pt x="1753870" y="1765300"/>
                    <a:pt x="1764030" y="1756410"/>
                    <a:pt x="1769110" y="1760220"/>
                  </a:cubicBezTo>
                  <a:cubicBezTo>
                    <a:pt x="1778000" y="1766570"/>
                    <a:pt x="1786890" y="1769110"/>
                    <a:pt x="1797050" y="1770380"/>
                  </a:cubicBezTo>
                  <a:cubicBezTo>
                    <a:pt x="1798320" y="1770380"/>
                    <a:pt x="1799590" y="1771650"/>
                    <a:pt x="1800860" y="1772920"/>
                  </a:cubicBezTo>
                  <a:cubicBezTo>
                    <a:pt x="1804670" y="1778000"/>
                    <a:pt x="1822450" y="1764030"/>
                    <a:pt x="1826260" y="1769110"/>
                  </a:cubicBezTo>
                  <a:cubicBezTo>
                    <a:pt x="1831340" y="1776730"/>
                    <a:pt x="1836420" y="1784350"/>
                    <a:pt x="1841500" y="1790700"/>
                  </a:cubicBezTo>
                  <a:cubicBezTo>
                    <a:pt x="1844040" y="1793240"/>
                    <a:pt x="1847850" y="1794510"/>
                    <a:pt x="1849120" y="1797050"/>
                  </a:cubicBezTo>
                  <a:cubicBezTo>
                    <a:pt x="1850390" y="1803400"/>
                    <a:pt x="1852930" y="1805940"/>
                    <a:pt x="1859280" y="1805940"/>
                  </a:cubicBezTo>
                  <a:cubicBezTo>
                    <a:pt x="1863090" y="1805940"/>
                    <a:pt x="1866900" y="1807210"/>
                    <a:pt x="1869440" y="1809750"/>
                  </a:cubicBezTo>
                  <a:cubicBezTo>
                    <a:pt x="1875790" y="1813560"/>
                    <a:pt x="1880870" y="1817370"/>
                    <a:pt x="1885950" y="1821180"/>
                  </a:cubicBezTo>
                  <a:cubicBezTo>
                    <a:pt x="1892300" y="1824990"/>
                    <a:pt x="1898650" y="1828800"/>
                    <a:pt x="1901190" y="1835150"/>
                  </a:cubicBezTo>
                  <a:cubicBezTo>
                    <a:pt x="1902460" y="1837690"/>
                    <a:pt x="1903730" y="1838960"/>
                    <a:pt x="1905000" y="1840230"/>
                  </a:cubicBezTo>
                  <a:cubicBezTo>
                    <a:pt x="1910080" y="1845310"/>
                    <a:pt x="1915160" y="1849120"/>
                    <a:pt x="1920240" y="1854200"/>
                  </a:cubicBezTo>
                  <a:cubicBezTo>
                    <a:pt x="1927860" y="1860550"/>
                    <a:pt x="1934210" y="1868170"/>
                    <a:pt x="1941830" y="1874520"/>
                  </a:cubicBezTo>
                  <a:cubicBezTo>
                    <a:pt x="1944370" y="1875790"/>
                    <a:pt x="1946910" y="1878330"/>
                    <a:pt x="1949450" y="1879600"/>
                  </a:cubicBezTo>
                  <a:cubicBezTo>
                    <a:pt x="1954530" y="1882140"/>
                    <a:pt x="1959610" y="1884680"/>
                    <a:pt x="1963420" y="1888490"/>
                  </a:cubicBezTo>
                  <a:cubicBezTo>
                    <a:pt x="1967230" y="1892300"/>
                    <a:pt x="1985010" y="1869440"/>
                    <a:pt x="1987550" y="1874520"/>
                  </a:cubicBezTo>
                  <a:cubicBezTo>
                    <a:pt x="1987550" y="1875790"/>
                    <a:pt x="1988820" y="1875790"/>
                    <a:pt x="1990090" y="1875790"/>
                  </a:cubicBezTo>
                  <a:cubicBezTo>
                    <a:pt x="1997710" y="1882140"/>
                    <a:pt x="2005330" y="1879600"/>
                    <a:pt x="2012950" y="1877060"/>
                  </a:cubicBezTo>
                  <a:cubicBezTo>
                    <a:pt x="2015490" y="1875790"/>
                    <a:pt x="2018030" y="1874520"/>
                    <a:pt x="2019300" y="1875790"/>
                  </a:cubicBezTo>
                  <a:cubicBezTo>
                    <a:pt x="2028190" y="1879600"/>
                    <a:pt x="2034540" y="1888490"/>
                    <a:pt x="2045970" y="1889760"/>
                  </a:cubicBezTo>
                  <a:cubicBezTo>
                    <a:pt x="2045970" y="1889760"/>
                    <a:pt x="2047240" y="1889760"/>
                    <a:pt x="2047240" y="1891030"/>
                  </a:cubicBezTo>
                  <a:cubicBezTo>
                    <a:pt x="2049780" y="1898650"/>
                    <a:pt x="2057400" y="1898650"/>
                    <a:pt x="2063750" y="1899920"/>
                  </a:cubicBezTo>
                  <a:cubicBezTo>
                    <a:pt x="2067560" y="1899920"/>
                    <a:pt x="2071370" y="1901190"/>
                    <a:pt x="2073910" y="1902460"/>
                  </a:cubicBezTo>
                  <a:cubicBezTo>
                    <a:pt x="2081530" y="1906270"/>
                    <a:pt x="2089150" y="1911350"/>
                    <a:pt x="2098040" y="1913890"/>
                  </a:cubicBezTo>
                  <a:cubicBezTo>
                    <a:pt x="2109470" y="1917700"/>
                    <a:pt x="2120900" y="1920240"/>
                    <a:pt x="2129790" y="1926590"/>
                  </a:cubicBezTo>
                  <a:cubicBezTo>
                    <a:pt x="2131060" y="1926590"/>
                    <a:pt x="2132330" y="1926590"/>
                    <a:pt x="2132330" y="1927860"/>
                  </a:cubicBezTo>
                  <a:cubicBezTo>
                    <a:pt x="2136140" y="1930400"/>
                    <a:pt x="2142490" y="1931670"/>
                    <a:pt x="2145030" y="1935480"/>
                  </a:cubicBezTo>
                  <a:cubicBezTo>
                    <a:pt x="2148840" y="1943100"/>
                    <a:pt x="2159000" y="1941830"/>
                    <a:pt x="2164080" y="1948180"/>
                  </a:cubicBezTo>
                  <a:lnTo>
                    <a:pt x="2165350" y="1948180"/>
                  </a:lnTo>
                  <a:cubicBezTo>
                    <a:pt x="2170430" y="1948180"/>
                    <a:pt x="2175510" y="1949450"/>
                    <a:pt x="2181860" y="1949450"/>
                  </a:cubicBezTo>
                  <a:cubicBezTo>
                    <a:pt x="2184400" y="1948180"/>
                    <a:pt x="2188210" y="1945640"/>
                    <a:pt x="2190750" y="1945640"/>
                  </a:cubicBezTo>
                  <a:cubicBezTo>
                    <a:pt x="2202180" y="1949450"/>
                    <a:pt x="2213610" y="1949450"/>
                    <a:pt x="2221230" y="1939290"/>
                  </a:cubicBezTo>
                  <a:cubicBezTo>
                    <a:pt x="2222500" y="1938020"/>
                    <a:pt x="2225040" y="1938020"/>
                    <a:pt x="2227580" y="1938020"/>
                  </a:cubicBezTo>
                  <a:lnTo>
                    <a:pt x="2237740" y="1938020"/>
                  </a:lnTo>
                  <a:cubicBezTo>
                    <a:pt x="2249170" y="1935480"/>
                    <a:pt x="2259330" y="1932940"/>
                    <a:pt x="2270760" y="1931670"/>
                  </a:cubicBezTo>
                  <a:cubicBezTo>
                    <a:pt x="2275840" y="1930400"/>
                    <a:pt x="2282190" y="1932940"/>
                    <a:pt x="2287270" y="1934210"/>
                  </a:cubicBezTo>
                  <a:cubicBezTo>
                    <a:pt x="2292350" y="1935480"/>
                    <a:pt x="2297430" y="1935480"/>
                    <a:pt x="2302510" y="1935480"/>
                  </a:cubicBezTo>
                  <a:cubicBezTo>
                    <a:pt x="2308860" y="1935480"/>
                    <a:pt x="2313940" y="1932940"/>
                    <a:pt x="2320290" y="1932940"/>
                  </a:cubicBezTo>
                  <a:cubicBezTo>
                    <a:pt x="2325370" y="1931670"/>
                    <a:pt x="2331720" y="1931670"/>
                    <a:pt x="2336800" y="1930400"/>
                  </a:cubicBezTo>
                  <a:cubicBezTo>
                    <a:pt x="2348230" y="1927860"/>
                    <a:pt x="2358390" y="1925320"/>
                    <a:pt x="2369820" y="1924050"/>
                  </a:cubicBezTo>
                  <a:cubicBezTo>
                    <a:pt x="2377440" y="1880870"/>
                    <a:pt x="2376170" y="1830070"/>
                    <a:pt x="2376170" y="1778000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5" name="Freeform 5"/>
          <p:cNvSpPr/>
          <p:nvPr/>
        </p:nvSpPr>
        <p:spPr>
          <a:xfrm>
            <a:off x="427737" y="2418282"/>
            <a:ext cx="1096429" cy="781206"/>
          </a:xfrm>
          <a:custGeom>
            <a:avLst/>
            <a:gdLst/>
            <a:ahLst/>
            <a:cxnLst/>
            <a:rect l="l" t="t" r="r" b="b"/>
            <a:pathLst>
              <a:path w="1644644" h="1171809">
                <a:moveTo>
                  <a:pt x="0" y="0"/>
                </a:moveTo>
                <a:lnTo>
                  <a:pt x="1644644" y="0"/>
                </a:lnTo>
                <a:lnTo>
                  <a:pt x="1644644" y="1171809"/>
                </a:lnTo>
                <a:lnTo>
                  <a:pt x="0" y="117180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524166" y="2951294"/>
            <a:ext cx="10244707" cy="2225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just" defTabSz="609630">
              <a:lnSpc>
                <a:spcPts val="5880"/>
              </a:lnSpc>
            </a:pP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sông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hoang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dại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như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một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tiền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sử</a:t>
            </a:r>
            <a:r>
              <a:rPr lang="en-US" sz="4800" i="1" dirty="0">
                <a:solidFill>
                  <a:schemeClr val="bg1"/>
                </a:solidFill>
              </a:rPr>
              <a:t>. </a:t>
            </a:r>
            <a:r>
              <a:rPr lang="en-US" sz="4800" i="1" dirty="0" err="1">
                <a:solidFill>
                  <a:schemeClr val="bg1"/>
                </a:solidFill>
              </a:rPr>
              <a:t>Bờ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sông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hồn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nhiên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như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một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nỗi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niềm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cổ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tích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tuổi</a:t>
            </a:r>
            <a:r>
              <a:rPr lang="en-US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err="1">
                <a:solidFill>
                  <a:schemeClr val="bg1"/>
                </a:solidFill>
              </a:rPr>
              <a:t>xưa</a:t>
            </a:r>
            <a:r>
              <a:rPr lang="en-US" sz="4800" i="1" dirty="0">
                <a:solidFill>
                  <a:schemeClr val="bg1"/>
                </a:solidFill>
              </a:rPr>
              <a:t>.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0490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33557806"/>
              </p:ext>
            </p:extLst>
          </p:nvPr>
        </p:nvGraphicFramePr>
        <p:xfrm>
          <a:off x="283899" y="1401957"/>
          <a:ext cx="11735285" cy="4343400"/>
        </p:xfrm>
        <a:graphic>
          <a:graphicData uri="http://schemas.openxmlformats.org/drawingml/2006/table">
            <a:tbl>
              <a:tblPr/>
              <a:tblGrid>
                <a:gridCol w="99900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253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26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0055"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Tiêu</a:t>
                      </a:r>
                      <a:r>
                        <a:rPr lang="en-US" sz="2800" dirty="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chí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Đạt </a:t>
                      </a: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039"/>
                        </a:lnSpc>
                        <a:defRPr/>
                      </a:pPr>
                      <a:r>
                        <a:rPr lang="en-US" sz="2800">
                          <a:solidFill>
                            <a:srgbClr val="FFFFFF">
                              <a:alpha val="94902"/>
                            </a:srgbClr>
                          </a:solidFill>
                          <a:latin typeface="Roboto Condensed Bold"/>
                        </a:rPr>
                        <a:t>CĐ</a:t>
                      </a: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8E8D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055"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to,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rõ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00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503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Đọc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trôi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chảy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,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lôi</a:t>
                      </a:r>
                      <a:r>
                        <a:rPr lang="en-US" sz="2800" baseline="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cuốn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08932">
                <a:tc>
                  <a:txBody>
                    <a:bodyPr/>
                    <a:lstStyle/>
                    <a:p>
                      <a:pPr algn="just">
                        <a:lnSpc>
                          <a:spcPts val="5627"/>
                        </a:lnSpc>
                        <a:defRPr/>
                      </a:pP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Sử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dụng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giọng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điệu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khác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nhau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được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cảm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xúc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say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sưa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nhân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trữ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trước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vẻ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Sông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Đà</a:t>
                      </a:r>
                      <a:r>
                        <a:rPr lang="en-US" sz="2800" dirty="0">
                          <a:solidFill>
                            <a:srgbClr val="000000">
                              <a:alpha val="94902"/>
                            </a:srgbClr>
                          </a:solidFill>
                          <a:latin typeface="Roboto Condensed"/>
                        </a:rPr>
                        <a:t>.</a:t>
                      </a: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039"/>
                        </a:lnSpc>
                        <a:defRPr/>
                      </a:pPr>
                      <a:endParaRPr lang="en-US" sz="700" dirty="0"/>
                    </a:p>
                  </a:txBody>
                  <a:tcPr marL="127000" marR="127000" marT="127000" marB="127000">
                    <a:lnL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18E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FFE">
                        <a:alpha val="9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770709" y="344171"/>
            <a:ext cx="10724605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b="1" dirty="0">
                <a:solidFill>
                  <a:srgbClr val="355366"/>
                </a:solidFill>
                <a:latin typeface="Fraunces Bold"/>
              </a:rPr>
              <a:t>1. HƯỚNG DẪN ĐỌC KẾT NỐI CHỦ ĐIỂM Ở NHÀ</a:t>
            </a:r>
          </a:p>
        </p:txBody>
      </p:sp>
    </p:spTree>
    <p:extLst>
      <p:ext uri="{BB962C8B-B14F-4D97-AF65-F5344CB8AC3E}">
        <p14:creationId xmlns:p14="http://schemas.microsoft.com/office/powerpoint/2010/main" xmlns="" val="123815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7577">
            <a:off x="198554" y="1443417"/>
            <a:ext cx="414251" cy="1238250"/>
          </a:xfrm>
          <a:custGeom>
            <a:avLst/>
            <a:gdLst/>
            <a:ahLst/>
            <a:cxnLst/>
            <a:rect l="l" t="t" r="r" b="b"/>
            <a:pathLst>
              <a:path w="621376" h="1857375">
                <a:moveTo>
                  <a:pt x="0" y="0"/>
                </a:moveTo>
                <a:lnTo>
                  <a:pt x="621377" y="0"/>
                </a:lnTo>
                <a:lnTo>
                  <a:pt x="621377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/>
          <p:cNvSpPr/>
          <p:nvPr/>
        </p:nvSpPr>
        <p:spPr>
          <a:xfrm>
            <a:off x="926449" y="2228671"/>
            <a:ext cx="6231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</a:rPr>
              <a:t>Tác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dụng</a:t>
            </a:r>
            <a:r>
              <a:rPr lang="en-US" sz="4000" dirty="0">
                <a:solidFill>
                  <a:srgbClr val="00B050"/>
                </a:solidFill>
              </a:rPr>
              <a:t>: </a:t>
            </a:r>
            <a:r>
              <a:rPr lang="en-US" sz="4000" dirty="0" err="1">
                <a:solidFill>
                  <a:srgbClr val="00B050"/>
                </a:solidFill>
              </a:rPr>
              <a:t>giúp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làm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rõ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vẻ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đẹp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hoang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sơ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của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sông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Đà</a:t>
            </a:r>
            <a:r>
              <a:rPr lang="en-US" sz="4000" dirty="0">
                <a:solidFill>
                  <a:srgbClr val="00B050"/>
                </a:solidFill>
              </a:rPr>
              <a:t>, </a:t>
            </a:r>
            <a:r>
              <a:rPr lang="en-US" sz="4000" dirty="0" err="1">
                <a:solidFill>
                  <a:srgbClr val="00B050"/>
                </a:solidFill>
              </a:rPr>
              <a:t>vẻ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đẹp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chưa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bị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bàn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tay</a:t>
            </a:r>
            <a:r>
              <a:rPr lang="en-US" sz="4000" dirty="0">
                <a:solidFill>
                  <a:srgbClr val="00B050"/>
                </a:solidFill>
              </a:rPr>
              <a:t> con </a:t>
            </a:r>
            <a:r>
              <a:rPr lang="en-US" sz="4000" dirty="0" err="1">
                <a:solidFill>
                  <a:srgbClr val="00B050"/>
                </a:solidFill>
              </a:rPr>
              <a:t>người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khai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phá</a:t>
            </a:r>
            <a:r>
              <a:rPr lang="en-US" sz="4000" dirty="0">
                <a:solidFill>
                  <a:srgbClr val="00B05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9462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64992" y="0"/>
            <a:ext cx="6727008" cy="6858000"/>
            <a:chOff x="0" y="0"/>
            <a:chExt cx="1345401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7303" r="17303"/>
            <a:stretch>
              <a:fillRect/>
            </a:stretch>
          </p:blipFill>
          <p:spPr>
            <a:xfrm>
              <a:off x="0" y="0"/>
              <a:ext cx="13454016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 rot="-5400000">
            <a:off x="2407747" y="1820000"/>
            <a:ext cx="7376507" cy="3218001"/>
          </a:xfrm>
          <a:custGeom>
            <a:avLst/>
            <a:gdLst/>
            <a:ahLst/>
            <a:cxnLst/>
            <a:rect l="l" t="t" r="r" b="b"/>
            <a:pathLst>
              <a:path w="11064760" h="4827001">
                <a:moveTo>
                  <a:pt x="0" y="0"/>
                </a:moveTo>
                <a:lnTo>
                  <a:pt x="11064760" y="0"/>
                </a:lnTo>
                <a:lnTo>
                  <a:pt x="11064760" y="4827002"/>
                </a:lnTo>
                <a:lnTo>
                  <a:pt x="0" y="48270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379892" y="1679109"/>
            <a:ext cx="6830805" cy="2690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Câu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3.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Tác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giả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thể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hiện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cảm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xúc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gì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khi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miêu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tả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sông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Đà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?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Tìm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những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chi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tiết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từ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văn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bản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để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làm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rõ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ý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kiến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em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#9Slide05 Agile Script Calligra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5 Agile Script Calligr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24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426720" y="1894114"/>
            <a:ext cx="11338560" cy="3409406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giả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hào</a:t>
            </a:r>
            <a:r>
              <a:rPr lang="en-US" sz="2800" dirty="0"/>
              <a:t>, say </a:t>
            </a:r>
            <a:r>
              <a:rPr lang="en-US" sz="2800" dirty="0" err="1"/>
              <a:t>mê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vẻ</a:t>
            </a:r>
            <a:r>
              <a:rPr lang="en-US" sz="2800" dirty="0"/>
              <a:t> </a:t>
            </a:r>
            <a:r>
              <a:rPr lang="en-US" sz="2800" dirty="0" err="1"/>
              <a:t>đẹp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Đà</a:t>
            </a:r>
            <a:r>
              <a:rPr lang="en-US" sz="2800" dirty="0"/>
              <a:t>,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(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ta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quen</a:t>
            </a:r>
            <a:r>
              <a:rPr lang="en-US" sz="2800" dirty="0"/>
              <a:t> </a:t>
            </a:r>
            <a:r>
              <a:rPr lang="en-US" sz="2800" dirty="0" err="1"/>
              <a:t>đọc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sông</a:t>
            </a:r>
            <a:r>
              <a:rPr lang="en-US" sz="2800" dirty="0"/>
              <a:t> </a:t>
            </a:r>
            <a:r>
              <a:rPr lang="en-US" sz="2800" dirty="0" err="1"/>
              <a:t>núi</a:t>
            </a:r>
            <a:r>
              <a:rPr lang="en-US" sz="2800" dirty="0"/>
              <a:t>,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lúc</a:t>
            </a:r>
            <a:r>
              <a:rPr lang="en-US" sz="2800" dirty="0"/>
              <a:t> </a:t>
            </a:r>
            <a:r>
              <a:rPr lang="en-US" sz="2800" dirty="0" err="1"/>
              <a:t>ngồi</a:t>
            </a:r>
            <a:r>
              <a:rPr lang="en-US" sz="2800" dirty="0"/>
              <a:t> </a:t>
            </a:r>
            <a:r>
              <a:rPr lang="en-US" sz="2800" dirty="0" err="1"/>
              <a:t>tàu</a:t>
            </a:r>
            <a:r>
              <a:rPr lang="en-US" sz="2800" dirty="0"/>
              <a:t> bay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chiều</a:t>
            </a:r>
            <a:r>
              <a:rPr lang="en-US" sz="2800" dirty="0"/>
              <a:t> </a:t>
            </a:r>
            <a:r>
              <a:rPr lang="en-US" sz="2800" dirty="0" err="1"/>
              <a:t>cao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nhìn</a:t>
            </a:r>
            <a:r>
              <a:rPr lang="en-US" sz="2800" dirty="0"/>
              <a:t> </a:t>
            </a:r>
            <a:r>
              <a:rPr lang="en-US" sz="2800" dirty="0" err="1"/>
              <a:t>xuống</a:t>
            </a:r>
            <a:r>
              <a:rPr lang="en-US" sz="2800" dirty="0"/>
              <a:t> </a:t>
            </a:r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quốc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la, </a:t>
            </a:r>
            <a:r>
              <a:rPr lang="en-US" sz="2800" dirty="0" err="1"/>
              <a:t>mùa</a:t>
            </a:r>
            <a:r>
              <a:rPr lang="en-US" sz="2800" dirty="0"/>
              <a:t> </a:t>
            </a:r>
            <a:r>
              <a:rPr lang="en-US" sz="2800" dirty="0" err="1"/>
              <a:t>xuân</a:t>
            </a:r>
            <a:r>
              <a:rPr lang="en-US" sz="2800" dirty="0"/>
              <a:t> </a:t>
            </a: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ngọc</a:t>
            </a:r>
            <a:r>
              <a:rPr lang="en-US" sz="2800" dirty="0"/>
              <a:t> </a:t>
            </a:r>
            <a:r>
              <a:rPr lang="en-US" sz="2800" dirty="0" err="1"/>
              <a:t>bích</a:t>
            </a:r>
            <a:r>
              <a:rPr lang="en-US" sz="2800" dirty="0"/>
              <a:t>,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thấy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r>
              <a:rPr lang="en-US" sz="2800" dirty="0"/>
              <a:t> </a:t>
            </a:r>
            <a:r>
              <a:rPr lang="en-US" sz="2800" dirty="0" err="1"/>
              <a:t>ròn</a:t>
            </a:r>
            <a:r>
              <a:rPr lang="en-US" sz="2800" dirty="0"/>
              <a:t> tan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mưa</a:t>
            </a:r>
            <a:r>
              <a:rPr lang="en-US" sz="2800" dirty="0"/>
              <a:t> </a:t>
            </a:r>
            <a:r>
              <a:rPr lang="en-US" sz="2800" dirty="0" err="1"/>
              <a:t>dầm</a:t>
            </a:r>
            <a:r>
              <a:rPr lang="en-US" sz="2800" dirty="0"/>
              <a:t>, </a:t>
            </a:r>
            <a:r>
              <a:rPr lang="en-US" sz="2800" dirty="0" err="1"/>
              <a:t>vui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chiêm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đứt</a:t>
            </a:r>
            <a:r>
              <a:rPr lang="en-US" sz="2800" dirty="0"/>
              <a:t> </a:t>
            </a:r>
            <a:r>
              <a:rPr lang="en-US" sz="2800" dirty="0" err="1"/>
              <a:t>quãng</a:t>
            </a:r>
            <a:r>
              <a:rPr lang="en-US" sz="2800" dirty="0"/>
              <a:t>; </a:t>
            </a:r>
            <a:r>
              <a:rPr lang="en-US" sz="2800" dirty="0" err="1"/>
              <a:t>gặp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xmlns="" val="9135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81940" y="316568"/>
            <a:ext cx="1072688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55366"/>
                </a:solidFill>
                <a:effectLst/>
                <a:uLnTx/>
                <a:uFillTx/>
                <a:latin typeface="Fraunces Bold"/>
                <a:ea typeface="+mn-ea"/>
                <a:cs typeface="+mn-cs"/>
              </a:rPr>
              <a:t>1. HƯỚNG DẪN ĐỌC KẾT NỐI CHỦ ĐIỂM Ở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355366"/>
                </a:solidFill>
                <a:effectLst/>
                <a:uLnTx/>
                <a:uFillTx/>
                <a:latin typeface="Fraunces Bold"/>
                <a:ea typeface="+mn-ea"/>
                <a:cs typeface="+mn-cs"/>
              </a:rPr>
              <a:t> NHÀ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55366"/>
              </a:solidFill>
              <a:effectLst/>
              <a:uLnTx/>
              <a:uFillTx/>
              <a:latin typeface="Fraunces Bold"/>
              <a:ea typeface="+mn-ea"/>
              <a:cs typeface="+mn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37878954"/>
              </p:ext>
            </p:extLst>
          </p:nvPr>
        </p:nvGraphicFramePr>
        <p:xfrm>
          <a:off x="2645954" y="12743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99405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Rectangle 15"/>
          <p:cNvSpPr/>
          <p:nvPr/>
        </p:nvSpPr>
        <p:spPr>
          <a:xfrm>
            <a:off x="1593669" y="3163278"/>
            <a:ext cx="96273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Nhà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mệnh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danh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: “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nghệ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sĩ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suốt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đời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tìm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tôn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thờ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#9Slide05 Amtenar"/>
              </a:rPr>
              <a:t>đẹp</a:t>
            </a:r>
            <a:r>
              <a:rPr lang="en-US" sz="3200" dirty="0">
                <a:solidFill>
                  <a:schemeClr val="bg1"/>
                </a:solidFill>
                <a:latin typeface="#9Slide05 Amtenar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xmlns="" val="106997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7493" y="1005924"/>
            <a:ext cx="12466985" cy="9198406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7283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Nguyễn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Tuân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48742" y="1907177"/>
            <a:ext cx="6862356" cy="433447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180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Rectangle 15"/>
          <p:cNvSpPr/>
          <p:nvPr/>
        </p:nvSpPr>
        <p:spPr>
          <a:xfrm>
            <a:off x="1188720" y="2967335"/>
            <a:ext cx="9627326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Ngoài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truyện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ngắn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Nguyễn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Tuân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còn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sở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thể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loại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văn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học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?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11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677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Tùy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Amtenar"/>
                <a:ea typeface="+mn-ea"/>
                <a:cs typeface="+mn-cs"/>
              </a:rPr>
              <a:t>bút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07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solidFill>
              <a:srgbClr val="1D4D50">
                <a:alpha val="57647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Rectangle 15"/>
          <p:cNvSpPr/>
          <p:nvPr/>
        </p:nvSpPr>
        <p:spPr>
          <a:xfrm>
            <a:off x="1188720" y="2967335"/>
            <a:ext cx="9627326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50000"/>
              </a:lnSpc>
              <a:defRPr/>
            </a:pP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Nhà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máy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thủy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điện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Hòa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Bình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xây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dựng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trên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dòng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sông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#9Slide05 Amtenar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#9Slide05 Amtenar"/>
              </a:rPr>
              <a:t>?</a:t>
            </a:r>
          </a:p>
          <a:p>
            <a:pPr marL="0" marR="0" lvl="0" indent="0" algn="l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Amten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966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350112" y="1634415"/>
            <a:ext cx="13847958" cy="12280519"/>
            <a:chOff x="0" y="0"/>
            <a:chExt cx="2374900" cy="2106087"/>
          </a:xfrm>
        </p:grpSpPr>
        <p:sp>
          <p:nvSpPr>
            <p:cNvPr id="4" name="Freeform 4"/>
            <p:cNvSpPr/>
            <p:nvPr/>
          </p:nvSpPr>
          <p:spPr>
            <a:xfrm>
              <a:off x="-2540" y="-2540"/>
              <a:ext cx="2377440" cy="2103309"/>
            </a:xfrm>
            <a:custGeom>
              <a:avLst/>
              <a:gdLst/>
              <a:ahLst/>
              <a:cxnLst/>
              <a:rect l="l" t="t" r="r" b="b"/>
              <a:pathLst>
                <a:path w="2377440" h="2103309">
                  <a:moveTo>
                    <a:pt x="2376170" y="1861321"/>
                  </a:moveTo>
                  <a:cubicBezTo>
                    <a:pt x="2374900" y="1336129"/>
                    <a:pt x="2359660" y="626123"/>
                    <a:pt x="2359660" y="102260"/>
                  </a:cubicBezTo>
                  <a:cubicBezTo>
                    <a:pt x="2359660" y="94282"/>
                    <a:pt x="2360930" y="86305"/>
                    <a:pt x="2360930" y="79657"/>
                  </a:cubicBezTo>
                  <a:cubicBezTo>
                    <a:pt x="2359660" y="78327"/>
                    <a:pt x="2358390" y="78327"/>
                    <a:pt x="2357120" y="76998"/>
                  </a:cubicBezTo>
                  <a:cubicBezTo>
                    <a:pt x="2357120" y="76998"/>
                    <a:pt x="2355850" y="78327"/>
                    <a:pt x="2355850" y="79657"/>
                  </a:cubicBezTo>
                  <a:cubicBezTo>
                    <a:pt x="2353310" y="86305"/>
                    <a:pt x="2348230" y="86305"/>
                    <a:pt x="2343150" y="86305"/>
                  </a:cubicBezTo>
                  <a:cubicBezTo>
                    <a:pt x="2336800" y="84975"/>
                    <a:pt x="2330450" y="78327"/>
                    <a:pt x="2322830" y="80986"/>
                  </a:cubicBezTo>
                  <a:cubicBezTo>
                    <a:pt x="2320290" y="82316"/>
                    <a:pt x="2315210" y="79657"/>
                    <a:pt x="2313940" y="76998"/>
                  </a:cubicBezTo>
                  <a:cubicBezTo>
                    <a:pt x="2310130" y="71679"/>
                    <a:pt x="2305050" y="71679"/>
                    <a:pt x="2299970" y="74338"/>
                  </a:cubicBezTo>
                  <a:cubicBezTo>
                    <a:pt x="2297430" y="75668"/>
                    <a:pt x="2294890" y="74338"/>
                    <a:pt x="2292350" y="74338"/>
                  </a:cubicBezTo>
                  <a:cubicBezTo>
                    <a:pt x="2288540" y="74338"/>
                    <a:pt x="2283460" y="73009"/>
                    <a:pt x="2279650" y="71679"/>
                  </a:cubicBezTo>
                  <a:cubicBezTo>
                    <a:pt x="2278380" y="71679"/>
                    <a:pt x="2275840" y="70350"/>
                    <a:pt x="2274570" y="70350"/>
                  </a:cubicBezTo>
                  <a:cubicBezTo>
                    <a:pt x="2270760" y="69020"/>
                    <a:pt x="2266950" y="65031"/>
                    <a:pt x="2263140" y="70350"/>
                  </a:cubicBezTo>
                  <a:cubicBezTo>
                    <a:pt x="2263140" y="70350"/>
                    <a:pt x="2260600" y="70350"/>
                    <a:pt x="2259330" y="69020"/>
                  </a:cubicBezTo>
                  <a:cubicBezTo>
                    <a:pt x="2258060" y="66361"/>
                    <a:pt x="2256790" y="62372"/>
                    <a:pt x="2255520" y="59713"/>
                  </a:cubicBezTo>
                  <a:cubicBezTo>
                    <a:pt x="2252980" y="55724"/>
                    <a:pt x="2252980" y="49076"/>
                    <a:pt x="2249170" y="46417"/>
                  </a:cubicBezTo>
                  <a:cubicBezTo>
                    <a:pt x="2246630" y="45087"/>
                    <a:pt x="2245360" y="43758"/>
                    <a:pt x="2244090" y="41098"/>
                  </a:cubicBezTo>
                  <a:cubicBezTo>
                    <a:pt x="2244090" y="39769"/>
                    <a:pt x="2241550" y="38439"/>
                    <a:pt x="2241550" y="37110"/>
                  </a:cubicBezTo>
                  <a:lnTo>
                    <a:pt x="2237740" y="33121"/>
                  </a:lnTo>
                  <a:cubicBezTo>
                    <a:pt x="2236470" y="30462"/>
                    <a:pt x="2235200" y="26473"/>
                    <a:pt x="2232660" y="25143"/>
                  </a:cubicBezTo>
                  <a:cubicBezTo>
                    <a:pt x="2227580" y="21154"/>
                    <a:pt x="2226310" y="15836"/>
                    <a:pt x="2228850" y="9188"/>
                  </a:cubicBezTo>
                  <a:cubicBezTo>
                    <a:pt x="2225040" y="7858"/>
                    <a:pt x="2222500" y="5199"/>
                    <a:pt x="2218690" y="5199"/>
                  </a:cubicBezTo>
                  <a:cubicBezTo>
                    <a:pt x="2203450" y="6529"/>
                    <a:pt x="2186940" y="9188"/>
                    <a:pt x="2171700" y="10518"/>
                  </a:cubicBezTo>
                  <a:cubicBezTo>
                    <a:pt x="2169160" y="10518"/>
                    <a:pt x="2165350" y="11847"/>
                    <a:pt x="2164080" y="13177"/>
                  </a:cubicBezTo>
                  <a:cubicBezTo>
                    <a:pt x="2153920" y="19825"/>
                    <a:pt x="2143760" y="14506"/>
                    <a:pt x="2133600" y="13177"/>
                  </a:cubicBezTo>
                  <a:cubicBezTo>
                    <a:pt x="2125980" y="13177"/>
                    <a:pt x="2118360" y="9188"/>
                    <a:pt x="2110740" y="7858"/>
                  </a:cubicBezTo>
                  <a:cubicBezTo>
                    <a:pt x="2101850" y="6529"/>
                    <a:pt x="2094230" y="7858"/>
                    <a:pt x="2085340" y="6529"/>
                  </a:cubicBezTo>
                  <a:cubicBezTo>
                    <a:pt x="2084070" y="6529"/>
                    <a:pt x="2082800" y="5199"/>
                    <a:pt x="2081530" y="3870"/>
                  </a:cubicBezTo>
                  <a:cubicBezTo>
                    <a:pt x="2078990" y="0"/>
                    <a:pt x="2073910" y="1270"/>
                    <a:pt x="2071370" y="2540"/>
                  </a:cubicBezTo>
                  <a:cubicBezTo>
                    <a:pt x="2067560" y="5199"/>
                    <a:pt x="2066290" y="9188"/>
                    <a:pt x="2063750" y="13177"/>
                  </a:cubicBezTo>
                  <a:cubicBezTo>
                    <a:pt x="2057400" y="14506"/>
                    <a:pt x="2048510" y="15836"/>
                    <a:pt x="2042160" y="19825"/>
                  </a:cubicBezTo>
                  <a:cubicBezTo>
                    <a:pt x="2037080" y="22484"/>
                    <a:pt x="2034540" y="23814"/>
                    <a:pt x="2030730" y="21154"/>
                  </a:cubicBezTo>
                  <a:lnTo>
                    <a:pt x="2029460" y="22484"/>
                  </a:lnTo>
                  <a:cubicBezTo>
                    <a:pt x="2032000" y="25143"/>
                    <a:pt x="2033270" y="29132"/>
                    <a:pt x="2035810" y="31791"/>
                  </a:cubicBezTo>
                  <a:cubicBezTo>
                    <a:pt x="2032000" y="33121"/>
                    <a:pt x="2026920" y="35780"/>
                    <a:pt x="2024380" y="34450"/>
                  </a:cubicBezTo>
                  <a:cubicBezTo>
                    <a:pt x="2018030" y="33121"/>
                    <a:pt x="2015490" y="35780"/>
                    <a:pt x="2010410" y="38439"/>
                  </a:cubicBezTo>
                  <a:cubicBezTo>
                    <a:pt x="2005330" y="42428"/>
                    <a:pt x="1998980" y="45087"/>
                    <a:pt x="1993900" y="47746"/>
                  </a:cubicBezTo>
                  <a:cubicBezTo>
                    <a:pt x="1992630" y="47746"/>
                    <a:pt x="1991360" y="47746"/>
                    <a:pt x="1990090" y="46417"/>
                  </a:cubicBezTo>
                  <a:cubicBezTo>
                    <a:pt x="1988820" y="46417"/>
                    <a:pt x="1987550" y="45087"/>
                    <a:pt x="1987550" y="45087"/>
                  </a:cubicBezTo>
                  <a:cubicBezTo>
                    <a:pt x="1981200" y="47746"/>
                    <a:pt x="1974850" y="50406"/>
                    <a:pt x="1968500" y="47746"/>
                  </a:cubicBezTo>
                  <a:cubicBezTo>
                    <a:pt x="1967230" y="47746"/>
                    <a:pt x="1967230" y="49076"/>
                    <a:pt x="1965960" y="49076"/>
                  </a:cubicBezTo>
                  <a:cubicBezTo>
                    <a:pt x="1958340" y="51735"/>
                    <a:pt x="1953260" y="61042"/>
                    <a:pt x="1943100" y="61042"/>
                  </a:cubicBezTo>
                  <a:cubicBezTo>
                    <a:pt x="1935480" y="61042"/>
                    <a:pt x="1927860" y="67690"/>
                    <a:pt x="1920240" y="67690"/>
                  </a:cubicBezTo>
                  <a:cubicBezTo>
                    <a:pt x="1911350" y="69020"/>
                    <a:pt x="1903730" y="71679"/>
                    <a:pt x="1896110" y="75668"/>
                  </a:cubicBezTo>
                  <a:cubicBezTo>
                    <a:pt x="1893570" y="76998"/>
                    <a:pt x="1891030" y="76998"/>
                    <a:pt x="1889760" y="76998"/>
                  </a:cubicBezTo>
                  <a:cubicBezTo>
                    <a:pt x="1883410" y="74338"/>
                    <a:pt x="1879600" y="78327"/>
                    <a:pt x="1877060" y="82316"/>
                  </a:cubicBezTo>
                  <a:cubicBezTo>
                    <a:pt x="1870710" y="91623"/>
                    <a:pt x="1860550" y="94282"/>
                    <a:pt x="1851660" y="96942"/>
                  </a:cubicBezTo>
                  <a:cubicBezTo>
                    <a:pt x="1840230" y="99601"/>
                    <a:pt x="1828800" y="100930"/>
                    <a:pt x="1817370" y="102260"/>
                  </a:cubicBezTo>
                  <a:cubicBezTo>
                    <a:pt x="1816100" y="102260"/>
                    <a:pt x="1814830" y="106249"/>
                    <a:pt x="1812290" y="107578"/>
                  </a:cubicBezTo>
                  <a:cubicBezTo>
                    <a:pt x="1811020" y="107578"/>
                    <a:pt x="1809750" y="106249"/>
                    <a:pt x="1809750" y="106249"/>
                  </a:cubicBezTo>
                  <a:cubicBezTo>
                    <a:pt x="1803400" y="114226"/>
                    <a:pt x="1799590" y="126193"/>
                    <a:pt x="1786890" y="124863"/>
                  </a:cubicBezTo>
                  <a:lnTo>
                    <a:pt x="1785620" y="124863"/>
                  </a:lnTo>
                  <a:cubicBezTo>
                    <a:pt x="1775460" y="131511"/>
                    <a:pt x="1765300" y="128852"/>
                    <a:pt x="1756410" y="126193"/>
                  </a:cubicBezTo>
                  <a:cubicBezTo>
                    <a:pt x="1753870" y="126193"/>
                    <a:pt x="1750060" y="123534"/>
                    <a:pt x="1748790" y="120874"/>
                  </a:cubicBezTo>
                  <a:cubicBezTo>
                    <a:pt x="1744980" y="112897"/>
                    <a:pt x="1734820" y="110238"/>
                    <a:pt x="1727200" y="112897"/>
                  </a:cubicBezTo>
                  <a:cubicBezTo>
                    <a:pt x="1720850" y="115556"/>
                    <a:pt x="1714500" y="116886"/>
                    <a:pt x="1708150" y="119545"/>
                  </a:cubicBezTo>
                  <a:cubicBezTo>
                    <a:pt x="1697990" y="122204"/>
                    <a:pt x="1689100" y="123534"/>
                    <a:pt x="1678940" y="118215"/>
                  </a:cubicBezTo>
                  <a:cubicBezTo>
                    <a:pt x="1668780" y="112897"/>
                    <a:pt x="1661160" y="116886"/>
                    <a:pt x="1656080" y="128852"/>
                  </a:cubicBezTo>
                  <a:cubicBezTo>
                    <a:pt x="1652270" y="136830"/>
                    <a:pt x="1642110" y="138159"/>
                    <a:pt x="1635760" y="131511"/>
                  </a:cubicBezTo>
                  <a:cubicBezTo>
                    <a:pt x="1631950" y="127522"/>
                    <a:pt x="1629410" y="128852"/>
                    <a:pt x="1625600" y="131511"/>
                  </a:cubicBezTo>
                  <a:lnTo>
                    <a:pt x="1617980" y="139489"/>
                  </a:lnTo>
                  <a:cubicBezTo>
                    <a:pt x="1616710" y="140818"/>
                    <a:pt x="1614170" y="140818"/>
                    <a:pt x="1612900" y="140818"/>
                  </a:cubicBezTo>
                  <a:lnTo>
                    <a:pt x="1605280" y="140818"/>
                  </a:lnTo>
                  <a:cubicBezTo>
                    <a:pt x="1600200" y="140818"/>
                    <a:pt x="1595120" y="139489"/>
                    <a:pt x="1590040" y="138159"/>
                  </a:cubicBezTo>
                  <a:cubicBezTo>
                    <a:pt x="1583690" y="136830"/>
                    <a:pt x="1578610" y="132841"/>
                    <a:pt x="1572260" y="131511"/>
                  </a:cubicBezTo>
                  <a:cubicBezTo>
                    <a:pt x="1562100" y="130182"/>
                    <a:pt x="1559560" y="120874"/>
                    <a:pt x="1555750" y="114226"/>
                  </a:cubicBezTo>
                  <a:cubicBezTo>
                    <a:pt x="1553210" y="110238"/>
                    <a:pt x="1548130" y="104919"/>
                    <a:pt x="1543050" y="106249"/>
                  </a:cubicBezTo>
                  <a:cubicBezTo>
                    <a:pt x="1537970" y="108908"/>
                    <a:pt x="1532890" y="106249"/>
                    <a:pt x="1529080" y="104919"/>
                  </a:cubicBezTo>
                  <a:cubicBezTo>
                    <a:pt x="1527810" y="104919"/>
                    <a:pt x="1525270" y="103590"/>
                    <a:pt x="1524000" y="103590"/>
                  </a:cubicBezTo>
                  <a:cubicBezTo>
                    <a:pt x="1515110" y="100930"/>
                    <a:pt x="1508760" y="106249"/>
                    <a:pt x="1502410" y="112897"/>
                  </a:cubicBezTo>
                  <a:lnTo>
                    <a:pt x="1497330" y="118215"/>
                  </a:lnTo>
                  <a:cubicBezTo>
                    <a:pt x="1496060" y="119545"/>
                    <a:pt x="1496060" y="122204"/>
                    <a:pt x="1494790" y="123534"/>
                  </a:cubicBezTo>
                  <a:cubicBezTo>
                    <a:pt x="1487170" y="130182"/>
                    <a:pt x="1479550" y="127522"/>
                    <a:pt x="1470660" y="123534"/>
                  </a:cubicBezTo>
                  <a:cubicBezTo>
                    <a:pt x="1463040" y="119545"/>
                    <a:pt x="1454150" y="123534"/>
                    <a:pt x="1451610" y="131511"/>
                  </a:cubicBezTo>
                  <a:cubicBezTo>
                    <a:pt x="1450340" y="136830"/>
                    <a:pt x="1449070" y="140818"/>
                    <a:pt x="1442720" y="143478"/>
                  </a:cubicBezTo>
                  <a:cubicBezTo>
                    <a:pt x="1436370" y="147466"/>
                    <a:pt x="1428750" y="150126"/>
                    <a:pt x="1427480" y="159433"/>
                  </a:cubicBezTo>
                  <a:cubicBezTo>
                    <a:pt x="1427480" y="160762"/>
                    <a:pt x="1426210" y="162092"/>
                    <a:pt x="1424940" y="162092"/>
                  </a:cubicBezTo>
                  <a:cubicBezTo>
                    <a:pt x="1421130" y="163422"/>
                    <a:pt x="1418590" y="164751"/>
                    <a:pt x="1414780" y="166081"/>
                  </a:cubicBezTo>
                  <a:lnTo>
                    <a:pt x="1403350" y="166081"/>
                  </a:lnTo>
                  <a:cubicBezTo>
                    <a:pt x="1395730" y="164751"/>
                    <a:pt x="1388110" y="162092"/>
                    <a:pt x="1380490" y="160762"/>
                  </a:cubicBezTo>
                  <a:cubicBezTo>
                    <a:pt x="1371600" y="159433"/>
                    <a:pt x="1363980" y="164751"/>
                    <a:pt x="1355090" y="166081"/>
                  </a:cubicBezTo>
                  <a:lnTo>
                    <a:pt x="1353820" y="167410"/>
                  </a:lnTo>
                  <a:cubicBezTo>
                    <a:pt x="1351280" y="171399"/>
                    <a:pt x="1347470" y="170070"/>
                    <a:pt x="1344930" y="167410"/>
                  </a:cubicBezTo>
                  <a:cubicBezTo>
                    <a:pt x="1339850" y="162092"/>
                    <a:pt x="1330960" y="160762"/>
                    <a:pt x="1324610" y="163422"/>
                  </a:cubicBezTo>
                  <a:cubicBezTo>
                    <a:pt x="1316990" y="167410"/>
                    <a:pt x="1309370" y="170070"/>
                    <a:pt x="1301750" y="172729"/>
                  </a:cubicBezTo>
                  <a:cubicBezTo>
                    <a:pt x="1299210" y="172729"/>
                    <a:pt x="1296670" y="171399"/>
                    <a:pt x="1295400" y="171399"/>
                  </a:cubicBezTo>
                  <a:cubicBezTo>
                    <a:pt x="1292860" y="171399"/>
                    <a:pt x="1289050" y="170070"/>
                    <a:pt x="1287780" y="171399"/>
                  </a:cubicBezTo>
                  <a:cubicBezTo>
                    <a:pt x="1277620" y="179377"/>
                    <a:pt x="1267460" y="176718"/>
                    <a:pt x="1258570" y="171399"/>
                  </a:cubicBezTo>
                  <a:cubicBezTo>
                    <a:pt x="1253490" y="168740"/>
                    <a:pt x="1245870" y="166081"/>
                    <a:pt x="1243330" y="158103"/>
                  </a:cubicBezTo>
                  <a:cubicBezTo>
                    <a:pt x="1242060" y="152785"/>
                    <a:pt x="1236980" y="147466"/>
                    <a:pt x="1233170" y="143478"/>
                  </a:cubicBezTo>
                  <a:cubicBezTo>
                    <a:pt x="1226820" y="136830"/>
                    <a:pt x="1220470" y="127522"/>
                    <a:pt x="1209040" y="127522"/>
                  </a:cubicBezTo>
                  <a:cubicBezTo>
                    <a:pt x="1206500" y="127522"/>
                    <a:pt x="1203960" y="122204"/>
                    <a:pt x="1202690" y="123534"/>
                  </a:cubicBezTo>
                  <a:cubicBezTo>
                    <a:pt x="1197610" y="124863"/>
                    <a:pt x="1197610" y="122204"/>
                    <a:pt x="1195070" y="119545"/>
                  </a:cubicBezTo>
                  <a:cubicBezTo>
                    <a:pt x="1192530" y="116886"/>
                    <a:pt x="1188720" y="114226"/>
                    <a:pt x="1186180" y="110238"/>
                  </a:cubicBezTo>
                  <a:cubicBezTo>
                    <a:pt x="1182370" y="104919"/>
                    <a:pt x="1178560" y="98271"/>
                    <a:pt x="1174750" y="92953"/>
                  </a:cubicBezTo>
                  <a:cubicBezTo>
                    <a:pt x="1170940" y="87634"/>
                    <a:pt x="1168400" y="80986"/>
                    <a:pt x="1164590" y="75668"/>
                  </a:cubicBezTo>
                  <a:cubicBezTo>
                    <a:pt x="1163320" y="74338"/>
                    <a:pt x="1159510" y="73009"/>
                    <a:pt x="1158240" y="74338"/>
                  </a:cubicBezTo>
                  <a:lnTo>
                    <a:pt x="1143000" y="82316"/>
                  </a:lnTo>
                  <a:cubicBezTo>
                    <a:pt x="1140460" y="83646"/>
                    <a:pt x="1139190" y="86305"/>
                    <a:pt x="1137920" y="88964"/>
                  </a:cubicBezTo>
                  <a:lnTo>
                    <a:pt x="1136650" y="87634"/>
                  </a:lnTo>
                  <a:cubicBezTo>
                    <a:pt x="1137920" y="83646"/>
                    <a:pt x="1139190" y="79657"/>
                    <a:pt x="1140460" y="78327"/>
                  </a:cubicBezTo>
                  <a:lnTo>
                    <a:pt x="1125220" y="74338"/>
                  </a:lnTo>
                  <a:cubicBezTo>
                    <a:pt x="1121410" y="73009"/>
                    <a:pt x="1115060" y="73009"/>
                    <a:pt x="1112520" y="73009"/>
                  </a:cubicBezTo>
                  <a:lnTo>
                    <a:pt x="1092200" y="73009"/>
                  </a:lnTo>
                  <a:cubicBezTo>
                    <a:pt x="1084580" y="73009"/>
                    <a:pt x="1078230" y="71679"/>
                    <a:pt x="1070610" y="73009"/>
                  </a:cubicBezTo>
                  <a:cubicBezTo>
                    <a:pt x="1065530" y="74338"/>
                    <a:pt x="1061720" y="71679"/>
                    <a:pt x="1057910" y="69020"/>
                  </a:cubicBezTo>
                  <a:cubicBezTo>
                    <a:pt x="1047750" y="61042"/>
                    <a:pt x="1037590" y="51735"/>
                    <a:pt x="1023620" y="55724"/>
                  </a:cubicBezTo>
                  <a:cubicBezTo>
                    <a:pt x="1022350" y="55724"/>
                    <a:pt x="1019810" y="54394"/>
                    <a:pt x="1018540" y="53065"/>
                  </a:cubicBezTo>
                  <a:cubicBezTo>
                    <a:pt x="1014730" y="51735"/>
                    <a:pt x="1012190" y="49076"/>
                    <a:pt x="1007110" y="46417"/>
                  </a:cubicBezTo>
                  <a:cubicBezTo>
                    <a:pt x="1007110" y="50406"/>
                    <a:pt x="1007110" y="51735"/>
                    <a:pt x="1008380" y="54394"/>
                  </a:cubicBezTo>
                  <a:cubicBezTo>
                    <a:pt x="1005840" y="57054"/>
                    <a:pt x="1004570" y="55724"/>
                    <a:pt x="1003300" y="54394"/>
                  </a:cubicBezTo>
                  <a:cubicBezTo>
                    <a:pt x="1002030" y="55724"/>
                    <a:pt x="1000760" y="58383"/>
                    <a:pt x="999490" y="58383"/>
                  </a:cubicBezTo>
                  <a:cubicBezTo>
                    <a:pt x="993140" y="61042"/>
                    <a:pt x="986790" y="62372"/>
                    <a:pt x="980440" y="65031"/>
                  </a:cubicBezTo>
                  <a:cubicBezTo>
                    <a:pt x="977900" y="66361"/>
                    <a:pt x="975360" y="67690"/>
                    <a:pt x="974090" y="69020"/>
                  </a:cubicBezTo>
                  <a:cubicBezTo>
                    <a:pt x="969010" y="73009"/>
                    <a:pt x="965200" y="79657"/>
                    <a:pt x="956310" y="78327"/>
                  </a:cubicBezTo>
                  <a:cubicBezTo>
                    <a:pt x="955040" y="78327"/>
                    <a:pt x="952500" y="80986"/>
                    <a:pt x="949960" y="80986"/>
                  </a:cubicBezTo>
                  <a:cubicBezTo>
                    <a:pt x="947420" y="82316"/>
                    <a:pt x="943610" y="82316"/>
                    <a:pt x="941070" y="83646"/>
                  </a:cubicBezTo>
                  <a:lnTo>
                    <a:pt x="938530" y="83646"/>
                  </a:lnTo>
                  <a:cubicBezTo>
                    <a:pt x="930910" y="86305"/>
                    <a:pt x="924560" y="88964"/>
                    <a:pt x="916940" y="90294"/>
                  </a:cubicBezTo>
                  <a:lnTo>
                    <a:pt x="911860" y="90294"/>
                  </a:lnTo>
                  <a:cubicBezTo>
                    <a:pt x="905510" y="90294"/>
                    <a:pt x="900430" y="88964"/>
                    <a:pt x="894080" y="88964"/>
                  </a:cubicBezTo>
                  <a:cubicBezTo>
                    <a:pt x="887730" y="88964"/>
                    <a:pt x="881380" y="91623"/>
                    <a:pt x="875030" y="91623"/>
                  </a:cubicBezTo>
                  <a:cubicBezTo>
                    <a:pt x="867410" y="91623"/>
                    <a:pt x="858520" y="91623"/>
                    <a:pt x="852170" y="86305"/>
                  </a:cubicBezTo>
                  <a:cubicBezTo>
                    <a:pt x="850900" y="84975"/>
                    <a:pt x="847090" y="84975"/>
                    <a:pt x="844550" y="86305"/>
                  </a:cubicBezTo>
                  <a:cubicBezTo>
                    <a:pt x="835660" y="87634"/>
                    <a:pt x="826770" y="88964"/>
                    <a:pt x="819150" y="91623"/>
                  </a:cubicBezTo>
                  <a:cubicBezTo>
                    <a:pt x="811530" y="94282"/>
                    <a:pt x="807720" y="91623"/>
                    <a:pt x="805180" y="84975"/>
                  </a:cubicBezTo>
                  <a:cubicBezTo>
                    <a:pt x="803910" y="82316"/>
                    <a:pt x="801370" y="79657"/>
                    <a:pt x="798830" y="76998"/>
                  </a:cubicBezTo>
                  <a:cubicBezTo>
                    <a:pt x="795020" y="74338"/>
                    <a:pt x="791210" y="70350"/>
                    <a:pt x="787400" y="70350"/>
                  </a:cubicBezTo>
                  <a:cubicBezTo>
                    <a:pt x="778510" y="70350"/>
                    <a:pt x="773430" y="65031"/>
                    <a:pt x="767080" y="61042"/>
                  </a:cubicBezTo>
                  <a:cubicBezTo>
                    <a:pt x="756920" y="54394"/>
                    <a:pt x="748030" y="46417"/>
                    <a:pt x="735330" y="47746"/>
                  </a:cubicBezTo>
                  <a:lnTo>
                    <a:pt x="735330" y="41098"/>
                  </a:lnTo>
                  <a:cubicBezTo>
                    <a:pt x="737870" y="41098"/>
                    <a:pt x="740410" y="41098"/>
                    <a:pt x="742950" y="39769"/>
                  </a:cubicBezTo>
                  <a:cubicBezTo>
                    <a:pt x="739140" y="37110"/>
                    <a:pt x="739140" y="33121"/>
                    <a:pt x="736600" y="30462"/>
                  </a:cubicBezTo>
                  <a:cubicBezTo>
                    <a:pt x="731520" y="26473"/>
                    <a:pt x="726440" y="25143"/>
                    <a:pt x="721360" y="22484"/>
                  </a:cubicBezTo>
                  <a:cubicBezTo>
                    <a:pt x="717550" y="21154"/>
                    <a:pt x="712470" y="21154"/>
                    <a:pt x="715010" y="27802"/>
                  </a:cubicBezTo>
                  <a:cubicBezTo>
                    <a:pt x="708660" y="29132"/>
                    <a:pt x="703580" y="29132"/>
                    <a:pt x="701040" y="31791"/>
                  </a:cubicBezTo>
                  <a:cubicBezTo>
                    <a:pt x="695960" y="35780"/>
                    <a:pt x="690880" y="33121"/>
                    <a:pt x="687070" y="30462"/>
                  </a:cubicBezTo>
                  <a:cubicBezTo>
                    <a:pt x="684530" y="29132"/>
                    <a:pt x="681990" y="27802"/>
                    <a:pt x="679450" y="29132"/>
                  </a:cubicBezTo>
                  <a:cubicBezTo>
                    <a:pt x="664210" y="37110"/>
                    <a:pt x="648970" y="33121"/>
                    <a:pt x="633730" y="33121"/>
                  </a:cubicBezTo>
                  <a:cubicBezTo>
                    <a:pt x="631190" y="33121"/>
                    <a:pt x="628650" y="31791"/>
                    <a:pt x="624840" y="31791"/>
                  </a:cubicBezTo>
                  <a:cubicBezTo>
                    <a:pt x="619760" y="30462"/>
                    <a:pt x="615950" y="27802"/>
                    <a:pt x="610870" y="26473"/>
                  </a:cubicBezTo>
                  <a:cubicBezTo>
                    <a:pt x="605790" y="25143"/>
                    <a:pt x="599440" y="23814"/>
                    <a:pt x="594360" y="22484"/>
                  </a:cubicBezTo>
                  <a:lnTo>
                    <a:pt x="590550" y="22484"/>
                  </a:lnTo>
                  <a:cubicBezTo>
                    <a:pt x="581660" y="22484"/>
                    <a:pt x="572770" y="23814"/>
                    <a:pt x="565150" y="23814"/>
                  </a:cubicBezTo>
                  <a:cubicBezTo>
                    <a:pt x="558800" y="23814"/>
                    <a:pt x="552450" y="21154"/>
                    <a:pt x="544830" y="19825"/>
                  </a:cubicBezTo>
                  <a:cubicBezTo>
                    <a:pt x="543560" y="9188"/>
                    <a:pt x="533400" y="11847"/>
                    <a:pt x="527050" y="6529"/>
                  </a:cubicBezTo>
                  <a:cubicBezTo>
                    <a:pt x="525780" y="5199"/>
                    <a:pt x="523240" y="6529"/>
                    <a:pt x="521970" y="6529"/>
                  </a:cubicBezTo>
                  <a:cubicBezTo>
                    <a:pt x="514350" y="5199"/>
                    <a:pt x="509270" y="9188"/>
                    <a:pt x="506730" y="15836"/>
                  </a:cubicBezTo>
                  <a:cubicBezTo>
                    <a:pt x="502920" y="22484"/>
                    <a:pt x="492760" y="25143"/>
                    <a:pt x="496570" y="35780"/>
                  </a:cubicBezTo>
                  <a:cubicBezTo>
                    <a:pt x="497840" y="37110"/>
                    <a:pt x="500380" y="38439"/>
                    <a:pt x="501650" y="41098"/>
                  </a:cubicBezTo>
                  <a:cubicBezTo>
                    <a:pt x="501650" y="45087"/>
                    <a:pt x="500380" y="47746"/>
                    <a:pt x="496570" y="46417"/>
                  </a:cubicBezTo>
                  <a:cubicBezTo>
                    <a:pt x="495300" y="46417"/>
                    <a:pt x="494030" y="49076"/>
                    <a:pt x="492760" y="50406"/>
                  </a:cubicBezTo>
                  <a:cubicBezTo>
                    <a:pt x="491490" y="51735"/>
                    <a:pt x="491490" y="54394"/>
                    <a:pt x="490220" y="54394"/>
                  </a:cubicBezTo>
                  <a:cubicBezTo>
                    <a:pt x="482600" y="57054"/>
                    <a:pt x="477520" y="63702"/>
                    <a:pt x="468630" y="62372"/>
                  </a:cubicBezTo>
                  <a:lnTo>
                    <a:pt x="466090" y="62372"/>
                  </a:lnTo>
                  <a:cubicBezTo>
                    <a:pt x="458470" y="69020"/>
                    <a:pt x="450850" y="67690"/>
                    <a:pt x="441960" y="66361"/>
                  </a:cubicBezTo>
                  <a:cubicBezTo>
                    <a:pt x="438150" y="65031"/>
                    <a:pt x="433070" y="66361"/>
                    <a:pt x="427990" y="66361"/>
                  </a:cubicBezTo>
                  <a:cubicBezTo>
                    <a:pt x="424180" y="66361"/>
                    <a:pt x="420370" y="66361"/>
                    <a:pt x="416560" y="63702"/>
                  </a:cubicBezTo>
                  <a:cubicBezTo>
                    <a:pt x="411480" y="61042"/>
                    <a:pt x="406400" y="57054"/>
                    <a:pt x="401320" y="54394"/>
                  </a:cubicBezTo>
                  <a:cubicBezTo>
                    <a:pt x="396240" y="51735"/>
                    <a:pt x="389890" y="51735"/>
                    <a:pt x="389890" y="42428"/>
                  </a:cubicBezTo>
                  <a:cubicBezTo>
                    <a:pt x="389890" y="41098"/>
                    <a:pt x="387350" y="39769"/>
                    <a:pt x="387350" y="38439"/>
                  </a:cubicBezTo>
                  <a:cubicBezTo>
                    <a:pt x="378460" y="46417"/>
                    <a:pt x="370840" y="53065"/>
                    <a:pt x="363220" y="59713"/>
                  </a:cubicBezTo>
                  <a:cubicBezTo>
                    <a:pt x="359410" y="63702"/>
                    <a:pt x="354330" y="69020"/>
                    <a:pt x="356870" y="75668"/>
                  </a:cubicBezTo>
                  <a:cubicBezTo>
                    <a:pt x="356870" y="76998"/>
                    <a:pt x="355600" y="78327"/>
                    <a:pt x="355600" y="79657"/>
                  </a:cubicBezTo>
                  <a:cubicBezTo>
                    <a:pt x="354330" y="82316"/>
                    <a:pt x="353060" y="84975"/>
                    <a:pt x="350520" y="86305"/>
                  </a:cubicBezTo>
                  <a:cubicBezTo>
                    <a:pt x="347980" y="90294"/>
                    <a:pt x="345440" y="94282"/>
                    <a:pt x="342900" y="99601"/>
                  </a:cubicBezTo>
                  <a:lnTo>
                    <a:pt x="335280" y="107578"/>
                  </a:lnTo>
                  <a:cubicBezTo>
                    <a:pt x="332740" y="111567"/>
                    <a:pt x="330200" y="115556"/>
                    <a:pt x="326390" y="118215"/>
                  </a:cubicBezTo>
                  <a:cubicBezTo>
                    <a:pt x="317500" y="126193"/>
                    <a:pt x="308610" y="134170"/>
                    <a:pt x="298450" y="142148"/>
                  </a:cubicBezTo>
                  <a:cubicBezTo>
                    <a:pt x="293370" y="147466"/>
                    <a:pt x="287020" y="151455"/>
                    <a:pt x="281940" y="156774"/>
                  </a:cubicBezTo>
                  <a:cubicBezTo>
                    <a:pt x="273050" y="164751"/>
                    <a:pt x="262890" y="171399"/>
                    <a:pt x="257810" y="183366"/>
                  </a:cubicBezTo>
                  <a:cubicBezTo>
                    <a:pt x="257810" y="184695"/>
                    <a:pt x="255270" y="186025"/>
                    <a:pt x="254000" y="187354"/>
                  </a:cubicBezTo>
                  <a:cubicBezTo>
                    <a:pt x="247650" y="192673"/>
                    <a:pt x="237490" y="192673"/>
                    <a:pt x="237490" y="203310"/>
                  </a:cubicBezTo>
                  <a:cubicBezTo>
                    <a:pt x="227330" y="203310"/>
                    <a:pt x="222250" y="211287"/>
                    <a:pt x="217170" y="217935"/>
                  </a:cubicBezTo>
                  <a:cubicBezTo>
                    <a:pt x="213360" y="223254"/>
                    <a:pt x="209550" y="229902"/>
                    <a:pt x="204470" y="233890"/>
                  </a:cubicBezTo>
                  <a:cubicBezTo>
                    <a:pt x="199390" y="236550"/>
                    <a:pt x="193040" y="235220"/>
                    <a:pt x="186690" y="235220"/>
                  </a:cubicBezTo>
                  <a:cubicBezTo>
                    <a:pt x="184150" y="235220"/>
                    <a:pt x="181610" y="235220"/>
                    <a:pt x="181610" y="236550"/>
                  </a:cubicBezTo>
                  <a:cubicBezTo>
                    <a:pt x="176530" y="241868"/>
                    <a:pt x="170180" y="245857"/>
                    <a:pt x="166370" y="252505"/>
                  </a:cubicBezTo>
                  <a:cubicBezTo>
                    <a:pt x="162560" y="259153"/>
                    <a:pt x="158750" y="263142"/>
                    <a:pt x="152400" y="264471"/>
                  </a:cubicBezTo>
                  <a:cubicBezTo>
                    <a:pt x="146050" y="265801"/>
                    <a:pt x="139700" y="272449"/>
                    <a:pt x="130810" y="268460"/>
                  </a:cubicBezTo>
                  <a:cubicBezTo>
                    <a:pt x="123190" y="265801"/>
                    <a:pt x="114300" y="268460"/>
                    <a:pt x="109220" y="263142"/>
                  </a:cubicBezTo>
                  <a:cubicBezTo>
                    <a:pt x="99060" y="264471"/>
                    <a:pt x="91440" y="267130"/>
                    <a:pt x="82550" y="268460"/>
                  </a:cubicBezTo>
                  <a:cubicBezTo>
                    <a:pt x="72390" y="271119"/>
                    <a:pt x="60960" y="269790"/>
                    <a:pt x="52070" y="277767"/>
                  </a:cubicBezTo>
                  <a:cubicBezTo>
                    <a:pt x="44450" y="284415"/>
                    <a:pt x="38100" y="291063"/>
                    <a:pt x="26670" y="289734"/>
                  </a:cubicBezTo>
                  <a:cubicBezTo>
                    <a:pt x="27940" y="297711"/>
                    <a:pt x="29210" y="304359"/>
                    <a:pt x="30480" y="312337"/>
                  </a:cubicBezTo>
                  <a:cubicBezTo>
                    <a:pt x="33020" y="333610"/>
                    <a:pt x="35560" y="354884"/>
                    <a:pt x="36830" y="376158"/>
                  </a:cubicBezTo>
                  <a:cubicBezTo>
                    <a:pt x="40640" y="402750"/>
                    <a:pt x="41910" y="428012"/>
                    <a:pt x="39370" y="453275"/>
                  </a:cubicBezTo>
                  <a:cubicBezTo>
                    <a:pt x="36830" y="489174"/>
                    <a:pt x="25400" y="1717724"/>
                    <a:pt x="13970" y="1750964"/>
                  </a:cubicBezTo>
                  <a:lnTo>
                    <a:pt x="2540" y="1778886"/>
                  </a:lnTo>
                  <a:cubicBezTo>
                    <a:pt x="0" y="1785534"/>
                    <a:pt x="3810" y="1789523"/>
                    <a:pt x="10160" y="1790853"/>
                  </a:cubicBezTo>
                  <a:cubicBezTo>
                    <a:pt x="17780" y="1792182"/>
                    <a:pt x="20320" y="1797501"/>
                    <a:pt x="22860" y="1804148"/>
                  </a:cubicBezTo>
                  <a:cubicBezTo>
                    <a:pt x="25400" y="1814785"/>
                    <a:pt x="21590" y="1825422"/>
                    <a:pt x="26670" y="1836059"/>
                  </a:cubicBezTo>
                  <a:cubicBezTo>
                    <a:pt x="29210" y="1841377"/>
                    <a:pt x="26670" y="1850685"/>
                    <a:pt x="25400" y="1858662"/>
                  </a:cubicBezTo>
                  <a:cubicBezTo>
                    <a:pt x="24130" y="1869299"/>
                    <a:pt x="26670" y="1879936"/>
                    <a:pt x="30480" y="1889243"/>
                  </a:cubicBezTo>
                  <a:cubicBezTo>
                    <a:pt x="39370" y="1905198"/>
                    <a:pt x="40640" y="1923813"/>
                    <a:pt x="40640" y="1941097"/>
                  </a:cubicBezTo>
                  <a:cubicBezTo>
                    <a:pt x="40640" y="1945086"/>
                    <a:pt x="41910" y="1949075"/>
                    <a:pt x="43180" y="1951734"/>
                  </a:cubicBezTo>
                  <a:cubicBezTo>
                    <a:pt x="45720" y="1954393"/>
                    <a:pt x="50800" y="1957052"/>
                    <a:pt x="55880" y="1958382"/>
                  </a:cubicBezTo>
                  <a:lnTo>
                    <a:pt x="86360" y="1974337"/>
                  </a:lnTo>
                  <a:cubicBezTo>
                    <a:pt x="100330" y="1982315"/>
                    <a:pt x="111760" y="1980985"/>
                    <a:pt x="124460" y="1971678"/>
                  </a:cubicBezTo>
                  <a:cubicBezTo>
                    <a:pt x="125730" y="1970349"/>
                    <a:pt x="129540" y="1969019"/>
                    <a:pt x="130810" y="1969019"/>
                  </a:cubicBezTo>
                  <a:cubicBezTo>
                    <a:pt x="139700" y="1970349"/>
                    <a:pt x="148590" y="1970349"/>
                    <a:pt x="156210" y="1978326"/>
                  </a:cubicBezTo>
                  <a:cubicBezTo>
                    <a:pt x="165100" y="1986304"/>
                    <a:pt x="177800" y="1991622"/>
                    <a:pt x="187960" y="1998270"/>
                  </a:cubicBezTo>
                  <a:cubicBezTo>
                    <a:pt x="194310" y="2002259"/>
                    <a:pt x="201930" y="2007577"/>
                    <a:pt x="205740" y="2012896"/>
                  </a:cubicBezTo>
                  <a:cubicBezTo>
                    <a:pt x="208280" y="2015555"/>
                    <a:pt x="210820" y="2018214"/>
                    <a:pt x="213360" y="2019544"/>
                  </a:cubicBezTo>
                  <a:cubicBezTo>
                    <a:pt x="227330" y="2024862"/>
                    <a:pt x="234950" y="2038158"/>
                    <a:pt x="243840" y="2048795"/>
                  </a:cubicBezTo>
                  <a:cubicBezTo>
                    <a:pt x="251460" y="2058102"/>
                    <a:pt x="261620" y="2063421"/>
                    <a:pt x="273050" y="2064750"/>
                  </a:cubicBezTo>
                  <a:cubicBezTo>
                    <a:pt x="285750" y="2067410"/>
                    <a:pt x="298450" y="2068739"/>
                    <a:pt x="311150" y="2071398"/>
                  </a:cubicBezTo>
                  <a:cubicBezTo>
                    <a:pt x="316230" y="2072728"/>
                    <a:pt x="322580" y="2074057"/>
                    <a:pt x="327660" y="2076717"/>
                  </a:cubicBezTo>
                  <a:cubicBezTo>
                    <a:pt x="334010" y="2079376"/>
                    <a:pt x="340360" y="2079376"/>
                    <a:pt x="345440" y="2083365"/>
                  </a:cubicBezTo>
                  <a:cubicBezTo>
                    <a:pt x="353060" y="2090013"/>
                    <a:pt x="360680" y="2094001"/>
                    <a:pt x="370840" y="2091342"/>
                  </a:cubicBezTo>
                  <a:cubicBezTo>
                    <a:pt x="374650" y="2090013"/>
                    <a:pt x="379730" y="2092672"/>
                    <a:pt x="383540" y="2094001"/>
                  </a:cubicBezTo>
                  <a:cubicBezTo>
                    <a:pt x="384810" y="2094001"/>
                    <a:pt x="386080" y="2095331"/>
                    <a:pt x="387350" y="2095331"/>
                  </a:cubicBezTo>
                  <a:cubicBezTo>
                    <a:pt x="401320" y="2096661"/>
                    <a:pt x="414020" y="2094001"/>
                    <a:pt x="426720" y="2091342"/>
                  </a:cubicBezTo>
                  <a:cubicBezTo>
                    <a:pt x="431800" y="2090013"/>
                    <a:pt x="436880" y="2088683"/>
                    <a:pt x="441960" y="2086024"/>
                  </a:cubicBezTo>
                  <a:cubicBezTo>
                    <a:pt x="455930" y="2079376"/>
                    <a:pt x="469900" y="2072728"/>
                    <a:pt x="482600" y="2064750"/>
                  </a:cubicBezTo>
                  <a:cubicBezTo>
                    <a:pt x="491490" y="2059432"/>
                    <a:pt x="500380" y="2054113"/>
                    <a:pt x="510540" y="2059432"/>
                  </a:cubicBezTo>
                  <a:lnTo>
                    <a:pt x="515620" y="2059432"/>
                  </a:lnTo>
                  <a:cubicBezTo>
                    <a:pt x="524510" y="2059432"/>
                    <a:pt x="533400" y="2058102"/>
                    <a:pt x="541020" y="2056773"/>
                  </a:cubicBezTo>
                  <a:cubicBezTo>
                    <a:pt x="542290" y="2056773"/>
                    <a:pt x="544830" y="2056773"/>
                    <a:pt x="544830" y="2055443"/>
                  </a:cubicBezTo>
                  <a:cubicBezTo>
                    <a:pt x="548640" y="2050125"/>
                    <a:pt x="554990" y="2050125"/>
                    <a:pt x="561340" y="2048795"/>
                  </a:cubicBezTo>
                  <a:cubicBezTo>
                    <a:pt x="571500" y="2047465"/>
                    <a:pt x="581660" y="2047465"/>
                    <a:pt x="589280" y="2040818"/>
                  </a:cubicBezTo>
                  <a:cubicBezTo>
                    <a:pt x="596900" y="2035499"/>
                    <a:pt x="604520" y="2034169"/>
                    <a:pt x="613410" y="2032840"/>
                  </a:cubicBezTo>
                  <a:cubicBezTo>
                    <a:pt x="614680" y="2032840"/>
                    <a:pt x="617220" y="2031510"/>
                    <a:pt x="618490" y="2031510"/>
                  </a:cubicBezTo>
                  <a:cubicBezTo>
                    <a:pt x="624840" y="2030181"/>
                    <a:pt x="631190" y="2026192"/>
                    <a:pt x="636270" y="2027521"/>
                  </a:cubicBezTo>
                  <a:cubicBezTo>
                    <a:pt x="647700" y="2030181"/>
                    <a:pt x="652780" y="2026192"/>
                    <a:pt x="660400" y="2015555"/>
                  </a:cubicBezTo>
                  <a:cubicBezTo>
                    <a:pt x="661670" y="2012896"/>
                    <a:pt x="665480" y="2011566"/>
                    <a:pt x="668020" y="2010237"/>
                  </a:cubicBezTo>
                  <a:cubicBezTo>
                    <a:pt x="674370" y="2008907"/>
                    <a:pt x="680720" y="2010237"/>
                    <a:pt x="687070" y="2008907"/>
                  </a:cubicBezTo>
                  <a:cubicBezTo>
                    <a:pt x="690880" y="2008907"/>
                    <a:pt x="694690" y="2004918"/>
                    <a:pt x="697230" y="2004918"/>
                  </a:cubicBezTo>
                  <a:cubicBezTo>
                    <a:pt x="707390" y="2006248"/>
                    <a:pt x="718820" y="2002259"/>
                    <a:pt x="727710" y="2008907"/>
                  </a:cubicBezTo>
                  <a:cubicBezTo>
                    <a:pt x="728980" y="2010237"/>
                    <a:pt x="731520" y="2010237"/>
                    <a:pt x="734060" y="2010237"/>
                  </a:cubicBezTo>
                  <a:cubicBezTo>
                    <a:pt x="750570" y="2011566"/>
                    <a:pt x="764540" y="2016885"/>
                    <a:pt x="775970" y="2027521"/>
                  </a:cubicBezTo>
                  <a:cubicBezTo>
                    <a:pt x="779780" y="2031510"/>
                    <a:pt x="784860" y="2034169"/>
                    <a:pt x="788670" y="2036829"/>
                  </a:cubicBezTo>
                  <a:cubicBezTo>
                    <a:pt x="792480" y="2039488"/>
                    <a:pt x="797560" y="2039488"/>
                    <a:pt x="801370" y="2040818"/>
                  </a:cubicBezTo>
                  <a:cubicBezTo>
                    <a:pt x="805180" y="2042147"/>
                    <a:pt x="807720" y="2043477"/>
                    <a:pt x="811530" y="2043477"/>
                  </a:cubicBezTo>
                  <a:cubicBezTo>
                    <a:pt x="817880" y="2043477"/>
                    <a:pt x="822960" y="2046136"/>
                    <a:pt x="826770" y="2051454"/>
                  </a:cubicBezTo>
                  <a:cubicBezTo>
                    <a:pt x="828040" y="2052784"/>
                    <a:pt x="829310" y="2054113"/>
                    <a:pt x="830580" y="2056773"/>
                  </a:cubicBezTo>
                  <a:cubicBezTo>
                    <a:pt x="829310" y="2060761"/>
                    <a:pt x="836930" y="2071398"/>
                    <a:pt x="842010" y="2071398"/>
                  </a:cubicBezTo>
                  <a:cubicBezTo>
                    <a:pt x="850900" y="2071398"/>
                    <a:pt x="859790" y="2074057"/>
                    <a:pt x="867410" y="2080705"/>
                  </a:cubicBezTo>
                  <a:cubicBezTo>
                    <a:pt x="868680" y="2082035"/>
                    <a:pt x="871220" y="2082035"/>
                    <a:pt x="873760" y="2080705"/>
                  </a:cubicBezTo>
                  <a:cubicBezTo>
                    <a:pt x="877570" y="2079376"/>
                    <a:pt x="880110" y="2079376"/>
                    <a:pt x="882650" y="2083365"/>
                  </a:cubicBezTo>
                  <a:cubicBezTo>
                    <a:pt x="883920" y="2084694"/>
                    <a:pt x="889000" y="2084694"/>
                    <a:pt x="891540" y="2084694"/>
                  </a:cubicBezTo>
                  <a:cubicBezTo>
                    <a:pt x="897890" y="2084694"/>
                    <a:pt x="905510" y="2083365"/>
                    <a:pt x="911860" y="2084694"/>
                  </a:cubicBezTo>
                  <a:cubicBezTo>
                    <a:pt x="923290" y="2086024"/>
                    <a:pt x="933450" y="2087353"/>
                    <a:pt x="944880" y="2090013"/>
                  </a:cubicBezTo>
                  <a:cubicBezTo>
                    <a:pt x="947420" y="2090013"/>
                    <a:pt x="949960" y="2091342"/>
                    <a:pt x="951230" y="2092672"/>
                  </a:cubicBezTo>
                  <a:cubicBezTo>
                    <a:pt x="953770" y="2099320"/>
                    <a:pt x="960120" y="2099320"/>
                    <a:pt x="963930" y="2100650"/>
                  </a:cubicBezTo>
                  <a:cubicBezTo>
                    <a:pt x="967740" y="2101979"/>
                    <a:pt x="972820" y="2103309"/>
                    <a:pt x="975360" y="2103309"/>
                  </a:cubicBezTo>
                  <a:cubicBezTo>
                    <a:pt x="976630" y="2101979"/>
                    <a:pt x="979170" y="2100650"/>
                    <a:pt x="981710" y="2097990"/>
                  </a:cubicBezTo>
                  <a:cubicBezTo>
                    <a:pt x="976630" y="2097990"/>
                    <a:pt x="974090" y="2099320"/>
                    <a:pt x="971550" y="2099320"/>
                  </a:cubicBezTo>
                  <a:cubicBezTo>
                    <a:pt x="976630" y="2092672"/>
                    <a:pt x="981710" y="2091342"/>
                    <a:pt x="988060" y="2095331"/>
                  </a:cubicBezTo>
                  <a:cubicBezTo>
                    <a:pt x="995680" y="2101979"/>
                    <a:pt x="1002030" y="2101979"/>
                    <a:pt x="1010920" y="2095331"/>
                  </a:cubicBezTo>
                  <a:lnTo>
                    <a:pt x="1018540" y="2091342"/>
                  </a:lnTo>
                  <a:lnTo>
                    <a:pt x="1018540" y="2084694"/>
                  </a:lnTo>
                  <a:cubicBezTo>
                    <a:pt x="1022350" y="2086024"/>
                    <a:pt x="1026160" y="2088683"/>
                    <a:pt x="1028700" y="2088683"/>
                  </a:cubicBezTo>
                  <a:cubicBezTo>
                    <a:pt x="1036320" y="2084694"/>
                    <a:pt x="1043940" y="2080705"/>
                    <a:pt x="1050290" y="2075387"/>
                  </a:cubicBezTo>
                  <a:cubicBezTo>
                    <a:pt x="1057910" y="2070069"/>
                    <a:pt x="1064260" y="2063421"/>
                    <a:pt x="1070610" y="2058102"/>
                  </a:cubicBezTo>
                  <a:cubicBezTo>
                    <a:pt x="1071880" y="2058102"/>
                    <a:pt x="1071880" y="2056773"/>
                    <a:pt x="1073150" y="2056773"/>
                  </a:cubicBezTo>
                  <a:cubicBezTo>
                    <a:pt x="1082040" y="2054113"/>
                    <a:pt x="1089660" y="2052784"/>
                    <a:pt x="1098550" y="2050125"/>
                  </a:cubicBezTo>
                  <a:cubicBezTo>
                    <a:pt x="1103630" y="2048795"/>
                    <a:pt x="1107440" y="2046136"/>
                    <a:pt x="1112520" y="2044806"/>
                  </a:cubicBezTo>
                  <a:cubicBezTo>
                    <a:pt x="1116330" y="2043477"/>
                    <a:pt x="1118870" y="2043477"/>
                    <a:pt x="1122680" y="2042147"/>
                  </a:cubicBezTo>
                  <a:lnTo>
                    <a:pt x="1135380" y="2042147"/>
                  </a:lnTo>
                  <a:cubicBezTo>
                    <a:pt x="1137920" y="2042147"/>
                    <a:pt x="1141730" y="2042147"/>
                    <a:pt x="1144270" y="2040818"/>
                  </a:cubicBezTo>
                  <a:cubicBezTo>
                    <a:pt x="1145540" y="2038158"/>
                    <a:pt x="1148080" y="2034169"/>
                    <a:pt x="1149350" y="2034169"/>
                  </a:cubicBezTo>
                  <a:cubicBezTo>
                    <a:pt x="1153160" y="2034169"/>
                    <a:pt x="1155700" y="2036829"/>
                    <a:pt x="1159510" y="2038158"/>
                  </a:cubicBezTo>
                  <a:cubicBezTo>
                    <a:pt x="1160780" y="2038158"/>
                    <a:pt x="1160780" y="2039488"/>
                    <a:pt x="1160780" y="2040818"/>
                  </a:cubicBezTo>
                  <a:cubicBezTo>
                    <a:pt x="1165860" y="2046136"/>
                    <a:pt x="1169670" y="2052784"/>
                    <a:pt x="1174750" y="2058102"/>
                  </a:cubicBezTo>
                  <a:cubicBezTo>
                    <a:pt x="1181100" y="2064750"/>
                    <a:pt x="1187450" y="2064750"/>
                    <a:pt x="1191260" y="2060761"/>
                  </a:cubicBezTo>
                  <a:cubicBezTo>
                    <a:pt x="1197610" y="2055443"/>
                    <a:pt x="1202690" y="2051454"/>
                    <a:pt x="1211580" y="2054113"/>
                  </a:cubicBezTo>
                  <a:cubicBezTo>
                    <a:pt x="1212850" y="2054113"/>
                    <a:pt x="1215390" y="2055443"/>
                    <a:pt x="1216660" y="2054113"/>
                  </a:cubicBezTo>
                  <a:cubicBezTo>
                    <a:pt x="1223010" y="2051454"/>
                    <a:pt x="1230630" y="2048795"/>
                    <a:pt x="1236980" y="2044806"/>
                  </a:cubicBezTo>
                  <a:cubicBezTo>
                    <a:pt x="1240790" y="2043477"/>
                    <a:pt x="1245870" y="2043477"/>
                    <a:pt x="1247140" y="2040818"/>
                  </a:cubicBezTo>
                  <a:cubicBezTo>
                    <a:pt x="1250950" y="2032840"/>
                    <a:pt x="1257300" y="2028851"/>
                    <a:pt x="1263650" y="2023533"/>
                  </a:cubicBezTo>
                  <a:cubicBezTo>
                    <a:pt x="1267460" y="2019544"/>
                    <a:pt x="1271270" y="2014225"/>
                    <a:pt x="1275080" y="2012896"/>
                  </a:cubicBezTo>
                  <a:cubicBezTo>
                    <a:pt x="1283970" y="2010237"/>
                    <a:pt x="1290320" y="2002259"/>
                    <a:pt x="1297940" y="1996941"/>
                  </a:cubicBezTo>
                  <a:cubicBezTo>
                    <a:pt x="1304290" y="1992952"/>
                    <a:pt x="1308100" y="1984974"/>
                    <a:pt x="1314450" y="1983645"/>
                  </a:cubicBezTo>
                  <a:cubicBezTo>
                    <a:pt x="1324610" y="1980985"/>
                    <a:pt x="1332230" y="1974337"/>
                    <a:pt x="1341120" y="1967689"/>
                  </a:cubicBezTo>
                  <a:cubicBezTo>
                    <a:pt x="1346200" y="1963701"/>
                    <a:pt x="1352550" y="1961041"/>
                    <a:pt x="1358900" y="1962371"/>
                  </a:cubicBezTo>
                  <a:cubicBezTo>
                    <a:pt x="1362710" y="1963701"/>
                    <a:pt x="1367790" y="1962371"/>
                    <a:pt x="1370330" y="1961041"/>
                  </a:cubicBezTo>
                  <a:cubicBezTo>
                    <a:pt x="1375410" y="1958382"/>
                    <a:pt x="1380490" y="1954393"/>
                    <a:pt x="1385570" y="1951734"/>
                  </a:cubicBezTo>
                  <a:cubicBezTo>
                    <a:pt x="1389380" y="1949075"/>
                    <a:pt x="1393190" y="1946416"/>
                    <a:pt x="1397000" y="1946416"/>
                  </a:cubicBezTo>
                  <a:cubicBezTo>
                    <a:pt x="1409700" y="1945086"/>
                    <a:pt x="1419860" y="1942427"/>
                    <a:pt x="1426210" y="1929131"/>
                  </a:cubicBezTo>
                  <a:cubicBezTo>
                    <a:pt x="1428750" y="1923813"/>
                    <a:pt x="1441450" y="1917165"/>
                    <a:pt x="1446530" y="1919824"/>
                  </a:cubicBezTo>
                  <a:cubicBezTo>
                    <a:pt x="1455420" y="1923813"/>
                    <a:pt x="1461770" y="1921153"/>
                    <a:pt x="1466850" y="1913176"/>
                  </a:cubicBezTo>
                  <a:cubicBezTo>
                    <a:pt x="1470660" y="1909187"/>
                    <a:pt x="1475740" y="1910517"/>
                    <a:pt x="1479550" y="1913176"/>
                  </a:cubicBezTo>
                  <a:cubicBezTo>
                    <a:pt x="1482090" y="1915835"/>
                    <a:pt x="1484630" y="1917165"/>
                    <a:pt x="1487170" y="1917165"/>
                  </a:cubicBezTo>
                  <a:cubicBezTo>
                    <a:pt x="1496060" y="1918494"/>
                    <a:pt x="1506220" y="1917165"/>
                    <a:pt x="1515110" y="1918494"/>
                  </a:cubicBezTo>
                  <a:cubicBezTo>
                    <a:pt x="1522730" y="1919824"/>
                    <a:pt x="1530350" y="1917165"/>
                    <a:pt x="1535430" y="1911846"/>
                  </a:cubicBezTo>
                  <a:cubicBezTo>
                    <a:pt x="1540510" y="1906528"/>
                    <a:pt x="1544320" y="1906528"/>
                    <a:pt x="1551940" y="1909187"/>
                  </a:cubicBezTo>
                  <a:cubicBezTo>
                    <a:pt x="1558290" y="1911846"/>
                    <a:pt x="1563370" y="1918494"/>
                    <a:pt x="1572260" y="1917165"/>
                  </a:cubicBezTo>
                  <a:cubicBezTo>
                    <a:pt x="1579880" y="1915835"/>
                    <a:pt x="1588770" y="1919824"/>
                    <a:pt x="1597660" y="1915835"/>
                  </a:cubicBezTo>
                  <a:lnTo>
                    <a:pt x="1602740" y="1915835"/>
                  </a:lnTo>
                  <a:cubicBezTo>
                    <a:pt x="1610360" y="1918494"/>
                    <a:pt x="1617980" y="1919824"/>
                    <a:pt x="1624330" y="1926472"/>
                  </a:cubicBezTo>
                  <a:cubicBezTo>
                    <a:pt x="1631950" y="1933120"/>
                    <a:pt x="1633220" y="1883925"/>
                    <a:pt x="1640840" y="1889243"/>
                  </a:cubicBezTo>
                  <a:cubicBezTo>
                    <a:pt x="1652270" y="1897220"/>
                    <a:pt x="1649730" y="1889243"/>
                    <a:pt x="1661160" y="1895891"/>
                  </a:cubicBezTo>
                  <a:cubicBezTo>
                    <a:pt x="1670050" y="1899880"/>
                    <a:pt x="1666240" y="1885254"/>
                    <a:pt x="1676400" y="1887913"/>
                  </a:cubicBezTo>
                  <a:cubicBezTo>
                    <a:pt x="1677670" y="1887913"/>
                    <a:pt x="1692910" y="1898550"/>
                    <a:pt x="1692910" y="1897220"/>
                  </a:cubicBezTo>
                  <a:cubicBezTo>
                    <a:pt x="1699260" y="1893232"/>
                    <a:pt x="1705610" y="1853344"/>
                    <a:pt x="1711960" y="1854673"/>
                  </a:cubicBezTo>
                  <a:cubicBezTo>
                    <a:pt x="1724660" y="1858662"/>
                    <a:pt x="1736090" y="1856003"/>
                    <a:pt x="1747520" y="1850685"/>
                  </a:cubicBezTo>
                  <a:cubicBezTo>
                    <a:pt x="1753870" y="1848025"/>
                    <a:pt x="1764030" y="1838718"/>
                    <a:pt x="1769110" y="1842707"/>
                  </a:cubicBezTo>
                  <a:cubicBezTo>
                    <a:pt x="1778000" y="1849355"/>
                    <a:pt x="1786890" y="1852014"/>
                    <a:pt x="1797050" y="1853344"/>
                  </a:cubicBezTo>
                  <a:cubicBezTo>
                    <a:pt x="1798320" y="1853344"/>
                    <a:pt x="1799590" y="1854673"/>
                    <a:pt x="1800860" y="1856003"/>
                  </a:cubicBezTo>
                  <a:cubicBezTo>
                    <a:pt x="1804670" y="1861321"/>
                    <a:pt x="1822450" y="1846696"/>
                    <a:pt x="1826260" y="1852014"/>
                  </a:cubicBezTo>
                  <a:cubicBezTo>
                    <a:pt x="1831340" y="1859992"/>
                    <a:pt x="1836420" y="1867969"/>
                    <a:pt x="1841500" y="1874617"/>
                  </a:cubicBezTo>
                  <a:cubicBezTo>
                    <a:pt x="1844040" y="1877277"/>
                    <a:pt x="1847850" y="1878606"/>
                    <a:pt x="1849120" y="1881265"/>
                  </a:cubicBezTo>
                  <a:cubicBezTo>
                    <a:pt x="1850390" y="1887913"/>
                    <a:pt x="1852930" y="1890573"/>
                    <a:pt x="1859280" y="1890573"/>
                  </a:cubicBezTo>
                  <a:cubicBezTo>
                    <a:pt x="1863090" y="1890573"/>
                    <a:pt x="1866900" y="1891902"/>
                    <a:pt x="1869440" y="1894561"/>
                  </a:cubicBezTo>
                  <a:cubicBezTo>
                    <a:pt x="1875790" y="1898550"/>
                    <a:pt x="1880870" y="1902539"/>
                    <a:pt x="1885950" y="1906528"/>
                  </a:cubicBezTo>
                  <a:cubicBezTo>
                    <a:pt x="1892300" y="1910517"/>
                    <a:pt x="1898650" y="1914505"/>
                    <a:pt x="1901190" y="1921153"/>
                  </a:cubicBezTo>
                  <a:cubicBezTo>
                    <a:pt x="1902460" y="1923813"/>
                    <a:pt x="1903730" y="1925142"/>
                    <a:pt x="1905000" y="1926472"/>
                  </a:cubicBezTo>
                  <a:cubicBezTo>
                    <a:pt x="1910080" y="1931790"/>
                    <a:pt x="1915160" y="1935779"/>
                    <a:pt x="1920240" y="1941097"/>
                  </a:cubicBezTo>
                  <a:cubicBezTo>
                    <a:pt x="1927860" y="1947745"/>
                    <a:pt x="1934210" y="1955723"/>
                    <a:pt x="1941830" y="1962371"/>
                  </a:cubicBezTo>
                  <a:cubicBezTo>
                    <a:pt x="1944370" y="1963701"/>
                    <a:pt x="1946910" y="1966360"/>
                    <a:pt x="1949450" y="1967689"/>
                  </a:cubicBezTo>
                  <a:cubicBezTo>
                    <a:pt x="1954530" y="1970349"/>
                    <a:pt x="1959610" y="1973008"/>
                    <a:pt x="1963420" y="1976997"/>
                  </a:cubicBezTo>
                  <a:cubicBezTo>
                    <a:pt x="1967230" y="1980985"/>
                    <a:pt x="1985010" y="1957052"/>
                    <a:pt x="1987550" y="1962371"/>
                  </a:cubicBezTo>
                  <a:cubicBezTo>
                    <a:pt x="1987550" y="1963701"/>
                    <a:pt x="1988820" y="1963701"/>
                    <a:pt x="1990090" y="1963701"/>
                  </a:cubicBezTo>
                  <a:cubicBezTo>
                    <a:pt x="1997710" y="1970349"/>
                    <a:pt x="2005330" y="1967689"/>
                    <a:pt x="2012950" y="1965030"/>
                  </a:cubicBezTo>
                  <a:cubicBezTo>
                    <a:pt x="2015490" y="1963701"/>
                    <a:pt x="2018030" y="1962371"/>
                    <a:pt x="2019300" y="1963701"/>
                  </a:cubicBezTo>
                  <a:cubicBezTo>
                    <a:pt x="2028190" y="1967689"/>
                    <a:pt x="2034540" y="1976997"/>
                    <a:pt x="2045970" y="1978326"/>
                  </a:cubicBezTo>
                  <a:cubicBezTo>
                    <a:pt x="2045970" y="1978326"/>
                    <a:pt x="2047240" y="1978326"/>
                    <a:pt x="2047240" y="1979656"/>
                  </a:cubicBezTo>
                  <a:cubicBezTo>
                    <a:pt x="2049780" y="1987633"/>
                    <a:pt x="2057400" y="1987633"/>
                    <a:pt x="2063750" y="1988963"/>
                  </a:cubicBezTo>
                  <a:cubicBezTo>
                    <a:pt x="2067560" y="1988963"/>
                    <a:pt x="2071370" y="1990293"/>
                    <a:pt x="2073910" y="1991622"/>
                  </a:cubicBezTo>
                  <a:cubicBezTo>
                    <a:pt x="2081530" y="1995611"/>
                    <a:pt x="2089150" y="2000929"/>
                    <a:pt x="2098040" y="2003589"/>
                  </a:cubicBezTo>
                  <a:cubicBezTo>
                    <a:pt x="2109470" y="2007577"/>
                    <a:pt x="2120900" y="2010237"/>
                    <a:pt x="2129790" y="2016885"/>
                  </a:cubicBezTo>
                  <a:cubicBezTo>
                    <a:pt x="2131060" y="2016885"/>
                    <a:pt x="2132330" y="2016885"/>
                    <a:pt x="2132330" y="2018214"/>
                  </a:cubicBezTo>
                  <a:cubicBezTo>
                    <a:pt x="2136140" y="2020873"/>
                    <a:pt x="2142490" y="2022203"/>
                    <a:pt x="2145030" y="2026192"/>
                  </a:cubicBezTo>
                  <a:cubicBezTo>
                    <a:pt x="2148840" y="2034169"/>
                    <a:pt x="2159000" y="2032840"/>
                    <a:pt x="2164080" y="2039488"/>
                  </a:cubicBezTo>
                  <a:lnTo>
                    <a:pt x="2165350" y="2039488"/>
                  </a:lnTo>
                  <a:cubicBezTo>
                    <a:pt x="2170430" y="2039488"/>
                    <a:pt x="2175510" y="2040818"/>
                    <a:pt x="2181860" y="2040818"/>
                  </a:cubicBezTo>
                  <a:cubicBezTo>
                    <a:pt x="2184400" y="2039488"/>
                    <a:pt x="2188210" y="2036829"/>
                    <a:pt x="2190750" y="2036829"/>
                  </a:cubicBezTo>
                  <a:cubicBezTo>
                    <a:pt x="2202180" y="2040818"/>
                    <a:pt x="2213610" y="2040818"/>
                    <a:pt x="2221230" y="2030181"/>
                  </a:cubicBezTo>
                  <a:cubicBezTo>
                    <a:pt x="2222500" y="2028851"/>
                    <a:pt x="2225040" y="2028851"/>
                    <a:pt x="2227580" y="2028851"/>
                  </a:cubicBezTo>
                  <a:lnTo>
                    <a:pt x="2237740" y="2028851"/>
                  </a:lnTo>
                  <a:cubicBezTo>
                    <a:pt x="2249170" y="2026192"/>
                    <a:pt x="2259330" y="2023533"/>
                    <a:pt x="2270760" y="2022203"/>
                  </a:cubicBezTo>
                  <a:cubicBezTo>
                    <a:pt x="2275840" y="2020873"/>
                    <a:pt x="2282190" y="2023533"/>
                    <a:pt x="2287270" y="2024862"/>
                  </a:cubicBezTo>
                  <a:cubicBezTo>
                    <a:pt x="2292350" y="2026192"/>
                    <a:pt x="2297430" y="2026192"/>
                    <a:pt x="2302510" y="2026192"/>
                  </a:cubicBezTo>
                  <a:cubicBezTo>
                    <a:pt x="2308860" y="2026192"/>
                    <a:pt x="2313940" y="2023533"/>
                    <a:pt x="2320290" y="2023533"/>
                  </a:cubicBezTo>
                  <a:cubicBezTo>
                    <a:pt x="2325370" y="2022203"/>
                    <a:pt x="2331720" y="2022203"/>
                    <a:pt x="2336800" y="2020873"/>
                  </a:cubicBezTo>
                  <a:cubicBezTo>
                    <a:pt x="2348230" y="2018214"/>
                    <a:pt x="2358390" y="2015555"/>
                    <a:pt x="2369820" y="2014225"/>
                  </a:cubicBezTo>
                  <a:cubicBezTo>
                    <a:pt x="2377440" y="1969019"/>
                    <a:pt x="2376170" y="1915835"/>
                    <a:pt x="2376170" y="186132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</p:grpSp>
      <p:sp>
        <p:nvSpPr>
          <p:cNvPr id="5" name="TextBox 5"/>
          <p:cNvSpPr txBox="1"/>
          <p:nvPr/>
        </p:nvSpPr>
        <p:spPr>
          <a:xfrm>
            <a:off x="209006" y="3327400"/>
            <a:ext cx="11982994" cy="971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defTabSz="60963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>
                <a:solidFill>
                  <a:schemeClr val="tx1"/>
                </a:solidFill>
                <a:latin typeface="#9Slide05 Amtenar"/>
              </a:rPr>
              <a:t>Sông</a:t>
            </a:r>
            <a:r>
              <a:rPr lang="en-US" sz="4800" dirty="0">
                <a:solidFill>
                  <a:schemeClr val="tx1"/>
                </a:solidFill>
                <a:latin typeface="#9Slide05 Amtenar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#9Slide05 Amtenar"/>
              </a:rPr>
              <a:t>Đà</a:t>
            </a:r>
            <a:endParaRPr lang="en-US" sz="4800" dirty="0">
              <a:solidFill>
                <a:schemeClr val="tx1"/>
              </a:solidFill>
              <a:latin typeface="#9Slide05 Amten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08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829</Words>
  <Application>Microsoft Office PowerPoint</Application>
  <PresentationFormat>Custom</PresentationFormat>
  <Paragraphs>45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5_Office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Ngoc, Bui Thi</dc:creator>
  <cp:lastModifiedBy>Fpt</cp:lastModifiedBy>
  <cp:revision>20</cp:revision>
  <dcterms:created xsi:type="dcterms:W3CDTF">2024-07-12T03:18:17Z</dcterms:created>
  <dcterms:modified xsi:type="dcterms:W3CDTF">2025-03-06T01:23:55Z</dcterms:modified>
</cp:coreProperties>
</file>