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64" r:id="rId2"/>
  </p:sldMasterIdLst>
  <p:notesMasterIdLst>
    <p:notesMasterId r:id="rId16"/>
  </p:notesMasterIdLst>
  <p:handoutMasterIdLst>
    <p:handoutMasterId r:id="rId17"/>
  </p:handoutMasterIdLst>
  <p:sldIdLst>
    <p:sldId id="273" r:id="rId3"/>
    <p:sldId id="284" r:id="rId4"/>
    <p:sldId id="281" r:id="rId5"/>
    <p:sldId id="256" r:id="rId6"/>
    <p:sldId id="259" r:id="rId7"/>
    <p:sldId id="258" r:id="rId8"/>
    <p:sldId id="267" r:id="rId9"/>
    <p:sldId id="285" r:id="rId10"/>
    <p:sldId id="269" r:id="rId11"/>
    <p:sldId id="418" r:id="rId12"/>
    <p:sldId id="421" r:id="rId13"/>
    <p:sldId id="305" r:id="rId14"/>
    <p:sldId id="376" r:id="rId15"/>
  </p:sldIdLst>
  <p:sldSz cx="12192000" cy="6858000"/>
  <p:notesSz cx="6858000" cy="9144000"/>
  <p:custDataLst>
    <p:tags r:id="rId18"/>
  </p:custDataLst>
  <p:defaultTex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C0D2FA"/>
    <a:srgbClr val="1B64EE"/>
    <a:srgbClr val="DCE3B7"/>
    <a:srgbClr val="F9C9A0"/>
    <a:srgbClr val="AEF0F0"/>
    <a:srgbClr val="0000CC"/>
    <a:srgbClr val="E9E5B5"/>
    <a:srgbClr val="FF66FF"/>
    <a:srgbClr val="F21A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60" autoAdjust="0"/>
    <p:restoredTop sz="88871" autoAdjust="0"/>
  </p:normalViewPr>
  <p:slideViewPr>
    <p:cSldViewPr>
      <p:cViewPr varScale="1">
        <p:scale>
          <a:sx n="67" d="100"/>
          <a:sy n="67" d="100"/>
        </p:scale>
        <p:origin x="796" y="48"/>
      </p:cViewPr>
      <p:guideLst>
        <p:guide orient="horz" pos="2160"/>
        <p:guide pos="3840"/>
      </p:guideLst>
    </p:cSldViewPr>
  </p:slideViewPr>
  <p:notesTextViewPr>
    <p:cViewPr>
      <p:scale>
        <a:sx n="150" d="100"/>
        <a:sy n="150" d="100"/>
      </p:scale>
      <p:origin x="0" y="0"/>
    </p:cViewPr>
  </p:notesTextViewPr>
  <p:sorterViewPr>
    <p:cViewPr>
      <p:scale>
        <a:sx n="66" d="100"/>
        <a:sy n="66" d="100"/>
      </p:scale>
      <p:origin x="0" y="30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8FD9569E-1F7E-D57B-E8A4-37C9E36CFFD3}"/>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cs typeface="Arial" charset="0"/>
              </a:defRPr>
            </a:lvl1pPr>
          </a:lstStyle>
          <a:p>
            <a:pPr>
              <a:defRPr/>
            </a:pPr>
            <a:endParaRPr lang="en-US"/>
          </a:p>
        </p:txBody>
      </p:sp>
      <p:sp>
        <p:nvSpPr>
          <p:cNvPr id="48131" name="Rectangle 3">
            <a:extLst>
              <a:ext uri="{FF2B5EF4-FFF2-40B4-BE49-F238E27FC236}">
                <a16:creationId xmlns:a16="http://schemas.microsoft.com/office/drawing/2014/main" id="{28248C15-9A91-8F6C-C804-F4CD02AB05FF}"/>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cs typeface="Arial" charset="0"/>
              </a:defRPr>
            </a:lvl1pPr>
          </a:lstStyle>
          <a:p>
            <a:pPr>
              <a:defRPr/>
            </a:pPr>
            <a:fld id="{26BBBE25-A9B7-48FB-9ACE-60C3160AA644}" type="datetimeFigureOut">
              <a:rPr lang="en-US"/>
              <a:pPr>
                <a:defRPr/>
              </a:pPr>
              <a:t>3/5/2025</a:t>
            </a:fld>
            <a:endParaRPr lang="en-US"/>
          </a:p>
        </p:txBody>
      </p:sp>
      <p:sp>
        <p:nvSpPr>
          <p:cNvPr id="48132" name="Rectangle 4">
            <a:extLst>
              <a:ext uri="{FF2B5EF4-FFF2-40B4-BE49-F238E27FC236}">
                <a16:creationId xmlns:a16="http://schemas.microsoft.com/office/drawing/2014/main" id="{C93146AA-8A1F-8665-04E7-A36C88401CDB}"/>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cs typeface="Arial" charset="0"/>
              </a:defRPr>
            </a:lvl1pPr>
          </a:lstStyle>
          <a:p>
            <a:pPr>
              <a:defRPr/>
            </a:pPr>
            <a:endParaRPr lang="en-US"/>
          </a:p>
        </p:txBody>
      </p:sp>
      <p:sp>
        <p:nvSpPr>
          <p:cNvPr id="48133" name="Rectangle 5">
            <a:extLst>
              <a:ext uri="{FF2B5EF4-FFF2-40B4-BE49-F238E27FC236}">
                <a16:creationId xmlns:a16="http://schemas.microsoft.com/office/drawing/2014/main" id="{37E08DEA-3B4A-0460-FD5D-B8382DEED778}"/>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EFE09ECD-2B56-4A47-8ACF-D86572199110}"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A036BF-0C9E-2C22-1EB5-1E716B49361B}"/>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200">
                <a:cs typeface="+mn-cs"/>
              </a:defRPr>
            </a:lvl1pPr>
          </a:lstStyle>
          <a:p>
            <a:pPr>
              <a:defRPr/>
            </a:pPr>
            <a:endParaRPr lang="en-US"/>
          </a:p>
        </p:txBody>
      </p:sp>
      <p:sp>
        <p:nvSpPr>
          <p:cNvPr id="3" name="Date Placeholder 2">
            <a:extLst>
              <a:ext uri="{FF2B5EF4-FFF2-40B4-BE49-F238E27FC236}">
                <a16:creationId xmlns:a16="http://schemas.microsoft.com/office/drawing/2014/main" id="{41F19649-E33C-74AB-3EAA-A2D6CCFA2213}"/>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0" hangingPunct="0">
              <a:defRPr sz="1200">
                <a:cs typeface="+mn-cs"/>
              </a:defRPr>
            </a:lvl1pPr>
          </a:lstStyle>
          <a:p>
            <a:pPr>
              <a:defRPr/>
            </a:pPr>
            <a:fld id="{08750C03-653D-47C4-8E71-721D9D1DD0F6}" type="datetimeFigureOut">
              <a:rPr lang="en-US"/>
              <a:pPr>
                <a:defRPr/>
              </a:pPr>
              <a:t>3/5/2025</a:t>
            </a:fld>
            <a:endParaRPr lang="en-US"/>
          </a:p>
        </p:txBody>
      </p:sp>
      <p:sp>
        <p:nvSpPr>
          <p:cNvPr id="4" name="Slide Image Placeholder 3">
            <a:extLst>
              <a:ext uri="{FF2B5EF4-FFF2-40B4-BE49-F238E27FC236}">
                <a16:creationId xmlns:a16="http://schemas.microsoft.com/office/drawing/2014/main" id="{FD98271D-97C8-705D-B28A-F7E17952A862}"/>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FB2EC50D-D04A-E8A5-5420-152217471074}"/>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7ED496F-BE2F-8494-F3CE-673866D7EFE8}"/>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0" hangingPunct="0">
              <a:defRPr sz="1200">
                <a:cs typeface="+mn-cs"/>
              </a:defRPr>
            </a:lvl1pPr>
          </a:lstStyle>
          <a:p>
            <a:pPr>
              <a:defRPr/>
            </a:pPr>
            <a:endParaRPr lang="en-US"/>
          </a:p>
        </p:txBody>
      </p:sp>
      <p:sp>
        <p:nvSpPr>
          <p:cNvPr id="7" name="Slide Number Placeholder 6">
            <a:extLst>
              <a:ext uri="{FF2B5EF4-FFF2-40B4-BE49-F238E27FC236}">
                <a16:creationId xmlns:a16="http://schemas.microsoft.com/office/drawing/2014/main" id="{FF7263A8-CB64-8E86-0A32-2319DE18AEA0}"/>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20D1EF2A-4D83-44EA-A93C-51AFEFF24825}"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ga073618e60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9" name="Google Shape;1389;ga073618e60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0" name="Google Shape;1220;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g111c3728c19_2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6" name="Google Shape;1206;g111c3728c19_2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g111c3728c19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8" name="Google Shape;1298;g111c3728c19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g111c3728c19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2" name="Google Shape;1332;g111c3728c19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D1EF2A-4D83-44EA-A93C-51AFEFF24825}" type="slidenum">
              <a:rPr lang="en-US" altLang="en-US" smtClean="0"/>
              <a:pPr/>
              <a:t>12</a:t>
            </a:fld>
            <a:endParaRPr lang="en-US" altLang="en-US"/>
          </a:p>
        </p:txBody>
      </p:sp>
    </p:spTree>
    <p:extLst>
      <p:ext uri="{BB962C8B-B14F-4D97-AF65-F5344CB8AC3E}">
        <p14:creationId xmlns:p14="http://schemas.microsoft.com/office/powerpoint/2010/main" val="1980048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facebook.com/SlidesManiaSM/" TargetMode="External"/><Relationship Id="rId7" Type="http://schemas.openxmlformats.org/officeDocument/2006/relationships/hyperlink" Target="https://www.pinterest.com/slidesmania/" TargetMode="External"/><Relationship Id="rId2" Type="http://schemas.openxmlformats.org/officeDocument/2006/relationships/hyperlink" Target="https://slidesmania.com/questions-powerpoint-google-slides/can-i-use-these-templates/" TargetMode="External"/><Relationship Id="rId1" Type="http://schemas.openxmlformats.org/officeDocument/2006/relationships/slideMaster" Target="../slideMasters/slideMaster2.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hyperlink" Target="https://twitter.com/SlidesManiaSM/" TargetMode="External"/><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hyperlink" Target="https://www.instagram.com/slidesmania/" TargetMode="Externa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FDA588C-E34E-89CB-B0C3-A2DEB9D0D10F}"/>
              </a:ext>
            </a:extLst>
          </p:cNvPr>
          <p:cNvSpPr>
            <a:spLocks noGrp="1" noChangeArrowheads="1"/>
          </p:cNvSpPr>
          <p:nvPr>
            <p:ph type="dt" sz="half" idx="10"/>
          </p:nvPr>
        </p:nvSpPr>
        <p:spPr>
          <a:ln/>
        </p:spPr>
        <p:txBody>
          <a:bodyPr/>
          <a:lstStyle>
            <a:lvl1pPr>
              <a:defRPr/>
            </a:lvl1pPr>
          </a:lstStyle>
          <a:p>
            <a:pPr>
              <a:defRPr/>
            </a:pPr>
            <a:fld id="{51E3DF2B-A3AA-4DDC-B976-268AF6F34D92}" type="datetime11">
              <a:rPr lang="en-US" smtClean="0"/>
              <a:t>08:15:45</a:t>
            </a:fld>
            <a:endParaRPr lang="en-US"/>
          </a:p>
        </p:txBody>
      </p:sp>
      <p:sp>
        <p:nvSpPr>
          <p:cNvPr id="5" name="Rectangle 5">
            <a:extLst>
              <a:ext uri="{FF2B5EF4-FFF2-40B4-BE49-F238E27FC236}">
                <a16:creationId xmlns:a16="http://schemas.microsoft.com/office/drawing/2014/main" id="{943AA943-89FE-C1BC-3A00-99B4BB0D38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014DEC6-FDED-9EFB-9732-6FB9283C4C21}"/>
              </a:ext>
            </a:extLst>
          </p:cNvPr>
          <p:cNvSpPr>
            <a:spLocks noGrp="1" noChangeArrowheads="1"/>
          </p:cNvSpPr>
          <p:nvPr>
            <p:ph type="sldNum" sz="quarter" idx="12"/>
          </p:nvPr>
        </p:nvSpPr>
        <p:spPr>
          <a:ln/>
        </p:spPr>
        <p:txBody>
          <a:bodyPr/>
          <a:lstStyle>
            <a:lvl1pPr>
              <a:defRPr/>
            </a:lvl1pPr>
          </a:lstStyle>
          <a:p>
            <a:fld id="{3656701D-6451-4517-97CF-4DA1718E0DE2}" type="slidenum">
              <a:rPr lang="en-US" altLang="en-US"/>
              <a:pPr/>
              <a:t>‹#›</a:t>
            </a:fld>
            <a:endParaRPr lang="en-US" altLang="en-US"/>
          </a:p>
        </p:txBody>
      </p:sp>
    </p:spTree>
    <p:extLst>
      <p:ext uri="{BB962C8B-B14F-4D97-AF65-F5344CB8AC3E}">
        <p14:creationId xmlns:p14="http://schemas.microsoft.com/office/powerpoint/2010/main" val="4198313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99BFD09-78B2-5A32-29F2-BFD66EAF22C4}"/>
              </a:ext>
            </a:extLst>
          </p:cNvPr>
          <p:cNvSpPr>
            <a:spLocks noGrp="1" noChangeArrowheads="1"/>
          </p:cNvSpPr>
          <p:nvPr>
            <p:ph type="dt" sz="half" idx="10"/>
          </p:nvPr>
        </p:nvSpPr>
        <p:spPr>
          <a:ln/>
        </p:spPr>
        <p:txBody>
          <a:bodyPr/>
          <a:lstStyle>
            <a:lvl1pPr>
              <a:defRPr/>
            </a:lvl1pPr>
          </a:lstStyle>
          <a:p>
            <a:pPr>
              <a:defRPr/>
            </a:pPr>
            <a:fld id="{D6FA8ECC-4746-4804-94F0-13A70114444E}" type="datetime11">
              <a:rPr lang="en-US" smtClean="0"/>
              <a:t>08:15:45</a:t>
            </a:fld>
            <a:endParaRPr lang="en-US"/>
          </a:p>
        </p:txBody>
      </p:sp>
      <p:sp>
        <p:nvSpPr>
          <p:cNvPr id="5" name="Rectangle 5">
            <a:extLst>
              <a:ext uri="{FF2B5EF4-FFF2-40B4-BE49-F238E27FC236}">
                <a16:creationId xmlns:a16="http://schemas.microsoft.com/office/drawing/2014/main" id="{D43D9C40-14AD-1D0C-8C5F-4903B349FB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52EF18A-7EA1-189B-1852-DACA73B1B88F}"/>
              </a:ext>
            </a:extLst>
          </p:cNvPr>
          <p:cNvSpPr>
            <a:spLocks noGrp="1" noChangeArrowheads="1"/>
          </p:cNvSpPr>
          <p:nvPr>
            <p:ph type="sldNum" sz="quarter" idx="12"/>
          </p:nvPr>
        </p:nvSpPr>
        <p:spPr>
          <a:ln/>
        </p:spPr>
        <p:txBody>
          <a:bodyPr/>
          <a:lstStyle>
            <a:lvl1pPr>
              <a:defRPr/>
            </a:lvl1pPr>
          </a:lstStyle>
          <a:p>
            <a:fld id="{ABFBEBF0-8A3C-426D-B82D-F646DD6F0F1A}" type="slidenum">
              <a:rPr lang="en-US" altLang="en-US"/>
              <a:pPr/>
              <a:t>‹#›</a:t>
            </a:fld>
            <a:endParaRPr lang="en-US" altLang="en-US"/>
          </a:p>
        </p:txBody>
      </p:sp>
    </p:spTree>
    <p:extLst>
      <p:ext uri="{BB962C8B-B14F-4D97-AF65-F5344CB8AC3E}">
        <p14:creationId xmlns:p14="http://schemas.microsoft.com/office/powerpoint/2010/main" val="661086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0702C9F-0E23-D6BD-86EC-EDD06458F795}"/>
              </a:ext>
            </a:extLst>
          </p:cNvPr>
          <p:cNvSpPr>
            <a:spLocks noGrp="1" noChangeArrowheads="1"/>
          </p:cNvSpPr>
          <p:nvPr>
            <p:ph type="dt" sz="half" idx="10"/>
          </p:nvPr>
        </p:nvSpPr>
        <p:spPr>
          <a:ln/>
        </p:spPr>
        <p:txBody>
          <a:bodyPr/>
          <a:lstStyle>
            <a:lvl1pPr>
              <a:defRPr/>
            </a:lvl1pPr>
          </a:lstStyle>
          <a:p>
            <a:pPr>
              <a:defRPr/>
            </a:pPr>
            <a:fld id="{CE399B8C-DDC7-4FEB-A608-DDCC28FAA8D3}" type="datetime11">
              <a:rPr lang="en-US" smtClean="0"/>
              <a:t>08:15:45</a:t>
            </a:fld>
            <a:endParaRPr lang="en-US"/>
          </a:p>
        </p:txBody>
      </p:sp>
      <p:sp>
        <p:nvSpPr>
          <p:cNvPr id="5" name="Rectangle 5">
            <a:extLst>
              <a:ext uri="{FF2B5EF4-FFF2-40B4-BE49-F238E27FC236}">
                <a16:creationId xmlns:a16="http://schemas.microsoft.com/office/drawing/2014/main" id="{C30ACBD9-31F3-8157-9813-11F7F0B201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B39E04-D070-0E0D-3943-336BAC7DAF87}"/>
              </a:ext>
            </a:extLst>
          </p:cNvPr>
          <p:cNvSpPr>
            <a:spLocks noGrp="1" noChangeArrowheads="1"/>
          </p:cNvSpPr>
          <p:nvPr>
            <p:ph type="sldNum" sz="quarter" idx="12"/>
          </p:nvPr>
        </p:nvSpPr>
        <p:spPr>
          <a:ln/>
        </p:spPr>
        <p:txBody>
          <a:bodyPr/>
          <a:lstStyle>
            <a:lvl1pPr>
              <a:defRPr/>
            </a:lvl1pPr>
          </a:lstStyle>
          <a:p>
            <a:fld id="{D81B36E1-9EFC-4A09-8F64-D6BD89FA7D85}" type="slidenum">
              <a:rPr lang="en-US" altLang="en-US"/>
              <a:pPr/>
              <a:t>‹#›</a:t>
            </a:fld>
            <a:endParaRPr lang="en-US" altLang="en-US"/>
          </a:p>
        </p:txBody>
      </p:sp>
    </p:spTree>
    <p:extLst>
      <p:ext uri="{BB962C8B-B14F-4D97-AF65-F5344CB8AC3E}">
        <p14:creationId xmlns:p14="http://schemas.microsoft.com/office/powerpoint/2010/main" val="3098713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1 Title 1">
  <p:cSld name="001 Title 1">
    <p:spTree>
      <p:nvGrpSpPr>
        <p:cNvPr id="1" name="Shape 9"/>
        <p:cNvGrpSpPr/>
        <p:nvPr/>
      </p:nvGrpSpPr>
      <p:grpSpPr>
        <a:xfrm>
          <a:off x="0" y="0"/>
          <a:ext cx="0" cy="0"/>
          <a:chOff x="0" y="0"/>
          <a:chExt cx="0" cy="0"/>
        </a:xfrm>
      </p:grpSpPr>
      <p:sp>
        <p:nvSpPr>
          <p:cNvPr id="10" name="Google Shape;10;p2"/>
          <p:cNvSpPr/>
          <p:nvPr/>
        </p:nvSpPr>
        <p:spPr>
          <a:xfrm rot="7310547" flipH="1">
            <a:off x="5992539" y="-432260"/>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nvGrpSpPr>
          <p:cNvPr id="11" name="Google Shape;11;p2"/>
          <p:cNvGrpSpPr/>
          <p:nvPr/>
        </p:nvGrpSpPr>
        <p:grpSpPr>
          <a:xfrm>
            <a:off x="980827" y="5442895"/>
            <a:ext cx="3031361" cy="2462487"/>
            <a:chOff x="6452616" y="393649"/>
            <a:chExt cx="2368066" cy="1923668"/>
          </a:xfrm>
        </p:grpSpPr>
        <p:sp>
          <p:nvSpPr>
            <p:cNvPr id="12" name="Google Shape;12;p2"/>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4;p2"/>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2"/>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19;p2"/>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2"/>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2"/>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2;p2"/>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3;p2"/>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2"/>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5;p2"/>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 name="Google Shape;26;p2"/>
          <p:cNvSpPr/>
          <p:nvPr/>
        </p:nvSpPr>
        <p:spPr>
          <a:xfrm rot="7310547" flipH="1">
            <a:off x="8505864" y="-14129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27;p2"/>
          <p:cNvSpPr/>
          <p:nvPr/>
        </p:nvSpPr>
        <p:spPr>
          <a:xfrm rot="7310547" flipH="1">
            <a:off x="2190114" y="-10520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28;p2"/>
          <p:cNvSpPr/>
          <p:nvPr/>
        </p:nvSpPr>
        <p:spPr>
          <a:xfrm rot="319787">
            <a:off x="10191221" y="498548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2"/>
          <p:cNvSpPr/>
          <p:nvPr/>
        </p:nvSpPr>
        <p:spPr>
          <a:xfrm rot="9134018" flipH="1">
            <a:off x="6049889" y="1575313"/>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 name="Google Shape;30;p2"/>
          <p:cNvSpPr/>
          <p:nvPr/>
        </p:nvSpPr>
        <p:spPr>
          <a:xfrm rot="319787">
            <a:off x="3086671" y="489023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1;p2"/>
          <p:cNvSpPr/>
          <p:nvPr/>
        </p:nvSpPr>
        <p:spPr>
          <a:xfrm rot="-6809111" flipH="1">
            <a:off x="3011840" y="2582537"/>
            <a:ext cx="4774894" cy="340345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 name="Google Shape;32;p2"/>
          <p:cNvSpPr/>
          <p:nvPr/>
        </p:nvSpPr>
        <p:spPr>
          <a:xfrm rot="-4815739">
            <a:off x="1129745" y="23106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2"/>
          <p:cNvSpPr/>
          <p:nvPr/>
        </p:nvSpPr>
        <p:spPr>
          <a:xfrm rot="319787">
            <a:off x="10553171" y="-1243694"/>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2"/>
          <p:cNvSpPr/>
          <p:nvPr/>
        </p:nvSpPr>
        <p:spPr>
          <a:xfrm rot="-251739">
            <a:off x="2601365" y="1292747"/>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2"/>
          <p:cNvSpPr/>
          <p:nvPr/>
        </p:nvSpPr>
        <p:spPr>
          <a:xfrm rot="9134018" flipH="1">
            <a:off x="-1696661" y="-1485724"/>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36" name="Google Shape;36;p2"/>
          <p:cNvGrpSpPr/>
          <p:nvPr/>
        </p:nvGrpSpPr>
        <p:grpSpPr>
          <a:xfrm>
            <a:off x="-1819523" y="658945"/>
            <a:ext cx="3031361" cy="2462487"/>
            <a:chOff x="6452616" y="393649"/>
            <a:chExt cx="2368066" cy="1923668"/>
          </a:xfrm>
        </p:grpSpPr>
        <p:sp>
          <p:nvSpPr>
            <p:cNvPr id="37" name="Google Shape;37;p2"/>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8;p2"/>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9;p2"/>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40;p2"/>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41;p2"/>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2"/>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43;p2"/>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44;p2"/>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2"/>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46;p2"/>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2"/>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48;p2"/>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2"/>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50;p2"/>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1" name="Google Shape;51;p2"/>
          <p:cNvSpPr/>
          <p:nvPr/>
        </p:nvSpPr>
        <p:spPr>
          <a:xfrm rot="-251739">
            <a:off x="9707615" y="1084872"/>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p2"/>
          <p:cNvSpPr/>
          <p:nvPr/>
        </p:nvSpPr>
        <p:spPr>
          <a:xfrm rot="-4815739">
            <a:off x="7809895" y="29181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53;p2"/>
          <p:cNvSpPr/>
          <p:nvPr/>
        </p:nvSpPr>
        <p:spPr>
          <a:xfrm rot="5661564" flipH="1">
            <a:off x="5348089" y="1365087"/>
            <a:ext cx="3129170" cy="223041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4" name="Google Shape;54;p2"/>
          <p:cNvSpPr/>
          <p:nvPr/>
        </p:nvSpPr>
        <p:spPr>
          <a:xfrm rot="-5694172">
            <a:off x="5951840" y="3773345"/>
            <a:ext cx="3703934" cy="3441180"/>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55;p2"/>
          <p:cNvSpPr/>
          <p:nvPr/>
        </p:nvSpPr>
        <p:spPr>
          <a:xfrm rot="-7421404" flipH="1">
            <a:off x="1442931" y="4306534"/>
            <a:ext cx="3127731" cy="222938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6" name="Google Shape;56;p2"/>
          <p:cNvSpPr/>
          <p:nvPr/>
        </p:nvSpPr>
        <p:spPr>
          <a:xfrm rot="-9440439" flipH="1">
            <a:off x="9069235" y="3843602"/>
            <a:ext cx="3123347" cy="222626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7" name="Google Shape;57;p2"/>
          <p:cNvSpPr/>
          <p:nvPr/>
        </p:nvSpPr>
        <p:spPr>
          <a:xfrm>
            <a:off x="1400250" y="1173275"/>
            <a:ext cx="9391500" cy="4732800"/>
          </a:xfrm>
          <a:prstGeom prst="rect">
            <a:avLst/>
          </a:prstGeom>
          <a:solidFill>
            <a:srgbClr val="F5F6F0">
              <a:alpha val="91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504469" y="1277143"/>
            <a:ext cx="9183300" cy="4524900"/>
          </a:xfrm>
          <a:prstGeom prst="frame">
            <a:avLst>
              <a:gd name="adj1" fmla="val 847"/>
            </a:avLst>
          </a:prstGeom>
          <a:gradFill>
            <a:gsLst>
              <a:gs pos="0">
                <a:srgbClr val="F6D2A2">
                  <a:alpha val="79890"/>
                </a:srgbClr>
              </a:gs>
              <a:gs pos="20000">
                <a:srgbClr val="C59F72">
                  <a:alpha val="79890"/>
                </a:srgbClr>
              </a:gs>
              <a:gs pos="30000">
                <a:srgbClr val="997545">
                  <a:alpha val="79890"/>
                </a:srgbClr>
              </a:gs>
              <a:gs pos="39000">
                <a:srgbClr val="C59F72">
                  <a:alpha val="79890"/>
                </a:srgbClr>
              </a:gs>
              <a:gs pos="54000">
                <a:srgbClr val="F6D2A2">
                  <a:alpha val="79890"/>
                </a:srgbClr>
              </a:gs>
              <a:gs pos="71000">
                <a:srgbClr val="C59F72">
                  <a:alpha val="79890"/>
                </a:srgbClr>
              </a:gs>
              <a:gs pos="87000">
                <a:srgbClr val="F6D2A2">
                  <a:alpha val="79890"/>
                </a:srgbClr>
              </a:gs>
              <a:gs pos="100000">
                <a:srgbClr val="997545">
                  <a:alpha val="79890"/>
                </a:srgb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rot="5400000">
            <a:off x="-1405508" y="4255699"/>
            <a:ext cx="3704641" cy="3441837"/>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0" name="Google Shape;60;p2"/>
          <p:cNvPicPr preferRelativeResize="0"/>
          <p:nvPr/>
        </p:nvPicPr>
        <p:blipFill>
          <a:blip r:embed="rId2">
            <a:alphaModFix/>
          </a:blip>
          <a:stretch>
            <a:fillRect/>
          </a:stretch>
        </p:blipFill>
        <p:spPr>
          <a:xfrm rot="10800000">
            <a:off x="1202325" y="5890725"/>
            <a:ext cx="9467850" cy="280900"/>
          </a:xfrm>
          <a:prstGeom prst="rect">
            <a:avLst/>
          </a:prstGeom>
          <a:noFill/>
          <a:ln>
            <a:noFill/>
          </a:ln>
        </p:spPr>
      </p:pic>
      <p:pic>
        <p:nvPicPr>
          <p:cNvPr id="61" name="Google Shape;61;p2"/>
          <p:cNvPicPr preferRelativeResize="0"/>
          <p:nvPr/>
        </p:nvPicPr>
        <p:blipFill>
          <a:blip r:embed="rId2">
            <a:alphaModFix/>
          </a:blip>
          <a:stretch>
            <a:fillRect/>
          </a:stretch>
        </p:blipFill>
        <p:spPr>
          <a:xfrm flipH="1">
            <a:off x="1202325" y="835475"/>
            <a:ext cx="9467850" cy="337800"/>
          </a:xfrm>
          <a:prstGeom prst="rect">
            <a:avLst/>
          </a:prstGeom>
          <a:noFill/>
          <a:ln>
            <a:noFill/>
          </a:ln>
        </p:spPr>
      </p:pic>
      <p:sp>
        <p:nvSpPr>
          <p:cNvPr id="62" name="Google Shape;62;p2"/>
          <p:cNvSpPr txBox="1">
            <a:spLocks noGrp="1"/>
          </p:cNvSpPr>
          <p:nvPr>
            <p:ph type="title"/>
          </p:nvPr>
        </p:nvSpPr>
        <p:spPr>
          <a:xfrm>
            <a:off x="2167725" y="1736375"/>
            <a:ext cx="7911600" cy="29199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endParaRPr/>
          </a:p>
        </p:txBody>
      </p:sp>
      <p:sp>
        <p:nvSpPr>
          <p:cNvPr id="63" name="Google Shape;63;p2"/>
          <p:cNvSpPr txBox="1">
            <a:spLocks noGrp="1"/>
          </p:cNvSpPr>
          <p:nvPr>
            <p:ph type="subTitle" idx="1"/>
          </p:nvPr>
        </p:nvSpPr>
        <p:spPr>
          <a:xfrm>
            <a:off x="2204675" y="4877100"/>
            <a:ext cx="7911600" cy="7179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1800"/>
              <a:buNone/>
              <a:defRPr/>
            </a:lvl1pPr>
            <a:lvl2pPr lvl="1" algn="ctr" rtl="0">
              <a:spcBef>
                <a:spcPts val="2100"/>
              </a:spcBef>
              <a:spcAft>
                <a:spcPts val="0"/>
              </a:spcAft>
              <a:buSzPts val="1800"/>
              <a:buNone/>
              <a:defRPr/>
            </a:lvl2pPr>
            <a:lvl3pPr lvl="2" algn="ctr" rtl="0">
              <a:spcBef>
                <a:spcPts val="2100"/>
              </a:spcBef>
              <a:spcAft>
                <a:spcPts val="0"/>
              </a:spcAft>
              <a:buSzPts val="1800"/>
              <a:buNone/>
              <a:defRPr/>
            </a:lvl3pPr>
            <a:lvl4pPr lvl="3" algn="ctr" rtl="0">
              <a:spcBef>
                <a:spcPts val="2100"/>
              </a:spcBef>
              <a:spcAft>
                <a:spcPts val="0"/>
              </a:spcAft>
              <a:buSzPts val="1800"/>
              <a:buNone/>
              <a:defRPr/>
            </a:lvl4pPr>
            <a:lvl5pPr lvl="4" algn="ctr" rtl="0">
              <a:spcBef>
                <a:spcPts val="2100"/>
              </a:spcBef>
              <a:spcAft>
                <a:spcPts val="0"/>
              </a:spcAft>
              <a:buSzPts val="1800"/>
              <a:buNone/>
              <a:defRPr/>
            </a:lvl5pPr>
            <a:lvl6pPr lvl="5" algn="ctr" rtl="0">
              <a:spcBef>
                <a:spcPts val="2100"/>
              </a:spcBef>
              <a:spcAft>
                <a:spcPts val="0"/>
              </a:spcAft>
              <a:buSzPts val="1800"/>
              <a:buNone/>
              <a:defRPr/>
            </a:lvl6pPr>
            <a:lvl7pPr lvl="6" algn="ctr" rtl="0">
              <a:spcBef>
                <a:spcPts val="2100"/>
              </a:spcBef>
              <a:spcAft>
                <a:spcPts val="0"/>
              </a:spcAft>
              <a:buSzPts val="1800"/>
              <a:buNone/>
              <a:defRPr/>
            </a:lvl7pPr>
            <a:lvl8pPr lvl="7" algn="ctr" rtl="0">
              <a:spcBef>
                <a:spcPts val="2100"/>
              </a:spcBef>
              <a:spcAft>
                <a:spcPts val="0"/>
              </a:spcAft>
              <a:buSzPts val="1800"/>
              <a:buNone/>
              <a:defRPr/>
            </a:lvl8pPr>
            <a:lvl9pPr lvl="8" algn="ctr" rtl="0">
              <a:spcBef>
                <a:spcPts val="2100"/>
              </a:spcBef>
              <a:spcAft>
                <a:spcPts val="2100"/>
              </a:spcAft>
              <a:buSzPts val="1800"/>
              <a:buNone/>
              <a:defRPr/>
            </a:lvl9pPr>
          </a:lstStyle>
          <a:p>
            <a:endParaRPr/>
          </a:p>
        </p:txBody>
      </p:sp>
      <p:sp>
        <p:nvSpPr>
          <p:cNvPr id="64" name="Google Shape;64;p2"/>
          <p:cNvSpPr/>
          <p:nvPr/>
        </p:nvSpPr>
        <p:spPr>
          <a:xfrm rot="-6367571">
            <a:off x="4129119" y="-969579"/>
            <a:ext cx="2731232" cy="253748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2"/>
          <p:cNvSpPr/>
          <p:nvPr/>
        </p:nvSpPr>
        <p:spPr>
          <a:xfrm rot="-6809430" flipH="1">
            <a:off x="9124811" y="1059182"/>
            <a:ext cx="3966526" cy="2827263"/>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6" name="Google Shape;66;p2"/>
          <p:cNvSpPr/>
          <p:nvPr/>
        </p:nvSpPr>
        <p:spPr>
          <a:xfrm>
            <a:off x="9586725" y="751650"/>
            <a:ext cx="174300" cy="337800"/>
          </a:xfrm>
          <a:prstGeom prst="ellipse">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rot="7332060" flipH="1">
            <a:off x="-1416299" y="4761212"/>
            <a:ext cx="4778583" cy="340608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8" name="Google Shape;68;p2"/>
          <p:cNvSpPr/>
          <p:nvPr/>
        </p:nvSpPr>
        <p:spPr>
          <a:xfrm rot="9126164" flipH="1">
            <a:off x="-1253648" y="2717546"/>
            <a:ext cx="2960463" cy="2110160"/>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69" name="Google Shape;69;p2"/>
          <p:cNvSpPr/>
          <p:nvPr/>
        </p:nvSpPr>
        <p:spPr>
          <a:xfrm rot="-3825519">
            <a:off x="8315894" y="5280107"/>
            <a:ext cx="3322634" cy="2368309"/>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70" name="Google Shape;70;p2"/>
          <p:cNvSpPr/>
          <p:nvPr/>
        </p:nvSpPr>
        <p:spPr>
          <a:xfrm rot="5400000">
            <a:off x="1161517" y="1771056"/>
            <a:ext cx="905996" cy="90488"/>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909595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Just title">
  <p:cSld name="Just title">
    <p:spTree>
      <p:nvGrpSpPr>
        <p:cNvPr id="1" name="Shape 71"/>
        <p:cNvGrpSpPr/>
        <p:nvPr/>
      </p:nvGrpSpPr>
      <p:grpSpPr>
        <a:xfrm>
          <a:off x="0" y="0"/>
          <a:ext cx="0" cy="0"/>
          <a:chOff x="0" y="0"/>
          <a:chExt cx="0" cy="0"/>
        </a:xfrm>
      </p:grpSpPr>
      <p:sp>
        <p:nvSpPr>
          <p:cNvPr id="72" name="Google Shape;72;p3"/>
          <p:cNvSpPr txBox="1">
            <a:spLocks noGrp="1"/>
          </p:cNvSpPr>
          <p:nvPr>
            <p:ph type="title"/>
          </p:nvPr>
        </p:nvSpPr>
        <p:spPr>
          <a:xfrm>
            <a:off x="415650" y="421105"/>
            <a:ext cx="11360700" cy="1230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5000"/>
              <a:buNone/>
              <a:defRPr sz="5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endParaRPr/>
          </a:p>
        </p:txBody>
      </p:sp>
      <p:sp>
        <p:nvSpPr>
          <p:cNvPr id="73" name="Google Shape;73;p3"/>
          <p:cNvSpPr/>
          <p:nvPr/>
        </p:nvSpPr>
        <p:spPr>
          <a:xfrm rot="5400000">
            <a:off x="-362483" y="6272881"/>
            <a:ext cx="905996" cy="90488"/>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40309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02 Intro">
  <p:cSld name="002 Intro">
    <p:spTree>
      <p:nvGrpSpPr>
        <p:cNvPr id="1" name="Shape 74"/>
        <p:cNvGrpSpPr/>
        <p:nvPr/>
      </p:nvGrpSpPr>
      <p:grpSpPr>
        <a:xfrm>
          <a:off x="0" y="0"/>
          <a:ext cx="0" cy="0"/>
          <a:chOff x="0" y="0"/>
          <a:chExt cx="0" cy="0"/>
        </a:xfrm>
      </p:grpSpPr>
      <p:sp>
        <p:nvSpPr>
          <p:cNvPr id="75" name="Google Shape;75;p4"/>
          <p:cNvSpPr/>
          <p:nvPr/>
        </p:nvSpPr>
        <p:spPr>
          <a:xfrm rot="7310547" flipH="1">
            <a:off x="2190114" y="-10520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6" name="Google Shape;76;p4"/>
          <p:cNvSpPr/>
          <p:nvPr/>
        </p:nvSpPr>
        <p:spPr>
          <a:xfrm rot="-6367571">
            <a:off x="4129119" y="-969579"/>
            <a:ext cx="2731232" cy="253748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77;p4"/>
          <p:cNvSpPr/>
          <p:nvPr/>
        </p:nvSpPr>
        <p:spPr>
          <a:xfrm rot="7310547" flipH="1">
            <a:off x="5992539" y="-432260"/>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nvGrpSpPr>
          <p:cNvPr id="78" name="Google Shape;78;p4"/>
          <p:cNvGrpSpPr/>
          <p:nvPr/>
        </p:nvGrpSpPr>
        <p:grpSpPr>
          <a:xfrm>
            <a:off x="980827" y="5442895"/>
            <a:ext cx="3031361" cy="2462487"/>
            <a:chOff x="6452616" y="393649"/>
            <a:chExt cx="2368066" cy="1923668"/>
          </a:xfrm>
        </p:grpSpPr>
        <p:sp>
          <p:nvSpPr>
            <p:cNvPr id="79" name="Google Shape;79;p4"/>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4"/>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4"/>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82;p4"/>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83;p4"/>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4"/>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4"/>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86;p4"/>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87;p4"/>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88;p4"/>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89;p4"/>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4"/>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4"/>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4"/>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3" name="Google Shape;93;p4"/>
          <p:cNvSpPr/>
          <p:nvPr/>
        </p:nvSpPr>
        <p:spPr>
          <a:xfrm rot="7310547" flipH="1">
            <a:off x="8505864" y="-14129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4" name="Google Shape;94;p4"/>
          <p:cNvSpPr/>
          <p:nvPr/>
        </p:nvSpPr>
        <p:spPr>
          <a:xfrm rot="319787">
            <a:off x="10191221" y="498548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4"/>
          <p:cNvSpPr/>
          <p:nvPr/>
        </p:nvSpPr>
        <p:spPr>
          <a:xfrm rot="9134018" flipH="1">
            <a:off x="6049889" y="1575313"/>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6" name="Google Shape;96;p4"/>
          <p:cNvSpPr/>
          <p:nvPr/>
        </p:nvSpPr>
        <p:spPr>
          <a:xfrm rot="319787">
            <a:off x="3086671" y="489023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97;p4"/>
          <p:cNvSpPr/>
          <p:nvPr/>
        </p:nvSpPr>
        <p:spPr>
          <a:xfrm rot="-6809111" flipH="1">
            <a:off x="3011840" y="2582537"/>
            <a:ext cx="4774894" cy="340345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8" name="Google Shape;98;p4"/>
          <p:cNvSpPr/>
          <p:nvPr/>
        </p:nvSpPr>
        <p:spPr>
          <a:xfrm rot="-4815739">
            <a:off x="1129745" y="23106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4"/>
          <p:cNvSpPr/>
          <p:nvPr/>
        </p:nvSpPr>
        <p:spPr>
          <a:xfrm rot="319787">
            <a:off x="10553171" y="-1243694"/>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4"/>
          <p:cNvSpPr/>
          <p:nvPr/>
        </p:nvSpPr>
        <p:spPr>
          <a:xfrm rot="-251739">
            <a:off x="2601365" y="1292747"/>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4"/>
          <p:cNvSpPr/>
          <p:nvPr/>
        </p:nvSpPr>
        <p:spPr>
          <a:xfrm rot="9134018" flipH="1">
            <a:off x="-1696661" y="-1485724"/>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102" name="Google Shape;102;p4"/>
          <p:cNvGrpSpPr/>
          <p:nvPr/>
        </p:nvGrpSpPr>
        <p:grpSpPr>
          <a:xfrm>
            <a:off x="-1819523" y="658945"/>
            <a:ext cx="3031361" cy="2462487"/>
            <a:chOff x="6452616" y="393649"/>
            <a:chExt cx="2368066" cy="1923668"/>
          </a:xfrm>
        </p:grpSpPr>
        <p:sp>
          <p:nvSpPr>
            <p:cNvPr id="103" name="Google Shape;103;p4"/>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4"/>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4"/>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106;p4"/>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107;p4"/>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108;p4"/>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109;p4"/>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110;p4"/>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111;p4"/>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112;p4"/>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113;p4"/>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114;p4"/>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115;p4"/>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116;p4"/>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7" name="Google Shape;117;p4"/>
          <p:cNvSpPr/>
          <p:nvPr/>
        </p:nvSpPr>
        <p:spPr>
          <a:xfrm rot="-251739">
            <a:off x="9707615" y="1084872"/>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118;p4"/>
          <p:cNvSpPr/>
          <p:nvPr/>
        </p:nvSpPr>
        <p:spPr>
          <a:xfrm rot="-4815739">
            <a:off x="7809895" y="29181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 name="Google Shape;119;p4"/>
          <p:cNvSpPr/>
          <p:nvPr/>
        </p:nvSpPr>
        <p:spPr>
          <a:xfrm rot="5661564" flipH="1">
            <a:off x="5348089" y="1365087"/>
            <a:ext cx="3129170" cy="223041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0" name="Google Shape;120;p4"/>
          <p:cNvSpPr/>
          <p:nvPr/>
        </p:nvSpPr>
        <p:spPr>
          <a:xfrm rot="-5694172">
            <a:off x="5951840" y="3773345"/>
            <a:ext cx="3703934" cy="3441180"/>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121;p4"/>
          <p:cNvSpPr/>
          <p:nvPr/>
        </p:nvSpPr>
        <p:spPr>
          <a:xfrm rot="-7421404" flipH="1">
            <a:off x="1442931" y="4306534"/>
            <a:ext cx="3127731" cy="222938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2" name="Google Shape;122;p4"/>
          <p:cNvSpPr/>
          <p:nvPr/>
        </p:nvSpPr>
        <p:spPr>
          <a:xfrm rot="5400000">
            <a:off x="-1405508" y="4255699"/>
            <a:ext cx="3704641" cy="3441837"/>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123;p4"/>
          <p:cNvSpPr/>
          <p:nvPr/>
        </p:nvSpPr>
        <p:spPr>
          <a:xfrm rot="7332060" flipH="1">
            <a:off x="-1416299" y="4761212"/>
            <a:ext cx="4778583" cy="340608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4" name="Google Shape;124;p4"/>
          <p:cNvSpPr/>
          <p:nvPr/>
        </p:nvSpPr>
        <p:spPr>
          <a:xfrm rot="-9440439" flipH="1">
            <a:off x="9069235" y="3843602"/>
            <a:ext cx="3123347" cy="222626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5" name="Google Shape;125;p4"/>
          <p:cNvSpPr/>
          <p:nvPr/>
        </p:nvSpPr>
        <p:spPr>
          <a:xfrm>
            <a:off x="1400250" y="1173275"/>
            <a:ext cx="9391500" cy="4732800"/>
          </a:xfrm>
          <a:prstGeom prst="rect">
            <a:avLst/>
          </a:prstGeom>
          <a:solidFill>
            <a:srgbClr val="F5F6F0">
              <a:alpha val="91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26" name="Google Shape;126;p4"/>
          <p:cNvSpPr/>
          <p:nvPr/>
        </p:nvSpPr>
        <p:spPr>
          <a:xfrm>
            <a:off x="1504469" y="1277143"/>
            <a:ext cx="9183300" cy="4524900"/>
          </a:xfrm>
          <a:prstGeom prst="frame">
            <a:avLst>
              <a:gd name="adj1" fmla="val 847"/>
            </a:avLst>
          </a:prstGeom>
          <a:gradFill>
            <a:gsLst>
              <a:gs pos="0">
                <a:srgbClr val="F6D2A2">
                  <a:alpha val="79890"/>
                </a:srgbClr>
              </a:gs>
              <a:gs pos="20000">
                <a:srgbClr val="C59F72">
                  <a:alpha val="79890"/>
                </a:srgbClr>
              </a:gs>
              <a:gs pos="30000">
                <a:srgbClr val="997545">
                  <a:alpha val="79890"/>
                </a:srgbClr>
              </a:gs>
              <a:gs pos="39000">
                <a:srgbClr val="C59F72">
                  <a:alpha val="79890"/>
                </a:srgbClr>
              </a:gs>
              <a:gs pos="54000">
                <a:srgbClr val="F6D2A2">
                  <a:alpha val="79890"/>
                </a:srgbClr>
              </a:gs>
              <a:gs pos="71000">
                <a:srgbClr val="C59F72">
                  <a:alpha val="79890"/>
                </a:srgbClr>
              </a:gs>
              <a:gs pos="87000">
                <a:srgbClr val="F6D2A2">
                  <a:alpha val="79890"/>
                </a:srgbClr>
              </a:gs>
              <a:gs pos="100000">
                <a:srgbClr val="997545">
                  <a:alpha val="79890"/>
                </a:srgb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rot="-6809430" flipH="1">
            <a:off x="9124811" y="1059182"/>
            <a:ext cx="3966526" cy="2827263"/>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128" name="Google Shape;128;p4"/>
          <p:cNvPicPr preferRelativeResize="0"/>
          <p:nvPr/>
        </p:nvPicPr>
        <p:blipFill>
          <a:blip r:embed="rId2">
            <a:alphaModFix/>
          </a:blip>
          <a:stretch>
            <a:fillRect/>
          </a:stretch>
        </p:blipFill>
        <p:spPr>
          <a:xfrm rot="10800000">
            <a:off x="1202325" y="5890725"/>
            <a:ext cx="9467850" cy="280900"/>
          </a:xfrm>
          <a:prstGeom prst="rect">
            <a:avLst/>
          </a:prstGeom>
          <a:noFill/>
          <a:ln>
            <a:noFill/>
          </a:ln>
        </p:spPr>
      </p:pic>
      <p:pic>
        <p:nvPicPr>
          <p:cNvPr id="129" name="Google Shape;129;p4"/>
          <p:cNvPicPr preferRelativeResize="0"/>
          <p:nvPr/>
        </p:nvPicPr>
        <p:blipFill>
          <a:blip r:embed="rId2">
            <a:alphaModFix/>
          </a:blip>
          <a:stretch>
            <a:fillRect/>
          </a:stretch>
        </p:blipFill>
        <p:spPr>
          <a:xfrm flipH="1">
            <a:off x="1202325" y="835475"/>
            <a:ext cx="9467850" cy="337800"/>
          </a:xfrm>
          <a:prstGeom prst="rect">
            <a:avLst/>
          </a:prstGeom>
          <a:noFill/>
          <a:ln>
            <a:noFill/>
          </a:ln>
        </p:spPr>
      </p:pic>
      <p:sp>
        <p:nvSpPr>
          <p:cNvPr id="130" name="Google Shape;130;p4"/>
          <p:cNvSpPr/>
          <p:nvPr/>
        </p:nvSpPr>
        <p:spPr>
          <a:xfrm>
            <a:off x="9586725" y="751650"/>
            <a:ext cx="174300" cy="337800"/>
          </a:xfrm>
          <a:prstGeom prst="ellipse">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txBox="1">
            <a:spLocks noGrp="1"/>
          </p:cNvSpPr>
          <p:nvPr>
            <p:ph type="title"/>
          </p:nvPr>
        </p:nvSpPr>
        <p:spPr>
          <a:xfrm>
            <a:off x="1731925" y="3327875"/>
            <a:ext cx="8728200" cy="9489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5000"/>
              <a:buFont typeface="Aldrich"/>
              <a:buNone/>
              <a:defRPr sz="5000"/>
            </a:lvl1pPr>
            <a:lvl2pPr lvl="1" algn="ctr" rtl="0">
              <a:spcBef>
                <a:spcPts val="0"/>
              </a:spcBef>
              <a:spcAft>
                <a:spcPts val="0"/>
              </a:spcAft>
              <a:buClr>
                <a:schemeClr val="dk1"/>
              </a:buClr>
              <a:buSzPts val="5000"/>
              <a:buFont typeface="Abril Fatface"/>
              <a:buNone/>
              <a:defRPr sz="5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5000"/>
              <a:buFont typeface="Abril Fatface"/>
              <a:buNone/>
              <a:defRPr sz="5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5000"/>
              <a:buFont typeface="Abril Fatface"/>
              <a:buNone/>
              <a:defRPr sz="5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5000"/>
              <a:buFont typeface="Abril Fatface"/>
              <a:buNone/>
              <a:defRPr sz="5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5000"/>
              <a:buFont typeface="Abril Fatface"/>
              <a:buNone/>
              <a:defRPr sz="5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5000"/>
              <a:buFont typeface="Abril Fatface"/>
              <a:buNone/>
              <a:defRPr sz="5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5000"/>
              <a:buFont typeface="Abril Fatface"/>
              <a:buNone/>
              <a:defRPr sz="5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5000"/>
              <a:buFont typeface="Abril Fatface"/>
              <a:buNone/>
              <a:defRPr sz="5000">
                <a:solidFill>
                  <a:schemeClr val="dk1"/>
                </a:solidFill>
                <a:latin typeface="Abril Fatface"/>
                <a:ea typeface="Abril Fatface"/>
                <a:cs typeface="Abril Fatface"/>
                <a:sym typeface="Abril Fatface"/>
              </a:defRPr>
            </a:lvl9pPr>
          </a:lstStyle>
          <a:p>
            <a:endParaRPr/>
          </a:p>
        </p:txBody>
      </p:sp>
      <p:sp>
        <p:nvSpPr>
          <p:cNvPr id="132" name="Google Shape;132;p4"/>
          <p:cNvSpPr txBox="1">
            <a:spLocks noGrp="1"/>
          </p:cNvSpPr>
          <p:nvPr>
            <p:ph type="body" idx="1"/>
          </p:nvPr>
        </p:nvSpPr>
        <p:spPr>
          <a:xfrm>
            <a:off x="1731875" y="4351375"/>
            <a:ext cx="8728200" cy="948900"/>
          </a:xfrm>
          <a:prstGeom prst="rect">
            <a:avLst/>
          </a:prstGeom>
        </p:spPr>
        <p:txBody>
          <a:bodyPr spcFirstLastPara="1" wrap="square" lIns="121900" tIns="121900" rIns="121900" bIns="121900" anchor="t" anchorCtr="0">
            <a:noAutofit/>
          </a:bodyPr>
          <a:lstStyle>
            <a:lvl1pPr marL="457200" lvl="0" indent="-342900" algn="ctr">
              <a:spcBef>
                <a:spcPts val="0"/>
              </a:spcBef>
              <a:spcAft>
                <a:spcPts val="0"/>
              </a:spcAft>
              <a:buSzPts val="1800"/>
              <a:buChar char="●"/>
              <a:defRPr/>
            </a:lvl1pPr>
            <a:lvl2pPr marL="914400" lvl="1" indent="-342900" algn="ctr">
              <a:spcBef>
                <a:spcPts val="2100"/>
              </a:spcBef>
              <a:spcAft>
                <a:spcPts val="0"/>
              </a:spcAft>
              <a:buSzPts val="1800"/>
              <a:buChar char="○"/>
              <a:defRPr/>
            </a:lvl2pPr>
            <a:lvl3pPr marL="1371600" lvl="2" indent="-342900" algn="ctr">
              <a:spcBef>
                <a:spcPts val="2100"/>
              </a:spcBef>
              <a:spcAft>
                <a:spcPts val="0"/>
              </a:spcAft>
              <a:buSzPts val="1800"/>
              <a:buChar char="■"/>
              <a:defRPr/>
            </a:lvl3pPr>
            <a:lvl4pPr marL="1828800" lvl="3" indent="-342900" algn="ctr">
              <a:spcBef>
                <a:spcPts val="2100"/>
              </a:spcBef>
              <a:spcAft>
                <a:spcPts val="0"/>
              </a:spcAft>
              <a:buSzPts val="1800"/>
              <a:buChar char="●"/>
              <a:defRPr/>
            </a:lvl4pPr>
            <a:lvl5pPr marL="2286000" lvl="4" indent="-342900" algn="ctr">
              <a:spcBef>
                <a:spcPts val="2100"/>
              </a:spcBef>
              <a:spcAft>
                <a:spcPts val="0"/>
              </a:spcAft>
              <a:buSzPts val="1800"/>
              <a:buChar char="○"/>
              <a:defRPr/>
            </a:lvl5pPr>
            <a:lvl6pPr marL="2743200" lvl="5" indent="-342900" algn="ctr">
              <a:spcBef>
                <a:spcPts val="2100"/>
              </a:spcBef>
              <a:spcAft>
                <a:spcPts val="0"/>
              </a:spcAft>
              <a:buSzPts val="1800"/>
              <a:buChar char="■"/>
              <a:defRPr/>
            </a:lvl6pPr>
            <a:lvl7pPr marL="3200400" lvl="6" indent="-342900" algn="ctr">
              <a:spcBef>
                <a:spcPts val="2100"/>
              </a:spcBef>
              <a:spcAft>
                <a:spcPts val="0"/>
              </a:spcAft>
              <a:buSzPts val="1800"/>
              <a:buChar char="●"/>
              <a:defRPr/>
            </a:lvl7pPr>
            <a:lvl8pPr marL="3657600" lvl="7" indent="-342900" algn="ctr">
              <a:spcBef>
                <a:spcPts val="2100"/>
              </a:spcBef>
              <a:spcAft>
                <a:spcPts val="0"/>
              </a:spcAft>
              <a:buSzPts val="1800"/>
              <a:buChar char="○"/>
              <a:defRPr/>
            </a:lvl8pPr>
            <a:lvl9pPr marL="4114800" lvl="8" indent="-342900" algn="ctr">
              <a:spcBef>
                <a:spcPts val="2100"/>
              </a:spcBef>
              <a:spcAft>
                <a:spcPts val="2100"/>
              </a:spcAft>
              <a:buSzPts val="1800"/>
              <a:buChar char="■"/>
              <a:defRPr/>
            </a:lvl9pPr>
          </a:lstStyle>
          <a:p>
            <a:endParaRPr/>
          </a:p>
        </p:txBody>
      </p:sp>
      <p:sp>
        <p:nvSpPr>
          <p:cNvPr id="133" name="Google Shape;133;p4"/>
          <p:cNvSpPr/>
          <p:nvPr/>
        </p:nvSpPr>
        <p:spPr>
          <a:xfrm rot="-3825519">
            <a:off x="8315894" y="5280107"/>
            <a:ext cx="3322634" cy="2368309"/>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34" name="Google Shape;134;p4"/>
          <p:cNvSpPr/>
          <p:nvPr/>
        </p:nvSpPr>
        <p:spPr>
          <a:xfrm rot="9126164" flipH="1">
            <a:off x="-1253648" y="2717546"/>
            <a:ext cx="2960463" cy="2110160"/>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35" name="Google Shape;135;p4"/>
          <p:cNvSpPr/>
          <p:nvPr/>
        </p:nvSpPr>
        <p:spPr>
          <a:xfrm rot="5400000">
            <a:off x="1161517" y="1771056"/>
            <a:ext cx="905996" cy="90488"/>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9995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v2">
  <p:cSld name="Table of Contents v2">
    <p:spTree>
      <p:nvGrpSpPr>
        <p:cNvPr id="1" name="Shape 136"/>
        <p:cNvGrpSpPr/>
        <p:nvPr/>
      </p:nvGrpSpPr>
      <p:grpSpPr>
        <a:xfrm>
          <a:off x="0" y="0"/>
          <a:ext cx="0" cy="0"/>
          <a:chOff x="0" y="0"/>
          <a:chExt cx="0" cy="0"/>
        </a:xfrm>
      </p:grpSpPr>
      <p:sp>
        <p:nvSpPr>
          <p:cNvPr id="137" name="Google Shape;137;p5"/>
          <p:cNvSpPr/>
          <p:nvPr/>
        </p:nvSpPr>
        <p:spPr>
          <a:xfrm rot="7310547" flipH="1">
            <a:off x="2190114" y="-10520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8" name="Google Shape;138;p5"/>
          <p:cNvSpPr/>
          <p:nvPr/>
        </p:nvSpPr>
        <p:spPr>
          <a:xfrm rot="-6367571">
            <a:off x="4129119" y="-969579"/>
            <a:ext cx="2731232" cy="253748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139;p5"/>
          <p:cNvSpPr/>
          <p:nvPr/>
        </p:nvSpPr>
        <p:spPr>
          <a:xfrm rot="-3825519">
            <a:off x="8315894" y="5280107"/>
            <a:ext cx="3322634" cy="2368309"/>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40" name="Google Shape;140;p5"/>
          <p:cNvSpPr/>
          <p:nvPr/>
        </p:nvSpPr>
        <p:spPr>
          <a:xfrm rot="-6809430" flipH="1">
            <a:off x="9124811" y="1059182"/>
            <a:ext cx="3966526" cy="2827263"/>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1" name="Google Shape;141;p5"/>
          <p:cNvSpPr/>
          <p:nvPr/>
        </p:nvSpPr>
        <p:spPr>
          <a:xfrm rot="7310547" flipH="1">
            <a:off x="5992539" y="-432260"/>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nvGrpSpPr>
          <p:cNvPr id="142" name="Google Shape;142;p5"/>
          <p:cNvGrpSpPr/>
          <p:nvPr/>
        </p:nvGrpSpPr>
        <p:grpSpPr>
          <a:xfrm>
            <a:off x="980827" y="5442895"/>
            <a:ext cx="3031361" cy="2462487"/>
            <a:chOff x="6452616" y="393649"/>
            <a:chExt cx="2368066" cy="1923668"/>
          </a:xfrm>
        </p:grpSpPr>
        <p:sp>
          <p:nvSpPr>
            <p:cNvPr id="143" name="Google Shape;143;p5"/>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144;p5"/>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 name="Google Shape;145;p5"/>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146;p5"/>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147;p5"/>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148;p5"/>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149;p5"/>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150;p5"/>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151;p5"/>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152;p5"/>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153;p5"/>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154;p5"/>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155;p5"/>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156;p5"/>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7" name="Google Shape;157;p5"/>
          <p:cNvSpPr/>
          <p:nvPr/>
        </p:nvSpPr>
        <p:spPr>
          <a:xfrm rot="7310547" flipH="1">
            <a:off x="8505864" y="-14129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8" name="Google Shape;158;p5"/>
          <p:cNvSpPr/>
          <p:nvPr/>
        </p:nvSpPr>
        <p:spPr>
          <a:xfrm rot="319787">
            <a:off x="10191221" y="498548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159;p5"/>
          <p:cNvSpPr/>
          <p:nvPr/>
        </p:nvSpPr>
        <p:spPr>
          <a:xfrm rot="9134018" flipH="1">
            <a:off x="6049889" y="1575313"/>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0" name="Google Shape;160;p5"/>
          <p:cNvSpPr/>
          <p:nvPr/>
        </p:nvSpPr>
        <p:spPr>
          <a:xfrm rot="319787">
            <a:off x="3086671" y="489023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161;p5"/>
          <p:cNvSpPr/>
          <p:nvPr/>
        </p:nvSpPr>
        <p:spPr>
          <a:xfrm rot="-6809111" flipH="1">
            <a:off x="3011840" y="2582537"/>
            <a:ext cx="4774894" cy="340345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2" name="Google Shape;162;p5"/>
          <p:cNvSpPr/>
          <p:nvPr/>
        </p:nvSpPr>
        <p:spPr>
          <a:xfrm rot="-4815739">
            <a:off x="1129745" y="23106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163;p5"/>
          <p:cNvSpPr/>
          <p:nvPr/>
        </p:nvSpPr>
        <p:spPr>
          <a:xfrm rot="319787">
            <a:off x="10553171" y="-1243694"/>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164;p5"/>
          <p:cNvSpPr/>
          <p:nvPr/>
        </p:nvSpPr>
        <p:spPr>
          <a:xfrm rot="-251739">
            <a:off x="2601365" y="1292747"/>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165;p5"/>
          <p:cNvSpPr/>
          <p:nvPr/>
        </p:nvSpPr>
        <p:spPr>
          <a:xfrm rot="9134018" flipH="1">
            <a:off x="-1696661" y="-1485724"/>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6" name="Google Shape;166;p5"/>
          <p:cNvSpPr/>
          <p:nvPr/>
        </p:nvSpPr>
        <p:spPr>
          <a:xfrm rot="-4815739">
            <a:off x="7809895" y="29181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167;p5"/>
          <p:cNvSpPr/>
          <p:nvPr/>
        </p:nvSpPr>
        <p:spPr>
          <a:xfrm rot="5661564" flipH="1">
            <a:off x="5348089" y="1365087"/>
            <a:ext cx="3129170" cy="223041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8" name="Google Shape;168;p5"/>
          <p:cNvSpPr/>
          <p:nvPr/>
        </p:nvSpPr>
        <p:spPr>
          <a:xfrm rot="-5694172">
            <a:off x="5951840" y="3773345"/>
            <a:ext cx="3703934" cy="3441180"/>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 name="Google Shape;169;p5"/>
          <p:cNvSpPr/>
          <p:nvPr/>
        </p:nvSpPr>
        <p:spPr>
          <a:xfrm rot="-7421404" flipH="1">
            <a:off x="1442931" y="4306534"/>
            <a:ext cx="3127731" cy="222938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0" name="Google Shape;170;p5"/>
          <p:cNvSpPr/>
          <p:nvPr/>
        </p:nvSpPr>
        <p:spPr>
          <a:xfrm rot="-251739">
            <a:off x="9707615" y="1084872"/>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5"/>
          <p:cNvSpPr/>
          <p:nvPr/>
        </p:nvSpPr>
        <p:spPr>
          <a:xfrm rot="5400000">
            <a:off x="-1405508" y="4255699"/>
            <a:ext cx="3704641" cy="3441837"/>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172;p5"/>
          <p:cNvSpPr/>
          <p:nvPr/>
        </p:nvSpPr>
        <p:spPr>
          <a:xfrm rot="7332060" flipH="1">
            <a:off x="-1416299" y="4761212"/>
            <a:ext cx="4778583" cy="340608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3" name="Google Shape;173;p5"/>
          <p:cNvSpPr/>
          <p:nvPr/>
        </p:nvSpPr>
        <p:spPr>
          <a:xfrm rot="-9440439" flipH="1">
            <a:off x="9069235" y="3843602"/>
            <a:ext cx="3123347" cy="222626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4" name="Google Shape;174;p5"/>
          <p:cNvSpPr/>
          <p:nvPr/>
        </p:nvSpPr>
        <p:spPr>
          <a:xfrm>
            <a:off x="670950" y="624150"/>
            <a:ext cx="10850100" cy="5609700"/>
          </a:xfrm>
          <a:prstGeom prst="rect">
            <a:avLst/>
          </a:prstGeom>
          <a:solidFill>
            <a:srgbClr val="F5F6F0">
              <a:alpha val="91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75" name="Google Shape;175;p5"/>
          <p:cNvSpPr txBox="1">
            <a:spLocks noGrp="1"/>
          </p:cNvSpPr>
          <p:nvPr>
            <p:ph type="title"/>
          </p:nvPr>
        </p:nvSpPr>
        <p:spPr>
          <a:xfrm>
            <a:off x="1707000" y="1028825"/>
            <a:ext cx="8778000" cy="763500"/>
          </a:xfrm>
          <a:prstGeom prst="rect">
            <a:avLst/>
          </a:prstGeom>
        </p:spPr>
        <p:txBody>
          <a:bodyPr spcFirstLastPara="1" wrap="square" lIns="121900" tIns="121900" rIns="121900" bIns="121900" anchor="t"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176" name="Google Shape;176;p5"/>
          <p:cNvSpPr/>
          <p:nvPr/>
        </p:nvSpPr>
        <p:spPr>
          <a:xfrm>
            <a:off x="791352" y="747259"/>
            <a:ext cx="10609500" cy="5363100"/>
          </a:xfrm>
          <a:prstGeom prst="frame">
            <a:avLst>
              <a:gd name="adj1" fmla="val 847"/>
            </a:avLst>
          </a:prstGeom>
          <a:gradFill>
            <a:gsLst>
              <a:gs pos="0">
                <a:srgbClr val="F6D2A2">
                  <a:alpha val="79890"/>
                </a:srgbClr>
              </a:gs>
              <a:gs pos="20000">
                <a:srgbClr val="C59F72">
                  <a:alpha val="79890"/>
                </a:srgbClr>
              </a:gs>
              <a:gs pos="30000">
                <a:srgbClr val="997545">
                  <a:alpha val="79890"/>
                </a:srgbClr>
              </a:gs>
              <a:gs pos="39000">
                <a:srgbClr val="C59F72">
                  <a:alpha val="79890"/>
                </a:srgbClr>
              </a:gs>
              <a:gs pos="54000">
                <a:srgbClr val="F6D2A2">
                  <a:alpha val="79890"/>
                </a:srgbClr>
              </a:gs>
              <a:gs pos="71000">
                <a:srgbClr val="C59F72">
                  <a:alpha val="79890"/>
                </a:srgbClr>
              </a:gs>
              <a:gs pos="87000">
                <a:srgbClr val="F6D2A2">
                  <a:alpha val="79890"/>
                </a:srgbClr>
              </a:gs>
              <a:gs pos="100000">
                <a:srgbClr val="997545">
                  <a:alpha val="79890"/>
                </a:srgb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7" name="Google Shape;177;p5"/>
          <p:cNvPicPr preferRelativeResize="0"/>
          <p:nvPr/>
        </p:nvPicPr>
        <p:blipFill>
          <a:blip r:embed="rId2">
            <a:alphaModFix/>
          </a:blip>
          <a:stretch>
            <a:fillRect/>
          </a:stretch>
        </p:blipFill>
        <p:spPr>
          <a:xfrm rot="10800000">
            <a:off x="1202325" y="6238875"/>
            <a:ext cx="9467850" cy="313750"/>
          </a:xfrm>
          <a:prstGeom prst="rect">
            <a:avLst/>
          </a:prstGeom>
          <a:noFill/>
          <a:ln>
            <a:noFill/>
          </a:ln>
        </p:spPr>
      </p:pic>
      <p:pic>
        <p:nvPicPr>
          <p:cNvPr id="178" name="Google Shape;178;p5"/>
          <p:cNvPicPr preferRelativeResize="0"/>
          <p:nvPr/>
        </p:nvPicPr>
        <p:blipFill>
          <a:blip r:embed="rId2">
            <a:alphaModFix/>
          </a:blip>
          <a:stretch>
            <a:fillRect/>
          </a:stretch>
        </p:blipFill>
        <p:spPr>
          <a:xfrm flipH="1">
            <a:off x="1202325" y="280925"/>
            <a:ext cx="9467850" cy="337800"/>
          </a:xfrm>
          <a:prstGeom prst="rect">
            <a:avLst/>
          </a:prstGeom>
          <a:noFill/>
          <a:ln>
            <a:noFill/>
          </a:ln>
        </p:spPr>
      </p:pic>
      <p:sp>
        <p:nvSpPr>
          <p:cNvPr id="179" name="Google Shape;179;p5"/>
          <p:cNvSpPr txBox="1">
            <a:spLocks noGrp="1"/>
          </p:cNvSpPr>
          <p:nvPr>
            <p:ph type="body" idx="1"/>
          </p:nvPr>
        </p:nvSpPr>
        <p:spPr>
          <a:xfrm>
            <a:off x="1707000" y="1889875"/>
            <a:ext cx="5058600" cy="3704700"/>
          </a:xfrm>
          <a:prstGeom prst="rect">
            <a:avLst/>
          </a:prstGeom>
        </p:spPr>
        <p:txBody>
          <a:bodyPr spcFirstLastPara="1" wrap="square" lIns="121900" tIns="121900" rIns="121900" bIns="121900" anchor="t" anchorCtr="0">
            <a:noAutofit/>
          </a:bodyPr>
          <a:lstStyle>
            <a:lvl1pPr marL="457200" lvl="0" indent="-342900" rtl="0">
              <a:lnSpc>
                <a:spcPct val="115000"/>
              </a:lnSpc>
              <a:spcBef>
                <a:spcPts val="0"/>
              </a:spcBef>
              <a:spcAft>
                <a:spcPts val="0"/>
              </a:spcAft>
              <a:buSzPts val="1800"/>
              <a:buChar char="●"/>
              <a:defRPr/>
            </a:lvl1pPr>
            <a:lvl2pPr marL="914400" lvl="1" indent="-342900" rtl="0">
              <a:lnSpc>
                <a:spcPct val="115000"/>
              </a:lnSpc>
              <a:spcBef>
                <a:spcPts val="2100"/>
              </a:spcBef>
              <a:spcAft>
                <a:spcPts val="0"/>
              </a:spcAft>
              <a:buSzPts val="1800"/>
              <a:buChar char="○"/>
              <a:defRPr/>
            </a:lvl2pPr>
            <a:lvl3pPr marL="1371600" lvl="2" indent="-342900" rtl="0">
              <a:lnSpc>
                <a:spcPct val="115000"/>
              </a:lnSpc>
              <a:spcBef>
                <a:spcPts val="2100"/>
              </a:spcBef>
              <a:spcAft>
                <a:spcPts val="0"/>
              </a:spcAft>
              <a:buSzPts val="1800"/>
              <a:buChar char="■"/>
              <a:defRPr/>
            </a:lvl3pPr>
            <a:lvl4pPr marL="1828800" lvl="3" indent="-342900" rtl="0">
              <a:lnSpc>
                <a:spcPct val="115000"/>
              </a:lnSpc>
              <a:spcBef>
                <a:spcPts val="2100"/>
              </a:spcBef>
              <a:spcAft>
                <a:spcPts val="0"/>
              </a:spcAft>
              <a:buSzPts val="1800"/>
              <a:buChar char="●"/>
              <a:defRPr/>
            </a:lvl4pPr>
            <a:lvl5pPr marL="2286000" lvl="4" indent="-342900" rtl="0">
              <a:lnSpc>
                <a:spcPct val="115000"/>
              </a:lnSpc>
              <a:spcBef>
                <a:spcPts val="2100"/>
              </a:spcBef>
              <a:spcAft>
                <a:spcPts val="0"/>
              </a:spcAft>
              <a:buSzPts val="1800"/>
              <a:buChar char="○"/>
              <a:defRPr/>
            </a:lvl5pPr>
            <a:lvl6pPr marL="2743200" lvl="5" indent="-342900" rtl="0">
              <a:lnSpc>
                <a:spcPct val="115000"/>
              </a:lnSpc>
              <a:spcBef>
                <a:spcPts val="2100"/>
              </a:spcBef>
              <a:spcAft>
                <a:spcPts val="0"/>
              </a:spcAft>
              <a:buSzPts val="1800"/>
              <a:buChar char="■"/>
              <a:defRPr/>
            </a:lvl6pPr>
            <a:lvl7pPr marL="3200400" lvl="6" indent="-342900" rtl="0">
              <a:lnSpc>
                <a:spcPct val="115000"/>
              </a:lnSpc>
              <a:spcBef>
                <a:spcPts val="2100"/>
              </a:spcBef>
              <a:spcAft>
                <a:spcPts val="0"/>
              </a:spcAft>
              <a:buSzPts val="1800"/>
              <a:buChar char="●"/>
              <a:defRPr/>
            </a:lvl7pPr>
            <a:lvl8pPr marL="3657600" lvl="7" indent="-342900" rtl="0">
              <a:lnSpc>
                <a:spcPct val="115000"/>
              </a:lnSpc>
              <a:spcBef>
                <a:spcPts val="2100"/>
              </a:spcBef>
              <a:spcAft>
                <a:spcPts val="0"/>
              </a:spcAft>
              <a:buSzPts val="1800"/>
              <a:buChar char="○"/>
              <a:defRPr/>
            </a:lvl8pPr>
            <a:lvl9pPr marL="4114800" lvl="8" indent="-342900" rtl="0">
              <a:lnSpc>
                <a:spcPct val="115000"/>
              </a:lnSpc>
              <a:spcBef>
                <a:spcPts val="2100"/>
              </a:spcBef>
              <a:spcAft>
                <a:spcPts val="2100"/>
              </a:spcAft>
              <a:buSzPts val="1800"/>
              <a:buChar char="■"/>
              <a:defRPr/>
            </a:lvl9pPr>
          </a:lstStyle>
          <a:p>
            <a:endParaRPr/>
          </a:p>
        </p:txBody>
      </p:sp>
      <p:sp>
        <p:nvSpPr>
          <p:cNvPr id="180" name="Google Shape;180;p5"/>
          <p:cNvSpPr txBox="1">
            <a:spLocks noGrp="1"/>
          </p:cNvSpPr>
          <p:nvPr>
            <p:ph type="body" idx="2"/>
          </p:nvPr>
        </p:nvSpPr>
        <p:spPr>
          <a:xfrm>
            <a:off x="9736200" y="1889875"/>
            <a:ext cx="748800" cy="3704700"/>
          </a:xfrm>
          <a:prstGeom prst="rect">
            <a:avLst/>
          </a:prstGeom>
        </p:spPr>
        <p:txBody>
          <a:bodyPr spcFirstLastPara="1" wrap="square" lIns="121900" tIns="121900" rIns="121900" bIns="121900" anchor="t" anchorCtr="0">
            <a:noAutofit/>
          </a:bodyPr>
          <a:lstStyle>
            <a:lvl1pPr marL="457200" lvl="0" indent="-342900" algn="r" rtl="0">
              <a:lnSpc>
                <a:spcPct val="115000"/>
              </a:lnSpc>
              <a:spcBef>
                <a:spcPts val="0"/>
              </a:spcBef>
              <a:spcAft>
                <a:spcPts val="0"/>
              </a:spcAft>
              <a:buSzPts val="1800"/>
              <a:buChar char="●"/>
              <a:defRPr/>
            </a:lvl1pPr>
            <a:lvl2pPr marL="914400" lvl="1" indent="-342900" algn="r" rtl="0">
              <a:lnSpc>
                <a:spcPct val="115000"/>
              </a:lnSpc>
              <a:spcBef>
                <a:spcPts val="2100"/>
              </a:spcBef>
              <a:spcAft>
                <a:spcPts val="0"/>
              </a:spcAft>
              <a:buSzPts val="1800"/>
              <a:buChar char="○"/>
              <a:defRPr/>
            </a:lvl2pPr>
            <a:lvl3pPr marL="1371600" lvl="2" indent="-342900" algn="r" rtl="0">
              <a:lnSpc>
                <a:spcPct val="115000"/>
              </a:lnSpc>
              <a:spcBef>
                <a:spcPts val="2100"/>
              </a:spcBef>
              <a:spcAft>
                <a:spcPts val="0"/>
              </a:spcAft>
              <a:buSzPts val="1800"/>
              <a:buChar char="■"/>
              <a:defRPr/>
            </a:lvl3pPr>
            <a:lvl4pPr marL="1828800" lvl="3" indent="-342900" algn="r" rtl="0">
              <a:lnSpc>
                <a:spcPct val="115000"/>
              </a:lnSpc>
              <a:spcBef>
                <a:spcPts val="2100"/>
              </a:spcBef>
              <a:spcAft>
                <a:spcPts val="0"/>
              </a:spcAft>
              <a:buSzPts val="1800"/>
              <a:buChar char="●"/>
              <a:defRPr/>
            </a:lvl4pPr>
            <a:lvl5pPr marL="2286000" lvl="4" indent="-342900" algn="r" rtl="0">
              <a:lnSpc>
                <a:spcPct val="115000"/>
              </a:lnSpc>
              <a:spcBef>
                <a:spcPts val="2100"/>
              </a:spcBef>
              <a:spcAft>
                <a:spcPts val="0"/>
              </a:spcAft>
              <a:buSzPts val="1800"/>
              <a:buChar char="○"/>
              <a:defRPr/>
            </a:lvl5pPr>
            <a:lvl6pPr marL="2743200" lvl="5" indent="-342900" algn="r" rtl="0">
              <a:lnSpc>
                <a:spcPct val="115000"/>
              </a:lnSpc>
              <a:spcBef>
                <a:spcPts val="2100"/>
              </a:spcBef>
              <a:spcAft>
                <a:spcPts val="0"/>
              </a:spcAft>
              <a:buSzPts val="1800"/>
              <a:buChar char="■"/>
              <a:defRPr/>
            </a:lvl6pPr>
            <a:lvl7pPr marL="3200400" lvl="6" indent="-342900" algn="r" rtl="0">
              <a:lnSpc>
                <a:spcPct val="115000"/>
              </a:lnSpc>
              <a:spcBef>
                <a:spcPts val="2100"/>
              </a:spcBef>
              <a:spcAft>
                <a:spcPts val="0"/>
              </a:spcAft>
              <a:buSzPts val="1800"/>
              <a:buChar char="●"/>
              <a:defRPr/>
            </a:lvl7pPr>
            <a:lvl8pPr marL="3657600" lvl="7" indent="-342900" algn="r" rtl="0">
              <a:lnSpc>
                <a:spcPct val="115000"/>
              </a:lnSpc>
              <a:spcBef>
                <a:spcPts val="2100"/>
              </a:spcBef>
              <a:spcAft>
                <a:spcPts val="0"/>
              </a:spcAft>
              <a:buSzPts val="1800"/>
              <a:buChar char="○"/>
              <a:defRPr/>
            </a:lvl8pPr>
            <a:lvl9pPr marL="4114800" lvl="8" indent="-342900" algn="r" rtl="0">
              <a:lnSpc>
                <a:spcPct val="115000"/>
              </a:lnSpc>
              <a:spcBef>
                <a:spcPts val="2100"/>
              </a:spcBef>
              <a:spcAft>
                <a:spcPts val="2100"/>
              </a:spcAft>
              <a:buSzPts val="1800"/>
              <a:buChar char="■"/>
              <a:defRPr/>
            </a:lvl9pPr>
          </a:lstStyle>
          <a:p>
            <a:endParaRPr/>
          </a:p>
        </p:txBody>
      </p:sp>
      <p:grpSp>
        <p:nvGrpSpPr>
          <p:cNvPr id="181" name="Google Shape;181;p5"/>
          <p:cNvGrpSpPr/>
          <p:nvPr/>
        </p:nvGrpSpPr>
        <p:grpSpPr>
          <a:xfrm>
            <a:off x="-1819523" y="658945"/>
            <a:ext cx="3031361" cy="2462487"/>
            <a:chOff x="6452616" y="393649"/>
            <a:chExt cx="2368066" cy="1923668"/>
          </a:xfrm>
        </p:grpSpPr>
        <p:sp>
          <p:nvSpPr>
            <p:cNvPr id="182" name="Google Shape;182;p5"/>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 name="Google Shape;183;p5"/>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184;p5"/>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185;p5"/>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 name="Google Shape;186;p5"/>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 name="Google Shape;187;p5"/>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 name="Google Shape;188;p5"/>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189;p5"/>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190;p5"/>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191;p5"/>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192;p5"/>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193;p5"/>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 name="Google Shape;194;p5"/>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 name="Google Shape;195;p5"/>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96" name="Google Shape;196;p5"/>
          <p:cNvSpPr/>
          <p:nvPr/>
        </p:nvSpPr>
        <p:spPr>
          <a:xfrm rot="-9136107">
            <a:off x="10536328" y="3970852"/>
            <a:ext cx="2766262" cy="1971738"/>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97" name="Google Shape;197;p5"/>
          <p:cNvSpPr/>
          <p:nvPr/>
        </p:nvSpPr>
        <p:spPr>
          <a:xfrm rot="9126164" flipH="1">
            <a:off x="-1253648" y="2717546"/>
            <a:ext cx="2960463" cy="2110160"/>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98" name="Google Shape;198;p5"/>
          <p:cNvSpPr/>
          <p:nvPr/>
        </p:nvSpPr>
        <p:spPr>
          <a:xfrm rot="5400000">
            <a:off x="482592" y="5510881"/>
            <a:ext cx="905996" cy="90488"/>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44408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04 Section Title">
  <p:cSld name="004 Section Title">
    <p:spTree>
      <p:nvGrpSpPr>
        <p:cNvPr id="1" name="Shape 199"/>
        <p:cNvGrpSpPr/>
        <p:nvPr/>
      </p:nvGrpSpPr>
      <p:grpSpPr>
        <a:xfrm>
          <a:off x="0" y="0"/>
          <a:ext cx="0" cy="0"/>
          <a:chOff x="0" y="0"/>
          <a:chExt cx="0" cy="0"/>
        </a:xfrm>
      </p:grpSpPr>
      <p:grpSp>
        <p:nvGrpSpPr>
          <p:cNvPr id="200" name="Google Shape;200;p6"/>
          <p:cNvGrpSpPr/>
          <p:nvPr/>
        </p:nvGrpSpPr>
        <p:grpSpPr>
          <a:xfrm>
            <a:off x="980827" y="5442895"/>
            <a:ext cx="3031361" cy="2462487"/>
            <a:chOff x="6452616" y="393649"/>
            <a:chExt cx="2368066" cy="1923668"/>
          </a:xfrm>
        </p:grpSpPr>
        <p:sp>
          <p:nvSpPr>
            <p:cNvPr id="201" name="Google Shape;201;p6"/>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 name="Google Shape;202;p6"/>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 name="Google Shape;203;p6"/>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 name="Google Shape;204;p6"/>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 name="Google Shape;205;p6"/>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 name="Google Shape;206;p6"/>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 name="Google Shape;207;p6"/>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 name="Google Shape;208;p6"/>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 name="Google Shape;209;p6"/>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 name="Google Shape;210;p6"/>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 name="Google Shape;211;p6"/>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 name="Google Shape;212;p6"/>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 name="Google Shape;213;p6"/>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 name="Google Shape;214;p6"/>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15" name="Google Shape;215;p6"/>
          <p:cNvSpPr/>
          <p:nvPr/>
        </p:nvSpPr>
        <p:spPr>
          <a:xfrm rot="319787">
            <a:off x="3086671" y="489023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 name="Google Shape;216;p6"/>
          <p:cNvSpPr/>
          <p:nvPr/>
        </p:nvSpPr>
        <p:spPr>
          <a:xfrm rot="-7421404" flipH="1">
            <a:off x="1442931" y="4306534"/>
            <a:ext cx="3127731" cy="222938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7" name="Google Shape;217;p6"/>
          <p:cNvSpPr/>
          <p:nvPr/>
        </p:nvSpPr>
        <p:spPr>
          <a:xfrm rot="7310547" flipH="1">
            <a:off x="2190114" y="-10520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8" name="Google Shape;218;p6"/>
          <p:cNvSpPr/>
          <p:nvPr/>
        </p:nvSpPr>
        <p:spPr>
          <a:xfrm rot="-6367571">
            <a:off x="4129119" y="-969579"/>
            <a:ext cx="2731232" cy="253748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 name="Google Shape;219;p6"/>
          <p:cNvSpPr/>
          <p:nvPr/>
        </p:nvSpPr>
        <p:spPr>
          <a:xfrm rot="-7220918">
            <a:off x="680649" y="3238374"/>
            <a:ext cx="3129170" cy="223041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0" name="Google Shape;220;p6"/>
          <p:cNvSpPr/>
          <p:nvPr/>
        </p:nvSpPr>
        <p:spPr>
          <a:xfrm rot="5400000">
            <a:off x="-1405508" y="4255699"/>
            <a:ext cx="3704641" cy="3441837"/>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 name="Google Shape;221;p6"/>
          <p:cNvSpPr/>
          <p:nvPr/>
        </p:nvSpPr>
        <p:spPr>
          <a:xfrm rot="7332060" flipH="1">
            <a:off x="-1416299" y="4761212"/>
            <a:ext cx="4778583" cy="340608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2" name="Google Shape;222;p6"/>
          <p:cNvSpPr/>
          <p:nvPr/>
        </p:nvSpPr>
        <p:spPr>
          <a:xfrm rot="-3825519">
            <a:off x="8315894" y="5280107"/>
            <a:ext cx="3322634" cy="2368309"/>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223" name="Google Shape;223;p6"/>
          <p:cNvSpPr/>
          <p:nvPr/>
        </p:nvSpPr>
        <p:spPr>
          <a:xfrm rot="-6809430" flipH="1">
            <a:off x="9124811" y="1059182"/>
            <a:ext cx="3966526" cy="2827263"/>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4" name="Google Shape;224;p6"/>
          <p:cNvSpPr/>
          <p:nvPr/>
        </p:nvSpPr>
        <p:spPr>
          <a:xfrm rot="7310547" flipH="1">
            <a:off x="5992539" y="-432260"/>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225" name="Google Shape;225;p6"/>
          <p:cNvSpPr/>
          <p:nvPr/>
        </p:nvSpPr>
        <p:spPr>
          <a:xfrm rot="7310547" flipH="1">
            <a:off x="8505864" y="-14129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6" name="Google Shape;226;p6"/>
          <p:cNvSpPr/>
          <p:nvPr/>
        </p:nvSpPr>
        <p:spPr>
          <a:xfrm rot="319787">
            <a:off x="10191221" y="498548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 name="Google Shape;227;p6"/>
          <p:cNvSpPr/>
          <p:nvPr/>
        </p:nvSpPr>
        <p:spPr>
          <a:xfrm rot="9134018" flipH="1">
            <a:off x="6049889" y="1575313"/>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8" name="Google Shape;228;p6"/>
          <p:cNvSpPr/>
          <p:nvPr/>
        </p:nvSpPr>
        <p:spPr>
          <a:xfrm rot="-6809111" flipH="1">
            <a:off x="3011840" y="2582537"/>
            <a:ext cx="4774894" cy="340345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9" name="Google Shape;229;p6"/>
          <p:cNvSpPr/>
          <p:nvPr/>
        </p:nvSpPr>
        <p:spPr>
          <a:xfrm rot="-4815739">
            <a:off x="1129745" y="23106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 name="Google Shape;230;p6"/>
          <p:cNvSpPr/>
          <p:nvPr/>
        </p:nvSpPr>
        <p:spPr>
          <a:xfrm rot="319787">
            <a:off x="10553171" y="-1243694"/>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 name="Google Shape;231;p6"/>
          <p:cNvSpPr/>
          <p:nvPr/>
        </p:nvSpPr>
        <p:spPr>
          <a:xfrm rot="-251739">
            <a:off x="2601365" y="1292747"/>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 name="Google Shape;232;p6"/>
          <p:cNvSpPr/>
          <p:nvPr/>
        </p:nvSpPr>
        <p:spPr>
          <a:xfrm rot="9134018" flipH="1">
            <a:off x="-1696661" y="-1485724"/>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3" name="Google Shape;233;p6"/>
          <p:cNvSpPr/>
          <p:nvPr/>
        </p:nvSpPr>
        <p:spPr>
          <a:xfrm rot="-4815739">
            <a:off x="7809895" y="29181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 name="Google Shape;234;p6"/>
          <p:cNvSpPr/>
          <p:nvPr/>
        </p:nvSpPr>
        <p:spPr>
          <a:xfrm rot="5661564" flipH="1">
            <a:off x="5348089" y="1365087"/>
            <a:ext cx="3129170" cy="223041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5" name="Google Shape;235;p6"/>
          <p:cNvSpPr/>
          <p:nvPr/>
        </p:nvSpPr>
        <p:spPr>
          <a:xfrm rot="-5694172">
            <a:off x="5951840" y="3773345"/>
            <a:ext cx="3703934" cy="3441180"/>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 name="Google Shape;236;p6"/>
          <p:cNvSpPr/>
          <p:nvPr/>
        </p:nvSpPr>
        <p:spPr>
          <a:xfrm rot="-251739">
            <a:off x="9707615" y="1084872"/>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 name="Google Shape;237;p6"/>
          <p:cNvSpPr/>
          <p:nvPr/>
        </p:nvSpPr>
        <p:spPr>
          <a:xfrm rot="-9440439" flipH="1">
            <a:off x="9069235" y="3843602"/>
            <a:ext cx="3123347" cy="222626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8" name="Google Shape;238;p6"/>
          <p:cNvSpPr/>
          <p:nvPr/>
        </p:nvSpPr>
        <p:spPr>
          <a:xfrm>
            <a:off x="2207550" y="936089"/>
            <a:ext cx="7776900" cy="5007600"/>
          </a:xfrm>
          <a:prstGeom prst="rect">
            <a:avLst/>
          </a:prstGeom>
          <a:solidFill>
            <a:srgbClr val="F5F6F0">
              <a:alpha val="91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39" name="Google Shape;239;p6"/>
          <p:cNvSpPr/>
          <p:nvPr/>
        </p:nvSpPr>
        <p:spPr>
          <a:xfrm>
            <a:off x="2293850" y="1045986"/>
            <a:ext cx="7604700" cy="4787400"/>
          </a:xfrm>
          <a:prstGeom prst="frame">
            <a:avLst>
              <a:gd name="adj1" fmla="val 847"/>
            </a:avLst>
          </a:prstGeom>
          <a:gradFill>
            <a:gsLst>
              <a:gs pos="0">
                <a:srgbClr val="F6D2A2">
                  <a:alpha val="79890"/>
                </a:srgbClr>
              </a:gs>
              <a:gs pos="20000">
                <a:srgbClr val="C59F72">
                  <a:alpha val="79890"/>
                </a:srgbClr>
              </a:gs>
              <a:gs pos="30000">
                <a:srgbClr val="997545">
                  <a:alpha val="79890"/>
                </a:srgbClr>
              </a:gs>
              <a:gs pos="39000">
                <a:srgbClr val="C59F72">
                  <a:alpha val="79890"/>
                </a:srgbClr>
              </a:gs>
              <a:gs pos="54000">
                <a:srgbClr val="F6D2A2">
                  <a:alpha val="79890"/>
                </a:srgbClr>
              </a:gs>
              <a:gs pos="71000">
                <a:srgbClr val="C59F72">
                  <a:alpha val="79890"/>
                </a:srgbClr>
              </a:gs>
              <a:gs pos="87000">
                <a:srgbClr val="F6D2A2">
                  <a:alpha val="79890"/>
                </a:srgbClr>
              </a:gs>
              <a:gs pos="100000">
                <a:srgbClr val="997545">
                  <a:alpha val="79890"/>
                </a:srgb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0" name="Google Shape;240;p6"/>
          <p:cNvPicPr preferRelativeResize="0"/>
          <p:nvPr/>
        </p:nvPicPr>
        <p:blipFill>
          <a:blip r:embed="rId2">
            <a:alphaModFix/>
          </a:blip>
          <a:stretch>
            <a:fillRect/>
          </a:stretch>
        </p:blipFill>
        <p:spPr>
          <a:xfrm rot="10800000">
            <a:off x="2588423" y="5948223"/>
            <a:ext cx="6786224" cy="280077"/>
          </a:xfrm>
          <a:prstGeom prst="rect">
            <a:avLst/>
          </a:prstGeom>
          <a:noFill/>
          <a:ln>
            <a:noFill/>
          </a:ln>
        </p:spPr>
      </p:pic>
      <p:pic>
        <p:nvPicPr>
          <p:cNvPr id="241" name="Google Shape;241;p6"/>
          <p:cNvPicPr preferRelativeResize="0"/>
          <p:nvPr/>
        </p:nvPicPr>
        <p:blipFill>
          <a:blip r:embed="rId2">
            <a:alphaModFix/>
          </a:blip>
          <a:stretch>
            <a:fillRect/>
          </a:stretch>
        </p:blipFill>
        <p:spPr>
          <a:xfrm flipH="1">
            <a:off x="2588423" y="629700"/>
            <a:ext cx="6786224" cy="301546"/>
          </a:xfrm>
          <a:prstGeom prst="rect">
            <a:avLst/>
          </a:prstGeom>
          <a:noFill/>
          <a:ln>
            <a:noFill/>
          </a:ln>
        </p:spPr>
      </p:pic>
      <p:grpSp>
        <p:nvGrpSpPr>
          <p:cNvPr id="242" name="Google Shape;242;p6"/>
          <p:cNvGrpSpPr/>
          <p:nvPr/>
        </p:nvGrpSpPr>
        <p:grpSpPr>
          <a:xfrm>
            <a:off x="-1819523" y="658945"/>
            <a:ext cx="3031361" cy="2462487"/>
            <a:chOff x="6452616" y="393649"/>
            <a:chExt cx="2368066" cy="1923668"/>
          </a:xfrm>
        </p:grpSpPr>
        <p:sp>
          <p:nvSpPr>
            <p:cNvPr id="243" name="Google Shape;243;p6"/>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6"/>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6"/>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6"/>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6"/>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 name="Google Shape;248;p6"/>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 name="Google Shape;249;p6"/>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6"/>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6"/>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6"/>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6"/>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6"/>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6"/>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6"/>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57" name="Google Shape;257;p6"/>
          <p:cNvSpPr/>
          <p:nvPr/>
        </p:nvSpPr>
        <p:spPr>
          <a:xfrm rot="-9136107">
            <a:off x="10536328" y="3970852"/>
            <a:ext cx="2766262" cy="1971738"/>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258" name="Google Shape;258;p6"/>
          <p:cNvSpPr txBox="1">
            <a:spLocks noGrp="1"/>
          </p:cNvSpPr>
          <p:nvPr>
            <p:ph type="title"/>
          </p:nvPr>
        </p:nvSpPr>
        <p:spPr>
          <a:xfrm>
            <a:off x="2724150" y="1935850"/>
            <a:ext cx="6786300" cy="20661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6000"/>
              <a:buFont typeface="Aldrich"/>
              <a:buNone/>
              <a:defRPr sz="6000"/>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259" name="Google Shape;259;p6"/>
          <p:cNvSpPr txBox="1">
            <a:spLocks noGrp="1"/>
          </p:cNvSpPr>
          <p:nvPr>
            <p:ph type="body" idx="1"/>
          </p:nvPr>
        </p:nvSpPr>
        <p:spPr>
          <a:xfrm>
            <a:off x="2724150" y="4019500"/>
            <a:ext cx="6786300" cy="763500"/>
          </a:xfrm>
          <a:prstGeom prst="rect">
            <a:avLst/>
          </a:prstGeom>
        </p:spPr>
        <p:txBody>
          <a:bodyPr spcFirstLastPara="1" wrap="square" lIns="121900" tIns="121900" rIns="121900" bIns="121900" anchor="t" anchorCtr="0">
            <a:noAutofit/>
          </a:bodyPr>
          <a:lstStyle>
            <a:lvl1pPr marL="457200" lvl="0" indent="-342900">
              <a:spcBef>
                <a:spcPts val="0"/>
              </a:spcBef>
              <a:spcAft>
                <a:spcPts val="0"/>
              </a:spcAft>
              <a:buSzPts val="1800"/>
              <a:buChar char="●"/>
              <a:defRPr/>
            </a:lvl1pPr>
            <a:lvl2pPr marL="914400" lvl="1" indent="-342900">
              <a:spcBef>
                <a:spcPts val="2100"/>
              </a:spcBef>
              <a:spcAft>
                <a:spcPts val="0"/>
              </a:spcAft>
              <a:buSzPts val="1800"/>
              <a:buChar char="○"/>
              <a:defRPr/>
            </a:lvl2pPr>
            <a:lvl3pPr marL="1371600" lvl="2" indent="-342900">
              <a:spcBef>
                <a:spcPts val="2100"/>
              </a:spcBef>
              <a:spcAft>
                <a:spcPts val="0"/>
              </a:spcAft>
              <a:buSzPts val="1800"/>
              <a:buChar char="■"/>
              <a:defRPr/>
            </a:lvl3pPr>
            <a:lvl4pPr marL="1828800" lvl="3" indent="-342900">
              <a:spcBef>
                <a:spcPts val="2100"/>
              </a:spcBef>
              <a:spcAft>
                <a:spcPts val="0"/>
              </a:spcAft>
              <a:buSzPts val="1800"/>
              <a:buChar char="●"/>
              <a:defRPr/>
            </a:lvl4pPr>
            <a:lvl5pPr marL="2286000" lvl="4" indent="-342900">
              <a:spcBef>
                <a:spcPts val="2100"/>
              </a:spcBef>
              <a:spcAft>
                <a:spcPts val="0"/>
              </a:spcAft>
              <a:buSzPts val="1800"/>
              <a:buChar char="○"/>
              <a:defRPr/>
            </a:lvl5pPr>
            <a:lvl6pPr marL="2743200" lvl="5" indent="-342900">
              <a:spcBef>
                <a:spcPts val="2100"/>
              </a:spcBef>
              <a:spcAft>
                <a:spcPts val="0"/>
              </a:spcAft>
              <a:buSzPts val="1800"/>
              <a:buChar char="■"/>
              <a:defRPr/>
            </a:lvl6pPr>
            <a:lvl7pPr marL="3200400" lvl="6" indent="-342900">
              <a:spcBef>
                <a:spcPts val="2100"/>
              </a:spcBef>
              <a:spcAft>
                <a:spcPts val="0"/>
              </a:spcAft>
              <a:buSzPts val="1800"/>
              <a:buChar char="●"/>
              <a:defRPr/>
            </a:lvl7pPr>
            <a:lvl8pPr marL="3657600" lvl="7" indent="-342900">
              <a:spcBef>
                <a:spcPts val="2100"/>
              </a:spcBef>
              <a:spcAft>
                <a:spcPts val="0"/>
              </a:spcAft>
              <a:buSzPts val="1800"/>
              <a:buChar char="○"/>
              <a:defRPr/>
            </a:lvl8pPr>
            <a:lvl9pPr marL="4114800" lvl="8" indent="-342900">
              <a:spcBef>
                <a:spcPts val="2100"/>
              </a:spcBef>
              <a:spcAft>
                <a:spcPts val="2100"/>
              </a:spcAft>
              <a:buSzPts val="1800"/>
              <a:buChar char="■"/>
              <a:defRPr/>
            </a:lvl9pPr>
          </a:lstStyle>
          <a:p>
            <a:endParaRPr/>
          </a:p>
        </p:txBody>
      </p:sp>
      <p:sp>
        <p:nvSpPr>
          <p:cNvPr id="260" name="Google Shape;260;p6"/>
          <p:cNvSpPr/>
          <p:nvPr/>
        </p:nvSpPr>
        <p:spPr>
          <a:xfrm rot="9126164" flipH="1">
            <a:off x="-1253648" y="2717546"/>
            <a:ext cx="2960463" cy="2110160"/>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261" name="Google Shape;261;p6"/>
          <p:cNvSpPr/>
          <p:nvPr/>
        </p:nvSpPr>
        <p:spPr>
          <a:xfrm rot="5400000">
            <a:off x="1960542" y="5254074"/>
            <a:ext cx="905996" cy="90488"/>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67967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62"/>
        <p:cNvGrpSpPr/>
        <p:nvPr/>
      </p:nvGrpSpPr>
      <p:grpSpPr>
        <a:xfrm>
          <a:off x="0" y="0"/>
          <a:ext cx="0" cy="0"/>
          <a:chOff x="0" y="0"/>
          <a:chExt cx="0" cy="0"/>
        </a:xfrm>
      </p:grpSpPr>
      <p:sp>
        <p:nvSpPr>
          <p:cNvPr id="263" name="Google Shape;263;p7"/>
          <p:cNvSpPr/>
          <p:nvPr/>
        </p:nvSpPr>
        <p:spPr>
          <a:xfrm rot="7310547" flipH="1">
            <a:off x="2190114" y="-10520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4" name="Google Shape;264;p7"/>
          <p:cNvSpPr/>
          <p:nvPr/>
        </p:nvSpPr>
        <p:spPr>
          <a:xfrm rot="-6367571">
            <a:off x="4129119" y="-969579"/>
            <a:ext cx="2731232" cy="253748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7"/>
          <p:cNvSpPr/>
          <p:nvPr/>
        </p:nvSpPr>
        <p:spPr>
          <a:xfrm rot="-3825519">
            <a:off x="8315894" y="5280107"/>
            <a:ext cx="3322634" cy="2368309"/>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266" name="Google Shape;266;p7"/>
          <p:cNvSpPr/>
          <p:nvPr/>
        </p:nvSpPr>
        <p:spPr>
          <a:xfrm rot="-6809430" flipH="1">
            <a:off x="9124811" y="1059182"/>
            <a:ext cx="3966526" cy="2827263"/>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7" name="Google Shape;267;p7"/>
          <p:cNvSpPr/>
          <p:nvPr/>
        </p:nvSpPr>
        <p:spPr>
          <a:xfrm rot="7310547" flipH="1">
            <a:off x="5992539" y="-432260"/>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nvGrpSpPr>
          <p:cNvPr id="268" name="Google Shape;268;p7"/>
          <p:cNvGrpSpPr/>
          <p:nvPr/>
        </p:nvGrpSpPr>
        <p:grpSpPr>
          <a:xfrm>
            <a:off x="980827" y="5442895"/>
            <a:ext cx="3031361" cy="2462487"/>
            <a:chOff x="6452616" y="393649"/>
            <a:chExt cx="2368066" cy="1923668"/>
          </a:xfrm>
        </p:grpSpPr>
        <p:sp>
          <p:nvSpPr>
            <p:cNvPr id="269" name="Google Shape;269;p7"/>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7"/>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7"/>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7"/>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7"/>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7"/>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7"/>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 name="Google Shape;276;p7"/>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 name="Google Shape;277;p7"/>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 name="Google Shape;278;p7"/>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 name="Google Shape;279;p7"/>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 name="Google Shape;280;p7"/>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 name="Google Shape;281;p7"/>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 name="Google Shape;282;p7"/>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3" name="Google Shape;283;p7"/>
          <p:cNvSpPr/>
          <p:nvPr/>
        </p:nvSpPr>
        <p:spPr>
          <a:xfrm rot="7310547" flipH="1">
            <a:off x="8505864" y="-14129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4" name="Google Shape;284;p7"/>
          <p:cNvSpPr/>
          <p:nvPr/>
        </p:nvSpPr>
        <p:spPr>
          <a:xfrm rot="319787">
            <a:off x="10191221" y="498548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 name="Google Shape;285;p7"/>
          <p:cNvSpPr/>
          <p:nvPr/>
        </p:nvSpPr>
        <p:spPr>
          <a:xfrm rot="9134018" flipH="1">
            <a:off x="6049889" y="1575313"/>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6" name="Google Shape;286;p7"/>
          <p:cNvSpPr/>
          <p:nvPr/>
        </p:nvSpPr>
        <p:spPr>
          <a:xfrm rot="319787">
            <a:off x="3086671" y="489023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 name="Google Shape;287;p7"/>
          <p:cNvSpPr/>
          <p:nvPr/>
        </p:nvSpPr>
        <p:spPr>
          <a:xfrm rot="-6809111" flipH="1">
            <a:off x="3011840" y="2582537"/>
            <a:ext cx="4774894" cy="340345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8" name="Google Shape;288;p7"/>
          <p:cNvSpPr/>
          <p:nvPr/>
        </p:nvSpPr>
        <p:spPr>
          <a:xfrm rot="-4815739">
            <a:off x="1129745" y="23106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 name="Google Shape;289;p7"/>
          <p:cNvSpPr/>
          <p:nvPr/>
        </p:nvSpPr>
        <p:spPr>
          <a:xfrm rot="319787">
            <a:off x="10553171" y="-1243694"/>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 name="Google Shape;290;p7"/>
          <p:cNvSpPr/>
          <p:nvPr/>
        </p:nvSpPr>
        <p:spPr>
          <a:xfrm rot="-251739">
            <a:off x="2601365" y="1292747"/>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 name="Google Shape;291;p7"/>
          <p:cNvSpPr/>
          <p:nvPr/>
        </p:nvSpPr>
        <p:spPr>
          <a:xfrm rot="9134018" flipH="1">
            <a:off x="-1696661" y="-1485724"/>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2" name="Google Shape;292;p7"/>
          <p:cNvSpPr/>
          <p:nvPr/>
        </p:nvSpPr>
        <p:spPr>
          <a:xfrm rot="-4815739">
            <a:off x="7809895" y="29181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 name="Google Shape;293;p7"/>
          <p:cNvSpPr/>
          <p:nvPr/>
        </p:nvSpPr>
        <p:spPr>
          <a:xfrm rot="5661564" flipH="1">
            <a:off x="5348089" y="1365087"/>
            <a:ext cx="3129170" cy="223041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4" name="Google Shape;294;p7"/>
          <p:cNvSpPr/>
          <p:nvPr/>
        </p:nvSpPr>
        <p:spPr>
          <a:xfrm rot="-7421404" flipH="1">
            <a:off x="1442931" y="4306534"/>
            <a:ext cx="3127731" cy="222938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5" name="Google Shape;295;p7"/>
          <p:cNvSpPr/>
          <p:nvPr/>
        </p:nvSpPr>
        <p:spPr>
          <a:xfrm rot="-5694172">
            <a:off x="5951840" y="3773345"/>
            <a:ext cx="3703934" cy="3441180"/>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 name="Google Shape;296;p7"/>
          <p:cNvSpPr/>
          <p:nvPr/>
        </p:nvSpPr>
        <p:spPr>
          <a:xfrm rot="-251739">
            <a:off x="9707615" y="1084872"/>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 name="Google Shape;297;p7"/>
          <p:cNvSpPr/>
          <p:nvPr/>
        </p:nvSpPr>
        <p:spPr>
          <a:xfrm rot="-9440439" flipH="1">
            <a:off x="9069235" y="3843602"/>
            <a:ext cx="3123347" cy="222626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8" name="Google Shape;298;p7"/>
          <p:cNvSpPr/>
          <p:nvPr/>
        </p:nvSpPr>
        <p:spPr>
          <a:xfrm rot="5400000">
            <a:off x="-1405508" y="4255699"/>
            <a:ext cx="3704641" cy="3441837"/>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 name="Google Shape;299;p7"/>
          <p:cNvSpPr/>
          <p:nvPr/>
        </p:nvSpPr>
        <p:spPr>
          <a:xfrm rot="7332060" flipH="1">
            <a:off x="-1416299" y="4761212"/>
            <a:ext cx="4778583" cy="340608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0" name="Google Shape;300;p7"/>
          <p:cNvSpPr/>
          <p:nvPr/>
        </p:nvSpPr>
        <p:spPr>
          <a:xfrm>
            <a:off x="670950" y="624150"/>
            <a:ext cx="10850100" cy="5609700"/>
          </a:xfrm>
          <a:prstGeom prst="rect">
            <a:avLst/>
          </a:prstGeom>
          <a:solidFill>
            <a:srgbClr val="F5F6F0">
              <a:alpha val="91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01" name="Google Shape;301;p7"/>
          <p:cNvSpPr/>
          <p:nvPr/>
        </p:nvSpPr>
        <p:spPr>
          <a:xfrm>
            <a:off x="791352" y="747259"/>
            <a:ext cx="10609500" cy="5363100"/>
          </a:xfrm>
          <a:prstGeom prst="frame">
            <a:avLst>
              <a:gd name="adj1" fmla="val 847"/>
            </a:avLst>
          </a:prstGeom>
          <a:gradFill>
            <a:gsLst>
              <a:gs pos="0">
                <a:srgbClr val="F6D2A2">
                  <a:alpha val="79890"/>
                </a:srgbClr>
              </a:gs>
              <a:gs pos="20000">
                <a:srgbClr val="C59F72">
                  <a:alpha val="79890"/>
                </a:srgbClr>
              </a:gs>
              <a:gs pos="30000">
                <a:srgbClr val="997545">
                  <a:alpha val="79890"/>
                </a:srgbClr>
              </a:gs>
              <a:gs pos="39000">
                <a:srgbClr val="C59F72">
                  <a:alpha val="79890"/>
                </a:srgbClr>
              </a:gs>
              <a:gs pos="54000">
                <a:srgbClr val="F6D2A2">
                  <a:alpha val="79890"/>
                </a:srgbClr>
              </a:gs>
              <a:gs pos="71000">
                <a:srgbClr val="C59F72">
                  <a:alpha val="79890"/>
                </a:srgbClr>
              </a:gs>
              <a:gs pos="87000">
                <a:srgbClr val="F6D2A2">
                  <a:alpha val="79890"/>
                </a:srgbClr>
              </a:gs>
              <a:gs pos="100000">
                <a:srgbClr val="997545">
                  <a:alpha val="79890"/>
                </a:srgb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2" name="Google Shape;302;p7"/>
          <p:cNvPicPr preferRelativeResize="0"/>
          <p:nvPr/>
        </p:nvPicPr>
        <p:blipFill>
          <a:blip r:embed="rId2">
            <a:alphaModFix/>
          </a:blip>
          <a:stretch>
            <a:fillRect/>
          </a:stretch>
        </p:blipFill>
        <p:spPr>
          <a:xfrm rot="10800000">
            <a:off x="1202325" y="6238875"/>
            <a:ext cx="9467850" cy="313750"/>
          </a:xfrm>
          <a:prstGeom prst="rect">
            <a:avLst/>
          </a:prstGeom>
          <a:noFill/>
          <a:ln>
            <a:noFill/>
          </a:ln>
        </p:spPr>
      </p:pic>
      <p:pic>
        <p:nvPicPr>
          <p:cNvPr id="303" name="Google Shape;303;p7"/>
          <p:cNvPicPr preferRelativeResize="0"/>
          <p:nvPr/>
        </p:nvPicPr>
        <p:blipFill>
          <a:blip r:embed="rId2">
            <a:alphaModFix/>
          </a:blip>
          <a:stretch>
            <a:fillRect/>
          </a:stretch>
        </p:blipFill>
        <p:spPr>
          <a:xfrm flipH="1">
            <a:off x="1202325" y="280925"/>
            <a:ext cx="9467850" cy="337800"/>
          </a:xfrm>
          <a:prstGeom prst="rect">
            <a:avLst/>
          </a:prstGeom>
          <a:noFill/>
          <a:ln>
            <a:noFill/>
          </a:ln>
        </p:spPr>
      </p:pic>
      <p:grpSp>
        <p:nvGrpSpPr>
          <p:cNvPr id="304" name="Google Shape;304;p7"/>
          <p:cNvGrpSpPr/>
          <p:nvPr/>
        </p:nvGrpSpPr>
        <p:grpSpPr>
          <a:xfrm>
            <a:off x="-1819523" y="658945"/>
            <a:ext cx="3031361" cy="2462487"/>
            <a:chOff x="6452616" y="393649"/>
            <a:chExt cx="2368066" cy="1923668"/>
          </a:xfrm>
        </p:grpSpPr>
        <p:sp>
          <p:nvSpPr>
            <p:cNvPr id="305" name="Google Shape;305;p7"/>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6" name="Google Shape;306;p7"/>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 name="Google Shape;307;p7"/>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 name="Google Shape;308;p7"/>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 name="Google Shape;309;p7"/>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 name="Google Shape;310;p7"/>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 name="Google Shape;311;p7"/>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 name="Google Shape;312;p7"/>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 name="Google Shape;313;p7"/>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 name="Google Shape;314;p7"/>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 name="Google Shape;315;p7"/>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 name="Google Shape;316;p7"/>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 name="Google Shape;317;p7"/>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 name="Google Shape;318;p7"/>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19" name="Google Shape;319;p7"/>
          <p:cNvSpPr/>
          <p:nvPr/>
        </p:nvSpPr>
        <p:spPr>
          <a:xfrm rot="-9136107">
            <a:off x="10536328" y="3970852"/>
            <a:ext cx="2766262" cy="1971738"/>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320" name="Google Shape;320;p7"/>
          <p:cNvSpPr/>
          <p:nvPr/>
        </p:nvSpPr>
        <p:spPr>
          <a:xfrm rot="9126164" flipH="1">
            <a:off x="-1253648" y="2717546"/>
            <a:ext cx="2960463" cy="2110160"/>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321" name="Google Shape;321;p7"/>
          <p:cNvSpPr txBox="1">
            <a:spLocks noGrp="1"/>
          </p:cNvSpPr>
          <p:nvPr>
            <p:ph type="title"/>
          </p:nvPr>
        </p:nvSpPr>
        <p:spPr>
          <a:xfrm>
            <a:off x="1254350" y="1141100"/>
            <a:ext cx="97968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22" name="Google Shape;322;p7"/>
          <p:cNvSpPr txBox="1">
            <a:spLocks noGrp="1"/>
          </p:cNvSpPr>
          <p:nvPr>
            <p:ph type="body" idx="1"/>
          </p:nvPr>
        </p:nvSpPr>
        <p:spPr>
          <a:xfrm>
            <a:off x="1254350" y="2369800"/>
            <a:ext cx="4605900" cy="3118500"/>
          </a:xfrm>
          <a:prstGeom prst="rect">
            <a:avLst/>
          </a:prstGeom>
        </p:spPr>
        <p:txBody>
          <a:bodyPr spcFirstLastPara="1" wrap="square" lIns="121900" tIns="121900" rIns="121900" bIns="121900" anchor="t" anchorCtr="0">
            <a:noAutofit/>
          </a:bodyPr>
          <a:lstStyle>
            <a:lvl1pPr marL="457200" lvl="0" indent="-342900">
              <a:spcBef>
                <a:spcPts val="0"/>
              </a:spcBef>
              <a:spcAft>
                <a:spcPts val="0"/>
              </a:spcAft>
              <a:buSzPts val="1800"/>
              <a:buChar char="●"/>
              <a:defRPr/>
            </a:lvl1pPr>
            <a:lvl2pPr marL="914400" lvl="1" indent="-342900">
              <a:spcBef>
                <a:spcPts val="2100"/>
              </a:spcBef>
              <a:spcAft>
                <a:spcPts val="0"/>
              </a:spcAft>
              <a:buSzPts val="1800"/>
              <a:buChar char="○"/>
              <a:defRPr/>
            </a:lvl2pPr>
            <a:lvl3pPr marL="1371600" lvl="2" indent="-342900">
              <a:spcBef>
                <a:spcPts val="2100"/>
              </a:spcBef>
              <a:spcAft>
                <a:spcPts val="0"/>
              </a:spcAft>
              <a:buSzPts val="1800"/>
              <a:buChar char="■"/>
              <a:defRPr/>
            </a:lvl3pPr>
            <a:lvl4pPr marL="1828800" lvl="3" indent="-342900">
              <a:spcBef>
                <a:spcPts val="2100"/>
              </a:spcBef>
              <a:spcAft>
                <a:spcPts val="0"/>
              </a:spcAft>
              <a:buSzPts val="1800"/>
              <a:buChar char="●"/>
              <a:defRPr/>
            </a:lvl4pPr>
            <a:lvl5pPr marL="2286000" lvl="4" indent="-342900">
              <a:spcBef>
                <a:spcPts val="2100"/>
              </a:spcBef>
              <a:spcAft>
                <a:spcPts val="0"/>
              </a:spcAft>
              <a:buSzPts val="1800"/>
              <a:buChar char="○"/>
              <a:defRPr/>
            </a:lvl5pPr>
            <a:lvl6pPr marL="2743200" lvl="5" indent="-342900">
              <a:spcBef>
                <a:spcPts val="2100"/>
              </a:spcBef>
              <a:spcAft>
                <a:spcPts val="0"/>
              </a:spcAft>
              <a:buSzPts val="1800"/>
              <a:buChar char="■"/>
              <a:defRPr/>
            </a:lvl6pPr>
            <a:lvl7pPr marL="3200400" lvl="6" indent="-342900">
              <a:spcBef>
                <a:spcPts val="2100"/>
              </a:spcBef>
              <a:spcAft>
                <a:spcPts val="0"/>
              </a:spcAft>
              <a:buSzPts val="1800"/>
              <a:buChar char="●"/>
              <a:defRPr/>
            </a:lvl7pPr>
            <a:lvl8pPr marL="3657600" lvl="7" indent="-342900">
              <a:spcBef>
                <a:spcPts val="2100"/>
              </a:spcBef>
              <a:spcAft>
                <a:spcPts val="0"/>
              </a:spcAft>
              <a:buSzPts val="1800"/>
              <a:buChar char="○"/>
              <a:defRPr/>
            </a:lvl8pPr>
            <a:lvl9pPr marL="4114800" lvl="8" indent="-342900">
              <a:spcBef>
                <a:spcPts val="2100"/>
              </a:spcBef>
              <a:spcAft>
                <a:spcPts val="2100"/>
              </a:spcAft>
              <a:buSzPts val="1800"/>
              <a:buChar char="■"/>
              <a:defRPr/>
            </a:lvl9pPr>
          </a:lstStyle>
          <a:p>
            <a:endParaRPr/>
          </a:p>
        </p:txBody>
      </p:sp>
      <p:sp>
        <p:nvSpPr>
          <p:cNvPr id="323" name="Google Shape;323;p7"/>
          <p:cNvSpPr txBox="1">
            <a:spLocks noGrp="1"/>
          </p:cNvSpPr>
          <p:nvPr>
            <p:ph type="body" idx="2"/>
          </p:nvPr>
        </p:nvSpPr>
        <p:spPr>
          <a:xfrm>
            <a:off x="6445078" y="2358050"/>
            <a:ext cx="4606200" cy="3118500"/>
          </a:xfrm>
          <a:prstGeom prst="rect">
            <a:avLst/>
          </a:prstGeom>
        </p:spPr>
        <p:txBody>
          <a:bodyPr spcFirstLastPara="1" wrap="square" lIns="121900" tIns="121900" rIns="121900" bIns="121900" anchor="t" anchorCtr="0">
            <a:noAutofit/>
          </a:bodyPr>
          <a:lstStyle>
            <a:lvl1pPr marL="457200" lvl="0" indent="-342900">
              <a:spcBef>
                <a:spcPts val="0"/>
              </a:spcBef>
              <a:spcAft>
                <a:spcPts val="0"/>
              </a:spcAft>
              <a:buSzPts val="1800"/>
              <a:buChar char="●"/>
              <a:defRPr/>
            </a:lvl1pPr>
            <a:lvl2pPr marL="914400" lvl="1" indent="-342900">
              <a:spcBef>
                <a:spcPts val="2100"/>
              </a:spcBef>
              <a:spcAft>
                <a:spcPts val="0"/>
              </a:spcAft>
              <a:buSzPts val="1800"/>
              <a:buChar char="○"/>
              <a:defRPr/>
            </a:lvl2pPr>
            <a:lvl3pPr marL="1371600" lvl="2" indent="-342900">
              <a:spcBef>
                <a:spcPts val="2100"/>
              </a:spcBef>
              <a:spcAft>
                <a:spcPts val="0"/>
              </a:spcAft>
              <a:buSzPts val="1800"/>
              <a:buChar char="■"/>
              <a:defRPr/>
            </a:lvl3pPr>
            <a:lvl4pPr marL="1828800" lvl="3" indent="-342900">
              <a:spcBef>
                <a:spcPts val="2100"/>
              </a:spcBef>
              <a:spcAft>
                <a:spcPts val="0"/>
              </a:spcAft>
              <a:buSzPts val="1800"/>
              <a:buChar char="●"/>
              <a:defRPr/>
            </a:lvl4pPr>
            <a:lvl5pPr marL="2286000" lvl="4" indent="-342900">
              <a:spcBef>
                <a:spcPts val="2100"/>
              </a:spcBef>
              <a:spcAft>
                <a:spcPts val="0"/>
              </a:spcAft>
              <a:buSzPts val="1800"/>
              <a:buChar char="○"/>
              <a:defRPr/>
            </a:lvl5pPr>
            <a:lvl6pPr marL="2743200" lvl="5" indent="-342900">
              <a:spcBef>
                <a:spcPts val="2100"/>
              </a:spcBef>
              <a:spcAft>
                <a:spcPts val="0"/>
              </a:spcAft>
              <a:buSzPts val="1800"/>
              <a:buChar char="■"/>
              <a:defRPr/>
            </a:lvl6pPr>
            <a:lvl7pPr marL="3200400" lvl="6" indent="-342900">
              <a:spcBef>
                <a:spcPts val="2100"/>
              </a:spcBef>
              <a:spcAft>
                <a:spcPts val="0"/>
              </a:spcAft>
              <a:buSzPts val="1800"/>
              <a:buChar char="●"/>
              <a:defRPr/>
            </a:lvl7pPr>
            <a:lvl8pPr marL="3657600" lvl="7" indent="-342900">
              <a:spcBef>
                <a:spcPts val="2100"/>
              </a:spcBef>
              <a:spcAft>
                <a:spcPts val="0"/>
              </a:spcAft>
              <a:buSzPts val="1800"/>
              <a:buChar char="○"/>
              <a:defRPr/>
            </a:lvl8pPr>
            <a:lvl9pPr marL="4114800" lvl="8" indent="-342900">
              <a:spcBef>
                <a:spcPts val="2100"/>
              </a:spcBef>
              <a:spcAft>
                <a:spcPts val="2100"/>
              </a:spcAft>
              <a:buSzPts val="1800"/>
              <a:buChar char="■"/>
              <a:defRPr/>
            </a:lvl9pPr>
          </a:lstStyle>
          <a:p>
            <a:endParaRPr/>
          </a:p>
        </p:txBody>
      </p:sp>
      <p:sp>
        <p:nvSpPr>
          <p:cNvPr id="324" name="Google Shape;324;p7"/>
          <p:cNvSpPr/>
          <p:nvPr/>
        </p:nvSpPr>
        <p:spPr>
          <a:xfrm rot="5400000">
            <a:off x="482592" y="5510881"/>
            <a:ext cx="905996" cy="90488"/>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81285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325"/>
        <p:cNvGrpSpPr/>
        <p:nvPr/>
      </p:nvGrpSpPr>
      <p:grpSpPr>
        <a:xfrm>
          <a:off x="0" y="0"/>
          <a:ext cx="0" cy="0"/>
          <a:chOff x="0" y="0"/>
          <a:chExt cx="0" cy="0"/>
        </a:xfrm>
      </p:grpSpPr>
      <p:sp>
        <p:nvSpPr>
          <p:cNvPr id="326" name="Google Shape;326;p8"/>
          <p:cNvSpPr/>
          <p:nvPr/>
        </p:nvSpPr>
        <p:spPr>
          <a:xfrm rot="7310547" flipH="1">
            <a:off x="2190114" y="-10520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7" name="Google Shape;327;p8"/>
          <p:cNvSpPr/>
          <p:nvPr/>
        </p:nvSpPr>
        <p:spPr>
          <a:xfrm rot="-6367571">
            <a:off x="4129119" y="-969579"/>
            <a:ext cx="2731232" cy="253748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 name="Google Shape;328;p8"/>
          <p:cNvSpPr/>
          <p:nvPr/>
        </p:nvSpPr>
        <p:spPr>
          <a:xfrm rot="-3825519">
            <a:off x="8315894" y="5280107"/>
            <a:ext cx="3322634" cy="2368309"/>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329" name="Google Shape;329;p8"/>
          <p:cNvSpPr/>
          <p:nvPr/>
        </p:nvSpPr>
        <p:spPr>
          <a:xfrm rot="-6809430" flipH="1">
            <a:off x="9124811" y="1059182"/>
            <a:ext cx="3966526" cy="2827263"/>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0" name="Google Shape;330;p8"/>
          <p:cNvSpPr/>
          <p:nvPr/>
        </p:nvSpPr>
        <p:spPr>
          <a:xfrm rot="7310547" flipH="1">
            <a:off x="5992539" y="-432260"/>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nvGrpSpPr>
          <p:cNvPr id="331" name="Google Shape;331;p8"/>
          <p:cNvGrpSpPr/>
          <p:nvPr/>
        </p:nvGrpSpPr>
        <p:grpSpPr>
          <a:xfrm>
            <a:off x="980827" y="5442895"/>
            <a:ext cx="3031361" cy="2462487"/>
            <a:chOff x="6452616" y="393649"/>
            <a:chExt cx="2368066" cy="1923668"/>
          </a:xfrm>
        </p:grpSpPr>
        <p:sp>
          <p:nvSpPr>
            <p:cNvPr id="332" name="Google Shape;332;p8"/>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33;p8"/>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8"/>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35;p8"/>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36;p8"/>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 name="Google Shape;337;p8"/>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 name="Google Shape;338;p8"/>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8"/>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8"/>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8"/>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8"/>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8"/>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344;p8"/>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345;p8"/>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46" name="Google Shape;346;p8"/>
          <p:cNvSpPr/>
          <p:nvPr/>
        </p:nvSpPr>
        <p:spPr>
          <a:xfrm rot="7310547" flipH="1">
            <a:off x="8505864" y="-14129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7" name="Google Shape;347;p8"/>
          <p:cNvSpPr/>
          <p:nvPr/>
        </p:nvSpPr>
        <p:spPr>
          <a:xfrm rot="319787">
            <a:off x="10191221" y="498548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 name="Google Shape;348;p8"/>
          <p:cNvSpPr/>
          <p:nvPr/>
        </p:nvSpPr>
        <p:spPr>
          <a:xfrm rot="9134018" flipH="1">
            <a:off x="6049889" y="1575313"/>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9" name="Google Shape;349;p8"/>
          <p:cNvSpPr/>
          <p:nvPr/>
        </p:nvSpPr>
        <p:spPr>
          <a:xfrm rot="319787">
            <a:off x="3086671" y="489023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350;p8"/>
          <p:cNvSpPr/>
          <p:nvPr/>
        </p:nvSpPr>
        <p:spPr>
          <a:xfrm rot="-6809111" flipH="1">
            <a:off x="3011840" y="2582537"/>
            <a:ext cx="4774894" cy="340345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1" name="Google Shape;351;p8"/>
          <p:cNvSpPr/>
          <p:nvPr/>
        </p:nvSpPr>
        <p:spPr>
          <a:xfrm rot="-4815739">
            <a:off x="1129745" y="23106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8"/>
          <p:cNvSpPr/>
          <p:nvPr/>
        </p:nvSpPr>
        <p:spPr>
          <a:xfrm rot="319787">
            <a:off x="10553171" y="-1243694"/>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8"/>
          <p:cNvSpPr/>
          <p:nvPr/>
        </p:nvSpPr>
        <p:spPr>
          <a:xfrm rot="-251739">
            <a:off x="2601365" y="1292747"/>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8"/>
          <p:cNvSpPr/>
          <p:nvPr/>
        </p:nvSpPr>
        <p:spPr>
          <a:xfrm rot="9134018" flipH="1">
            <a:off x="-1696661" y="-1485724"/>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5" name="Google Shape;355;p8"/>
          <p:cNvSpPr/>
          <p:nvPr/>
        </p:nvSpPr>
        <p:spPr>
          <a:xfrm rot="-4815739">
            <a:off x="7809895" y="29181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 name="Google Shape;356;p8"/>
          <p:cNvSpPr/>
          <p:nvPr/>
        </p:nvSpPr>
        <p:spPr>
          <a:xfrm rot="5661564" flipH="1">
            <a:off x="5348089" y="1365087"/>
            <a:ext cx="3129170" cy="223041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7" name="Google Shape;357;p8"/>
          <p:cNvSpPr/>
          <p:nvPr/>
        </p:nvSpPr>
        <p:spPr>
          <a:xfrm rot="-7421404" flipH="1">
            <a:off x="1442931" y="4306534"/>
            <a:ext cx="3127731" cy="222938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8" name="Google Shape;358;p8"/>
          <p:cNvSpPr/>
          <p:nvPr/>
        </p:nvSpPr>
        <p:spPr>
          <a:xfrm rot="-5694172">
            <a:off x="5951840" y="3773345"/>
            <a:ext cx="3703934" cy="3441180"/>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 name="Google Shape;359;p8"/>
          <p:cNvSpPr/>
          <p:nvPr/>
        </p:nvSpPr>
        <p:spPr>
          <a:xfrm rot="-251739">
            <a:off x="9707615" y="1084872"/>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 name="Google Shape;360;p8"/>
          <p:cNvSpPr/>
          <p:nvPr/>
        </p:nvSpPr>
        <p:spPr>
          <a:xfrm rot="-9440439" flipH="1">
            <a:off x="9069235" y="3843602"/>
            <a:ext cx="3123347" cy="222626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61" name="Google Shape;361;p8"/>
          <p:cNvSpPr/>
          <p:nvPr/>
        </p:nvSpPr>
        <p:spPr>
          <a:xfrm rot="5400000">
            <a:off x="-1405508" y="4255699"/>
            <a:ext cx="3704641" cy="3441837"/>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 name="Google Shape;362;p8"/>
          <p:cNvSpPr/>
          <p:nvPr/>
        </p:nvSpPr>
        <p:spPr>
          <a:xfrm rot="7332060" flipH="1">
            <a:off x="-1416299" y="4761212"/>
            <a:ext cx="4778583" cy="340608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63" name="Google Shape;363;p8"/>
          <p:cNvSpPr/>
          <p:nvPr/>
        </p:nvSpPr>
        <p:spPr>
          <a:xfrm>
            <a:off x="670950" y="624150"/>
            <a:ext cx="10850100" cy="5609700"/>
          </a:xfrm>
          <a:prstGeom prst="rect">
            <a:avLst/>
          </a:prstGeom>
          <a:solidFill>
            <a:srgbClr val="F5F6F0">
              <a:alpha val="91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64" name="Google Shape;364;p8"/>
          <p:cNvSpPr/>
          <p:nvPr/>
        </p:nvSpPr>
        <p:spPr>
          <a:xfrm>
            <a:off x="791352" y="747259"/>
            <a:ext cx="10609500" cy="5363100"/>
          </a:xfrm>
          <a:prstGeom prst="frame">
            <a:avLst>
              <a:gd name="adj1" fmla="val 847"/>
            </a:avLst>
          </a:prstGeom>
          <a:gradFill>
            <a:gsLst>
              <a:gs pos="0">
                <a:srgbClr val="F6D2A2">
                  <a:alpha val="79890"/>
                </a:srgbClr>
              </a:gs>
              <a:gs pos="20000">
                <a:srgbClr val="C59F72">
                  <a:alpha val="79890"/>
                </a:srgbClr>
              </a:gs>
              <a:gs pos="30000">
                <a:srgbClr val="997545">
                  <a:alpha val="79890"/>
                </a:srgbClr>
              </a:gs>
              <a:gs pos="39000">
                <a:srgbClr val="C59F72">
                  <a:alpha val="79890"/>
                </a:srgbClr>
              </a:gs>
              <a:gs pos="54000">
                <a:srgbClr val="F6D2A2">
                  <a:alpha val="79890"/>
                </a:srgbClr>
              </a:gs>
              <a:gs pos="71000">
                <a:srgbClr val="C59F72">
                  <a:alpha val="79890"/>
                </a:srgbClr>
              </a:gs>
              <a:gs pos="87000">
                <a:srgbClr val="F6D2A2">
                  <a:alpha val="79890"/>
                </a:srgbClr>
              </a:gs>
              <a:gs pos="100000">
                <a:srgbClr val="997545">
                  <a:alpha val="79890"/>
                </a:srgb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5" name="Google Shape;365;p8"/>
          <p:cNvPicPr preferRelativeResize="0"/>
          <p:nvPr/>
        </p:nvPicPr>
        <p:blipFill>
          <a:blip r:embed="rId2">
            <a:alphaModFix/>
          </a:blip>
          <a:stretch>
            <a:fillRect/>
          </a:stretch>
        </p:blipFill>
        <p:spPr>
          <a:xfrm rot="10800000">
            <a:off x="1202325" y="6238875"/>
            <a:ext cx="9467850" cy="313750"/>
          </a:xfrm>
          <a:prstGeom prst="rect">
            <a:avLst/>
          </a:prstGeom>
          <a:noFill/>
          <a:ln>
            <a:noFill/>
          </a:ln>
        </p:spPr>
      </p:pic>
      <p:pic>
        <p:nvPicPr>
          <p:cNvPr id="366" name="Google Shape;366;p8"/>
          <p:cNvPicPr preferRelativeResize="0"/>
          <p:nvPr/>
        </p:nvPicPr>
        <p:blipFill>
          <a:blip r:embed="rId2">
            <a:alphaModFix/>
          </a:blip>
          <a:stretch>
            <a:fillRect/>
          </a:stretch>
        </p:blipFill>
        <p:spPr>
          <a:xfrm flipH="1">
            <a:off x="1202325" y="280925"/>
            <a:ext cx="9467850" cy="337800"/>
          </a:xfrm>
          <a:prstGeom prst="rect">
            <a:avLst/>
          </a:prstGeom>
          <a:noFill/>
          <a:ln>
            <a:noFill/>
          </a:ln>
        </p:spPr>
      </p:pic>
      <p:grpSp>
        <p:nvGrpSpPr>
          <p:cNvPr id="367" name="Google Shape;367;p8"/>
          <p:cNvGrpSpPr/>
          <p:nvPr/>
        </p:nvGrpSpPr>
        <p:grpSpPr>
          <a:xfrm>
            <a:off x="-1819523" y="658945"/>
            <a:ext cx="3031361" cy="2462487"/>
            <a:chOff x="6452616" y="393649"/>
            <a:chExt cx="2368066" cy="1923668"/>
          </a:xfrm>
        </p:grpSpPr>
        <p:sp>
          <p:nvSpPr>
            <p:cNvPr id="368" name="Google Shape;368;p8"/>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 name="Google Shape;369;p8"/>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 name="Google Shape;370;p8"/>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 name="Google Shape;371;p8"/>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 name="Google Shape;372;p8"/>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 name="Google Shape;373;p8"/>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 name="Google Shape;374;p8"/>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 name="Google Shape;375;p8"/>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 name="Google Shape;376;p8"/>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 name="Google Shape;377;p8"/>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 name="Google Shape;378;p8"/>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 name="Google Shape;379;p8"/>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 name="Google Shape;380;p8"/>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 name="Google Shape;381;p8"/>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82" name="Google Shape;382;p8"/>
          <p:cNvSpPr/>
          <p:nvPr/>
        </p:nvSpPr>
        <p:spPr>
          <a:xfrm rot="-9136107">
            <a:off x="10536328" y="3970852"/>
            <a:ext cx="2766262" cy="1971738"/>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383" name="Google Shape;383;p8"/>
          <p:cNvSpPr/>
          <p:nvPr/>
        </p:nvSpPr>
        <p:spPr>
          <a:xfrm rot="9126164" flipH="1">
            <a:off x="-1253648" y="2717546"/>
            <a:ext cx="2960463" cy="2110160"/>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384" name="Google Shape;384;p8"/>
          <p:cNvSpPr txBox="1">
            <a:spLocks noGrp="1"/>
          </p:cNvSpPr>
          <p:nvPr>
            <p:ph type="title"/>
          </p:nvPr>
        </p:nvSpPr>
        <p:spPr>
          <a:xfrm>
            <a:off x="1507125" y="1205350"/>
            <a:ext cx="91632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85" name="Google Shape;385;p8"/>
          <p:cNvSpPr txBox="1">
            <a:spLocks noGrp="1"/>
          </p:cNvSpPr>
          <p:nvPr>
            <p:ph type="body" idx="1"/>
          </p:nvPr>
        </p:nvSpPr>
        <p:spPr>
          <a:xfrm>
            <a:off x="1507125" y="2211150"/>
            <a:ext cx="9163200" cy="3436500"/>
          </a:xfrm>
          <a:prstGeom prst="rect">
            <a:avLst/>
          </a:prstGeom>
        </p:spPr>
        <p:txBody>
          <a:bodyPr spcFirstLastPara="1" wrap="square" lIns="121900" tIns="121900" rIns="121900" bIns="121900" anchor="t" anchorCtr="0">
            <a:noAutofit/>
          </a:bodyPr>
          <a:lstStyle>
            <a:lvl1pPr marL="457200" lvl="0" indent="-342900">
              <a:spcBef>
                <a:spcPts val="0"/>
              </a:spcBef>
              <a:spcAft>
                <a:spcPts val="0"/>
              </a:spcAft>
              <a:buSzPts val="1800"/>
              <a:buChar char="●"/>
              <a:defRPr/>
            </a:lvl1pPr>
            <a:lvl2pPr marL="914400" lvl="1" indent="-342900">
              <a:spcBef>
                <a:spcPts val="2100"/>
              </a:spcBef>
              <a:spcAft>
                <a:spcPts val="0"/>
              </a:spcAft>
              <a:buSzPts val="1800"/>
              <a:buChar char="○"/>
              <a:defRPr/>
            </a:lvl2pPr>
            <a:lvl3pPr marL="1371600" lvl="2" indent="-342900">
              <a:spcBef>
                <a:spcPts val="2100"/>
              </a:spcBef>
              <a:spcAft>
                <a:spcPts val="0"/>
              </a:spcAft>
              <a:buSzPts val="1800"/>
              <a:buChar char="■"/>
              <a:defRPr/>
            </a:lvl3pPr>
            <a:lvl4pPr marL="1828800" lvl="3" indent="-342900">
              <a:spcBef>
                <a:spcPts val="2100"/>
              </a:spcBef>
              <a:spcAft>
                <a:spcPts val="0"/>
              </a:spcAft>
              <a:buSzPts val="1800"/>
              <a:buChar char="●"/>
              <a:defRPr/>
            </a:lvl4pPr>
            <a:lvl5pPr marL="2286000" lvl="4" indent="-342900">
              <a:spcBef>
                <a:spcPts val="2100"/>
              </a:spcBef>
              <a:spcAft>
                <a:spcPts val="0"/>
              </a:spcAft>
              <a:buSzPts val="1800"/>
              <a:buChar char="○"/>
              <a:defRPr/>
            </a:lvl5pPr>
            <a:lvl6pPr marL="2743200" lvl="5" indent="-342900">
              <a:spcBef>
                <a:spcPts val="2100"/>
              </a:spcBef>
              <a:spcAft>
                <a:spcPts val="0"/>
              </a:spcAft>
              <a:buSzPts val="1800"/>
              <a:buChar char="■"/>
              <a:defRPr/>
            </a:lvl6pPr>
            <a:lvl7pPr marL="3200400" lvl="6" indent="-342900">
              <a:spcBef>
                <a:spcPts val="2100"/>
              </a:spcBef>
              <a:spcAft>
                <a:spcPts val="0"/>
              </a:spcAft>
              <a:buSzPts val="1800"/>
              <a:buChar char="●"/>
              <a:defRPr/>
            </a:lvl7pPr>
            <a:lvl8pPr marL="3657600" lvl="7" indent="-342900">
              <a:spcBef>
                <a:spcPts val="2100"/>
              </a:spcBef>
              <a:spcAft>
                <a:spcPts val="0"/>
              </a:spcAft>
              <a:buSzPts val="1800"/>
              <a:buChar char="○"/>
              <a:defRPr/>
            </a:lvl8pPr>
            <a:lvl9pPr marL="4114800" lvl="8" indent="-342900">
              <a:spcBef>
                <a:spcPts val="2100"/>
              </a:spcBef>
              <a:spcAft>
                <a:spcPts val="2100"/>
              </a:spcAft>
              <a:buSzPts val="1800"/>
              <a:buChar char="■"/>
              <a:defRPr/>
            </a:lvl9pPr>
          </a:lstStyle>
          <a:p>
            <a:endParaRPr/>
          </a:p>
        </p:txBody>
      </p:sp>
      <p:sp>
        <p:nvSpPr>
          <p:cNvPr id="386" name="Google Shape;386;p8"/>
          <p:cNvSpPr/>
          <p:nvPr/>
        </p:nvSpPr>
        <p:spPr>
          <a:xfrm rot="5400000">
            <a:off x="482592" y="5510881"/>
            <a:ext cx="905996" cy="90488"/>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4228955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007 Quote">
  <p:cSld name="007 Quote">
    <p:spTree>
      <p:nvGrpSpPr>
        <p:cNvPr id="1" name="Shape 387"/>
        <p:cNvGrpSpPr/>
        <p:nvPr/>
      </p:nvGrpSpPr>
      <p:grpSpPr>
        <a:xfrm>
          <a:off x="0" y="0"/>
          <a:ext cx="0" cy="0"/>
          <a:chOff x="0" y="0"/>
          <a:chExt cx="0" cy="0"/>
        </a:xfrm>
      </p:grpSpPr>
      <p:sp>
        <p:nvSpPr>
          <p:cNvPr id="388" name="Google Shape;388;p9"/>
          <p:cNvSpPr/>
          <p:nvPr/>
        </p:nvSpPr>
        <p:spPr>
          <a:xfrm rot="7310547" flipH="1">
            <a:off x="2190114" y="-10520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89" name="Google Shape;389;p9"/>
          <p:cNvSpPr/>
          <p:nvPr/>
        </p:nvSpPr>
        <p:spPr>
          <a:xfrm rot="-6367571">
            <a:off x="4129119" y="-969579"/>
            <a:ext cx="2731232" cy="253748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 name="Google Shape;390;p9"/>
          <p:cNvSpPr/>
          <p:nvPr/>
        </p:nvSpPr>
        <p:spPr>
          <a:xfrm rot="-251739">
            <a:off x="9707615" y="1084872"/>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 name="Google Shape;391;p9"/>
          <p:cNvSpPr/>
          <p:nvPr/>
        </p:nvSpPr>
        <p:spPr>
          <a:xfrm rot="-6809430" flipH="1">
            <a:off x="9127336" y="1066670"/>
            <a:ext cx="3966526" cy="2827263"/>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92" name="Google Shape;392;p9"/>
          <p:cNvSpPr/>
          <p:nvPr/>
        </p:nvSpPr>
        <p:spPr>
          <a:xfrm rot="-3825519">
            <a:off x="8315894" y="5280107"/>
            <a:ext cx="3322634" cy="2368309"/>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393" name="Google Shape;393;p9"/>
          <p:cNvSpPr/>
          <p:nvPr/>
        </p:nvSpPr>
        <p:spPr>
          <a:xfrm rot="7310547" flipH="1">
            <a:off x="5992539" y="-432260"/>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nvGrpSpPr>
          <p:cNvPr id="394" name="Google Shape;394;p9"/>
          <p:cNvGrpSpPr/>
          <p:nvPr/>
        </p:nvGrpSpPr>
        <p:grpSpPr>
          <a:xfrm>
            <a:off x="980827" y="5442895"/>
            <a:ext cx="3031361" cy="2462487"/>
            <a:chOff x="6452616" y="393649"/>
            <a:chExt cx="2368066" cy="1923668"/>
          </a:xfrm>
        </p:grpSpPr>
        <p:sp>
          <p:nvSpPr>
            <p:cNvPr id="395" name="Google Shape;395;p9"/>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 name="Google Shape;396;p9"/>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 name="Google Shape;397;p9"/>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 name="Google Shape;398;p9"/>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 name="Google Shape;399;p9"/>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 name="Google Shape;400;p9"/>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 name="Google Shape;401;p9"/>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 name="Google Shape;402;p9"/>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 name="Google Shape;403;p9"/>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 name="Google Shape;404;p9"/>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 name="Google Shape;405;p9"/>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 name="Google Shape;406;p9"/>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7" name="Google Shape;407;p9"/>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 name="Google Shape;408;p9"/>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09" name="Google Shape;409;p9"/>
          <p:cNvSpPr/>
          <p:nvPr/>
        </p:nvSpPr>
        <p:spPr>
          <a:xfrm rot="7310547" flipH="1">
            <a:off x="8505864" y="-14129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10" name="Google Shape;410;p9"/>
          <p:cNvSpPr/>
          <p:nvPr/>
        </p:nvSpPr>
        <p:spPr>
          <a:xfrm rot="319787">
            <a:off x="10191221" y="498548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 name="Google Shape;411;p9"/>
          <p:cNvSpPr/>
          <p:nvPr/>
        </p:nvSpPr>
        <p:spPr>
          <a:xfrm rot="9134018" flipH="1">
            <a:off x="6049889" y="1575313"/>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12" name="Google Shape;412;p9"/>
          <p:cNvSpPr/>
          <p:nvPr/>
        </p:nvSpPr>
        <p:spPr>
          <a:xfrm rot="319787">
            <a:off x="3086671" y="489023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 name="Google Shape;413;p9"/>
          <p:cNvSpPr/>
          <p:nvPr/>
        </p:nvSpPr>
        <p:spPr>
          <a:xfrm rot="-6809111" flipH="1">
            <a:off x="3011840" y="2582537"/>
            <a:ext cx="4774894" cy="340345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14" name="Google Shape;414;p9"/>
          <p:cNvSpPr/>
          <p:nvPr/>
        </p:nvSpPr>
        <p:spPr>
          <a:xfrm rot="-4815739">
            <a:off x="1129745" y="23106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 name="Google Shape;415;p9"/>
          <p:cNvSpPr/>
          <p:nvPr/>
        </p:nvSpPr>
        <p:spPr>
          <a:xfrm rot="319787">
            <a:off x="10553171" y="-1243694"/>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 name="Google Shape;416;p9"/>
          <p:cNvSpPr/>
          <p:nvPr/>
        </p:nvSpPr>
        <p:spPr>
          <a:xfrm rot="-251739">
            <a:off x="2601365" y="1292747"/>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 name="Google Shape;417;p9"/>
          <p:cNvSpPr/>
          <p:nvPr/>
        </p:nvSpPr>
        <p:spPr>
          <a:xfrm rot="9134018" flipH="1">
            <a:off x="-1696661" y="-1485724"/>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18" name="Google Shape;418;p9"/>
          <p:cNvSpPr/>
          <p:nvPr/>
        </p:nvSpPr>
        <p:spPr>
          <a:xfrm rot="-4815739">
            <a:off x="7809895" y="29181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 name="Google Shape;419;p9"/>
          <p:cNvSpPr/>
          <p:nvPr/>
        </p:nvSpPr>
        <p:spPr>
          <a:xfrm rot="5661564" flipH="1">
            <a:off x="5348089" y="1365087"/>
            <a:ext cx="3129170" cy="223041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20" name="Google Shape;420;p9"/>
          <p:cNvSpPr/>
          <p:nvPr/>
        </p:nvSpPr>
        <p:spPr>
          <a:xfrm rot="-7421404" flipH="1">
            <a:off x="1442931" y="4306534"/>
            <a:ext cx="3127731" cy="222938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21" name="Google Shape;421;p9"/>
          <p:cNvSpPr/>
          <p:nvPr/>
        </p:nvSpPr>
        <p:spPr>
          <a:xfrm rot="-5694172">
            <a:off x="5951840" y="3773345"/>
            <a:ext cx="3703934" cy="3441180"/>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2" name="Google Shape;422;p9"/>
          <p:cNvSpPr/>
          <p:nvPr/>
        </p:nvSpPr>
        <p:spPr>
          <a:xfrm rot="-9440439" flipH="1">
            <a:off x="9069235" y="3843602"/>
            <a:ext cx="3123347" cy="222626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23" name="Google Shape;423;p9"/>
          <p:cNvSpPr/>
          <p:nvPr/>
        </p:nvSpPr>
        <p:spPr>
          <a:xfrm rot="5400000">
            <a:off x="-1405508" y="4255699"/>
            <a:ext cx="3704641" cy="3441837"/>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4" name="Google Shape;424;p9"/>
          <p:cNvSpPr/>
          <p:nvPr/>
        </p:nvSpPr>
        <p:spPr>
          <a:xfrm rot="7332060" flipH="1">
            <a:off x="-1416299" y="4761212"/>
            <a:ext cx="4778583" cy="340608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25" name="Google Shape;425;p9"/>
          <p:cNvSpPr/>
          <p:nvPr/>
        </p:nvSpPr>
        <p:spPr>
          <a:xfrm>
            <a:off x="-12900" y="0"/>
            <a:ext cx="12217800" cy="6858000"/>
          </a:xfrm>
          <a:prstGeom prst="rect">
            <a:avLst/>
          </a:prstGeom>
          <a:solidFill>
            <a:srgbClr val="F5F6F0">
              <a:alpha val="91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26" name="Google Shape;426;p9"/>
          <p:cNvSpPr/>
          <p:nvPr/>
        </p:nvSpPr>
        <p:spPr>
          <a:xfrm>
            <a:off x="135150" y="150750"/>
            <a:ext cx="11921700" cy="6556500"/>
          </a:xfrm>
          <a:prstGeom prst="frame">
            <a:avLst>
              <a:gd name="adj1" fmla="val 847"/>
            </a:avLst>
          </a:prstGeom>
          <a:gradFill>
            <a:gsLst>
              <a:gs pos="0">
                <a:srgbClr val="F6D2A2">
                  <a:alpha val="79890"/>
                </a:srgbClr>
              </a:gs>
              <a:gs pos="20000">
                <a:srgbClr val="C59F72">
                  <a:alpha val="79890"/>
                </a:srgbClr>
              </a:gs>
              <a:gs pos="30000">
                <a:srgbClr val="997545">
                  <a:alpha val="79890"/>
                </a:srgbClr>
              </a:gs>
              <a:gs pos="39000">
                <a:srgbClr val="C59F72">
                  <a:alpha val="79890"/>
                </a:srgbClr>
              </a:gs>
              <a:gs pos="54000">
                <a:srgbClr val="F6D2A2">
                  <a:alpha val="79890"/>
                </a:srgbClr>
              </a:gs>
              <a:gs pos="71000">
                <a:srgbClr val="C59F72">
                  <a:alpha val="79890"/>
                </a:srgbClr>
              </a:gs>
              <a:gs pos="87000">
                <a:srgbClr val="F6D2A2">
                  <a:alpha val="79890"/>
                </a:srgbClr>
              </a:gs>
              <a:gs pos="100000">
                <a:srgbClr val="997545">
                  <a:alpha val="79890"/>
                </a:srgb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7" name="Google Shape;427;p9"/>
          <p:cNvGrpSpPr/>
          <p:nvPr/>
        </p:nvGrpSpPr>
        <p:grpSpPr>
          <a:xfrm>
            <a:off x="-1819523" y="658945"/>
            <a:ext cx="3031361" cy="2462487"/>
            <a:chOff x="6452616" y="393649"/>
            <a:chExt cx="2368066" cy="1923668"/>
          </a:xfrm>
        </p:grpSpPr>
        <p:sp>
          <p:nvSpPr>
            <p:cNvPr id="428" name="Google Shape;428;p9"/>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9" name="Google Shape;429;p9"/>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0" name="Google Shape;430;p9"/>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1" name="Google Shape;431;p9"/>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2" name="Google Shape;432;p9"/>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3" name="Google Shape;433;p9"/>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4" name="Google Shape;434;p9"/>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 name="Google Shape;435;p9"/>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 name="Google Shape;436;p9"/>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 name="Google Shape;437;p9"/>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8" name="Google Shape;438;p9"/>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9" name="Google Shape;439;p9"/>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0" name="Google Shape;440;p9"/>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1" name="Google Shape;441;p9"/>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42" name="Google Shape;442;p9"/>
          <p:cNvSpPr/>
          <p:nvPr/>
        </p:nvSpPr>
        <p:spPr>
          <a:xfrm rot="-9136107">
            <a:off x="10536328" y="3970852"/>
            <a:ext cx="2766262" cy="1971738"/>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443" name="Google Shape;443;p9"/>
          <p:cNvSpPr/>
          <p:nvPr/>
        </p:nvSpPr>
        <p:spPr>
          <a:xfrm rot="9126164" flipH="1">
            <a:off x="-1253648" y="2717546"/>
            <a:ext cx="2960463" cy="2110160"/>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444" name="Google Shape;444;p9"/>
          <p:cNvSpPr txBox="1">
            <a:spLocks noGrp="1"/>
          </p:cNvSpPr>
          <p:nvPr>
            <p:ph type="title"/>
          </p:nvPr>
        </p:nvSpPr>
        <p:spPr>
          <a:xfrm>
            <a:off x="1257800" y="1849263"/>
            <a:ext cx="96252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445" name="Google Shape;445;p9"/>
          <p:cNvSpPr txBox="1">
            <a:spLocks noGrp="1"/>
          </p:cNvSpPr>
          <p:nvPr>
            <p:ph type="subTitle" idx="1"/>
          </p:nvPr>
        </p:nvSpPr>
        <p:spPr>
          <a:xfrm>
            <a:off x="415900" y="5755050"/>
            <a:ext cx="113799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800"/>
              <a:buNone/>
              <a:defRPr/>
            </a:lvl1pPr>
            <a:lvl2pPr lvl="1" algn="r" rtl="0">
              <a:lnSpc>
                <a:spcPct val="100000"/>
              </a:lnSpc>
              <a:spcBef>
                <a:spcPts val="0"/>
              </a:spcBef>
              <a:spcAft>
                <a:spcPts val="0"/>
              </a:spcAft>
              <a:buSzPts val="1800"/>
              <a:buNone/>
              <a:defRPr/>
            </a:lvl2pPr>
            <a:lvl3pPr lvl="2" algn="r" rtl="0">
              <a:lnSpc>
                <a:spcPct val="100000"/>
              </a:lnSpc>
              <a:spcBef>
                <a:spcPts val="0"/>
              </a:spcBef>
              <a:spcAft>
                <a:spcPts val="0"/>
              </a:spcAft>
              <a:buSzPts val="1800"/>
              <a:buNone/>
              <a:defRPr/>
            </a:lvl3pPr>
            <a:lvl4pPr lvl="3" algn="r" rtl="0">
              <a:lnSpc>
                <a:spcPct val="100000"/>
              </a:lnSpc>
              <a:spcBef>
                <a:spcPts val="0"/>
              </a:spcBef>
              <a:spcAft>
                <a:spcPts val="0"/>
              </a:spcAft>
              <a:buSzPts val="1800"/>
              <a:buNone/>
              <a:defRPr/>
            </a:lvl4pPr>
            <a:lvl5pPr lvl="4" algn="r" rtl="0">
              <a:lnSpc>
                <a:spcPct val="100000"/>
              </a:lnSpc>
              <a:spcBef>
                <a:spcPts val="0"/>
              </a:spcBef>
              <a:spcAft>
                <a:spcPts val="0"/>
              </a:spcAft>
              <a:buSzPts val="1800"/>
              <a:buNone/>
              <a:defRPr/>
            </a:lvl5pPr>
            <a:lvl6pPr lvl="5" algn="r" rtl="0">
              <a:lnSpc>
                <a:spcPct val="100000"/>
              </a:lnSpc>
              <a:spcBef>
                <a:spcPts val="0"/>
              </a:spcBef>
              <a:spcAft>
                <a:spcPts val="0"/>
              </a:spcAft>
              <a:buSzPts val="1800"/>
              <a:buNone/>
              <a:defRPr/>
            </a:lvl6pPr>
            <a:lvl7pPr lvl="6" algn="r" rtl="0">
              <a:lnSpc>
                <a:spcPct val="100000"/>
              </a:lnSpc>
              <a:spcBef>
                <a:spcPts val="0"/>
              </a:spcBef>
              <a:spcAft>
                <a:spcPts val="0"/>
              </a:spcAft>
              <a:buSzPts val="1800"/>
              <a:buNone/>
              <a:defRPr/>
            </a:lvl7pPr>
            <a:lvl8pPr lvl="7" algn="r" rtl="0">
              <a:lnSpc>
                <a:spcPct val="100000"/>
              </a:lnSpc>
              <a:spcBef>
                <a:spcPts val="0"/>
              </a:spcBef>
              <a:spcAft>
                <a:spcPts val="0"/>
              </a:spcAft>
              <a:buSzPts val="1800"/>
              <a:buNone/>
              <a:defRPr/>
            </a:lvl8pPr>
            <a:lvl9pPr lvl="8" algn="r" rtl="0">
              <a:lnSpc>
                <a:spcPct val="100000"/>
              </a:lnSpc>
              <a:spcBef>
                <a:spcPts val="0"/>
              </a:spcBef>
              <a:spcAft>
                <a:spcPts val="0"/>
              </a:spcAft>
              <a:buSzPts val="1800"/>
              <a:buNone/>
              <a:defRPr/>
            </a:lvl9pPr>
          </a:lstStyle>
          <a:p>
            <a:endParaRPr/>
          </a:p>
        </p:txBody>
      </p:sp>
      <p:sp>
        <p:nvSpPr>
          <p:cNvPr id="446" name="Google Shape;446;p9"/>
          <p:cNvSpPr/>
          <p:nvPr/>
        </p:nvSpPr>
        <p:spPr>
          <a:xfrm rot="-7489469" flipH="1">
            <a:off x="9575067" y="-208790"/>
            <a:ext cx="3136107" cy="223535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447" name="Google Shape;447;p9"/>
          <p:cNvSpPr/>
          <p:nvPr/>
        </p:nvSpPr>
        <p:spPr>
          <a:xfrm rot="5400000">
            <a:off x="-179158" y="6068756"/>
            <a:ext cx="905996" cy="90488"/>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870332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8E55755-4BFF-3589-9230-EA2EA91AE9BB}"/>
              </a:ext>
            </a:extLst>
          </p:cNvPr>
          <p:cNvSpPr>
            <a:spLocks noGrp="1" noChangeArrowheads="1"/>
          </p:cNvSpPr>
          <p:nvPr>
            <p:ph type="dt" sz="half" idx="10"/>
          </p:nvPr>
        </p:nvSpPr>
        <p:spPr>
          <a:ln/>
        </p:spPr>
        <p:txBody>
          <a:bodyPr/>
          <a:lstStyle>
            <a:lvl1pPr>
              <a:defRPr/>
            </a:lvl1pPr>
          </a:lstStyle>
          <a:p>
            <a:pPr>
              <a:defRPr/>
            </a:pPr>
            <a:fld id="{B72DB6F6-C9C5-4326-8BFF-0BFD34D2826E}" type="datetime11">
              <a:rPr lang="en-US" smtClean="0"/>
              <a:t>08:15:45</a:t>
            </a:fld>
            <a:endParaRPr lang="en-US"/>
          </a:p>
        </p:txBody>
      </p:sp>
      <p:sp>
        <p:nvSpPr>
          <p:cNvPr id="5" name="Rectangle 5">
            <a:extLst>
              <a:ext uri="{FF2B5EF4-FFF2-40B4-BE49-F238E27FC236}">
                <a16:creationId xmlns:a16="http://schemas.microsoft.com/office/drawing/2014/main" id="{AA3182EF-F002-E2E6-642C-DAF4F160E4A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DE8BE26-3047-A68F-27D8-1B6916727C87}"/>
              </a:ext>
            </a:extLst>
          </p:cNvPr>
          <p:cNvSpPr>
            <a:spLocks noGrp="1" noChangeArrowheads="1"/>
          </p:cNvSpPr>
          <p:nvPr>
            <p:ph type="sldNum" sz="quarter" idx="12"/>
          </p:nvPr>
        </p:nvSpPr>
        <p:spPr>
          <a:ln/>
        </p:spPr>
        <p:txBody>
          <a:bodyPr/>
          <a:lstStyle>
            <a:lvl1pPr>
              <a:defRPr/>
            </a:lvl1pPr>
          </a:lstStyle>
          <a:p>
            <a:fld id="{75BF88FD-1895-44FE-B33F-F0D31F7889C9}" type="slidenum">
              <a:rPr lang="en-US" altLang="en-US"/>
              <a:pPr/>
              <a:t>‹#›</a:t>
            </a:fld>
            <a:endParaRPr lang="en-US" altLang="en-US"/>
          </a:p>
        </p:txBody>
      </p:sp>
    </p:spTree>
    <p:extLst>
      <p:ext uri="{BB962C8B-B14F-4D97-AF65-F5344CB8AC3E}">
        <p14:creationId xmlns:p14="http://schemas.microsoft.com/office/powerpoint/2010/main" val="39941056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009 Big Title">
  <p:cSld name="009 Big Title">
    <p:spTree>
      <p:nvGrpSpPr>
        <p:cNvPr id="1" name="Shape 448"/>
        <p:cNvGrpSpPr/>
        <p:nvPr/>
      </p:nvGrpSpPr>
      <p:grpSpPr>
        <a:xfrm>
          <a:off x="0" y="0"/>
          <a:ext cx="0" cy="0"/>
          <a:chOff x="0" y="0"/>
          <a:chExt cx="0" cy="0"/>
        </a:xfrm>
      </p:grpSpPr>
      <p:sp>
        <p:nvSpPr>
          <p:cNvPr id="449" name="Google Shape;449;p10"/>
          <p:cNvSpPr/>
          <p:nvPr/>
        </p:nvSpPr>
        <p:spPr>
          <a:xfrm rot="7310547" flipH="1">
            <a:off x="2190114" y="-10520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50" name="Google Shape;450;p10"/>
          <p:cNvSpPr/>
          <p:nvPr/>
        </p:nvSpPr>
        <p:spPr>
          <a:xfrm rot="7310547" flipH="1">
            <a:off x="5992539" y="-432260"/>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nvGrpSpPr>
          <p:cNvPr id="451" name="Google Shape;451;p10"/>
          <p:cNvGrpSpPr/>
          <p:nvPr/>
        </p:nvGrpSpPr>
        <p:grpSpPr>
          <a:xfrm>
            <a:off x="980827" y="5442895"/>
            <a:ext cx="3031361" cy="2462487"/>
            <a:chOff x="6452616" y="393649"/>
            <a:chExt cx="2368066" cy="1923668"/>
          </a:xfrm>
        </p:grpSpPr>
        <p:sp>
          <p:nvSpPr>
            <p:cNvPr id="452" name="Google Shape;452;p10"/>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 name="Google Shape;453;p10"/>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 name="Google Shape;454;p10"/>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 name="Google Shape;455;p10"/>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 name="Google Shape;456;p10"/>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 name="Google Shape;457;p10"/>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8" name="Google Shape;458;p10"/>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9" name="Google Shape;459;p10"/>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 name="Google Shape;460;p10"/>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 name="Google Shape;461;p10"/>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 name="Google Shape;462;p10"/>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 name="Google Shape;463;p10"/>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 name="Google Shape;464;p10"/>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5" name="Google Shape;465;p10"/>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66" name="Google Shape;466;p10"/>
          <p:cNvSpPr/>
          <p:nvPr/>
        </p:nvSpPr>
        <p:spPr>
          <a:xfrm rot="7310547" flipH="1">
            <a:off x="8505864" y="-14129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67" name="Google Shape;467;p10"/>
          <p:cNvSpPr/>
          <p:nvPr/>
        </p:nvSpPr>
        <p:spPr>
          <a:xfrm rot="319787">
            <a:off x="10191221" y="498548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 name="Google Shape;468;p10"/>
          <p:cNvSpPr/>
          <p:nvPr/>
        </p:nvSpPr>
        <p:spPr>
          <a:xfrm rot="9134018" flipH="1">
            <a:off x="6049889" y="1575313"/>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69" name="Google Shape;469;p10"/>
          <p:cNvSpPr/>
          <p:nvPr/>
        </p:nvSpPr>
        <p:spPr>
          <a:xfrm rot="319787">
            <a:off x="3086671" y="489023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 name="Google Shape;470;p10"/>
          <p:cNvSpPr/>
          <p:nvPr/>
        </p:nvSpPr>
        <p:spPr>
          <a:xfrm rot="-7421404" flipH="1">
            <a:off x="1442931" y="4306534"/>
            <a:ext cx="3127731" cy="222938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71" name="Google Shape;471;p10"/>
          <p:cNvSpPr/>
          <p:nvPr/>
        </p:nvSpPr>
        <p:spPr>
          <a:xfrm rot="-6809111" flipH="1">
            <a:off x="3011840" y="2582537"/>
            <a:ext cx="4774894" cy="340345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72" name="Google Shape;472;p10"/>
          <p:cNvSpPr/>
          <p:nvPr/>
        </p:nvSpPr>
        <p:spPr>
          <a:xfrm rot="-4815739">
            <a:off x="1129745" y="23106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3" name="Google Shape;473;p10"/>
          <p:cNvSpPr/>
          <p:nvPr/>
        </p:nvSpPr>
        <p:spPr>
          <a:xfrm rot="319787">
            <a:off x="10553171" y="-1243694"/>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 name="Google Shape;474;p10"/>
          <p:cNvSpPr/>
          <p:nvPr/>
        </p:nvSpPr>
        <p:spPr>
          <a:xfrm rot="-251739">
            <a:off x="2601365" y="1292747"/>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 name="Google Shape;475;p10"/>
          <p:cNvSpPr/>
          <p:nvPr/>
        </p:nvSpPr>
        <p:spPr>
          <a:xfrm rot="9134018" flipH="1">
            <a:off x="-1696661" y="-1485724"/>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476" name="Google Shape;476;p10"/>
          <p:cNvGrpSpPr/>
          <p:nvPr/>
        </p:nvGrpSpPr>
        <p:grpSpPr>
          <a:xfrm>
            <a:off x="-1819523" y="658945"/>
            <a:ext cx="3031361" cy="2462487"/>
            <a:chOff x="6452616" y="393649"/>
            <a:chExt cx="2368066" cy="1923668"/>
          </a:xfrm>
        </p:grpSpPr>
        <p:sp>
          <p:nvSpPr>
            <p:cNvPr id="477" name="Google Shape;477;p10"/>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 name="Google Shape;478;p10"/>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 name="Google Shape;479;p10"/>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 name="Google Shape;480;p10"/>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 name="Google Shape;481;p10"/>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 name="Google Shape;482;p10"/>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 name="Google Shape;483;p10"/>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 name="Google Shape;484;p10"/>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 name="Google Shape;485;p10"/>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 name="Google Shape;486;p10"/>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 name="Google Shape;487;p10"/>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 name="Google Shape;488;p10"/>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 name="Google Shape;489;p10"/>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 name="Google Shape;490;p10"/>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91" name="Google Shape;491;p10"/>
          <p:cNvSpPr/>
          <p:nvPr/>
        </p:nvSpPr>
        <p:spPr>
          <a:xfrm rot="-251739">
            <a:off x="9707615" y="1084872"/>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 name="Google Shape;492;p10"/>
          <p:cNvSpPr/>
          <p:nvPr/>
        </p:nvSpPr>
        <p:spPr>
          <a:xfrm rot="-4815739">
            <a:off x="7809895" y="29181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 name="Google Shape;493;p10"/>
          <p:cNvSpPr/>
          <p:nvPr/>
        </p:nvSpPr>
        <p:spPr>
          <a:xfrm rot="5661564" flipH="1">
            <a:off x="5348089" y="1365087"/>
            <a:ext cx="3129170" cy="223041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94" name="Google Shape;494;p10"/>
          <p:cNvSpPr/>
          <p:nvPr/>
        </p:nvSpPr>
        <p:spPr>
          <a:xfrm rot="-5694172">
            <a:off x="5951840" y="3773345"/>
            <a:ext cx="3703934" cy="3441180"/>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 name="Google Shape;495;p10"/>
          <p:cNvSpPr/>
          <p:nvPr/>
        </p:nvSpPr>
        <p:spPr>
          <a:xfrm rot="5400000">
            <a:off x="-1405508" y="4255699"/>
            <a:ext cx="3704641" cy="3441837"/>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 name="Google Shape;496;p10"/>
          <p:cNvSpPr/>
          <p:nvPr/>
        </p:nvSpPr>
        <p:spPr>
          <a:xfrm rot="7332060" flipH="1">
            <a:off x="-1416299" y="4761212"/>
            <a:ext cx="4778583" cy="340608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97" name="Google Shape;497;p10"/>
          <p:cNvSpPr/>
          <p:nvPr/>
        </p:nvSpPr>
        <p:spPr>
          <a:xfrm rot="-9440439" flipH="1">
            <a:off x="9069235" y="3843602"/>
            <a:ext cx="3123347" cy="222626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98" name="Google Shape;498;p10"/>
          <p:cNvSpPr/>
          <p:nvPr/>
        </p:nvSpPr>
        <p:spPr>
          <a:xfrm>
            <a:off x="1400250" y="1173275"/>
            <a:ext cx="9391500" cy="4732800"/>
          </a:xfrm>
          <a:prstGeom prst="rect">
            <a:avLst/>
          </a:prstGeom>
          <a:solidFill>
            <a:srgbClr val="F5F6F0">
              <a:alpha val="91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99" name="Google Shape;499;p10"/>
          <p:cNvSpPr/>
          <p:nvPr/>
        </p:nvSpPr>
        <p:spPr>
          <a:xfrm>
            <a:off x="1504469" y="1277143"/>
            <a:ext cx="9183300" cy="4524900"/>
          </a:xfrm>
          <a:prstGeom prst="frame">
            <a:avLst>
              <a:gd name="adj1" fmla="val 847"/>
            </a:avLst>
          </a:prstGeom>
          <a:gradFill>
            <a:gsLst>
              <a:gs pos="0">
                <a:srgbClr val="F6D2A2">
                  <a:alpha val="79890"/>
                </a:srgbClr>
              </a:gs>
              <a:gs pos="20000">
                <a:srgbClr val="C59F72">
                  <a:alpha val="79890"/>
                </a:srgbClr>
              </a:gs>
              <a:gs pos="30000">
                <a:srgbClr val="997545">
                  <a:alpha val="79890"/>
                </a:srgbClr>
              </a:gs>
              <a:gs pos="39000">
                <a:srgbClr val="C59F72">
                  <a:alpha val="79890"/>
                </a:srgbClr>
              </a:gs>
              <a:gs pos="54000">
                <a:srgbClr val="F6D2A2">
                  <a:alpha val="79890"/>
                </a:srgbClr>
              </a:gs>
              <a:gs pos="71000">
                <a:srgbClr val="C59F72">
                  <a:alpha val="79890"/>
                </a:srgbClr>
              </a:gs>
              <a:gs pos="87000">
                <a:srgbClr val="F6D2A2">
                  <a:alpha val="79890"/>
                </a:srgbClr>
              </a:gs>
              <a:gs pos="100000">
                <a:srgbClr val="997545">
                  <a:alpha val="79890"/>
                </a:srgb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0"/>
          <p:cNvSpPr/>
          <p:nvPr/>
        </p:nvSpPr>
        <p:spPr>
          <a:xfrm rot="-6809430" flipH="1">
            <a:off x="9124811" y="1059182"/>
            <a:ext cx="3966526" cy="2827263"/>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501" name="Google Shape;501;p10"/>
          <p:cNvPicPr preferRelativeResize="0"/>
          <p:nvPr/>
        </p:nvPicPr>
        <p:blipFill>
          <a:blip r:embed="rId2">
            <a:alphaModFix/>
          </a:blip>
          <a:stretch>
            <a:fillRect/>
          </a:stretch>
        </p:blipFill>
        <p:spPr>
          <a:xfrm rot="10800000">
            <a:off x="1202325" y="5890725"/>
            <a:ext cx="9467850" cy="280900"/>
          </a:xfrm>
          <a:prstGeom prst="rect">
            <a:avLst/>
          </a:prstGeom>
          <a:noFill/>
          <a:ln>
            <a:noFill/>
          </a:ln>
        </p:spPr>
      </p:pic>
      <p:pic>
        <p:nvPicPr>
          <p:cNvPr id="502" name="Google Shape;502;p10"/>
          <p:cNvPicPr preferRelativeResize="0"/>
          <p:nvPr/>
        </p:nvPicPr>
        <p:blipFill>
          <a:blip r:embed="rId2">
            <a:alphaModFix/>
          </a:blip>
          <a:stretch>
            <a:fillRect/>
          </a:stretch>
        </p:blipFill>
        <p:spPr>
          <a:xfrm flipH="1">
            <a:off x="1202325" y="835475"/>
            <a:ext cx="9467850" cy="337800"/>
          </a:xfrm>
          <a:prstGeom prst="rect">
            <a:avLst/>
          </a:prstGeom>
          <a:noFill/>
          <a:ln>
            <a:noFill/>
          </a:ln>
        </p:spPr>
      </p:pic>
      <p:sp>
        <p:nvSpPr>
          <p:cNvPr id="503" name="Google Shape;503;p10"/>
          <p:cNvSpPr/>
          <p:nvPr/>
        </p:nvSpPr>
        <p:spPr>
          <a:xfrm>
            <a:off x="9586725" y="751650"/>
            <a:ext cx="174300" cy="337800"/>
          </a:xfrm>
          <a:prstGeom prst="ellipse">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0"/>
          <p:cNvSpPr/>
          <p:nvPr/>
        </p:nvSpPr>
        <p:spPr>
          <a:xfrm rot="-3825519">
            <a:off x="8315894" y="5280107"/>
            <a:ext cx="3322634" cy="2368309"/>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505" name="Google Shape;505;p10"/>
          <p:cNvSpPr/>
          <p:nvPr/>
        </p:nvSpPr>
        <p:spPr>
          <a:xfrm rot="9126164" flipH="1">
            <a:off x="-1253648" y="2717546"/>
            <a:ext cx="2960463" cy="2110160"/>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506" name="Google Shape;506;p10"/>
          <p:cNvSpPr txBox="1">
            <a:spLocks noGrp="1"/>
          </p:cNvSpPr>
          <p:nvPr>
            <p:ph type="title"/>
          </p:nvPr>
        </p:nvSpPr>
        <p:spPr>
          <a:xfrm>
            <a:off x="1981875" y="1581700"/>
            <a:ext cx="8267100" cy="38352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507" name="Google Shape;507;p10"/>
          <p:cNvSpPr/>
          <p:nvPr/>
        </p:nvSpPr>
        <p:spPr>
          <a:xfrm rot="-6367571">
            <a:off x="4129119" y="-969579"/>
            <a:ext cx="2731232" cy="253748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8" name="Google Shape;508;p10"/>
          <p:cNvSpPr/>
          <p:nvPr/>
        </p:nvSpPr>
        <p:spPr>
          <a:xfrm rot="5400000">
            <a:off x="1174392" y="5220106"/>
            <a:ext cx="905996" cy="90488"/>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4372997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008 Three columns">
  <p:cSld name="008 Three columns">
    <p:spTree>
      <p:nvGrpSpPr>
        <p:cNvPr id="1" name="Shape 509"/>
        <p:cNvGrpSpPr/>
        <p:nvPr/>
      </p:nvGrpSpPr>
      <p:grpSpPr>
        <a:xfrm>
          <a:off x="0" y="0"/>
          <a:ext cx="0" cy="0"/>
          <a:chOff x="0" y="0"/>
          <a:chExt cx="0" cy="0"/>
        </a:xfrm>
      </p:grpSpPr>
      <p:sp>
        <p:nvSpPr>
          <p:cNvPr id="510" name="Google Shape;510;p11"/>
          <p:cNvSpPr/>
          <p:nvPr/>
        </p:nvSpPr>
        <p:spPr>
          <a:xfrm rot="7310547" flipH="1">
            <a:off x="2190114" y="-10520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11" name="Google Shape;511;p11"/>
          <p:cNvSpPr/>
          <p:nvPr/>
        </p:nvSpPr>
        <p:spPr>
          <a:xfrm rot="-6367571">
            <a:off x="4129119" y="-969579"/>
            <a:ext cx="2731232" cy="253748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2" name="Google Shape;512;p11"/>
          <p:cNvSpPr/>
          <p:nvPr/>
        </p:nvSpPr>
        <p:spPr>
          <a:xfrm rot="5400000">
            <a:off x="-1405508" y="4255699"/>
            <a:ext cx="3704641" cy="3441837"/>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3" name="Google Shape;513;p11"/>
          <p:cNvSpPr/>
          <p:nvPr/>
        </p:nvSpPr>
        <p:spPr>
          <a:xfrm rot="9126164" flipH="1">
            <a:off x="-1253648" y="2717546"/>
            <a:ext cx="2960463" cy="2110160"/>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514" name="Google Shape;514;p11"/>
          <p:cNvSpPr/>
          <p:nvPr/>
        </p:nvSpPr>
        <p:spPr>
          <a:xfrm rot="-3825519">
            <a:off x="8315894" y="5280107"/>
            <a:ext cx="3322634" cy="2368309"/>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515" name="Google Shape;515;p11"/>
          <p:cNvSpPr/>
          <p:nvPr/>
        </p:nvSpPr>
        <p:spPr>
          <a:xfrm rot="-6809430" flipH="1">
            <a:off x="9124811" y="1059182"/>
            <a:ext cx="3966526" cy="2827263"/>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16" name="Google Shape;516;p11"/>
          <p:cNvSpPr/>
          <p:nvPr/>
        </p:nvSpPr>
        <p:spPr>
          <a:xfrm rot="7310547" flipH="1">
            <a:off x="5992539" y="-432260"/>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nvGrpSpPr>
          <p:cNvPr id="517" name="Google Shape;517;p11"/>
          <p:cNvGrpSpPr/>
          <p:nvPr/>
        </p:nvGrpSpPr>
        <p:grpSpPr>
          <a:xfrm>
            <a:off x="980827" y="5442895"/>
            <a:ext cx="3031361" cy="2462487"/>
            <a:chOff x="6452616" y="393649"/>
            <a:chExt cx="2368066" cy="1923668"/>
          </a:xfrm>
        </p:grpSpPr>
        <p:sp>
          <p:nvSpPr>
            <p:cNvPr id="518" name="Google Shape;518;p11"/>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9" name="Google Shape;519;p11"/>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0" name="Google Shape;520;p11"/>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1" name="Google Shape;521;p11"/>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2" name="Google Shape;522;p11"/>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3" name="Google Shape;523;p11"/>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4" name="Google Shape;524;p11"/>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5" name="Google Shape;525;p11"/>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6" name="Google Shape;526;p11"/>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7" name="Google Shape;527;p11"/>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8" name="Google Shape;528;p11"/>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9" name="Google Shape;529;p11"/>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0" name="Google Shape;530;p11"/>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1" name="Google Shape;531;p11"/>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32" name="Google Shape;532;p11"/>
          <p:cNvSpPr/>
          <p:nvPr/>
        </p:nvSpPr>
        <p:spPr>
          <a:xfrm rot="7310547" flipH="1">
            <a:off x="8505864" y="-14129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33" name="Google Shape;533;p11"/>
          <p:cNvSpPr/>
          <p:nvPr/>
        </p:nvSpPr>
        <p:spPr>
          <a:xfrm rot="319787">
            <a:off x="10191221" y="498548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4" name="Google Shape;534;p11"/>
          <p:cNvSpPr/>
          <p:nvPr/>
        </p:nvSpPr>
        <p:spPr>
          <a:xfrm rot="9134018" flipH="1">
            <a:off x="6049889" y="1575313"/>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35" name="Google Shape;535;p11"/>
          <p:cNvSpPr/>
          <p:nvPr/>
        </p:nvSpPr>
        <p:spPr>
          <a:xfrm rot="319787">
            <a:off x="3086671" y="489023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6" name="Google Shape;536;p11"/>
          <p:cNvSpPr/>
          <p:nvPr/>
        </p:nvSpPr>
        <p:spPr>
          <a:xfrm rot="-6809111" flipH="1">
            <a:off x="3011840" y="2582537"/>
            <a:ext cx="4774894" cy="340345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37" name="Google Shape;537;p11"/>
          <p:cNvSpPr/>
          <p:nvPr/>
        </p:nvSpPr>
        <p:spPr>
          <a:xfrm rot="-4815739">
            <a:off x="1129745" y="23106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8" name="Google Shape;538;p11"/>
          <p:cNvSpPr/>
          <p:nvPr/>
        </p:nvSpPr>
        <p:spPr>
          <a:xfrm rot="319787">
            <a:off x="10553171" y="-1243694"/>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9" name="Google Shape;539;p11"/>
          <p:cNvSpPr/>
          <p:nvPr/>
        </p:nvSpPr>
        <p:spPr>
          <a:xfrm rot="-251739">
            <a:off x="2601365" y="1292747"/>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0" name="Google Shape;540;p11"/>
          <p:cNvSpPr/>
          <p:nvPr/>
        </p:nvSpPr>
        <p:spPr>
          <a:xfrm rot="9134018" flipH="1">
            <a:off x="-1696661" y="-1485724"/>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41" name="Google Shape;541;p11"/>
          <p:cNvSpPr/>
          <p:nvPr/>
        </p:nvSpPr>
        <p:spPr>
          <a:xfrm rot="-4815739">
            <a:off x="7809895" y="29181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 name="Google Shape;542;p11"/>
          <p:cNvSpPr/>
          <p:nvPr/>
        </p:nvSpPr>
        <p:spPr>
          <a:xfrm rot="5661564" flipH="1">
            <a:off x="5348089" y="1365087"/>
            <a:ext cx="3129170" cy="223041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43" name="Google Shape;543;p11"/>
          <p:cNvSpPr/>
          <p:nvPr/>
        </p:nvSpPr>
        <p:spPr>
          <a:xfrm rot="-7421404" flipH="1">
            <a:off x="1442931" y="4306534"/>
            <a:ext cx="3127731" cy="222938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44" name="Google Shape;544;p11"/>
          <p:cNvSpPr/>
          <p:nvPr/>
        </p:nvSpPr>
        <p:spPr>
          <a:xfrm rot="-5694172">
            <a:off x="5951840" y="3773345"/>
            <a:ext cx="3703934" cy="3441180"/>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 name="Google Shape;545;p11"/>
          <p:cNvSpPr/>
          <p:nvPr/>
        </p:nvSpPr>
        <p:spPr>
          <a:xfrm rot="-251739">
            <a:off x="9707615" y="1084872"/>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 name="Google Shape;546;p11"/>
          <p:cNvSpPr/>
          <p:nvPr/>
        </p:nvSpPr>
        <p:spPr>
          <a:xfrm rot="-9440439" flipH="1">
            <a:off x="9069235" y="3843602"/>
            <a:ext cx="3123347" cy="222626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47" name="Google Shape;547;p11"/>
          <p:cNvSpPr/>
          <p:nvPr/>
        </p:nvSpPr>
        <p:spPr>
          <a:xfrm rot="7332060" flipH="1">
            <a:off x="-1416299" y="4761212"/>
            <a:ext cx="4778583" cy="340608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48" name="Google Shape;548;p11"/>
          <p:cNvSpPr/>
          <p:nvPr/>
        </p:nvSpPr>
        <p:spPr>
          <a:xfrm>
            <a:off x="670950" y="624150"/>
            <a:ext cx="10850100" cy="5609700"/>
          </a:xfrm>
          <a:prstGeom prst="rect">
            <a:avLst/>
          </a:prstGeom>
          <a:solidFill>
            <a:srgbClr val="F5F6F0">
              <a:alpha val="91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49" name="Google Shape;549;p11"/>
          <p:cNvSpPr/>
          <p:nvPr/>
        </p:nvSpPr>
        <p:spPr>
          <a:xfrm>
            <a:off x="791352" y="747259"/>
            <a:ext cx="10609500" cy="5363100"/>
          </a:xfrm>
          <a:prstGeom prst="frame">
            <a:avLst>
              <a:gd name="adj1" fmla="val 847"/>
            </a:avLst>
          </a:prstGeom>
          <a:gradFill>
            <a:gsLst>
              <a:gs pos="0">
                <a:srgbClr val="F6D2A2">
                  <a:alpha val="79890"/>
                </a:srgbClr>
              </a:gs>
              <a:gs pos="20000">
                <a:srgbClr val="C59F72">
                  <a:alpha val="79890"/>
                </a:srgbClr>
              </a:gs>
              <a:gs pos="30000">
                <a:srgbClr val="997545">
                  <a:alpha val="79890"/>
                </a:srgbClr>
              </a:gs>
              <a:gs pos="39000">
                <a:srgbClr val="C59F72">
                  <a:alpha val="79890"/>
                </a:srgbClr>
              </a:gs>
              <a:gs pos="54000">
                <a:srgbClr val="F6D2A2">
                  <a:alpha val="79890"/>
                </a:srgbClr>
              </a:gs>
              <a:gs pos="71000">
                <a:srgbClr val="C59F72">
                  <a:alpha val="79890"/>
                </a:srgbClr>
              </a:gs>
              <a:gs pos="87000">
                <a:srgbClr val="F6D2A2">
                  <a:alpha val="79890"/>
                </a:srgbClr>
              </a:gs>
              <a:gs pos="100000">
                <a:srgbClr val="997545">
                  <a:alpha val="79890"/>
                </a:srgb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0" name="Google Shape;550;p11"/>
          <p:cNvPicPr preferRelativeResize="0"/>
          <p:nvPr/>
        </p:nvPicPr>
        <p:blipFill>
          <a:blip r:embed="rId2">
            <a:alphaModFix/>
          </a:blip>
          <a:stretch>
            <a:fillRect/>
          </a:stretch>
        </p:blipFill>
        <p:spPr>
          <a:xfrm rot="10800000">
            <a:off x="1202325" y="6238875"/>
            <a:ext cx="9467850" cy="313750"/>
          </a:xfrm>
          <a:prstGeom prst="rect">
            <a:avLst/>
          </a:prstGeom>
          <a:noFill/>
          <a:ln>
            <a:noFill/>
          </a:ln>
        </p:spPr>
      </p:pic>
      <p:pic>
        <p:nvPicPr>
          <p:cNvPr id="551" name="Google Shape;551;p11"/>
          <p:cNvPicPr preferRelativeResize="0"/>
          <p:nvPr/>
        </p:nvPicPr>
        <p:blipFill>
          <a:blip r:embed="rId2">
            <a:alphaModFix/>
          </a:blip>
          <a:stretch>
            <a:fillRect/>
          </a:stretch>
        </p:blipFill>
        <p:spPr>
          <a:xfrm flipH="1">
            <a:off x="1202325" y="280925"/>
            <a:ext cx="9467850" cy="337800"/>
          </a:xfrm>
          <a:prstGeom prst="rect">
            <a:avLst/>
          </a:prstGeom>
          <a:noFill/>
          <a:ln>
            <a:noFill/>
          </a:ln>
        </p:spPr>
      </p:pic>
      <p:grpSp>
        <p:nvGrpSpPr>
          <p:cNvPr id="552" name="Google Shape;552;p11"/>
          <p:cNvGrpSpPr/>
          <p:nvPr/>
        </p:nvGrpSpPr>
        <p:grpSpPr>
          <a:xfrm>
            <a:off x="-1819523" y="658945"/>
            <a:ext cx="3031361" cy="2462487"/>
            <a:chOff x="6452616" y="393649"/>
            <a:chExt cx="2368066" cy="1923668"/>
          </a:xfrm>
        </p:grpSpPr>
        <p:sp>
          <p:nvSpPr>
            <p:cNvPr id="553" name="Google Shape;553;p11"/>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4" name="Google Shape;554;p11"/>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5" name="Google Shape;555;p11"/>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6" name="Google Shape;556;p11"/>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7" name="Google Shape;557;p11"/>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8" name="Google Shape;558;p11"/>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9" name="Google Shape;559;p11"/>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 name="Google Shape;560;p11"/>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 name="Google Shape;561;p11"/>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 name="Google Shape;562;p11"/>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 name="Google Shape;563;p11"/>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 name="Google Shape;564;p11"/>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 name="Google Shape;565;p11"/>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 name="Google Shape;566;p11"/>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67" name="Google Shape;567;p11"/>
          <p:cNvSpPr/>
          <p:nvPr/>
        </p:nvSpPr>
        <p:spPr>
          <a:xfrm rot="-9136107">
            <a:off x="10536328" y="3970852"/>
            <a:ext cx="2766262" cy="1971738"/>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568" name="Google Shape;568;p11"/>
          <p:cNvSpPr txBox="1">
            <a:spLocks noGrp="1"/>
          </p:cNvSpPr>
          <p:nvPr>
            <p:ph type="subTitle" idx="1"/>
          </p:nvPr>
        </p:nvSpPr>
        <p:spPr>
          <a:xfrm>
            <a:off x="1217558" y="1996491"/>
            <a:ext cx="9755100" cy="5100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b="1"/>
            </a:lvl1pPr>
            <a:lvl2pPr lvl="1" rtl="0">
              <a:spcBef>
                <a:spcPts val="2100"/>
              </a:spcBef>
              <a:spcAft>
                <a:spcPts val="0"/>
              </a:spcAft>
              <a:buSzPts val="1800"/>
              <a:buNone/>
              <a:defRPr sz="1800" b="1"/>
            </a:lvl2pPr>
            <a:lvl3pPr lvl="2" rtl="0">
              <a:spcBef>
                <a:spcPts val="2100"/>
              </a:spcBef>
              <a:spcAft>
                <a:spcPts val="0"/>
              </a:spcAft>
              <a:buSzPts val="1800"/>
              <a:buNone/>
              <a:defRPr sz="1800" b="1"/>
            </a:lvl3pPr>
            <a:lvl4pPr lvl="3" rtl="0">
              <a:spcBef>
                <a:spcPts val="2100"/>
              </a:spcBef>
              <a:spcAft>
                <a:spcPts val="0"/>
              </a:spcAft>
              <a:buSzPts val="1800"/>
              <a:buNone/>
              <a:defRPr sz="1800" b="1"/>
            </a:lvl4pPr>
            <a:lvl5pPr lvl="4" rtl="0">
              <a:spcBef>
                <a:spcPts val="2100"/>
              </a:spcBef>
              <a:spcAft>
                <a:spcPts val="0"/>
              </a:spcAft>
              <a:buSzPts val="1800"/>
              <a:buNone/>
              <a:defRPr sz="1800" b="1"/>
            </a:lvl5pPr>
            <a:lvl6pPr lvl="5" rtl="0">
              <a:spcBef>
                <a:spcPts val="2100"/>
              </a:spcBef>
              <a:spcAft>
                <a:spcPts val="0"/>
              </a:spcAft>
              <a:buSzPts val="1800"/>
              <a:buNone/>
              <a:defRPr sz="1800" b="1"/>
            </a:lvl6pPr>
            <a:lvl7pPr lvl="6" rtl="0">
              <a:spcBef>
                <a:spcPts val="2100"/>
              </a:spcBef>
              <a:spcAft>
                <a:spcPts val="0"/>
              </a:spcAft>
              <a:buSzPts val="1800"/>
              <a:buNone/>
              <a:defRPr sz="1800" b="1"/>
            </a:lvl7pPr>
            <a:lvl8pPr lvl="7" rtl="0">
              <a:spcBef>
                <a:spcPts val="2100"/>
              </a:spcBef>
              <a:spcAft>
                <a:spcPts val="0"/>
              </a:spcAft>
              <a:buSzPts val="1800"/>
              <a:buNone/>
              <a:defRPr sz="1800" b="1"/>
            </a:lvl8pPr>
            <a:lvl9pPr lvl="8" rtl="0">
              <a:spcBef>
                <a:spcPts val="2100"/>
              </a:spcBef>
              <a:spcAft>
                <a:spcPts val="2100"/>
              </a:spcAft>
              <a:buSzPts val="1800"/>
              <a:buNone/>
              <a:defRPr sz="1800" b="1"/>
            </a:lvl9pPr>
          </a:lstStyle>
          <a:p>
            <a:endParaRPr/>
          </a:p>
        </p:txBody>
      </p:sp>
      <p:sp>
        <p:nvSpPr>
          <p:cNvPr id="569" name="Google Shape;569;p11"/>
          <p:cNvSpPr txBox="1">
            <a:spLocks noGrp="1"/>
          </p:cNvSpPr>
          <p:nvPr>
            <p:ph type="subTitle" idx="2"/>
          </p:nvPr>
        </p:nvSpPr>
        <p:spPr>
          <a:xfrm>
            <a:off x="1217558" y="3344978"/>
            <a:ext cx="9755100" cy="5100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b="1"/>
            </a:lvl1pPr>
            <a:lvl2pPr lvl="1" rtl="0">
              <a:spcBef>
                <a:spcPts val="2100"/>
              </a:spcBef>
              <a:spcAft>
                <a:spcPts val="0"/>
              </a:spcAft>
              <a:buSzPts val="1800"/>
              <a:buNone/>
              <a:defRPr sz="1800" b="1"/>
            </a:lvl2pPr>
            <a:lvl3pPr lvl="2" rtl="0">
              <a:spcBef>
                <a:spcPts val="2100"/>
              </a:spcBef>
              <a:spcAft>
                <a:spcPts val="0"/>
              </a:spcAft>
              <a:buSzPts val="1800"/>
              <a:buNone/>
              <a:defRPr sz="1800" b="1"/>
            </a:lvl3pPr>
            <a:lvl4pPr lvl="3" rtl="0">
              <a:spcBef>
                <a:spcPts val="2100"/>
              </a:spcBef>
              <a:spcAft>
                <a:spcPts val="0"/>
              </a:spcAft>
              <a:buSzPts val="1800"/>
              <a:buNone/>
              <a:defRPr sz="1800" b="1"/>
            </a:lvl4pPr>
            <a:lvl5pPr lvl="4" rtl="0">
              <a:spcBef>
                <a:spcPts val="2100"/>
              </a:spcBef>
              <a:spcAft>
                <a:spcPts val="0"/>
              </a:spcAft>
              <a:buSzPts val="1800"/>
              <a:buNone/>
              <a:defRPr sz="1800" b="1"/>
            </a:lvl5pPr>
            <a:lvl6pPr lvl="5" rtl="0">
              <a:spcBef>
                <a:spcPts val="2100"/>
              </a:spcBef>
              <a:spcAft>
                <a:spcPts val="0"/>
              </a:spcAft>
              <a:buSzPts val="1800"/>
              <a:buNone/>
              <a:defRPr sz="1800" b="1"/>
            </a:lvl6pPr>
            <a:lvl7pPr lvl="6" rtl="0">
              <a:spcBef>
                <a:spcPts val="2100"/>
              </a:spcBef>
              <a:spcAft>
                <a:spcPts val="0"/>
              </a:spcAft>
              <a:buSzPts val="1800"/>
              <a:buNone/>
              <a:defRPr sz="1800" b="1"/>
            </a:lvl7pPr>
            <a:lvl8pPr lvl="7" rtl="0">
              <a:spcBef>
                <a:spcPts val="2100"/>
              </a:spcBef>
              <a:spcAft>
                <a:spcPts val="0"/>
              </a:spcAft>
              <a:buSzPts val="1800"/>
              <a:buNone/>
              <a:defRPr sz="1800" b="1"/>
            </a:lvl8pPr>
            <a:lvl9pPr lvl="8" rtl="0">
              <a:spcBef>
                <a:spcPts val="2100"/>
              </a:spcBef>
              <a:spcAft>
                <a:spcPts val="2100"/>
              </a:spcAft>
              <a:buSzPts val="1800"/>
              <a:buNone/>
              <a:defRPr sz="1800" b="1"/>
            </a:lvl9pPr>
          </a:lstStyle>
          <a:p>
            <a:endParaRPr/>
          </a:p>
        </p:txBody>
      </p:sp>
      <p:sp>
        <p:nvSpPr>
          <p:cNvPr id="570" name="Google Shape;570;p11"/>
          <p:cNvSpPr txBox="1">
            <a:spLocks noGrp="1"/>
          </p:cNvSpPr>
          <p:nvPr>
            <p:ph type="subTitle" idx="3"/>
          </p:nvPr>
        </p:nvSpPr>
        <p:spPr>
          <a:xfrm>
            <a:off x="1217558" y="4693465"/>
            <a:ext cx="9755100" cy="5100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b="1"/>
            </a:lvl1pPr>
            <a:lvl2pPr lvl="1" rtl="0">
              <a:spcBef>
                <a:spcPts val="2100"/>
              </a:spcBef>
              <a:spcAft>
                <a:spcPts val="0"/>
              </a:spcAft>
              <a:buSzPts val="1800"/>
              <a:buNone/>
              <a:defRPr sz="1800" b="1"/>
            </a:lvl2pPr>
            <a:lvl3pPr lvl="2" rtl="0">
              <a:spcBef>
                <a:spcPts val="2100"/>
              </a:spcBef>
              <a:spcAft>
                <a:spcPts val="0"/>
              </a:spcAft>
              <a:buSzPts val="1800"/>
              <a:buNone/>
              <a:defRPr sz="1800" b="1"/>
            </a:lvl3pPr>
            <a:lvl4pPr lvl="3" rtl="0">
              <a:spcBef>
                <a:spcPts val="2100"/>
              </a:spcBef>
              <a:spcAft>
                <a:spcPts val="0"/>
              </a:spcAft>
              <a:buSzPts val="1800"/>
              <a:buNone/>
              <a:defRPr sz="1800" b="1"/>
            </a:lvl4pPr>
            <a:lvl5pPr lvl="4" rtl="0">
              <a:spcBef>
                <a:spcPts val="2100"/>
              </a:spcBef>
              <a:spcAft>
                <a:spcPts val="0"/>
              </a:spcAft>
              <a:buSzPts val="1800"/>
              <a:buNone/>
              <a:defRPr sz="1800" b="1"/>
            </a:lvl5pPr>
            <a:lvl6pPr lvl="5" rtl="0">
              <a:spcBef>
                <a:spcPts val="2100"/>
              </a:spcBef>
              <a:spcAft>
                <a:spcPts val="0"/>
              </a:spcAft>
              <a:buSzPts val="1800"/>
              <a:buNone/>
              <a:defRPr sz="1800" b="1"/>
            </a:lvl6pPr>
            <a:lvl7pPr lvl="6" rtl="0">
              <a:spcBef>
                <a:spcPts val="2100"/>
              </a:spcBef>
              <a:spcAft>
                <a:spcPts val="0"/>
              </a:spcAft>
              <a:buSzPts val="1800"/>
              <a:buNone/>
              <a:defRPr sz="1800" b="1"/>
            </a:lvl7pPr>
            <a:lvl8pPr lvl="7" rtl="0">
              <a:spcBef>
                <a:spcPts val="2100"/>
              </a:spcBef>
              <a:spcAft>
                <a:spcPts val="0"/>
              </a:spcAft>
              <a:buSzPts val="1800"/>
              <a:buNone/>
              <a:defRPr sz="1800" b="1"/>
            </a:lvl8pPr>
            <a:lvl9pPr lvl="8" rtl="0">
              <a:spcBef>
                <a:spcPts val="2100"/>
              </a:spcBef>
              <a:spcAft>
                <a:spcPts val="2100"/>
              </a:spcAft>
              <a:buSzPts val="1800"/>
              <a:buNone/>
              <a:defRPr sz="1800" b="1"/>
            </a:lvl9pPr>
          </a:lstStyle>
          <a:p>
            <a:endParaRPr/>
          </a:p>
        </p:txBody>
      </p:sp>
      <p:sp>
        <p:nvSpPr>
          <p:cNvPr id="571" name="Google Shape;571;p11"/>
          <p:cNvSpPr txBox="1">
            <a:spLocks noGrp="1"/>
          </p:cNvSpPr>
          <p:nvPr>
            <p:ph type="title"/>
          </p:nvPr>
        </p:nvSpPr>
        <p:spPr>
          <a:xfrm>
            <a:off x="1217550" y="1041473"/>
            <a:ext cx="9755100" cy="6414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572" name="Google Shape;572;p11"/>
          <p:cNvSpPr txBox="1">
            <a:spLocks noGrp="1"/>
          </p:cNvSpPr>
          <p:nvPr>
            <p:ph type="body" idx="4"/>
          </p:nvPr>
        </p:nvSpPr>
        <p:spPr>
          <a:xfrm>
            <a:off x="1217550" y="2364472"/>
            <a:ext cx="9755100" cy="7773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573" name="Google Shape;573;p11"/>
          <p:cNvSpPr txBox="1">
            <a:spLocks noGrp="1"/>
          </p:cNvSpPr>
          <p:nvPr>
            <p:ph type="body" idx="5"/>
          </p:nvPr>
        </p:nvSpPr>
        <p:spPr>
          <a:xfrm>
            <a:off x="1217550" y="3703354"/>
            <a:ext cx="9755100" cy="7758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574" name="Google Shape;574;p11"/>
          <p:cNvSpPr txBox="1">
            <a:spLocks noGrp="1"/>
          </p:cNvSpPr>
          <p:nvPr>
            <p:ph type="body" idx="6"/>
          </p:nvPr>
        </p:nvSpPr>
        <p:spPr>
          <a:xfrm>
            <a:off x="1217550" y="5040724"/>
            <a:ext cx="9756900" cy="7758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575" name="Google Shape;575;p11"/>
          <p:cNvSpPr/>
          <p:nvPr/>
        </p:nvSpPr>
        <p:spPr>
          <a:xfrm rot="5400000">
            <a:off x="482592" y="5510881"/>
            <a:ext cx="905996" cy="90488"/>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5776118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08 Team">
  <p:cSld name="008 Team">
    <p:spTree>
      <p:nvGrpSpPr>
        <p:cNvPr id="1" name="Shape 576"/>
        <p:cNvGrpSpPr/>
        <p:nvPr/>
      </p:nvGrpSpPr>
      <p:grpSpPr>
        <a:xfrm>
          <a:off x="0" y="0"/>
          <a:ext cx="0" cy="0"/>
          <a:chOff x="0" y="0"/>
          <a:chExt cx="0" cy="0"/>
        </a:xfrm>
      </p:grpSpPr>
      <p:sp>
        <p:nvSpPr>
          <p:cNvPr id="577" name="Google Shape;577;p12"/>
          <p:cNvSpPr/>
          <p:nvPr/>
        </p:nvSpPr>
        <p:spPr>
          <a:xfrm rot="7310547" flipH="1">
            <a:off x="2190114" y="-10520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78" name="Google Shape;578;p12"/>
          <p:cNvSpPr/>
          <p:nvPr/>
        </p:nvSpPr>
        <p:spPr>
          <a:xfrm rot="-6367571">
            <a:off x="4129119" y="-969579"/>
            <a:ext cx="2731232" cy="253748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 name="Google Shape;579;p12"/>
          <p:cNvSpPr/>
          <p:nvPr/>
        </p:nvSpPr>
        <p:spPr>
          <a:xfrm rot="-251739">
            <a:off x="9707615" y="1084872"/>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 name="Google Shape;580;p12"/>
          <p:cNvSpPr/>
          <p:nvPr/>
        </p:nvSpPr>
        <p:spPr>
          <a:xfrm rot="-6809430" flipH="1">
            <a:off x="9127336" y="1066670"/>
            <a:ext cx="3966526" cy="2827263"/>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81" name="Google Shape;581;p12"/>
          <p:cNvSpPr/>
          <p:nvPr/>
        </p:nvSpPr>
        <p:spPr>
          <a:xfrm rot="-3825519">
            <a:off x="8315894" y="5280107"/>
            <a:ext cx="3322634" cy="2368309"/>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582" name="Google Shape;582;p12"/>
          <p:cNvSpPr/>
          <p:nvPr/>
        </p:nvSpPr>
        <p:spPr>
          <a:xfrm rot="7310547" flipH="1">
            <a:off x="5992539" y="-432260"/>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nvGrpSpPr>
          <p:cNvPr id="583" name="Google Shape;583;p12"/>
          <p:cNvGrpSpPr/>
          <p:nvPr/>
        </p:nvGrpSpPr>
        <p:grpSpPr>
          <a:xfrm>
            <a:off x="980827" y="5442895"/>
            <a:ext cx="3031361" cy="2462487"/>
            <a:chOff x="6452616" y="393649"/>
            <a:chExt cx="2368066" cy="1923668"/>
          </a:xfrm>
        </p:grpSpPr>
        <p:sp>
          <p:nvSpPr>
            <p:cNvPr id="584" name="Google Shape;584;p12"/>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 name="Google Shape;585;p12"/>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 name="Google Shape;586;p12"/>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 name="Google Shape;587;p12"/>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 name="Google Shape;588;p12"/>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 name="Google Shape;589;p12"/>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 name="Google Shape;590;p12"/>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 name="Google Shape;591;p12"/>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 name="Google Shape;592;p12"/>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 name="Google Shape;593;p12"/>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 name="Google Shape;594;p12"/>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5" name="Google Shape;595;p12"/>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 name="Google Shape;596;p12"/>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 name="Google Shape;597;p12"/>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98" name="Google Shape;598;p12"/>
          <p:cNvSpPr/>
          <p:nvPr/>
        </p:nvSpPr>
        <p:spPr>
          <a:xfrm rot="7310547" flipH="1">
            <a:off x="8505864" y="-14129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99" name="Google Shape;599;p12"/>
          <p:cNvSpPr/>
          <p:nvPr/>
        </p:nvSpPr>
        <p:spPr>
          <a:xfrm rot="319787">
            <a:off x="10191221" y="498548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0" name="Google Shape;600;p12"/>
          <p:cNvSpPr/>
          <p:nvPr/>
        </p:nvSpPr>
        <p:spPr>
          <a:xfrm rot="9134018" flipH="1">
            <a:off x="6049889" y="1575313"/>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01" name="Google Shape;601;p12"/>
          <p:cNvSpPr/>
          <p:nvPr/>
        </p:nvSpPr>
        <p:spPr>
          <a:xfrm rot="319787">
            <a:off x="3086671" y="489023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2" name="Google Shape;602;p12"/>
          <p:cNvSpPr/>
          <p:nvPr/>
        </p:nvSpPr>
        <p:spPr>
          <a:xfrm rot="-6809111" flipH="1">
            <a:off x="3011840" y="2582537"/>
            <a:ext cx="4774894" cy="340345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03" name="Google Shape;603;p12"/>
          <p:cNvSpPr/>
          <p:nvPr/>
        </p:nvSpPr>
        <p:spPr>
          <a:xfrm rot="-4815739">
            <a:off x="1129745" y="23106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4" name="Google Shape;604;p12"/>
          <p:cNvSpPr/>
          <p:nvPr/>
        </p:nvSpPr>
        <p:spPr>
          <a:xfrm rot="319787">
            <a:off x="10553171" y="-1243694"/>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5" name="Google Shape;605;p12"/>
          <p:cNvSpPr/>
          <p:nvPr/>
        </p:nvSpPr>
        <p:spPr>
          <a:xfrm rot="-251739">
            <a:off x="2601365" y="1292747"/>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6" name="Google Shape;606;p12"/>
          <p:cNvSpPr/>
          <p:nvPr/>
        </p:nvSpPr>
        <p:spPr>
          <a:xfrm rot="9134018" flipH="1">
            <a:off x="-1696661" y="-1485724"/>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07" name="Google Shape;607;p12"/>
          <p:cNvSpPr/>
          <p:nvPr/>
        </p:nvSpPr>
        <p:spPr>
          <a:xfrm rot="-4815739">
            <a:off x="7809895" y="29181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8" name="Google Shape;608;p12"/>
          <p:cNvSpPr/>
          <p:nvPr/>
        </p:nvSpPr>
        <p:spPr>
          <a:xfrm rot="5661564" flipH="1">
            <a:off x="5348089" y="1365087"/>
            <a:ext cx="3129170" cy="223041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09" name="Google Shape;609;p12"/>
          <p:cNvSpPr/>
          <p:nvPr/>
        </p:nvSpPr>
        <p:spPr>
          <a:xfrm rot="-7421404" flipH="1">
            <a:off x="1442931" y="4306534"/>
            <a:ext cx="3127731" cy="222938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0" name="Google Shape;610;p12"/>
          <p:cNvSpPr/>
          <p:nvPr/>
        </p:nvSpPr>
        <p:spPr>
          <a:xfrm rot="-5694172">
            <a:off x="5951840" y="3773345"/>
            <a:ext cx="3703934" cy="3441180"/>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1" name="Google Shape;611;p12"/>
          <p:cNvSpPr/>
          <p:nvPr/>
        </p:nvSpPr>
        <p:spPr>
          <a:xfrm rot="-9440439" flipH="1">
            <a:off x="9069235" y="3843602"/>
            <a:ext cx="3123347" cy="222626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2" name="Google Shape;612;p12"/>
          <p:cNvSpPr/>
          <p:nvPr/>
        </p:nvSpPr>
        <p:spPr>
          <a:xfrm rot="5400000">
            <a:off x="-1405508" y="4255699"/>
            <a:ext cx="3704641" cy="3441837"/>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3" name="Google Shape;613;p12"/>
          <p:cNvSpPr/>
          <p:nvPr/>
        </p:nvSpPr>
        <p:spPr>
          <a:xfrm rot="7332060" flipH="1">
            <a:off x="-1416299" y="4761212"/>
            <a:ext cx="4778583" cy="340608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4" name="Google Shape;614;p12"/>
          <p:cNvSpPr/>
          <p:nvPr/>
        </p:nvSpPr>
        <p:spPr>
          <a:xfrm>
            <a:off x="0" y="0"/>
            <a:ext cx="12192000" cy="6858000"/>
          </a:xfrm>
          <a:prstGeom prst="rect">
            <a:avLst/>
          </a:prstGeom>
          <a:solidFill>
            <a:srgbClr val="F5F6F0">
              <a:alpha val="91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15" name="Google Shape;615;p12"/>
          <p:cNvSpPr/>
          <p:nvPr/>
        </p:nvSpPr>
        <p:spPr>
          <a:xfrm>
            <a:off x="135150" y="150750"/>
            <a:ext cx="11921700" cy="6556500"/>
          </a:xfrm>
          <a:prstGeom prst="frame">
            <a:avLst>
              <a:gd name="adj1" fmla="val 847"/>
            </a:avLst>
          </a:prstGeom>
          <a:gradFill>
            <a:gsLst>
              <a:gs pos="0">
                <a:srgbClr val="F6D2A2">
                  <a:alpha val="79890"/>
                </a:srgbClr>
              </a:gs>
              <a:gs pos="20000">
                <a:srgbClr val="C59F72">
                  <a:alpha val="79890"/>
                </a:srgbClr>
              </a:gs>
              <a:gs pos="30000">
                <a:srgbClr val="997545">
                  <a:alpha val="79890"/>
                </a:srgbClr>
              </a:gs>
              <a:gs pos="39000">
                <a:srgbClr val="C59F72">
                  <a:alpha val="79890"/>
                </a:srgbClr>
              </a:gs>
              <a:gs pos="54000">
                <a:srgbClr val="F6D2A2">
                  <a:alpha val="79890"/>
                </a:srgbClr>
              </a:gs>
              <a:gs pos="71000">
                <a:srgbClr val="C59F72">
                  <a:alpha val="79890"/>
                </a:srgbClr>
              </a:gs>
              <a:gs pos="87000">
                <a:srgbClr val="F6D2A2">
                  <a:alpha val="79890"/>
                </a:srgbClr>
              </a:gs>
              <a:gs pos="100000">
                <a:srgbClr val="997545">
                  <a:alpha val="79890"/>
                </a:srgb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6" name="Google Shape;616;p12"/>
          <p:cNvGrpSpPr/>
          <p:nvPr/>
        </p:nvGrpSpPr>
        <p:grpSpPr>
          <a:xfrm>
            <a:off x="946963" y="1635425"/>
            <a:ext cx="3177000" cy="4781550"/>
            <a:chOff x="7877700" y="1616563"/>
            <a:chExt cx="3177000" cy="4781550"/>
          </a:xfrm>
        </p:grpSpPr>
        <p:sp>
          <p:nvSpPr>
            <p:cNvPr id="617" name="Google Shape;617;p12"/>
            <p:cNvSpPr/>
            <p:nvPr/>
          </p:nvSpPr>
          <p:spPr>
            <a:xfrm>
              <a:off x="7877700" y="1878225"/>
              <a:ext cx="3177000" cy="4276800"/>
            </a:xfrm>
            <a:prstGeom prst="rect">
              <a:avLst/>
            </a:prstGeom>
            <a:solidFill>
              <a:srgbClr val="F5F6F0">
                <a:alpha val="91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18" name="Google Shape;618;p12"/>
            <p:cNvSpPr/>
            <p:nvPr/>
          </p:nvSpPr>
          <p:spPr>
            <a:xfrm>
              <a:off x="7993275" y="1972150"/>
              <a:ext cx="2985300" cy="4088700"/>
            </a:xfrm>
            <a:prstGeom prst="frame">
              <a:avLst>
                <a:gd name="adj1" fmla="val 847"/>
              </a:avLst>
            </a:prstGeom>
            <a:gradFill>
              <a:gsLst>
                <a:gs pos="0">
                  <a:srgbClr val="F6D2A2">
                    <a:alpha val="79890"/>
                  </a:srgbClr>
                </a:gs>
                <a:gs pos="20000">
                  <a:srgbClr val="C59F72">
                    <a:alpha val="79890"/>
                  </a:srgbClr>
                </a:gs>
                <a:gs pos="30000">
                  <a:srgbClr val="997545">
                    <a:alpha val="79890"/>
                  </a:srgbClr>
                </a:gs>
                <a:gs pos="39000">
                  <a:srgbClr val="C59F72">
                    <a:alpha val="79890"/>
                  </a:srgbClr>
                </a:gs>
                <a:gs pos="54000">
                  <a:srgbClr val="F6D2A2">
                    <a:alpha val="79890"/>
                  </a:srgbClr>
                </a:gs>
                <a:gs pos="71000">
                  <a:srgbClr val="C59F72">
                    <a:alpha val="79890"/>
                  </a:srgbClr>
                </a:gs>
                <a:gs pos="87000">
                  <a:srgbClr val="F6D2A2">
                    <a:alpha val="79890"/>
                  </a:srgbClr>
                </a:gs>
                <a:gs pos="100000">
                  <a:srgbClr val="997545">
                    <a:alpha val="79890"/>
                  </a:srgb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19" name="Google Shape;619;p12"/>
            <p:cNvPicPr preferRelativeResize="0"/>
            <p:nvPr/>
          </p:nvPicPr>
          <p:blipFill>
            <a:blip r:embed="rId2">
              <a:alphaModFix amt="50000"/>
            </a:blip>
            <a:stretch>
              <a:fillRect/>
            </a:stretch>
          </p:blipFill>
          <p:spPr>
            <a:xfrm rot="10800000">
              <a:off x="7912514" y="6158888"/>
              <a:ext cx="3132799" cy="239225"/>
            </a:xfrm>
            <a:prstGeom prst="rect">
              <a:avLst/>
            </a:prstGeom>
            <a:noFill/>
            <a:ln>
              <a:noFill/>
            </a:ln>
          </p:spPr>
        </p:pic>
        <p:pic>
          <p:nvPicPr>
            <p:cNvPr id="620" name="Google Shape;620;p12"/>
            <p:cNvPicPr preferRelativeResize="0"/>
            <p:nvPr/>
          </p:nvPicPr>
          <p:blipFill>
            <a:blip r:embed="rId2">
              <a:alphaModFix amt="50000"/>
            </a:blip>
            <a:stretch>
              <a:fillRect/>
            </a:stretch>
          </p:blipFill>
          <p:spPr>
            <a:xfrm flipH="1">
              <a:off x="7921437" y="1616562"/>
              <a:ext cx="3097150" cy="257525"/>
            </a:xfrm>
            <a:prstGeom prst="rect">
              <a:avLst/>
            </a:prstGeom>
            <a:noFill/>
            <a:ln>
              <a:noFill/>
            </a:ln>
          </p:spPr>
        </p:pic>
      </p:grpSp>
      <p:grpSp>
        <p:nvGrpSpPr>
          <p:cNvPr id="621" name="Google Shape;621;p12"/>
          <p:cNvGrpSpPr/>
          <p:nvPr/>
        </p:nvGrpSpPr>
        <p:grpSpPr>
          <a:xfrm>
            <a:off x="8068038" y="1635425"/>
            <a:ext cx="3177013" cy="4781550"/>
            <a:chOff x="7877700" y="1616563"/>
            <a:chExt cx="3177013" cy="4781550"/>
          </a:xfrm>
        </p:grpSpPr>
        <p:sp>
          <p:nvSpPr>
            <p:cNvPr id="622" name="Google Shape;622;p12"/>
            <p:cNvSpPr/>
            <p:nvPr/>
          </p:nvSpPr>
          <p:spPr>
            <a:xfrm>
              <a:off x="7877700" y="1878225"/>
              <a:ext cx="3177000" cy="4276800"/>
            </a:xfrm>
            <a:prstGeom prst="rect">
              <a:avLst/>
            </a:prstGeom>
            <a:solidFill>
              <a:srgbClr val="F5F6F0">
                <a:alpha val="91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23" name="Google Shape;623;p12"/>
            <p:cNvSpPr/>
            <p:nvPr/>
          </p:nvSpPr>
          <p:spPr>
            <a:xfrm>
              <a:off x="7993275" y="1972150"/>
              <a:ext cx="2985300" cy="4088700"/>
            </a:xfrm>
            <a:prstGeom prst="frame">
              <a:avLst>
                <a:gd name="adj1" fmla="val 847"/>
              </a:avLst>
            </a:prstGeom>
            <a:gradFill>
              <a:gsLst>
                <a:gs pos="0">
                  <a:srgbClr val="F6D2A2">
                    <a:alpha val="79890"/>
                  </a:srgbClr>
                </a:gs>
                <a:gs pos="20000">
                  <a:srgbClr val="C59F72">
                    <a:alpha val="79890"/>
                  </a:srgbClr>
                </a:gs>
                <a:gs pos="30000">
                  <a:srgbClr val="997545">
                    <a:alpha val="79890"/>
                  </a:srgbClr>
                </a:gs>
                <a:gs pos="39000">
                  <a:srgbClr val="C59F72">
                    <a:alpha val="79890"/>
                  </a:srgbClr>
                </a:gs>
                <a:gs pos="54000">
                  <a:srgbClr val="F6D2A2">
                    <a:alpha val="79890"/>
                  </a:srgbClr>
                </a:gs>
                <a:gs pos="71000">
                  <a:srgbClr val="C59F72">
                    <a:alpha val="79890"/>
                  </a:srgbClr>
                </a:gs>
                <a:gs pos="87000">
                  <a:srgbClr val="F6D2A2">
                    <a:alpha val="79890"/>
                  </a:srgbClr>
                </a:gs>
                <a:gs pos="100000">
                  <a:srgbClr val="997545">
                    <a:alpha val="79890"/>
                  </a:srgb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4" name="Google Shape;624;p12"/>
            <p:cNvPicPr preferRelativeResize="0"/>
            <p:nvPr/>
          </p:nvPicPr>
          <p:blipFill>
            <a:blip r:embed="rId2">
              <a:alphaModFix amt="50000"/>
            </a:blip>
            <a:stretch>
              <a:fillRect/>
            </a:stretch>
          </p:blipFill>
          <p:spPr>
            <a:xfrm rot="10800000">
              <a:off x="7896013" y="6158888"/>
              <a:ext cx="3114949" cy="239225"/>
            </a:xfrm>
            <a:prstGeom prst="rect">
              <a:avLst/>
            </a:prstGeom>
            <a:noFill/>
            <a:ln>
              <a:noFill/>
            </a:ln>
          </p:spPr>
        </p:pic>
        <p:pic>
          <p:nvPicPr>
            <p:cNvPr id="625" name="Google Shape;625;p12"/>
            <p:cNvPicPr preferRelativeResize="0"/>
            <p:nvPr/>
          </p:nvPicPr>
          <p:blipFill>
            <a:blip r:embed="rId2">
              <a:alphaModFix amt="50000"/>
            </a:blip>
            <a:stretch>
              <a:fillRect/>
            </a:stretch>
          </p:blipFill>
          <p:spPr>
            <a:xfrm flipH="1">
              <a:off x="7877713" y="1616562"/>
              <a:ext cx="3176999" cy="257525"/>
            </a:xfrm>
            <a:prstGeom prst="rect">
              <a:avLst/>
            </a:prstGeom>
            <a:noFill/>
            <a:ln>
              <a:noFill/>
            </a:ln>
          </p:spPr>
        </p:pic>
      </p:grpSp>
      <p:grpSp>
        <p:nvGrpSpPr>
          <p:cNvPr id="626" name="Google Shape;626;p12"/>
          <p:cNvGrpSpPr/>
          <p:nvPr/>
        </p:nvGrpSpPr>
        <p:grpSpPr>
          <a:xfrm>
            <a:off x="4507300" y="1635425"/>
            <a:ext cx="3177400" cy="4781550"/>
            <a:chOff x="7877500" y="1616563"/>
            <a:chExt cx="3177400" cy="4781550"/>
          </a:xfrm>
        </p:grpSpPr>
        <p:sp>
          <p:nvSpPr>
            <p:cNvPr id="627" name="Google Shape;627;p12"/>
            <p:cNvSpPr/>
            <p:nvPr/>
          </p:nvSpPr>
          <p:spPr>
            <a:xfrm>
              <a:off x="7877700" y="1878225"/>
              <a:ext cx="3177000" cy="4276800"/>
            </a:xfrm>
            <a:prstGeom prst="rect">
              <a:avLst/>
            </a:prstGeom>
            <a:solidFill>
              <a:srgbClr val="F5F6F0">
                <a:alpha val="91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28" name="Google Shape;628;p12"/>
            <p:cNvSpPr/>
            <p:nvPr/>
          </p:nvSpPr>
          <p:spPr>
            <a:xfrm>
              <a:off x="7993275" y="1972150"/>
              <a:ext cx="2985300" cy="4088700"/>
            </a:xfrm>
            <a:prstGeom prst="frame">
              <a:avLst>
                <a:gd name="adj1" fmla="val 847"/>
              </a:avLst>
            </a:prstGeom>
            <a:gradFill>
              <a:gsLst>
                <a:gs pos="0">
                  <a:srgbClr val="F6D2A2">
                    <a:alpha val="79890"/>
                  </a:srgbClr>
                </a:gs>
                <a:gs pos="20000">
                  <a:srgbClr val="C59F72">
                    <a:alpha val="79890"/>
                  </a:srgbClr>
                </a:gs>
                <a:gs pos="30000">
                  <a:srgbClr val="997545">
                    <a:alpha val="79890"/>
                  </a:srgbClr>
                </a:gs>
                <a:gs pos="39000">
                  <a:srgbClr val="C59F72">
                    <a:alpha val="79890"/>
                  </a:srgbClr>
                </a:gs>
                <a:gs pos="54000">
                  <a:srgbClr val="F6D2A2">
                    <a:alpha val="79890"/>
                  </a:srgbClr>
                </a:gs>
                <a:gs pos="71000">
                  <a:srgbClr val="C59F72">
                    <a:alpha val="79890"/>
                  </a:srgbClr>
                </a:gs>
                <a:gs pos="87000">
                  <a:srgbClr val="F6D2A2">
                    <a:alpha val="79890"/>
                  </a:srgbClr>
                </a:gs>
                <a:gs pos="100000">
                  <a:srgbClr val="997545">
                    <a:alpha val="79890"/>
                  </a:srgb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9" name="Google Shape;629;p12"/>
            <p:cNvPicPr preferRelativeResize="0"/>
            <p:nvPr/>
          </p:nvPicPr>
          <p:blipFill>
            <a:blip r:embed="rId2">
              <a:alphaModFix amt="50000"/>
            </a:blip>
            <a:stretch>
              <a:fillRect/>
            </a:stretch>
          </p:blipFill>
          <p:spPr>
            <a:xfrm rot="10800000">
              <a:off x="7877500" y="6158888"/>
              <a:ext cx="3177400" cy="239225"/>
            </a:xfrm>
            <a:prstGeom prst="rect">
              <a:avLst/>
            </a:prstGeom>
            <a:noFill/>
            <a:ln>
              <a:noFill/>
            </a:ln>
          </p:spPr>
        </p:pic>
        <p:pic>
          <p:nvPicPr>
            <p:cNvPr id="630" name="Google Shape;630;p12"/>
            <p:cNvPicPr preferRelativeResize="0"/>
            <p:nvPr/>
          </p:nvPicPr>
          <p:blipFill>
            <a:blip r:embed="rId2">
              <a:alphaModFix amt="50000"/>
            </a:blip>
            <a:stretch>
              <a:fillRect/>
            </a:stretch>
          </p:blipFill>
          <p:spPr>
            <a:xfrm flipH="1">
              <a:off x="7877701" y="1616562"/>
              <a:ext cx="3176999" cy="257525"/>
            </a:xfrm>
            <a:prstGeom prst="rect">
              <a:avLst/>
            </a:prstGeom>
            <a:noFill/>
            <a:ln>
              <a:noFill/>
            </a:ln>
          </p:spPr>
        </p:pic>
      </p:grpSp>
      <p:sp>
        <p:nvSpPr>
          <p:cNvPr id="631" name="Google Shape;631;p12"/>
          <p:cNvSpPr txBox="1">
            <a:spLocks noGrp="1"/>
          </p:cNvSpPr>
          <p:nvPr>
            <p:ph type="subTitle" idx="1"/>
          </p:nvPr>
        </p:nvSpPr>
        <p:spPr>
          <a:xfrm>
            <a:off x="118905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632" name="Google Shape;632;p12"/>
          <p:cNvSpPr txBox="1">
            <a:spLocks noGrp="1"/>
          </p:cNvSpPr>
          <p:nvPr>
            <p:ph type="subTitle" idx="2"/>
          </p:nvPr>
        </p:nvSpPr>
        <p:spPr>
          <a:xfrm>
            <a:off x="471330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633" name="Google Shape;633;p12"/>
          <p:cNvSpPr txBox="1">
            <a:spLocks noGrp="1"/>
          </p:cNvSpPr>
          <p:nvPr>
            <p:ph type="subTitle" idx="3"/>
          </p:nvPr>
        </p:nvSpPr>
        <p:spPr>
          <a:xfrm>
            <a:off x="8237552" y="4020675"/>
            <a:ext cx="26586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634" name="Google Shape;634;p12"/>
          <p:cNvSpPr txBox="1">
            <a:spLocks noGrp="1"/>
          </p:cNvSpPr>
          <p:nvPr>
            <p:ph type="title"/>
          </p:nvPr>
        </p:nvSpPr>
        <p:spPr>
          <a:xfrm>
            <a:off x="1189050" y="669575"/>
            <a:ext cx="97074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635" name="Google Shape;635;p12"/>
          <p:cNvSpPr txBox="1">
            <a:spLocks noGrp="1"/>
          </p:cNvSpPr>
          <p:nvPr>
            <p:ph type="body" idx="4"/>
          </p:nvPr>
        </p:nvSpPr>
        <p:spPr>
          <a:xfrm>
            <a:off x="1189050" y="4458625"/>
            <a:ext cx="2658900" cy="9252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636" name="Google Shape;636;p12"/>
          <p:cNvSpPr txBox="1">
            <a:spLocks noGrp="1"/>
          </p:cNvSpPr>
          <p:nvPr>
            <p:ph type="body" idx="5"/>
          </p:nvPr>
        </p:nvSpPr>
        <p:spPr>
          <a:xfrm>
            <a:off x="4713300" y="4447196"/>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637" name="Google Shape;637;p12"/>
          <p:cNvSpPr txBox="1">
            <a:spLocks noGrp="1"/>
          </p:cNvSpPr>
          <p:nvPr>
            <p:ph type="body" idx="6"/>
          </p:nvPr>
        </p:nvSpPr>
        <p:spPr>
          <a:xfrm>
            <a:off x="8237550" y="4433967"/>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grpSp>
        <p:nvGrpSpPr>
          <p:cNvPr id="638" name="Google Shape;638;p12"/>
          <p:cNvGrpSpPr/>
          <p:nvPr/>
        </p:nvGrpSpPr>
        <p:grpSpPr>
          <a:xfrm>
            <a:off x="-1819523" y="658945"/>
            <a:ext cx="3031361" cy="2462487"/>
            <a:chOff x="6452616" y="393649"/>
            <a:chExt cx="2368066" cy="1923668"/>
          </a:xfrm>
        </p:grpSpPr>
        <p:sp>
          <p:nvSpPr>
            <p:cNvPr id="639" name="Google Shape;639;p12"/>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0" name="Google Shape;640;p12"/>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1" name="Google Shape;641;p12"/>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2" name="Google Shape;642;p12"/>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3" name="Google Shape;643;p12"/>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4" name="Google Shape;644;p12"/>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5" name="Google Shape;645;p12"/>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6" name="Google Shape;646;p12"/>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7" name="Google Shape;647;p12"/>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8" name="Google Shape;648;p12"/>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9" name="Google Shape;649;p12"/>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0" name="Google Shape;650;p12"/>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1" name="Google Shape;651;p12"/>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 name="Google Shape;652;p12"/>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53" name="Google Shape;653;p12"/>
          <p:cNvSpPr/>
          <p:nvPr/>
        </p:nvSpPr>
        <p:spPr>
          <a:xfrm rot="9126164" flipH="1">
            <a:off x="-1253648" y="2717546"/>
            <a:ext cx="2960463" cy="2110160"/>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654" name="Google Shape;654;p12"/>
          <p:cNvSpPr/>
          <p:nvPr/>
        </p:nvSpPr>
        <p:spPr>
          <a:xfrm rot="-9136107">
            <a:off x="10536328" y="3970852"/>
            <a:ext cx="2766262" cy="1971738"/>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655" name="Google Shape;655;p12"/>
          <p:cNvSpPr/>
          <p:nvPr/>
        </p:nvSpPr>
        <p:spPr>
          <a:xfrm rot="-7489469" flipH="1">
            <a:off x="9575067" y="-208790"/>
            <a:ext cx="3136107" cy="223535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656" name="Google Shape;656;p12"/>
          <p:cNvSpPr/>
          <p:nvPr/>
        </p:nvSpPr>
        <p:spPr>
          <a:xfrm rot="5400000">
            <a:off x="-179133" y="6087331"/>
            <a:ext cx="905996" cy="90488"/>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654750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10 Text and Image">
  <p:cSld name="010 Text and Image">
    <p:spTree>
      <p:nvGrpSpPr>
        <p:cNvPr id="1" name="Shape 657"/>
        <p:cNvGrpSpPr/>
        <p:nvPr/>
      </p:nvGrpSpPr>
      <p:grpSpPr>
        <a:xfrm>
          <a:off x="0" y="0"/>
          <a:ext cx="0" cy="0"/>
          <a:chOff x="0" y="0"/>
          <a:chExt cx="0" cy="0"/>
        </a:xfrm>
      </p:grpSpPr>
      <p:sp>
        <p:nvSpPr>
          <p:cNvPr id="658" name="Google Shape;658;p13"/>
          <p:cNvSpPr/>
          <p:nvPr/>
        </p:nvSpPr>
        <p:spPr>
          <a:xfrm rot="7310547" flipH="1">
            <a:off x="2190114" y="-10520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59" name="Google Shape;659;p13"/>
          <p:cNvSpPr/>
          <p:nvPr/>
        </p:nvSpPr>
        <p:spPr>
          <a:xfrm rot="-6367571">
            <a:off x="4129119" y="-969579"/>
            <a:ext cx="2731232" cy="253748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0" name="Google Shape;660;p13"/>
          <p:cNvSpPr/>
          <p:nvPr/>
        </p:nvSpPr>
        <p:spPr>
          <a:xfrm rot="-251739">
            <a:off x="9707615" y="1084872"/>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1" name="Google Shape;661;p13"/>
          <p:cNvSpPr/>
          <p:nvPr/>
        </p:nvSpPr>
        <p:spPr>
          <a:xfrm rot="-6809430" flipH="1">
            <a:off x="9127336" y="1066670"/>
            <a:ext cx="3966526" cy="2827263"/>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62" name="Google Shape;662;p13"/>
          <p:cNvSpPr/>
          <p:nvPr/>
        </p:nvSpPr>
        <p:spPr>
          <a:xfrm rot="-3825519">
            <a:off x="8315894" y="5280107"/>
            <a:ext cx="3322634" cy="2368309"/>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663" name="Google Shape;663;p13"/>
          <p:cNvSpPr/>
          <p:nvPr/>
        </p:nvSpPr>
        <p:spPr>
          <a:xfrm rot="7310547" flipH="1">
            <a:off x="5992539" y="-432260"/>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nvGrpSpPr>
          <p:cNvPr id="664" name="Google Shape;664;p13"/>
          <p:cNvGrpSpPr/>
          <p:nvPr/>
        </p:nvGrpSpPr>
        <p:grpSpPr>
          <a:xfrm>
            <a:off x="980827" y="5442895"/>
            <a:ext cx="3031361" cy="2462487"/>
            <a:chOff x="6452616" y="393649"/>
            <a:chExt cx="2368066" cy="1923668"/>
          </a:xfrm>
        </p:grpSpPr>
        <p:sp>
          <p:nvSpPr>
            <p:cNvPr id="665" name="Google Shape;665;p13"/>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6" name="Google Shape;666;p13"/>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 name="Google Shape;667;p13"/>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 name="Google Shape;668;p13"/>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 name="Google Shape;669;p13"/>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 name="Google Shape;670;p13"/>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 name="Google Shape;671;p13"/>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 name="Google Shape;672;p13"/>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 name="Google Shape;673;p13"/>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4" name="Google Shape;674;p13"/>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 name="Google Shape;675;p13"/>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6" name="Google Shape;676;p13"/>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7" name="Google Shape;677;p13"/>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8" name="Google Shape;678;p13"/>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79" name="Google Shape;679;p13"/>
          <p:cNvSpPr/>
          <p:nvPr/>
        </p:nvSpPr>
        <p:spPr>
          <a:xfrm rot="7310547" flipH="1">
            <a:off x="8505864" y="-14129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80" name="Google Shape;680;p13"/>
          <p:cNvSpPr/>
          <p:nvPr/>
        </p:nvSpPr>
        <p:spPr>
          <a:xfrm rot="319787">
            <a:off x="10191221" y="498548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1" name="Google Shape;681;p13"/>
          <p:cNvSpPr/>
          <p:nvPr/>
        </p:nvSpPr>
        <p:spPr>
          <a:xfrm rot="9134018" flipH="1">
            <a:off x="6049889" y="1575313"/>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82" name="Google Shape;682;p13"/>
          <p:cNvSpPr/>
          <p:nvPr/>
        </p:nvSpPr>
        <p:spPr>
          <a:xfrm rot="319787">
            <a:off x="3086671" y="489023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3" name="Google Shape;683;p13"/>
          <p:cNvSpPr/>
          <p:nvPr/>
        </p:nvSpPr>
        <p:spPr>
          <a:xfrm rot="-6809111" flipH="1">
            <a:off x="3011840" y="2582537"/>
            <a:ext cx="4774894" cy="340345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84" name="Google Shape;684;p13"/>
          <p:cNvSpPr/>
          <p:nvPr/>
        </p:nvSpPr>
        <p:spPr>
          <a:xfrm rot="-4815739">
            <a:off x="1129745" y="23106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5" name="Google Shape;685;p13"/>
          <p:cNvSpPr/>
          <p:nvPr/>
        </p:nvSpPr>
        <p:spPr>
          <a:xfrm rot="319787">
            <a:off x="10553171" y="-1243694"/>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6" name="Google Shape;686;p13"/>
          <p:cNvSpPr/>
          <p:nvPr/>
        </p:nvSpPr>
        <p:spPr>
          <a:xfrm rot="-251739">
            <a:off x="2601365" y="1292747"/>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7" name="Google Shape;687;p13"/>
          <p:cNvSpPr/>
          <p:nvPr/>
        </p:nvSpPr>
        <p:spPr>
          <a:xfrm rot="9134018" flipH="1">
            <a:off x="-1696661" y="-1485724"/>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88" name="Google Shape;688;p13"/>
          <p:cNvSpPr/>
          <p:nvPr/>
        </p:nvSpPr>
        <p:spPr>
          <a:xfrm rot="-4815739">
            <a:off x="7809895" y="29181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9" name="Google Shape;689;p13"/>
          <p:cNvSpPr/>
          <p:nvPr/>
        </p:nvSpPr>
        <p:spPr>
          <a:xfrm rot="5661564" flipH="1">
            <a:off x="5348089" y="1365087"/>
            <a:ext cx="3129170" cy="223041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90" name="Google Shape;690;p13"/>
          <p:cNvSpPr/>
          <p:nvPr/>
        </p:nvSpPr>
        <p:spPr>
          <a:xfrm rot="-7421404" flipH="1">
            <a:off x="1442931" y="4306534"/>
            <a:ext cx="3127731" cy="222938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91" name="Google Shape;691;p13"/>
          <p:cNvSpPr/>
          <p:nvPr/>
        </p:nvSpPr>
        <p:spPr>
          <a:xfrm rot="-5694172">
            <a:off x="5951840" y="3773345"/>
            <a:ext cx="3703934" cy="3441180"/>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2" name="Google Shape;692;p13"/>
          <p:cNvSpPr/>
          <p:nvPr/>
        </p:nvSpPr>
        <p:spPr>
          <a:xfrm rot="-9440439" flipH="1">
            <a:off x="9069235" y="3843602"/>
            <a:ext cx="3123347" cy="222626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93" name="Google Shape;693;p13"/>
          <p:cNvSpPr/>
          <p:nvPr/>
        </p:nvSpPr>
        <p:spPr>
          <a:xfrm rot="5400000">
            <a:off x="-1405508" y="4255699"/>
            <a:ext cx="3704641" cy="3441837"/>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4" name="Google Shape;694;p13"/>
          <p:cNvSpPr/>
          <p:nvPr/>
        </p:nvSpPr>
        <p:spPr>
          <a:xfrm rot="7332060" flipH="1">
            <a:off x="-1416299" y="4761212"/>
            <a:ext cx="4778583" cy="340608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95" name="Google Shape;695;p13"/>
          <p:cNvSpPr/>
          <p:nvPr/>
        </p:nvSpPr>
        <p:spPr>
          <a:xfrm>
            <a:off x="0" y="0"/>
            <a:ext cx="12192000" cy="6858000"/>
          </a:xfrm>
          <a:prstGeom prst="rect">
            <a:avLst/>
          </a:prstGeom>
          <a:solidFill>
            <a:srgbClr val="F5F6F0">
              <a:alpha val="91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96" name="Google Shape;696;p13"/>
          <p:cNvSpPr/>
          <p:nvPr/>
        </p:nvSpPr>
        <p:spPr>
          <a:xfrm>
            <a:off x="135150" y="150750"/>
            <a:ext cx="11921700" cy="6556500"/>
          </a:xfrm>
          <a:prstGeom prst="frame">
            <a:avLst>
              <a:gd name="adj1" fmla="val 847"/>
            </a:avLst>
          </a:prstGeom>
          <a:gradFill>
            <a:gsLst>
              <a:gs pos="0">
                <a:srgbClr val="F6D2A2">
                  <a:alpha val="79890"/>
                </a:srgbClr>
              </a:gs>
              <a:gs pos="20000">
                <a:srgbClr val="C59F72">
                  <a:alpha val="79890"/>
                </a:srgbClr>
              </a:gs>
              <a:gs pos="30000">
                <a:srgbClr val="997545">
                  <a:alpha val="79890"/>
                </a:srgbClr>
              </a:gs>
              <a:gs pos="39000">
                <a:srgbClr val="C59F72">
                  <a:alpha val="79890"/>
                </a:srgbClr>
              </a:gs>
              <a:gs pos="54000">
                <a:srgbClr val="F6D2A2">
                  <a:alpha val="79890"/>
                </a:srgbClr>
              </a:gs>
              <a:gs pos="71000">
                <a:srgbClr val="C59F72">
                  <a:alpha val="79890"/>
                </a:srgbClr>
              </a:gs>
              <a:gs pos="87000">
                <a:srgbClr val="F6D2A2">
                  <a:alpha val="79890"/>
                </a:srgbClr>
              </a:gs>
              <a:gs pos="100000">
                <a:srgbClr val="997545">
                  <a:alpha val="79890"/>
                </a:srgb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7" name="Google Shape;697;p13"/>
          <p:cNvGrpSpPr/>
          <p:nvPr/>
        </p:nvGrpSpPr>
        <p:grpSpPr>
          <a:xfrm>
            <a:off x="-1819523" y="658945"/>
            <a:ext cx="3031361" cy="2462487"/>
            <a:chOff x="6452616" y="393649"/>
            <a:chExt cx="2368066" cy="1923668"/>
          </a:xfrm>
        </p:grpSpPr>
        <p:sp>
          <p:nvSpPr>
            <p:cNvPr id="698" name="Google Shape;698;p13"/>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9" name="Google Shape;699;p13"/>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0" name="Google Shape;700;p13"/>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1" name="Google Shape;701;p13"/>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2" name="Google Shape;702;p13"/>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3" name="Google Shape;703;p13"/>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4" name="Google Shape;704;p13"/>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5" name="Google Shape;705;p13"/>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6" name="Google Shape;706;p13"/>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7" name="Google Shape;707;p13"/>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8" name="Google Shape;708;p13"/>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9" name="Google Shape;709;p13"/>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0" name="Google Shape;710;p13"/>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1" name="Google Shape;711;p13"/>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12" name="Google Shape;712;p13"/>
          <p:cNvSpPr/>
          <p:nvPr/>
        </p:nvSpPr>
        <p:spPr>
          <a:xfrm rot="-9136107">
            <a:off x="10536328" y="3970852"/>
            <a:ext cx="2766262" cy="1971738"/>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713" name="Google Shape;713;p13"/>
          <p:cNvSpPr/>
          <p:nvPr/>
        </p:nvSpPr>
        <p:spPr>
          <a:xfrm rot="9126164" flipH="1">
            <a:off x="-1253648" y="2717546"/>
            <a:ext cx="2960463" cy="2110160"/>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714" name="Google Shape;714;p13"/>
          <p:cNvSpPr/>
          <p:nvPr/>
        </p:nvSpPr>
        <p:spPr>
          <a:xfrm rot="-7489469" flipH="1">
            <a:off x="9575067" y="-208790"/>
            <a:ext cx="3136107" cy="223535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715" name="Google Shape;715;p13"/>
          <p:cNvSpPr txBox="1">
            <a:spLocks noGrp="1"/>
          </p:cNvSpPr>
          <p:nvPr>
            <p:ph type="title"/>
          </p:nvPr>
        </p:nvSpPr>
        <p:spPr>
          <a:xfrm>
            <a:off x="1478075" y="1803200"/>
            <a:ext cx="4458300" cy="23772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000"/>
              <a:buNone/>
              <a:defRPr sz="6000"/>
            </a:lvl1pPr>
            <a:lvl2pPr lvl="1" rtl="0">
              <a:spcBef>
                <a:spcPts val="0"/>
              </a:spcBef>
              <a:spcAft>
                <a:spcPts val="0"/>
              </a:spcAft>
              <a:buSzPts val="15000"/>
              <a:buNone/>
              <a:defRPr sz="15000"/>
            </a:lvl2pPr>
            <a:lvl3pPr lvl="2" rtl="0">
              <a:spcBef>
                <a:spcPts val="0"/>
              </a:spcBef>
              <a:spcAft>
                <a:spcPts val="0"/>
              </a:spcAft>
              <a:buSzPts val="15000"/>
              <a:buNone/>
              <a:defRPr sz="15000"/>
            </a:lvl3pPr>
            <a:lvl4pPr lvl="3" rtl="0">
              <a:spcBef>
                <a:spcPts val="0"/>
              </a:spcBef>
              <a:spcAft>
                <a:spcPts val="0"/>
              </a:spcAft>
              <a:buSzPts val="15000"/>
              <a:buNone/>
              <a:defRPr sz="15000"/>
            </a:lvl4pPr>
            <a:lvl5pPr lvl="4" rtl="0">
              <a:spcBef>
                <a:spcPts val="0"/>
              </a:spcBef>
              <a:spcAft>
                <a:spcPts val="0"/>
              </a:spcAft>
              <a:buSzPts val="15000"/>
              <a:buNone/>
              <a:defRPr sz="15000"/>
            </a:lvl5pPr>
            <a:lvl6pPr lvl="5" rtl="0">
              <a:spcBef>
                <a:spcPts val="0"/>
              </a:spcBef>
              <a:spcAft>
                <a:spcPts val="0"/>
              </a:spcAft>
              <a:buSzPts val="15000"/>
              <a:buNone/>
              <a:defRPr sz="15000"/>
            </a:lvl6pPr>
            <a:lvl7pPr lvl="6" rtl="0">
              <a:spcBef>
                <a:spcPts val="0"/>
              </a:spcBef>
              <a:spcAft>
                <a:spcPts val="0"/>
              </a:spcAft>
              <a:buSzPts val="15000"/>
              <a:buNone/>
              <a:defRPr sz="15000"/>
            </a:lvl7pPr>
            <a:lvl8pPr lvl="7" rtl="0">
              <a:spcBef>
                <a:spcPts val="0"/>
              </a:spcBef>
              <a:spcAft>
                <a:spcPts val="0"/>
              </a:spcAft>
              <a:buSzPts val="15000"/>
              <a:buNone/>
              <a:defRPr sz="15000"/>
            </a:lvl8pPr>
            <a:lvl9pPr lvl="8" rtl="0">
              <a:spcBef>
                <a:spcPts val="0"/>
              </a:spcBef>
              <a:spcAft>
                <a:spcPts val="0"/>
              </a:spcAft>
              <a:buSzPts val="15000"/>
              <a:buNone/>
              <a:defRPr sz="15000"/>
            </a:lvl9pPr>
          </a:lstStyle>
          <a:p>
            <a:endParaRPr/>
          </a:p>
        </p:txBody>
      </p:sp>
      <p:sp>
        <p:nvSpPr>
          <p:cNvPr id="716" name="Google Shape;716;p13"/>
          <p:cNvSpPr txBox="1">
            <a:spLocks noGrp="1"/>
          </p:cNvSpPr>
          <p:nvPr>
            <p:ph type="subTitle" idx="1"/>
          </p:nvPr>
        </p:nvSpPr>
        <p:spPr>
          <a:xfrm>
            <a:off x="1478075" y="4420175"/>
            <a:ext cx="44583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a:lvl1pPr>
            <a:lvl2pPr lvl="1" rtl="0">
              <a:spcBef>
                <a:spcPts val="2100"/>
              </a:spcBef>
              <a:spcAft>
                <a:spcPts val="0"/>
              </a:spcAft>
              <a:buSzPts val="1800"/>
              <a:buNone/>
              <a:defRPr sz="1800"/>
            </a:lvl2pPr>
            <a:lvl3pPr lvl="2" rtl="0">
              <a:spcBef>
                <a:spcPts val="2100"/>
              </a:spcBef>
              <a:spcAft>
                <a:spcPts val="0"/>
              </a:spcAft>
              <a:buSzPts val="1800"/>
              <a:buNone/>
              <a:defRPr sz="1800"/>
            </a:lvl3pPr>
            <a:lvl4pPr lvl="3" rtl="0">
              <a:spcBef>
                <a:spcPts val="2100"/>
              </a:spcBef>
              <a:spcAft>
                <a:spcPts val="0"/>
              </a:spcAft>
              <a:buSzPts val="1800"/>
              <a:buNone/>
              <a:defRPr sz="1800"/>
            </a:lvl4pPr>
            <a:lvl5pPr lvl="4" rtl="0">
              <a:spcBef>
                <a:spcPts val="2100"/>
              </a:spcBef>
              <a:spcAft>
                <a:spcPts val="0"/>
              </a:spcAft>
              <a:buSzPts val="1800"/>
              <a:buNone/>
              <a:defRPr sz="1800"/>
            </a:lvl5pPr>
            <a:lvl6pPr lvl="5" rtl="0">
              <a:spcBef>
                <a:spcPts val="2100"/>
              </a:spcBef>
              <a:spcAft>
                <a:spcPts val="0"/>
              </a:spcAft>
              <a:buSzPts val="1800"/>
              <a:buNone/>
              <a:defRPr sz="1800"/>
            </a:lvl6pPr>
            <a:lvl7pPr lvl="6" rtl="0">
              <a:spcBef>
                <a:spcPts val="2100"/>
              </a:spcBef>
              <a:spcAft>
                <a:spcPts val="0"/>
              </a:spcAft>
              <a:buSzPts val="1800"/>
              <a:buNone/>
              <a:defRPr sz="1800"/>
            </a:lvl7pPr>
            <a:lvl8pPr lvl="7" rtl="0">
              <a:spcBef>
                <a:spcPts val="2100"/>
              </a:spcBef>
              <a:spcAft>
                <a:spcPts val="0"/>
              </a:spcAft>
              <a:buSzPts val="1800"/>
              <a:buNone/>
              <a:defRPr sz="1800"/>
            </a:lvl8pPr>
            <a:lvl9pPr lvl="8" rtl="0">
              <a:spcBef>
                <a:spcPts val="2100"/>
              </a:spcBef>
              <a:spcAft>
                <a:spcPts val="2100"/>
              </a:spcAft>
              <a:buSzPts val="1800"/>
              <a:buNone/>
              <a:defRPr sz="1800"/>
            </a:lvl9pPr>
          </a:lstStyle>
          <a:p>
            <a:endParaRPr/>
          </a:p>
        </p:txBody>
      </p:sp>
      <p:sp>
        <p:nvSpPr>
          <p:cNvPr id="717" name="Google Shape;717;p13"/>
          <p:cNvSpPr/>
          <p:nvPr/>
        </p:nvSpPr>
        <p:spPr>
          <a:xfrm rot="5400000">
            <a:off x="-179133" y="6087331"/>
            <a:ext cx="905996" cy="90488"/>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40267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12 Percentages">
  <p:cSld name="012 Percentages">
    <p:spTree>
      <p:nvGrpSpPr>
        <p:cNvPr id="1" name="Shape 718"/>
        <p:cNvGrpSpPr/>
        <p:nvPr/>
      </p:nvGrpSpPr>
      <p:grpSpPr>
        <a:xfrm>
          <a:off x="0" y="0"/>
          <a:ext cx="0" cy="0"/>
          <a:chOff x="0" y="0"/>
          <a:chExt cx="0" cy="0"/>
        </a:xfrm>
      </p:grpSpPr>
      <p:sp>
        <p:nvSpPr>
          <p:cNvPr id="719" name="Google Shape;719;p14"/>
          <p:cNvSpPr/>
          <p:nvPr/>
        </p:nvSpPr>
        <p:spPr>
          <a:xfrm rot="7310547" flipH="1">
            <a:off x="2190114" y="-10520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20" name="Google Shape;720;p14"/>
          <p:cNvSpPr/>
          <p:nvPr/>
        </p:nvSpPr>
        <p:spPr>
          <a:xfrm rot="-6367571">
            <a:off x="4129119" y="-969579"/>
            <a:ext cx="2731232" cy="253748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 name="Google Shape;721;p14"/>
          <p:cNvSpPr/>
          <p:nvPr/>
        </p:nvSpPr>
        <p:spPr>
          <a:xfrm rot="-3825519">
            <a:off x="8315894" y="5280107"/>
            <a:ext cx="3322634" cy="2368309"/>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722" name="Google Shape;722;p14"/>
          <p:cNvSpPr/>
          <p:nvPr/>
        </p:nvSpPr>
        <p:spPr>
          <a:xfrm rot="-6809430" flipH="1">
            <a:off x="9124811" y="1059182"/>
            <a:ext cx="3966526" cy="2827263"/>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23" name="Google Shape;723;p14"/>
          <p:cNvSpPr/>
          <p:nvPr/>
        </p:nvSpPr>
        <p:spPr>
          <a:xfrm rot="7310547" flipH="1">
            <a:off x="5992539" y="-432260"/>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nvGrpSpPr>
          <p:cNvPr id="724" name="Google Shape;724;p14"/>
          <p:cNvGrpSpPr/>
          <p:nvPr/>
        </p:nvGrpSpPr>
        <p:grpSpPr>
          <a:xfrm>
            <a:off x="980827" y="5442895"/>
            <a:ext cx="3031361" cy="2462487"/>
            <a:chOff x="6452616" y="393649"/>
            <a:chExt cx="2368066" cy="1923668"/>
          </a:xfrm>
        </p:grpSpPr>
        <p:sp>
          <p:nvSpPr>
            <p:cNvPr id="725" name="Google Shape;725;p14"/>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6" name="Google Shape;726;p14"/>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7" name="Google Shape;727;p14"/>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8" name="Google Shape;728;p14"/>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 name="Google Shape;729;p14"/>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 name="Google Shape;730;p14"/>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1" name="Google Shape;731;p14"/>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2" name="Google Shape;732;p14"/>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 name="Google Shape;733;p14"/>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 name="Google Shape;734;p14"/>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 name="Google Shape;735;p14"/>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6" name="Google Shape;736;p14"/>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7" name="Google Shape;737;p14"/>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8" name="Google Shape;738;p14"/>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39" name="Google Shape;739;p14"/>
          <p:cNvSpPr/>
          <p:nvPr/>
        </p:nvSpPr>
        <p:spPr>
          <a:xfrm rot="7310547" flipH="1">
            <a:off x="8505864" y="-14129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40" name="Google Shape;740;p14"/>
          <p:cNvSpPr/>
          <p:nvPr/>
        </p:nvSpPr>
        <p:spPr>
          <a:xfrm rot="319787">
            <a:off x="10191221" y="498548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1" name="Google Shape;741;p14"/>
          <p:cNvSpPr/>
          <p:nvPr/>
        </p:nvSpPr>
        <p:spPr>
          <a:xfrm rot="9134018" flipH="1">
            <a:off x="6049889" y="1575313"/>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42" name="Google Shape;742;p14"/>
          <p:cNvSpPr/>
          <p:nvPr/>
        </p:nvSpPr>
        <p:spPr>
          <a:xfrm rot="319787">
            <a:off x="3086671" y="489023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3" name="Google Shape;743;p14"/>
          <p:cNvSpPr/>
          <p:nvPr/>
        </p:nvSpPr>
        <p:spPr>
          <a:xfrm rot="-6809111" flipH="1">
            <a:off x="3011840" y="2582537"/>
            <a:ext cx="4774894" cy="340345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44" name="Google Shape;744;p14"/>
          <p:cNvSpPr/>
          <p:nvPr/>
        </p:nvSpPr>
        <p:spPr>
          <a:xfrm rot="-4815739">
            <a:off x="1129745" y="23106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5" name="Google Shape;745;p14"/>
          <p:cNvSpPr/>
          <p:nvPr/>
        </p:nvSpPr>
        <p:spPr>
          <a:xfrm rot="319787">
            <a:off x="10553171" y="-1243694"/>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6" name="Google Shape;746;p14"/>
          <p:cNvSpPr/>
          <p:nvPr/>
        </p:nvSpPr>
        <p:spPr>
          <a:xfrm rot="-251739">
            <a:off x="2601365" y="1292747"/>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7" name="Google Shape;747;p14"/>
          <p:cNvSpPr/>
          <p:nvPr/>
        </p:nvSpPr>
        <p:spPr>
          <a:xfrm rot="9134018" flipH="1">
            <a:off x="-1696661" y="-1485724"/>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48" name="Google Shape;748;p14"/>
          <p:cNvSpPr/>
          <p:nvPr/>
        </p:nvSpPr>
        <p:spPr>
          <a:xfrm rot="-4815739">
            <a:off x="7809895" y="29181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9" name="Google Shape;749;p14"/>
          <p:cNvSpPr/>
          <p:nvPr/>
        </p:nvSpPr>
        <p:spPr>
          <a:xfrm rot="5661564" flipH="1">
            <a:off x="5348089" y="1365087"/>
            <a:ext cx="3129170" cy="223041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50" name="Google Shape;750;p14"/>
          <p:cNvSpPr/>
          <p:nvPr/>
        </p:nvSpPr>
        <p:spPr>
          <a:xfrm rot="-7421404" flipH="1">
            <a:off x="1442931" y="4306534"/>
            <a:ext cx="3127731" cy="222938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51" name="Google Shape;751;p14"/>
          <p:cNvSpPr/>
          <p:nvPr/>
        </p:nvSpPr>
        <p:spPr>
          <a:xfrm rot="-5694172">
            <a:off x="5951840" y="3773345"/>
            <a:ext cx="3703934" cy="3441180"/>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2" name="Google Shape;752;p14"/>
          <p:cNvSpPr/>
          <p:nvPr/>
        </p:nvSpPr>
        <p:spPr>
          <a:xfrm rot="-251739">
            <a:off x="9707615" y="1084872"/>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3" name="Google Shape;753;p14"/>
          <p:cNvSpPr/>
          <p:nvPr/>
        </p:nvSpPr>
        <p:spPr>
          <a:xfrm rot="-9440439" flipH="1">
            <a:off x="9069235" y="3843602"/>
            <a:ext cx="3123347" cy="222626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54" name="Google Shape;754;p14"/>
          <p:cNvSpPr/>
          <p:nvPr/>
        </p:nvSpPr>
        <p:spPr>
          <a:xfrm rot="5400000">
            <a:off x="-1405508" y="4255699"/>
            <a:ext cx="3704641" cy="3441837"/>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5" name="Google Shape;755;p14"/>
          <p:cNvSpPr/>
          <p:nvPr/>
        </p:nvSpPr>
        <p:spPr>
          <a:xfrm rot="7332060" flipH="1">
            <a:off x="-1416299" y="4761212"/>
            <a:ext cx="4778583" cy="340608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56" name="Google Shape;756;p14"/>
          <p:cNvSpPr/>
          <p:nvPr/>
        </p:nvSpPr>
        <p:spPr>
          <a:xfrm>
            <a:off x="670950" y="624150"/>
            <a:ext cx="10850100" cy="5609700"/>
          </a:xfrm>
          <a:prstGeom prst="rect">
            <a:avLst/>
          </a:prstGeom>
          <a:solidFill>
            <a:srgbClr val="F5F6F0">
              <a:alpha val="91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57" name="Google Shape;757;p14"/>
          <p:cNvSpPr/>
          <p:nvPr/>
        </p:nvSpPr>
        <p:spPr>
          <a:xfrm>
            <a:off x="791352" y="747259"/>
            <a:ext cx="10609500" cy="5363100"/>
          </a:xfrm>
          <a:prstGeom prst="frame">
            <a:avLst>
              <a:gd name="adj1" fmla="val 847"/>
            </a:avLst>
          </a:prstGeom>
          <a:gradFill>
            <a:gsLst>
              <a:gs pos="0">
                <a:srgbClr val="F6D2A2">
                  <a:alpha val="79890"/>
                </a:srgbClr>
              </a:gs>
              <a:gs pos="20000">
                <a:srgbClr val="C59F72">
                  <a:alpha val="79890"/>
                </a:srgbClr>
              </a:gs>
              <a:gs pos="30000">
                <a:srgbClr val="997545">
                  <a:alpha val="79890"/>
                </a:srgbClr>
              </a:gs>
              <a:gs pos="39000">
                <a:srgbClr val="C59F72">
                  <a:alpha val="79890"/>
                </a:srgbClr>
              </a:gs>
              <a:gs pos="54000">
                <a:srgbClr val="F6D2A2">
                  <a:alpha val="79890"/>
                </a:srgbClr>
              </a:gs>
              <a:gs pos="71000">
                <a:srgbClr val="C59F72">
                  <a:alpha val="79890"/>
                </a:srgbClr>
              </a:gs>
              <a:gs pos="87000">
                <a:srgbClr val="F6D2A2">
                  <a:alpha val="79890"/>
                </a:srgbClr>
              </a:gs>
              <a:gs pos="100000">
                <a:srgbClr val="997545">
                  <a:alpha val="79890"/>
                </a:srgb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8" name="Google Shape;758;p14"/>
          <p:cNvPicPr preferRelativeResize="0"/>
          <p:nvPr/>
        </p:nvPicPr>
        <p:blipFill>
          <a:blip r:embed="rId2">
            <a:alphaModFix/>
          </a:blip>
          <a:stretch>
            <a:fillRect/>
          </a:stretch>
        </p:blipFill>
        <p:spPr>
          <a:xfrm rot="10800000">
            <a:off x="1202325" y="6238875"/>
            <a:ext cx="9467850" cy="313750"/>
          </a:xfrm>
          <a:prstGeom prst="rect">
            <a:avLst/>
          </a:prstGeom>
          <a:noFill/>
          <a:ln>
            <a:noFill/>
          </a:ln>
        </p:spPr>
      </p:pic>
      <p:pic>
        <p:nvPicPr>
          <p:cNvPr id="759" name="Google Shape;759;p14"/>
          <p:cNvPicPr preferRelativeResize="0"/>
          <p:nvPr/>
        </p:nvPicPr>
        <p:blipFill>
          <a:blip r:embed="rId2">
            <a:alphaModFix/>
          </a:blip>
          <a:stretch>
            <a:fillRect/>
          </a:stretch>
        </p:blipFill>
        <p:spPr>
          <a:xfrm flipH="1">
            <a:off x="1202325" y="280925"/>
            <a:ext cx="9467850" cy="337800"/>
          </a:xfrm>
          <a:prstGeom prst="rect">
            <a:avLst/>
          </a:prstGeom>
          <a:noFill/>
          <a:ln>
            <a:noFill/>
          </a:ln>
        </p:spPr>
      </p:pic>
      <p:grpSp>
        <p:nvGrpSpPr>
          <p:cNvPr id="760" name="Google Shape;760;p14"/>
          <p:cNvGrpSpPr/>
          <p:nvPr/>
        </p:nvGrpSpPr>
        <p:grpSpPr>
          <a:xfrm>
            <a:off x="-1819523" y="658945"/>
            <a:ext cx="3031361" cy="2462487"/>
            <a:chOff x="6452616" y="393649"/>
            <a:chExt cx="2368066" cy="1923668"/>
          </a:xfrm>
        </p:grpSpPr>
        <p:sp>
          <p:nvSpPr>
            <p:cNvPr id="761" name="Google Shape;761;p14"/>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2" name="Google Shape;762;p14"/>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3" name="Google Shape;763;p14"/>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4" name="Google Shape;764;p14"/>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5" name="Google Shape;765;p14"/>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6" name="Google Shape;766;p14"/>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7" name="Google Shape;767;p14"/>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 name="Google Shape;768;p14"/>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9" name="Google Shape;769;p14"/>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0" name="Google Shape;770;p14"/>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1" name="Google Shape;771;p14"/>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2" name="Google Shape;772;p14"/>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3" name="Google Shape;773;p14"/>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4" name="Google Shape;774;p14"/>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75" name="Google Shape;775;p14"/>
          <p:cNvSpPr/>
          <p:nvPr/>
        </p:nvSpPr>
        <p:spPr>
          <a:xfrm rot="-9136107">
            <a:off x="10536328" y="3970852"/>
            <a:ext cx="2766262" cy="1971738"/>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776" name="Google Shape;776;p14"/>
          <p:cNvSpPr/>
          <p:nvPr/>
        </p:nvSpPr>
        <p:spPr>
          <a:xfrm rot="9126164" flipH="1">
            <a:off x="-1253648" y="2717546"/>
            <a:ext cx="2960463" cy="2110160"/>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777" name="Google Shape;777;p14"/>
          <p:cNvSpPr txBox="1">
            <a:spLocks noGrp="1"/>
          </p:cNvSpPr>
          <p:nvPr>
            <p:ph type="title" hasCustomPrompt="1"/>
          </p:nvPr>
        </p:nvSpPr>
        <p:spPr>
          <a:xfrm>
            <a:off x="1326260" y="2802818"/>
            <a:ext cx="26628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778" name="Google Shape;778;p14"/>
          <p:cNvSpPr txBox="1">
            <a:spLocks noGrp="1"/>
          </p:cNvSpPr>
          <p:nvPr>
            <p:ph type="title" idx="2"/>
          </p:nvPr>
        </p:nvSpPr>
        <p:spPr>
          <a:xfrm>
            <a:off x="1257450" y="1355375"/>
            <a:ext cx="96771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779" name="Google Shape;779;p14"/>
          <p:cNvSpPr txBox="1">
            <a:spLocks noGrp="1"/>
          </p:cNvSpPr>
          <p:nvPr>
            <p:ph type="title" idx="3" hasCustomPrompt="1"/>
          </p:nvPr>
        </p:nvSpPr>
        <p:spPr>
          <a:xfrm>
            <a:off x="4759468" y="2802818"/>
            <a:ext cx="26628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780" name="Google Shape;780;p14"/>
          <p:cNvSpPr txBox="1">
            <a:spLocks noGrp="1"/>
          </p:cNvSpPr>
          <p:nvPr>
            <p:ph type="title" idx="4" hasCustomPrompt="1"/>
          </p:nvPr>
        </p:nvSpPr>
        <p:spPr>
          <a:xfrm>
            <a:off x="8202979" y="2802818"/>
            <a:ext cx="26628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781" name="Google Shape;781;p14"/>
          <p:cNvSpPr txBox="1">
            <a:spLocks noGrp="1"/>
          </p:cNvSpPr>
          <p:nvPr>
            <p:ph type="body" idx="1"/>
          </p:nvPr>
        </p:nvSpPr>
        <p:spPr>
          <a:xfrm>
            <a:off x="8202972" y="4044397"/>
            <a:ext cx="26628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782" name="Google Shape;782;p14"/>
          <p:cNvSpPr txBox="1">
            <a:spLocks noGrp="1"/>
          </p:cNvSpPr>
          <p:nvPr>
            <p:ph type="body" idx="5"/>
          </p:nvPr>
        </p:nvSpPr>
        <p:spPr>
          <a:xfrm>
            <a:off x="4759476" y="4033247"/>
            <a:ext cx="26628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783" name="Google Shape;783;p14"/>
          <p:cNvSpPr txBox="1">
            <a:spLocks noGrp="1"/>
          </p:cNvSpPr>
          <p:nvPr>
            <p:ph type="body" idx="6"/>
          </p:nvPr>
        </p:nvSpPr>
        <p:spPr>
          <a:xfrm>
            <a:off x="1326260" y="4033247"/>
            <a:ext cx="26628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784" name="Google Shape;784;p14"/>
          <p:cNvSpPr/>
          <p:nvPr/>
        </p:nvSpPr>
        <p:spPr>
          <a:xfrm rot="5400000">
            <a:off x="482592" y="5510881"/>
            <a:ext cx="905996" cy="90488"/>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191919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13 Six columns">
  <p:cSld name="013 Six columns">
    <p:spTree>
      <p:nvGrpSpPr>
        <p:cNvPr id="1" name="Shape 785"/>
        <p:cNvGrpSpPr/>
        <p:nvPr/>
      </p:nvGrpSpPr>
      <p:grpSpPr>
        <a:xfrm>
          <a:off x="0" y="0"/>
          <a:ext cx="0" cy="0"/>
          <a:chOff x="0" y="0"/>
          <a:chExt cx="0" cy="0"/>
        </a:xfrm>
      </p:grpSpPr>
      <p:sp>
        <p:nvSpPr>
          <p:cNvPr id="786" name="Google Shape;786;p15"/>
          <p:cNvSpPr/>
          <p:nvPr/>
        </p:nvSpPr>
        <p:spPr>
          <a:xfrm rot="7310547" flipH="1">
            <a:off x="2190114" y="-10520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87" name="Google Shape;787;p15"/>
          <p:cNvSpPr/>
          <p:nvPr/>
        </p:nvSpPr>
        <p:spPr>
          <a:xfrm rot="-6367571">
            <a:off x="4129119" y="-969579"/>
            <a:ext cx="2731232" cy="253748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8" name="Google Shape;788;p15"/>
          <p:cNvSpPr/>
          <p:nvPr/>
        </p:nvSpPr>
        <p:spPr>
          <a:xfrm rot="-3825519">
            <a:off x="8315894" y="5280107"/>
            <a:ext cx="3322634" cy="2368309"/>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789" name="Google Shape;789;p15"/>
          <p:cNvSpPr/>
          <p:nvPr/>
        </p:nvSpPr>
        <p:spPr>
          <a:xfrm rot="-6809430" flipH="1">
            <a:off x="9124811" y="1059182"/>
            <a:ext cx="3966526" cy="2827263"/>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90" name="Google Shape;790;p15"/>
          <p:cNvSpPr/>
          <p:nvPr/>
        </p:nvSpPr>
        <p:spPr>
          <a:xfrm rot="7310547" flipH="1">
            <a:off x="5992539" y="-432260"/>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nvGrpSpPr>
          <p:cNvPr id="791" name="Google Shape;791;p15"/>
          <p:cNvGrpSpPr/>
          <p:nvPr/>
        </p:nvGrpSpPr>
        <p:grpSpPr>
          <a:xfrm>
            <a:off x="980827" y="5442895"/>
            <a:ext cx="3031361" cy="2462487"/>
            <a:chOff x="6452616" y="393649"/>
            <a:chExt cx="2368066" cy="1923668"/>
          </a:xfrm>
        </p:grpSpPr>
        <p:sp>
          <p:nvSpPr>
            <p:cNvPr id="792" name="Google Shape;792;p15"/>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3" name="Google Shape;793;p15"/>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4" name="Google Shape;794;p15"/>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5" name="Google Shape;795;p15"/>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6" name="Google Shape;796;p15"/>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7" name="Google Shape;797;p15"/>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8" name="Google Shape;798;p15"/>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9" name="Google Shape;799;p15"/>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0" name="Google Shape;800;p15"/>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1" name="Google Shape;801;p15"/>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2" name="Google Shape;802;p15"/>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3" name="Google Shape;803;p15"/>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4" name="Google Shape;804;p15"/>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5" name="Google Shape;805;p15"/>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06" name="Google Shape;806;p15"/>
          <p:cNvSpPr/>
          <p:nvPr/>
        </p:nvSpPr>
        <p:spPr>
          <a:xfrm rot="7310547" flipH="1">
            <a:off x="8505864" y="-14129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07" name="Google Shape;807;p15"/>
          <p:cNvSpPr/>
          <p:nvPr/>
        </p:nvSpPr>
        <p:spPr>
          <a:xfrm rot="319787">
            <a:off x="10191221" y="498548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8" name="Google Shape;808;p15"/>
          <p:cNvSpPr/>
          <p:nvPr/>
        </p:nvSpPr>
        <p:spPr>
          <a:xfrm rot="9134018" flipH="1">
            <a:off x="6049889" y="1575313"/>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09" name="Google Shape;809;p15"/>
          <p:cNvSpPr/>
          <p:nvPr/>
        </p:nvSpPr>
        <p:spPr>
          <a:xfrm rot="319787">
            <a:off x="3086671" y="489023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0" name="Google Shape;810;p15"/>
          <p:cNvSpPr/>
          <p:nvPr/>
        </p:nvSpPr>
        <p:spPr>
          <a:xfrm rot="-6809111" flipH="1">
            <a:off x="3011840" y="2582537"/>
            <a:ext cx="4774894" cy="340345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11" name="Google Shape;811;p15"/>
          <p:cNvSpPr/>
          <p:nvPr/>
        </p:nvSpPr>
        <p:spPr>
          <a:xfrm rot="-4815739">
            <a:off x="1129745" y="23106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2" name="Google Shape;812;p15"/>
          <p:cNvSpPr/>
          <p:nvPr/>
        </p:nvSpPr>
        <p:spPr>
          <a:xfrm rot="319787">
            <a:off x="10553171" y="-1243694"/>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3" name="Google Shape;813;p15"/>
          <p:cNvSpPr/>
          <p:nvPr/>
        </p:nvSpPr>
        <p:spPr>
          <a:xfrm rot="-251739">
            <a:off x="2601365" y="1292747"/>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4" name="Google Shape;814;p15"/>
          <p:cNvSpPr/>
          <p:nvPr/>
        </p:nvSpPr>
        <p:spPr>
          <a:xfrm rot="9134018" flipH="1">
            <a:off x="-1696661" y="-1485724"/>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15" name="Google Shape;815;p15"/>
          <p:cNvSpPr/>
          <p:nvPr/>
        </p:nvSpPr>
        <p:spPr>
          <a:xfrm rot="-4815739">
            <a:off x="7809895" y="29181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6" name="Google Shape;816;p15"/>
          <p:cNvSpPr/>
          <p:nvPr/>
        </p:nvSpPr>
        <p:spPr>
          <a:xfrm rot="5661564" flipH="1">
            <a:off x="5348089" y="1365087"/>
            <a:ext cx="3129170" cy="223041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17" name="Google Shape;817;p15"/>
          <p:cNvSpPr/>
          <p:nvPr/>
        </p:nvSpPr>
        <p:spPr>
          <a:xfrm rot="-7421404" flipH="1">
            <a:off x="1442931" y="4306534"/>
            <a:ext cx="3127731" cy="222938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18" name="Google Shape;818;p15"/>
          <p:cNvSpPr/>
          <p:nvPr/>
        </p:nvSpPr>
        <p:spPr>
          <a:xfrm rot="-5694172">
            <a:off x="5951840" y="3773345"/>
            <a:ext cx="3703934" cy="3441180"/>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9" name="Google Shape;819;p15"/>
          <p:cNvSpPr/>
          <p:nvPr/>
        </p:nvSpPr>
        <p:spPr>
          <a:xfrm rot="-251739">
            <a:off x="9707615" y="1084872"/>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0" name="Google Shape;820;p15"/>
          <p:cNvSpPr/>
          <p:nvPr/>
        </p:nvSpPr>
        <p:spPr>
          <a:xfrm rot="-9440439" flipH="1">
            <a:off x="9069235" y="3843602"/>
            <a:ext cx="3123347" cy="222626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21" name="Google Shape;821;p15"/>
          <p:cNvSpPr/>
          <p:nvPr/>
        </p:nvSpPr>
        <p:spPr>
          <a:xfrm rot="5400000">
            <a:off x="-1405508" y="4255699"/>
            <a:ext cx="3704641" cy="3441837"/>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2" name="Google Shape;822;p15"/>
          <p:cNvSpPr/>
          <p:nvPr/>
        </p:nvSpPr>
        <p:spPr>
          <a:xfrm rot="7332060" flipH="1">
            <a:off x="-1416299" y="4761212"/>
            <a:ext cx="4778583" cy="340608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23" name="Google Shape;823;p15"/>
          <p:cNvSpPr/>
          <p:nvPr/>
        </p:nvSpPr>
        <p:spPr>
          <a:xfrm>
            <a:off x="670950" y="624150"/>
            <a:ext cx="10850100" cy="5609700"/>
          </a:xfrm>
          <a:prstGeom prst="rect">
            <a:avLst/>
          </a:prstGeom>
          <a:solidFill>
            <a:srgbClr val="F5F6F0">
              <a:alpha val="91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24" name="Google Shape;824;p15"/>
          <p:cNvSpPr/>
          <p:nvPr/>
        </p:nvSpPr>
        <p:spPr>
          <a:xfrm>
            <a:off x="791352" y="747259"/>
            <a:ext cx="10609500" cy="5363100"/>
          </a:xfrm>
          <a:prstGeom prst="frame">
            <a:avLst>
              <a:gd name="adj1" fmla="val 847"/>
            </a:avLst>
          </a:prstGeom>
          <a:gradFill>
            <a:gsLst>
              <a:gs pos="0">
                <a:srgbClr val="F6D2A2">
                  <a:alpha val="79890"/>
                </a:srgbClr>
              </a:gs>
              <a:gs pos="20000">
                <a:srgbClr val="C59F72">
                  <a:alpha val="79890"/>
                </a:srgbClr>
              </a:gs>
              <a:gs pos="30000">
                <a:srgbClr val="997545">
                  <a:alpha val="79890"/>
                </a:srgbClr>
              </a:gs>
              <a:gs pos="39000">
                <a:srgbClr val="C59F72">
                  <a:alpha val="79890"/>
                </a:srgbClr>
              </a:gs>
              <a:gs pos="54000">
                <a:srgbClr val="F6D2A2">
                  <a:alpha val="79890"/>
                </a:srgbClr>
              </a:gs>
              <a:gs pos="71000">
                <a:srgbClr val="C59F72">
                  <a:alpha val="79890"/>
                </a:srgbClr>
              </a:gs>
              <a:gs pos="87000">
                <a:srgbClr val="F6D2A2">
                  <a:alpha val="79890"/>
                </a:srgbClr>
              </a:gs>
              <a:gs pos="100000">
                <a:srgbClr val="997545">
                  <a:alpha val="79890"/>
                </a:srgb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5" name="Google Shape;825;p15"/>
          <p:cNvPicPr preferRelativeResize="0"/>
          <p:nvPr/>
        </p:nvPicPr>
        <p:blipFill>
          <a:blip r:embed="rId2">
            <a:alphaModFix/>
          </a:blip>
          <a:stretch>
            <a:fillRect/>
          </a:stretch>
        </p:blipFill>
        <p:spPr>
          <a:xfrm rot="10800000">
            <a:off x="1202325" y="6238875"/>
            <a:ext cx="9467850" cy="313750"/>
          </a:xfrm>
          <a:prstGeom prst="rect">
            <a:avLst/>
          </a:prstGeom>
          <a:noFill/>
          <a:ln>
            <a:noFill/>
          </a:ln>
        </p:spPr>
      </p:pic>
      <p:pic>
        <p:nvPicPr>
          <p:cNvPr id="826" name="Google Shape;826;p15"/>
          <p:cNvPicPr preferRelativeResize="0"/>
          <p:nvPr/>
        </p:nvPicPr>
        <p:blipFill>
          <a:blip r:embed="rId2">
            <a:alphaModFix/>
          </a:blip>
          <a:stretch>
            <a:fillRect/>
          </a:stretch>
        </p:blipFill>
        <p:spPr>
          <a:xfrm flipH="1">
            <a:off x="1202325" y="280925"/>
            <a:ext cx="9467850" cy="337800"/>
          </a:xfrm>
          <a:prstGeom prst="rect">
            <a:avLst/>
          </a:prstGeom>
          <a:noFill/>
          <a:ln>
            <a:noFill/>
          </a:ln>
        </p:spPr>
      </p:pic>
      <p:grpSp>
        <p:nvGrpSpPr>
          <p:cNvPr id="827" name="Google Shape;827;p15"/>
          <p:cNvGrpSpPr/>
          <p:nvPr/>
        </p:nvGrpSpPr>
        <p:grpSpPr>
          <a:xfrm>
            <a:off x="-1819523" y="658945"/>
            <a:ext cx="3031361" cy="2462487"/>
            <a:chOff x="6452616" y="393649"/>
            <a:chExt cx="2368066" cy="1923668"/>
          </a:xfrm>
        </p:grpSpPr>
        <p:sp>
          <p:nvSpPr>
            <p:cNvPr id="828" name="Google Shape;828;p15"/>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9" name="Google Shape;829;p15"/>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0" name="Google Shape;830;p15"/>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1" name="Google Shape;831;p15"/>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2" name="Google Shape;832;p15"/>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3" name="Google Shape;833;p15"/>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4" name="Google Shape;834;p15"/>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5" name="Google Shape;835;p15"/>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6" name="Google Shape;836;p15"/>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7" name="Google Shape;837;p15"/>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8" name="Google Shape;838;p15"/>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9" name="Google Shape;839;p15"/>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0" name="Google Shape;840;p15"/>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1" name="Google Shape;841;p15"/>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42" name="Google Shape;842;p15"/>
          <p:cNvSpPr/>
          <p:nvPr/>
        </p:nvSpPr>
        <p:spPr>
          <a:xfrm rot="-9136107">
            <a:off x="10536328" y="3970852"/>
            <a:ext cx="2766262" cy="1971738"/>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843" name="Google Shape;843;p15"/>
          <p:cNvSpPr/>
          <p:nvPr/>
        </p:nvSpPr>
        <p:spPr>
          <a:xfrm rot="9126164" flipH="1">
            <a:off x="-1253648" y="2717546"/>
            <a:ext cx="2960463" cy="2110160"/>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844" name="Google Shape;844;p15"/>
          <p:cNvSpPr txBox="1">
            <a:spLocks noGrp="1"/>
          </p:cNvSpPr>
          <p:nvPr>
            <p:ph type="subTitle" idx="1"/>
          </p:nvPr>
        </p:nvSpPr>
        <p:spPr>
          <a:xfrm>
            <a:off x="1114463" y="2468400"/>
            <a:ext cx="2967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845" name="Google Shape;845;p15"/>
          <p:cNvSpPr txBox="1">
            <a:spLocks noGrp="1"/>
          </p:cNvSpPr>
          <p:nvPr>
            <p:ph type="subTitle" idx="2"/>
          </p:nvPr>
        </p:nvSpPr>
        <p:spPr>
          <a:xfrm>
            <a:off x="1114463" y="4325125"/>
            <a:ext cx="2967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846" name="Google Shape;846;p15"/>
          <p:cNvSpPr txBox="1">
            <a:spLocks noGrp="1"/>
          </p:cNvSpPr>
          <p:nvPr>
            <p:ph type="subTitle" idx="3"/>
          </p:nvPr>
        </p:nvSpPr>
        <p:spPr>
          <a:xfrm>
            <a:off x="8109637" y="2477780"/>
            <a:ext cx="2967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847" name="Google Shape;847;p15"/>
          <p:cNvSpPr txBox="1">
            <a:spLocks noGrp="1"/>
          </p:cNvSpPr>
          <p:nvPr>
            <p:ph type="subTitle" idx="4"/>
          </p:nvPr>
        </p:nvSpPr>
        <p:spPr>
          <a:xfrm>
            <a:off x="4630944" y="2485750"/>
            <a:ext cx="2967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848" name="Google Shape;848;p15"/>
          <p:cNvSpPr txBox="1">
            <a:spLocks noGrp="1"/>
          </p:cNvSpPr>
          <p:nvPr>
            <p:ph type="subTitle" idx="5"/>
          </p:nvPr>
        </p:nvSpPr>
        <p:spPr>
          <a:xfrm>
            <a:off x="4630944" y="4325125"/>
            <a:ext cx="2967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849" name="Google Shape;849;p15"/>
          <p:cNvSpPr txBox="1">
            <a:spLocks noGrp="1"/>
          </p:cNvSpPr>
          <p:nvPr>
            <p:ph type="subTitle" idx="6"/>
          </p:nvPr>
        </p:nvSpPr>
        <p:spPr>
          <a:xfrm>
            <a:off x="8109637" y="4306580"/>
            <a:ext cx="2967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850" name="Google Shape;850;p15"/>
          <p:cNvSpPr txBox="1">
            <a:spLocks noGrp="1"/>
          </p:cNvSpPr>
          <p:nvPr>
            <p:ph type="title"/>
          </p:nvPr>
        </p:nvSpPr>
        <p:spPr>
          <a:xfrm>
            <a:off x="1114463" y="1202975"/>
            <a:ext cx="99630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851" name="Google Shape;851;p15"/>
          <p:cNvSpPr txBox="1">
            <a:spLocks noGrp="1"/>
          </p:cNvSpPr>
          <p:nvPr>
            <p:ph type="body" idx="7"/>
          </p:nvPr>
        </p:nvSpPr>
        <p:spPr>
          <a:xfrm>
            <a:off x="4630944" y="2894600"/>
            <a:ext cx="2967900" cy="834000"/>
          </a:xfrm>
          <a:prstGeom prst="rect">
            <a:avLst/>
          </a:prstGeom>
        </p:spPr>
        <p:txBody>
          <a:bodyPr spcFirstLastPara="1" wrap="square" lIns="121900" tIns="121900" rIns="121900" bIns="121900" anchor="t" anchorCtr="0">
            <a:noAutofit/>
          </a:bodyPr>
          <a:lstStyle>
            <a:lvl1pPr marL="457200" lvl="0" indent="-330200">
              <a:spcBef>
                <a:spcPts val="0"/>
              </a:spcBef>
              <a:spcAft>
                <a:spcPts val="0"/>
              </a:spcAft>
              <a:buSzPts val="1600"/>
              <a:buChar char="●"/>
              <a:defRPr sz="16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852" name="Google Shape;852;p15"/>
          <p:cNvSpPr txBox="1">
            <a:spLocks noGrp="1"/>
          </p:cNvSpPr>
          <p:nvPr>
            <p:ph type="body" idx="8"/>
          </p:nvPr>
        </p:nvSpPr>
        <p:spPr>
          <a:xfrm>
            <a:off x="8109637" y="4723400"/>
            <a:ext cx="29679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853" name="Google Shape;853;p15"/>
          <p:cNvSpPr txBox="1">
            <a:spLocks noGrp="1"/>
          </p:cNvSpPr>
          <p:nvPr>
            <p:ph type="body" idx="9"/>
          </p:nvPr>
        </p:nvSpPr>
        <p:spPr>
          <a:xfrm>
            <a:off x="4630944" y="4723400"/>
            <a:ext cx="29679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854" name="Google Shape;854;p15"/>
          <p:cNvSpPr txBox="1">
            <a:spLocks noGrp="1"/>
          </p:cNvSpPr>
          <p:nvPr>
            <p:ph type="body" idx="13"/>
          </p:nvPr>
        </p:nvSpPr>
        <p:spPr>
          <a:xfrm>
            <a:off x="1114463" y="2894600"/>
            <a:ext cx="29679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855" name="Google Shape;855;p15"/>
          <p:cNvSpPr txBox="1">
            <a:spLocks noGrp="1"/>
          </p:cNvSpPr>
          <p:nvPr>
            <p:ph type="body" idx="14"/>
          </p:nvPr>
        </p:nvSpPr>
        <p:spPr>
          <a:xfrm>
            <a:off x="8109637" y="2894600"/>
            <a:ext cx="29679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856" name="Google Shape;856;p15"/>
          <p:cNvSpPr txBox="1">
            <a:spLocks noGrp="1"/>
          </p:cNvSpPr>
          <p:nvPr>
            <p:ph type="body" idx="15"/>
          </p:nvPr>
        </p:nvSpPr>
        <p:spPr>
          <a:xfrm>
            <a:off x="1114463" y="4723400"/>
            <a:ext cx="29679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857" name="Google Shape;857;p15"/>
          <p:cNvSpPr/>
          <p:nvPr/>
        </p:nvSpPr>
        <p:spPr>
          <a:xfrm rot="5400000">
            <a:off x="482592" y="5510881"/>
            <a:ext cx="905996" cy="90488"/>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58130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14 Map">
  <p:cSld name="014 Map">
    <p:spTree>
      <p:nvGrpSpPr>
        <p:cNvPr id="1" name="Shape 858"/>
        <p:cNvGrpSpPr/>
        <p:nvPr/>
      </p:nvGrpSpPr>
      <p:grpSpPr>
        <a:xfrm>
          <a:off x="0" y="0"/>
          <a:ext cx="0" cy="0"/>
          <a:chOff x="0" y="0"/>
          <a:chExt cx="0" cy="0"/>
        </a:xfrm>
      </p:grpSpPr>
      <p:sp>
        <p:nvSpPr>
          <p:cNvPr id="859" name="Google Shape;859;p16"/>
          <p:cNvSpPr/>
          <p:nvPr/>
        </p:nvSpPr>
        <p:spPr>
          <a:xfrm rot="7310547" flipH="1">
            <a:off x="2190114" y="-10520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60" name="Google Shape;860;p16"/>
          <p:cNvSpPr/>
          <p:nvPr/>
        </p:nvSpPr>
        <p:spPr>
          <a:xfrm rot="-6367571">
            <a:off x="4129119" y="-969579"/>
            <a:ext cx="2731232" cy="253748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1" name="Google Shape;861;p16"/>
          <p:cNvSpPr/>
          <p:nvPr/>
        </p:nvSpPr>
        <p:spPr>
          <a:xfrm rot="-3825519">
            <a:off x="8315894" y="5280107"/>
            <a:ext cx="3322634" cy="2368309"/>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862" name="Google Shape;862;p16"/>
          <p:cNvSpPr/>
          <p:nvPr/>
        </p:nvSpPr>
        <p:spPr>
          <a:xfrm rot="-6809430" flipH="1">
            <a:off x="9124811" y="1059182"/>
            <a:ext cx="3966526" cy="2827263"/>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63" name="Google Shape;863;p16"/>
          <p:cNvSpPr/>
          <p:nvPr/>
        </p:nvSpPr>
        <p:spPr>
          <a:xfrm rot="7310547" flipH="1">
            <a:off x="5992539" y="-432260"/>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nvGrpSpPr>
          <p:cNvPr id="864" name="Google Shape;864;p16"/>
          <p:cNvGrpSpPr/>
          <p:nvPr/>
        </p:nvGrpSpPr>
        <p:grpSpPr>
          <a:xfrm>
            <a:off x="980827" y="5442895"/>
            <a:ext cx="3031361" cy="2462487"/>
            <a:chOff x="6452616" y="393649"/>
            <a:chExt cx="2368066" cy="1923668"/>
          </a:xfrm>
        </p:grpSpPr>
        <p:sp>
          <p:nvSpPr>
            <p:cNvPr id="865" name="Google Shape;865;p16"/>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6" name="Google Shape;866;p16"/>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7" name="Google Shape;867;p16"/>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8" name="Google Shape;868;p16"/>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9" name="Google Shape;869;p16"/>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0" name="Google Shape;870;p16"/>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1" name="Google Shape;871;p16"/>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2" name="Google Shape;872;p16"/>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3" name="Google Shape;873;p16"/>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4" name="Google Shape;874;p16"/>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5" name="Google Shape;875;p16"/>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6" name="Google Shape;876;p16"/>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7" name="Google Shape;877;p16"/>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8" name="Google Shape;878;p16"/>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79" name="Google Shape;879;p16"/>
          <p:cNvSpPr/>
          <p:nvPr/>
        </p:nvSpPr>
        <p:spPr>
          <a:xfrm rot="7310547" flipH="1">
            <a:off x="8505864" y="-14129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80" name="Google Shape;880;p16"/>
          <p:cNvSpPr/>
          <p:nvPr/>
        </p:nvSpPr>
        <p:spPr>
          <a:xfrm rot="319787">
            <a:off x="10191221" y="498548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1" name="Google Shape;881;p16"/>
          <p:cNvSpPr/>
          <p:nvPr/>
        </p:nvSpPr>
        <p:spPr>
          <a:xfrm rot="9134018" flipH="1">
            <a:off x="6049889" y="1575313"/>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82" name="Google Shape;882;p16"/>
          <p:cNvSpPr/>
          <p:nvPr/>
        </p:nvSpPr>
        <p:spPr>
          <a:xfrm rot="319787">
            <a:off x="3086671" y="489023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3" name="Google Shape;883;p16"/>
          <p:cNvSpPr/>
          <p:nvPr/>
        </p:nvSpPr>
        <p:spPr>
          <a:xfrm rot="-6809111" flipH="1">
            <a:off x="3011840" y="2582537"/>
            <a:ext cx="4774894" cy="340345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84" name="Google Shape;884;p16"/>
          <p:cNvSpPr/>
          <p:nvPr/>
        </p:nvSpPr>
        <p:spPr>
          <a:xfrm rot="-4815739">
            <a:off x="1129745" y="23106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5" name="Google Shape;885;p16"/>
          <p:cNvSpPr/>
          <p:nvPr/>
        </p:nvSpPr>
        <p:spPr>
          <a:xfrm rot="319787">
            <a:off x="10553171" y="-1243694"/>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6" name="Google Shape;886;p16"/>
          <p:cNvSpPr/>
          <p:nvPr/>
        </p:nvSpPr>
        <p:spPr>
          <a:xfrm rot="-251739">
            <a:off x="2601365" y="1292747"/>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7" name="Google Shape;887;p16"/>
          <p:cNvSpPr/>
          <p:nvPr/>
        </p:nvSpPr>
        <p:spPr>
          <a:xfrm rot="9134018" flipH="1">
            <a:off x="-1696661" y="-1485724"/>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88" name="Google Shape;888;p16"/>
          <p:cNvSpPr/>
          <p:nvPr/>
        </p:nvSpPr>
        <p:spPr>
          <a:xfrm rot="-4815739">
            <a:off x="7809895" y="29181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9" name="Google Shape;889;p16"/>
          <p:cNvSpPr/>
          <p:nvPr/>
        </p:nvSpPr>
        <p:spPr>
          <a:xfrm rot="5661564" flipH="1">
            <a:off x="5348089" y="1365087"/>
            <a:ext cx="3129170" cy="223041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90" name="Google Shape;890;p16"/>
          <p:cNvSpPr/>
          <p:nvPr/>
        </p:nvSpPr>
        <p:spPr>
          <a:xfrm rot="-7421404" flipH="1">
            <a:off x="1442931" y="4306534"/>
            <a:ext cx="3127731" cy="222938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91" name="Google Shape;891;p16"/>
          <p:cNvSpPr/>
          <p:nvPr/>
        </p:nvSpPr>
        <p:spPr>
          <a:xfrm rot="-5694172">
            <a:off x="5951840" y="3773345"/>
            <a:ext cx="3703934" cy="3441180"/>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2" name="Google Shape;892;p16"/>
          <p:cNvSpPr/>
          <p:nvPr/>
        </p:nvSpPr>
        <p:spPr>
          <a:xfrm rot="-251739">
            <a:off x="9707615" y="1084872"/>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3" name="Google Shape;893;p16"/>
          <p:cNvSpPr/>
          <p:nvPr/>
        </p:nvSpPr>
        <p:spPr>
          <a:xfrm rot="-9440439" flipH="1">
            <a:off x="9069235" y="3843602"/>
            <a:ext cx="3123347" cy="222626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94" name="Google Shape;894;p16"/>
          <p:cNvSpPr/>
          <p:nvPr/>
        </p:nvSpPr>
        <p:spPr>
          <a:xfrm rot="5400000">
            <a:off x="-1405508" y="4255699"/>
            <a:ext cx="3704641" cy="3441837"/>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5" name="Google Shape;895;p16"/>
          <p:cNvSpPr/>
          <p:nvPr/>
        </p:nvSpPr>
        <p:spPr>
          <a:xfrm rot="7332060" flipH="1">
            <a:off x="-1416299" y="4761212"/>
            <a:ext cx="4778583" cy="340608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96" name="Google Shape;896;p16"/>
          <p:cNvSpPr/>
          <p:nvPr/>
        </p:nvSpPr>
        <p:spPr>
          <a:xfrm>
            <a:off x="670950" y="624150"/>
            <a:ext cx="10850100" cy="5609700"/>
          </a:xfrm>
          <a:prstGeom prst="rect">
            <a:avLst/>
          </a:prstGeom>
          <a:solidFill>
            <a:srgbClr val="F5F6F0">
              <a:alpha val="91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97" name="Google Shape;897;p16"/>
          <p:cNvSpPr/>
          <p:nvPr/>
        </p:nvSpPr>
        <p:spPr>
          <a:xfrm>
            <a:off x="791352" y="747259"/>
            <a:ext cx="10609500" cy="5363100"/>
          </a:xfrm>
          <a:prstGeom prst="frame">
            <a:avLst>
              <a:gd name="adj1" fmla="val 847"/>
            </a:avLst>
          </a:prstGeom>
          <a:gradFill>
            <a:gsLst>
              <a:gs pos="0">
                <a:srgbClr val="F6D2A2">
                  <a:alpha val="79890"/>
                </a:srgbClr>
              </a:gs>
              <a:gs pos="20000">
                <a:srgbClr val="C59F72">
                  <a:alpha val="79890"/>
                </a:srgbClr>
              </a:gs>
              <a:gs pos="30000">
                <a:srgbClr val="997545">
                  <a:alpha val="79890"/>
                </a:srgbClr>
              </a:gs>
              <a:gs pos="39000">
                <a:srgbClr val="C59F72">
                  <a:alpha val="79890"/>
                </a:srgbClr>
              </a:gs>
              <a:gs pos="54000">
                <a:srgbClr val="F6D2A2">
                  <a:alpha val="79890"/>
                </a:srgbClr>
              </a:gs>
              <a:gs pos="71000">
                <a:srgbClr val="C59F72">
                  <a:alpha val="79890"/>
                </a:srgbClr>
              </a:gs>
              <a:gs pos="87000">
                <a:srgbClr val="F6D2A2">
                  <a:alpha val="79890"/>
                </a:srgbClr>
              </a:gs>
              <a:gs pos="100000">
                <a:srgbClr val="997545">
                  <a:alpha val="79890"/>
                </a:srgb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98" name="Google Shape;898;p16"/>
          <p:cNvPicPr preferRelativeResize="0"/>
          <p:nvPr/>
        </p:nvPicPr>
        <p:blipFill>
          <a:blip r:embed="rId2">
            <a:alphaModFix/>
          </a:blip>
          <a:stretch>
            <a:fillRect/>
          </a:stretch>
        </p:blipFill>
        <p:spPr>
          <a:xfrm rot="10800000">
            <a:off x="1202325" y="6238875"/>
            <a:ext cx="9467850" cy="313750"/>
          </a:xfrm>
          <a:prstGeom prst="rect">
            <a:avLst/>
          </a:prstGeom>
          <a:noFill/>
          <a:ln>
            <a:noFill/>
          </a:ln>
        </p:spPr>
      </p:pic>
      <p:pic>
        <p:nvPicPr>
          <p:cNvPr id="899" name="Google Shape;899;p16"/>
          <p:cNvPicPr preferRelativeResize="0"/>
          <p:nvPr/>
        </p:nvPicPr>
        <p:blipFill>
          <a:blip r:embed="rId2">
            <a:alphaModFix/>
          </a:blip>
          <a:stretch>
            <a:fillRect/>
          </a:stretch>
        </p:blipFill>
        <p:spPr>
          <a:xfrm flipH="1">
            <a:off x="1202325" y="280925"/>
            <a:ext cx="9467850" cy="337800"/>
          </a:xfrm>
          <a:prstGeom prst="rect">
            <a:avLst/>
          </a:prstGeom>
          <a:noFill/>
          <a:ln>
            <a:noFill/>
          </a:ln>
        </p:spPr>
      </p:pic>
      <p:grpSp>
        <p:nvGrpSpPr>
          <p:cNvPr id="900" name="Google Shape;900;p16"/>
          <p:cNvGrpSpPr/>
          <p:nvPr/>
        </p:nvGrpSpPr>
        <p:grpSpPr>
          <a:xfrm>
            <a:off x="-1819523" y="658945"/>
            <a:ext cx="3031361" cy="2462487"/>
            <a:chOff x="6452616" y="393649"/>
            <a:chExt cx="2368066" cy="1923668"/>
          </a:xfrm>
        </p:grpSpPr>
        <p:sp>
          <p:nvSpPr>
            <p:cNvPr id="901" name="Google Shape;901;p16"/>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2" name="Google Shape;902;p16"/>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3" name="Google Shape;903;p16"/>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4" name="Google Shape;904;p16"/>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5" name="Google Shape;905;p16"/>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6" name="Google Shape;906;p16"/>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7" name="Google Shape;907;p16"/>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8" name="Google Shape;908;p16"/>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9" name="Google Shape;909;p16"/>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0" name="Google Shape;910;p16"/>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1" name="Google Shape;911;p16"/>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2" name="Google Shape;912;p16"/>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3" name="Google Shape;913;p16"/>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4" name="Google Shape;914;p16"/>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15" name="Google Shape;915;p16"/>
          <p:cNvSpPr/>
          <p:nvPr/>
        </p:nvSpPr>
        <p:spPr>
          <a:xfrm rot="-9136107">
            <a:off x="10536328" y="3970852"/>
            <a:ext cx="2766262" cy="1971738"/>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916" name="Google Shape;916;p16"/>
          <p:cNvSpPr/>
          <p:nvPr/>
        </p:nvSpPr>
        <p:spPr>
          <a:xfrm rot="9126164" flipH="1">
            <a:off x="-1253648" y="2717546"/>
            <a:ext cx="2960463" cy="2110160"/>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917" name="Google Shape;917;p16"/>
          <p:cNvSpPr txBox="1">
            <a:spLocks noGrp="1"/>
          </p:cNvSpPr>
          <p:nvPr>
            <p:ph type="subTitle" idx="1"/>
          </p:nvPr>
        </p:nvSpPr>
        <p:spPr>
          <a:xfrm>
            <a:off x="8378500" y="1882375"/>
            <a:ext cx="2613300" cy="537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b="1"/>
            </a:lvl1pPr>
            <a:lvl2pPr lvl="1" rtl="0">
              <a:spcBef>
                <a:spcPts val="2100"/>
              </a:spcBef>
              <a:spcAft>
                <a:spcPts val="0"/>
              </a:spcAft>
              <a:buSzPts val="1800"/>
              <a:buNone/>
              <a:defRPr sz="1800" b="1"/>
            </a:lvl2pPr>
            <a:lvl3pPr lvl="2" rtl="0">
              <a:spcBef>
                <a:spcPts val="2100"/>
              </a:spcBef>
              <a:spcAft>
                <a:spcPts val="0"/>
              </a:spcAft>
              <a:buSzPts val="1800"/>
              <a:buNone/>
              <a:defRPr sz="1800" b="1"/>
            </a:lvl3pPr>
            <a:lvl4pPr lvl="3" rtl="0">
              <a:spcBef>
                <a:spcPts val="2100"/>
              </a:spcBef>
              <a:spcAft>
                <a:spcPts val="0"/>
              </a:spcAft>
              <a:buSzPts val="1800"/>
              <a:buNone/>
              <a:defRPr sz="1800" b="1"/>
            </a:lvl4pPr>
            <a:lvl5pPr lvl="4" rtl="0">
              <a:spcBef>
                <a:spcPts val="2100"/>
              </a:spcBef>
              <a:spcAft>
                <a:spcPts val="0"/>
              </a:spcAft>
              <a:buSzPts val="1800"/>
              <a:buNone/>
              <a:defRPr sz="1800" b="1"/>
            </a:lvl5pPr>
            <a:lvl6pPr lvl="5" rtl="0">
              <a:spcBef>
                <a:spcPts val="2100"/>
              </a:spcBef>
              <a:spcAft>
                <a:spcPts val="0"/>
              </a:spcAft>
              <a:buSzPts val="1800"/>
              <a:buNone/>
              <a:defRPr sz="1800" b="1"/>
            </a:lvl6pPr>
            <a:lvl7pPr lvl="6" rtl="0">
              <a:spcBef>
                <a:spcPts val="2100"/>
              </a:spcBef>
              <a:spcAft>
                <a:spcPts val="0"/>
              </a:spcAft>
              <a:buSzPts val="1800"/>
              <a:buNone/>
              <a:defRPr sz="1800" b="1"/>
            </a:lvl7pPr>
            <a:lvl8pPr lvl="7" rtl="0">
              <a:spcBef>
                <a:spcPts val="2100"/>
              </a:spcBef>
              <a:spcAft>
                <a:spcPts val="0"/>
              </a:spcAft>
              <a:buSzPts val="1800"/>
              <a:buNone/>
              <a:defRPr sz="1800" b="1"/>
            </a:lvl8pPr>
            <a:lvl9pPr lvl="8" rtl="0">
              <a:spcBef>
                <a:spcPts val="2100"/>
              </a:spcBef>
              <a:spcAft>
                <a:spcPts val="2100"/>
              </a:spcAft>
              <a:buSzPts val="1800"/>
              <a:buNone/>
              <a:defRPr sz="1800" b="1"/>
            </a:lvl9pPr>
          </a:lstStyle>
          <a:p>
            <a:endParaRPr/>
          </a:p>
        </p:txBody>
      </p:sp>
      <p:sp>
        <p:nvSpPr>
          <p:cNvPr id="918" name="Google Shape;918;p16"/>
          <p:cNvSpPr txBox="1">
            <a:spLocks noGrp="1"/>
          </p:cNvSpPr>
          <p:nvPr>
            <p:ph type="subTitle" idx="2"/>
          </p:nvPr>
        </p:nvSpPr>
        <p:spPr>
          <a:xfrm>
            <a:off x="8378500" y="3849998"/>
            <a:ext cx="2613300" cy="537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b="1"/>
            </a:lvl1pPr>
            <a:lvl2pPr lvl="1" rtl="0">
              <a:spcBef>
                <a:spcPts val="2100"/>
              </a:spcBef>
              <a:spcAft>
                <a:spcPts val="0"/>
              </a:spcAft>
              <a:buSzPts val="1800"/>
              <a:buNone/>
              <a:defRPr sz="1800" b="1"/>
            </a:lvl2pPr>
            <a:lvl3pPr lvl="2" rtl="0">
              <a:spcBef>
                <a:spcPts val="2100"/>
              </a:spcBef>
              <a:spcAft>
                <a:spcPts val="0"/>
              </a:spcAft>
              <a:buSzPts val="1800"/>
              <a:buNone/>
              <a:defRPr sz="1800" b="1"/>
            </a:lvl3pPr>
            <a:lvl4pPr lvl="3" rtl="0">
              <a:spcBef>
                <a:spcPts val="2100"/>
              </a:spcBef>
              <a:spcAft>
                <a:spcPts val="0"/>
              </a:spcAft>
              <a:buSzPts val="1800"/>
              <a:buNone/>
              <a:defRPr sz="1800" b="1"/>
            </a:lvl4pPr>
            <a:lvl5pPr lvl="4" rtl="0">
              <a:spcBef>
                <a:spcPts val="2100"/>
              </a:spcBef>
              <a:spcAft>
                <a:spcPts val="0"/>
              </a:spcAft>
              <a:buSzPts val="1800"/>
              <a:buNone/>
              <a:defRPr sz="1800" b="1"/>
            </a:lvl5pPr>
            <a:lvl6pPr lvl="5" rtl="0">
              <a:spcBef>
                <a:spcPts val="2100"/>
              </a:spcBef>
              <a:spcAft>
                <a:spcPts val="0"/>
              </a:spcAft>
              <a:buSzPts val="1800"/>
              <a:buNone/>
              <a:defRPr sz="1800" b="1"/>
            </a:lvl6pPr>
            <a:lvl7pPr lvl="6" rtl="0">
              <a:spcBef>
                <a:spcPts val="2100"/>
              </a:spcBef>
              <a:spcAft>
                <a:spcPts val="0"/>
              </a:spcAft>
              <a:buSzPts val="1800"/>
              <a:buNone/>
              <a:defRPr sz="1800" b="1"/>
            </a:lvl7pPr>
            <a:lvl8pPr lvl="7" rtl="0">
              <a:spcBef>
                <a:spcPts val="2100"/>
              </a:spcBef>
              <a:spcAft>
                <a:spcPts val="0"/>
              </a:spcAft>
              <a:buSzPts val="1800"/>
              <a:buNone/>
              <a:defRPr sz="1800" b="1"/>
            </a:lvl8pPr>
            <a:lvl9pPr lvl="8" rtl="0">
              <a:spcBef>
                <a:spcPts val="2100"/>
              </a:spcBef>
              <a:spcAft>
                <a:spcPts val="2100"/>
              </a:spcAft>
              <a:buSzPts val="1800"/>
              <a:buNone/>
              <a:defRPr sz="1800" b="1"/>
            </a:lvl9pPr>
          </a:lstStyle>
          <a:p>
            <a:endParaRPr/>
          </a:p>
        </p:txBody>
      </p:sp>
      <p:sp>
        <p:nvSpPr>
          <p:cNvPr id="919" name="Google Shape;919;p16"/>
          <p:cNvSpPr txBox="1">
            <a:spLocks noGrp="1"/>
          </p:cNvSpPr>
          <p:nvPr>
            <p:ph type="title"/>
          </p:nvPr>
        </p:nvSpPr>
        <p:spPr>
          <a:xfrm>
            <a:off x="1166800" y="1050575"/>
            <a:ext cx="100155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920" name="Google Shape;920;p16"/>
          <p:cNvSpPr txBox="1">
            <a:spLocks noGrp="1"/>
          </p:cNvSpPr>
          <p:nvPr>
            <p:ph type="body" idx="3"/>
          </p:nvPr>
        </p:nvSpPr>
        <p:spPr>
          <a:xfrm>
            <a:off x="8378500" y="2268743"/>
            <a:ext cx="2613300" cy="1376700"/>
          </a:xfrm>
          <a:prstGeom prst="rect">
            <a:avLst/>
          </a:prstGeom>
        </p:spPr>
        <p:txBody>
          <a:bodyPr spcFirstLastPara="1" wrap="square" lIns="121900" tIns="121900" rIns="121900" bIns="121900" anchor="t" anchorCtr="0">
            <a:noAutofit/>
          </a:bodyPr>
          <a:lstStyle>
            <a:lvl1pPr marL="457200" lvl="0" indent="-317500">
              <a:lnSpc>
                <a:spcPct val="100000"/>
              </a:lnSpc>
              <a:spcBef>
                <a:spcPts val="0"/>
              </a:spcBef>
              <a:spcAft>
                <a:spcPts val="0"/>
              </a:spcAft>
              <a:buSzPts val="1400"/>
              <a:buChar char="●"/>
              <a:defRPr sz="1400"/>
            </a:lvl1pPr>
            <a:lvl2pPr marL="914400" lvl="1" indent="-317500">
              <a:lnSpc>
                <a:spcPct val="100000"/>
              </a:lnSpc>
              <a:spcBef>
                <a:spcPts val="0"/>
              </a:spcBef>
              <a:spcAft>
                <a:spcPts val="0"/>
              </a:spcAft>
              <a:buSzPts val="1400"/>
              <a:buChar char="○"/>
              <a:defRPr sz="1400"/>
            </a:lvl2pPr>
            <a:lvl3pPr marL="1371600" lvl="2" indent="-317500">
              <a:lnSpc>
                <a:spcPct val="100000"/>
              </a:lnSpc>
              <a:spcBef>
                <a:spcPts val="0"/>
              </a:spcBef>
              <a:spcAft>
                <a:spcPts val="0"/>
              </a:spcAft>
              <a:buSzPts val="1400"/>
              <a:buChar char="■"/>
              <a:defRPr sz="1400"/>
            </a:lvl3pPr>
            <a:lvl4pPr marL="1828800" lvl="3" indent="-317500">
              <a:lnSpc>
                <a:spcPct val="100000"/>
              </a:lnSpc>
              <a:spcBef>
                <a:spcPts val="0"/>
              </a:spcBef>
              <a:spcAft>
                <a:spcPts val="0"/>
              </a:spcAft>
              <a:buSzPts val="1400"/>
              <a:buChar char="●"/>
              <a:defRPr sz="1400"/>
            </a:lvl4pPr>
            <a:lvl5pPr marL="2286000" lvl="4" indent="-317500">
              <a:lnSpc>
                <a:spcPct val="100000"/>
              </a:lnSpc>
              <a:spcBef>
                <a:spcPts val="0"/>
              </a:spcBef>
              <a:spcAft>
                <a:spcPts val="0"/>
              </a:spcAft>
              <a:buSzPts val="1400"/>
              <a:buChar char="○"/>
              <a:defRPr sz="1400"/>
            </a:lvl5pPr>
            <a:lvl6pPr marL="2743200" lvl="5" indent="-317500">
              <a:lnSpc>
                <a:spcPct val="100000"/>
              </a:lnSpc>
              <a:spcBef>
                <a:spcPts val="0"/>
              </a:spcBef>
              <a:spcAft>
                <a:spcPts val="0"/>
              </a:spcAft>
              <a:buSzPts val="1400"/>
              <a:buChar char="■"/>
              <a:defRPr sz="1400"/>
            </a:lvl6pPr>
            <a:lvl7pPr marL="3200400" lvl="6" indent="-317500">
              <a:lnSpc>
                <a:spcPct val="100000"/>
              </a:lnSpc>
              <a:spcBef>
                <a:spcPts val="0"/>
              </a:spcBef>
              <a:spcAft>
                <a:spcPts val="0"/>
              </a:spcAft>
              <a:buSzPts val="1400"/>
              <a:buChar char="●"/>
              <a:defRPr sz="1400"/>
            </a:lvl7pPr>
            <a:lvl8pPr marL="3657600" lvl="7" indent="-317500">
              <a:lnSpc>
                <a:spcPct val="100000"/>
              </a:lnSpc>
              <a:spcBef>
                <a:spcPts val="0"/>
              </a:spcBef>
              <a:spcAft>
                <a:spcPts val="0"/>
              </a:spcAft>
              <a:buSzPts val="1400"/>
              <a:buChar char="○"/>
              <a:defRPr sz="1400"/>
            </a:lvl8pPr>
            <a:lvl9pPr marL="4114800" lvl="8" indent="-317500">
              <a:lnSpc>
                <a:spcPct val="100000"/>
              </a:lnSpc>
              <a:spcBef>
                <a:spcPts val="0"/>
              </a:spcBef>
              <a:spcAft>
                <a:spcPts val="0"/>
              </a:spcAft>
              <a:buSzPts val="1400"/>
              <a:buChar char="■"/>
              <a:defRPr sz="1400"/>
            </a:lvl9pPr>
          </a:lstStyle>
          <a:p>
            <a:endParaRPr/>
          </a:p>
        </p:txBody>
      </p:sp>
      <p:sp>
        <p:nvSpPr>
          <p:cNvPr id="921" name="Google Shape;921;p16"/>
          <p:cNvSpPr txBox="1">
            <a:spLocks noGrp="1"/>
          </p:cNvSpPr>
          <p:nvPr>
            <p:ph type="body" idx="4"/>
          </p:nvPr>
        </p:nvSpPr>
        <p:spPr>
          <a:xfrm>
            <a:off x="8378500" y="4207958"/>
            <a:ext cx="2613300" cy="1376700"/>
          </a:xfrm>
          <a:prstGeom prst="rect">
            <a:avLst/>
          </a:prstGeom>
        </p:spPr>
        <p:txBody>
          <a:bodyPr spcFirstLastPara="1" wrap="square" lIns="121900" tIns="121900" rIns="121900" bIns="121900"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0"/>
              </a:spcBef>
              <a:spcAft>
                <a:spcPts val="0"/>
              </a:spcAft>
              <a:buSzPts val="1400"/>
              <a:buChar char="○"/>
              <a:defRPr sz="1400"/>
            </a:lvl2pPr>
            <a:lvl3pPr marL="1371600" lvl="2" indent="-317500" rtl="0">
              <a:lnSpc>
                <a:spcPct val="100000"/>
              </a:lnSpc>
              <a:spcBef>
                <a:spcPts val="0"/>
              </a:spcBef>
              <a:spcAft>
                <a:spcPts val="0"/>
              </a:spcAft>
              <a:buSzPts val="1400"/>
              <a:buChar char="■"/>
              <a:defRPr sz="1400"/>
            </a:lvl3pPr>
            <a:lvl4pPr marL="1828800" lvl="3" indent="-317500" rtl="0">
              <a:lnSpc>
                <a:spcPct val="100000"/>
              </a:lnSpc>
              <a:spcBef>
                <a:spcPts val="0"/>
              </a:spcBef>
              <a:spcAft>
                <a:spcPts val="0"/>
              </a:spcAft>
              <a:buSzPts val="1400"/>
              <a:buChar char="●"/>
              <a:defRPr sz="1400"/>
            </a:lvl4pPr>
            <a:lvl5pPr marL="2286000" lvl="4" indent="-317500" rtl="0">
              <a:lnSpc>
                <a:spcPct val="100000"/>
              </a:lnSpc>
              <a:spcBef>
                <a:spcPts val="0"/>
              </a:spcBef>
              <a:spcAft>
                <a:spcPts val="0"/>
              </a:spcAft>
              <a:buSzPts val="1400"/>
              <a:buChar char="○"/>
              <a:defRPr sz="1400"/>
            </a:lvl5pPr>
            <a:lvl6pPr marL="2743200" lvl="5" indent="-317500" rtl="0">
              <a:lnSpc>
                <a:spcPct val="100000"/>
              </a:lnSpc>
              <a:spcBef>
                <a:spcPts val="0"/>
              </a:spcBef>
              <a:spcAft>
                <a:spcPts val="0"/>
              </a:spcAft>
              <a:buSzPts val="1400"/>
              <a:buChar char="■"/>
              <a:defRPr sz="1400"/>
            </a:lvl6pPr>
            <a:lvl7pPr marL="3200400" lvl="6" indent="-317500" rtl="0">
              <a:lnSpc>
                <a:spcPct val="100000"/>
              </a:lnSpc>
              <a:spcBef>
                <a:spcPts val="0"/>
              </a:spcBef>
              <a:spcAft>
                <a:spcPts val="0"/>
              </a:spcAft>
              <a:buSzPts val="1400"/>
              <a:buChar char="●"/>
              <a:defRPr sz="1400"/>
            </a:lvl7pPr>
            <a:lvl8pPr marL="3657600" lvl="7" indent="-317500" rtl="0">
              <a:lnSpc>
                <a:spcPct val="100000"/>
              </a:lnSpc>
              <a:spcBef>
                <a:spcPts val="0"/>
              </a:spcBef>
              <a:spcAft>
                <a:spcPts val="0"/>
              </a:spcAft>
              <a:buSzPts val="1400"/>
              <a:buChar char="○"/>
              <a:defRPr sz="1400"/>
            </a:lvl8pPr>
            <a:lvl9pPr marL="4114800" lvl="8" indent="-317500" rtl="0">
              <a:lnSpc>
                <a:spcPct val="100000"/>
              </a:lnSpc>
              <a:spcBef>
                <a:spcPts val="0"/>
              </a:spcBef>
              <a:spcAft>
                <a:spcPts val="0"/>
              </a:spcAft>
              <a:buSzPts val="1400"/>
              <a:buChar char="■"/>
              <a:defRPr sz="1400"/>
            </a:lvl9pPr>
          </a:lstStyle>
          <a:p>
            <a:endParaRPr/>
          </a:p>
        </p:txBody>
      </p:sp>
      <p:sp>
        <p:nvSpPr>
          <p:cNvPr id="922" name="Google Shape;922;p16"/>
          <p:cNvSpPr/>
          <p:nvPr/>
        </p:nvSpPr>
        <p:spPr>
          <a:xfrm rot="5400000">
            <a:off x="482592" y="5510881"/>
            <a:ext cx="905996" cy="90488"/>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9678117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15 Timeline">
  <p:cSld name="015 Timeline">
    <p:spTree>
      <p:nvGrpSpPr>
        <p:cNvPr id="1" name="Shape 923"/>
        <p:cNvGrpSpPr/>
        <p:nvPr/>
      </p:nvGrpSpPr>
      <p:grpSpPr>
        <a:xfrm>
          <a:off x="0" y="0"/>
          <a:ext cx="0" cy="0"/>
          <a:chOff x="0" y="0"/>
          <a:chExt cx="0" cy="0"/>
        </a:xfrm>
      </p:grpSpPr>
      <p:sp>
        <p:nvSpPr>
          <p:cNvPr id="924" name="Google Shape;924;p17"/>
          <p:cNvSpPr/>
          <p:nvPr/>
        </p:nvSpPr>
        <p:spPr>
          <a:xfrm rot="7310547" flipH="1">
            <a:off x="2190114" y="-10520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25" name="Google Shape;925;p17"/>
          <p:cNvSpPr/>
          <p:nvPr/>
        </p:nvSpPr>
        <p:spPr>
          <a:xfrm rot="-6367571">
            <a:off x="4129119" y="-969579"/>
            <a:ext cx="2731232" cy="253748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6" name="Google Shape;926;p17"/>
          <p:cNvSpPr/>
          <p:nvPr/>
        </p:nvSpPr>
        <p:spPr>
          <a:xfrm rot="-251739">
            <a:off x="9707615" y="1084872"/>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7" name="Google Shape;927;p17"/>
          <p:cNvSpPr/>
          <p:nvPr/>
        </p:nvSpPr>
        <p:spPr>
          <a:xfrm rot="-6809430" flipH="1">
            <a:off x="9127336" y="1066670"/>
            <a:ext cx="3966526" cy="2827263"/>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28" name="Google Shape;928;p17"/>
          <p:cNvSpPr/>
          <p:nvPr/>
        </p:nvSpPr>
        <p:spPr>
          <a:xfrm rot="-3825519">
            <a:off x="8315894" y="5280107"/>
            <a:ext cx="3322634" cy="2368309"/>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929" name="Google Shape;929;p17"/>
          <p:cNvSpPr/>
          <p:nvPr/>
        </p:nvSpPr>
        <p:spPr>
          <a:xfrm rot="7310547" flipH="1">
            <a:off x="5992539" y="-432260"/>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nvGrpSpPr>
          <p:cNvPr id="930" name="Google Shape;930;p17"/>
          <p:cNvGrpSpPr/>
          <p:nvPr/>
        </p:nvGrpSpPr>
        <p:grpSpPr>
          <a:xfrm>
            <a:off x="980827" y="5442895"/>
            <a:ext cx="3031361" cy="2462487"/>
            <a:chOff x="6452616" y="393649"/>
            <a:chExt cx="2368066" cy="1923668"/>
          </a:xfrm>
        </p:grpSpPr>
        <p:sp>
          <p:nvSpPr>
            <p:cNvPr id="931" name="Google Shape;931;p17"/>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2" name="Google Shape;932;p17"/>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3" name="Google Shape;933;p17"/>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4" name="Google Shape;934;p17"/>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5" name="Google Shape;935;p17"/>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6" name="Google Shape;936;p17"/>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7" name="Google Shape;937;p17"/>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8" name="Google Shape;938;p17"/>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9" name="Google Shape;939;p17"/>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0" name="Google Shape;940;p17"/>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1" name="Google Shape;941;p17"/>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2" name="Google Shape;942;p17"/>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3" name="Google Shape;943;p17"/>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4" name="Google Shape;944;p17"/>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45" name="Google Shape;945;p17"/>
          <p:cNvSpPr/>
          <p:nvPr/>
        </p:nvSpPr>
        <p:spPr>
          <a:xfrm rot="7310547" flipH="1">
            <a:off x="8505864" y="-14129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46" name="Google Shape;946;p17"/>
          <p:cNvSpPr/>
          <p:nvPr/>
        </p:nvSpPr>
        <p:spPr>
          <a:xfrm rot="319787">
            <a:off x="10191221" y="498548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7" name="Google Shape;947;p17"/>
          <p:cNvSpPr/>
          <p:nvPr/>
        </p:nvSpPr>
        <p:spPr>
          <a:xfrm rot="9134018" flipH="1">
            <a:off x="6049889" y="1575313"/>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48" name="Google Shape;948;p17"/>
          <p:cNvSpPr/>
          <p:nvPr/>
        </p:nvSpPr>
        <p:spPr>
          <a:xfrm rot="319787">
            <a:off x="3086671" y="489023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9" name="Google Shape;949;p17"/>
          <p:cNvSpPr/>
          <p:nvPr/>
        </p:nvSpPr>
        <p:spPr>
          <a:xfrm rot="-6809111" flipH="1">
            <a:off x="3011840" y="2582537"/>
            <a:ext cx="4774894" cy="340345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50" name="Google Shape;950;p17"/>
          <p:cNvSpPr/>
          <p:nvPr/>
        </p:nvSpPr>
        <p:spPr>
          <a:xfrm rot="-4815739">
            <a:off x="1129745" y="23106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1" name="Google Shape;951;p17"/>
          <p:cNvSpPr/>
          <p:nvPr/>
        </p:nvSpPr>
        <p:spPr>
          <a:xfrm rot="319787">
            <a:off x="10553171" y="-1243694"/>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2" name="Google Shape;952;p17"/>
          <p:cNvSpPr/>
          <p:nvPr/>
        </p:nvSpPr>
        <p:spPr>
          <a:xfrm rot="-251739">
            <a:off x="2601365" y="1292747"/>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3" name="Google Shape;953;p17"/>
          <p:cNvSpPr/>
          <p:nvPr/>
        </p:nvSpPr>
        <p:spPr>
          <a:xfrm rot="9134018" flipH="1">
            <a:off x="-1696661" y="-1485724"/>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54" name="Google Shape;954;p17"/>
          <p:cNvSpPr/>
          <p:nvPr/>
        </p:nvSpPr>
        <p:spPr>
          <a:xfrm rot="-4815739">
            <a:off x="7809895" y="29181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5" name="Google Shape;955;p17"/>
          <p:cNvSpPr/>
          <p:nvPr/>
        </p:nvSpPr>
        <p:spPr>
          <a:xfrm rot="5661564" flipH="1">
            <a:off x="5348089" y="1365087"/>
            <a:ext cx="3129170" cy="223041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56" name="Google Shape;956;p17"/>
          <p:cNvSpPr/>
          <p:nvPr/>
        </p:nvSpPr>
        <p:spPr>
          <a:xfrm rot="-7421404" flipH="1">
            <a:off x="1442931" y="4306534"/>
            <a:ext cx="3127731" cy="222938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57" name="Google Shape;957;p17"/>
          <p:cNvSpPr/>
          <p:nvPr/>
        </p:nvSpPr>
        <p:spPr>
          <a:xfrm rot="-5694172">
            <a:off x="5951840" y="3773345"/>
            <a:ext cx="3703934" cy="3441180"/>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8" name="Google Shape;958;p17"/>
          <p:cNvSpPr/>
          <p:nvPr/>
        </p:nvSpPr>
        <p:spPr>
          <a:xfrm rot="-9440439" flipH="1">
            <a:off x="9069235" y="3843602"/>
            <a:ext cx="3123347" cy="222626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59" name="Google Shape;959;p17"/>
          <p:cNvSpPr/>
          <p:nvPr/>
        </p:nvSpPr>
        <p:spPr>
          <a:xfrm rot="5400000">
            <a:off x="-1405508" y="4255699"/>
            <a:ext cx="3704641" cy="3441837"/>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0" name="Google Shape;960;p17"/>
          <p:cNvSpPr/>
          <p:nvPr/>
        </p:nvSpPr>
        <p:spPr>
          <a:xfrm rot="7332060" flipH="1">
            <a:off x="-1416299" y="4761212"/>
            <a:ext cx="4778583" cy="340608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61" name="Google Shape;961;p17"/>
          <p:cNvSpPr/>
          <p:nvPr/>
        </p:nvSpPr>
        <p:spPr>
          <a:xfrm>
            <a:off x="0" y="0"/>
            <a:ext cx="12192000" cy="6858000"/>
          </a:xfrm>
          <a:prstGeom prst="rect">
            <a:avLst/>
          </a:prstGeom>
          <a:solidFill>
            <a:srgbClr val="F5F6F0">
              <a:alpha val="91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62" name="Google Shape;962;p17"/>
          <p:cNvSpPr/>
          <p:nvPr/>
        </p:nvSpPr>
        <p:spPr>
          <a:xfrm>
            <a:off x="135150" y="150750"/>
            <a:ext cx="11921700" cy="6556500"/>
          </a:xfrm>
          <a:prstGeom prst="frame">
            <a:avLst>
              <a:gd name="adj1" fmla="val 847"/>
            </a:avLst>
          </a:prstGeom>
          <a:gradFill>
            <a:gsLst>
              <a:gs pos="0">
                <a:srgbClr val="F6D2A2">
                  <a:alpha val="79890"/>
                </a:srgbClr>
              </a:gs>
              <a:gs pos="20000">
                <a:srgbClr val="C59F72">
                  <a:alpha val="79890"/>
                </a:srgbClr>
              </a:gs>
              <a:gs pos="30000">
                <a:srgbClr val="997545">
                  <a:alpha val="79890"/>
                </a:srgbClr>
              </a:gs>
              <a:gs pos="39000">
                <a:srgbClr val="C59F72">
                  <a:alpha val="79890"/>
                </a:srgbClr>
              </a:gs>
              <a:gs pos="54000">
                <a:srgbClr val="F6D2A2">
                  <a:alpha val="79890"/>
                </a:srgbClr>
              </a:gs>
              <a:gs pos="71000">
                <a:srgbClr val="C59F72">
                  <a:alpha val="79890"/>
                </a:srgbClr>
              </a:gs>
              <a:gs pos="87000">
                <a:srgbClr val="F6D2A2">
                  <a:alpha val="79890"/>
                </a:srgbClr>
              </a:gs>
              <a:gs pos="100000">
                <a:srgbClr val="997545">
                  <a:alpha val="79890"/>
                </a:srgb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3" name="Google Shape;963;p17"/>
          <p:cNvGrpSpPr/>
          <p:nvPr/>
        </p:nvGrpSpPr>
        <p:grpSpPr>
          <a:xfrm>
            <a:off x="-1819523" y="658945"/>
            <a:ext cx="3031361" cy="2462487"/>
            <a:chOff x="6452616" y="393649"/>
            <a:chExt cx="2368066" cy="1923668"/>
          </a:xfrm>
        </p:grpSpPr>
        <p:sp>
          <p:nvSpPr>
            <p:cNvPr id="964" name="Google Shape;964;p17"/>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5" name="Google Shape;965;p17"/>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6" name="Google Shape;966;p17"/>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7" name="Google Shape;967;p17"/>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8" name="Google Shape;968;p17"/>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9" name="Google Shape;969;p17"/>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0" name="Google Shape;970;p17"/>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1" name="Google Shape;971;p17"/>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2" name="Google Shape;972;p17"/>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3" name="Google Shape;973;p17"/>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4" name="Google Shape;974;p17"/>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5" name="Google Shape;975;p17"/>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6" name="Google Shape;976;p17"/>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7" name="Google Shape;977;p17"/>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78" name="Google Shape;978;p17"/>
          <p:cNvSpPr/>
          <p:nvPr/>
        </p:nvSpPr>
        <p:spPr>
          <a:xfrm rot="-9136107">
            <a:off x="10536328" y="3970852"/>
            <a:ext cx="2766262" cy="1971738"/>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979" name="Google Shape;979;p17"/>
          <p:cNvSpPr/>
          <p:nvPr/>
        </p:nvSpPr>
        <p:spPr>
          <a:xfrm rot="9126164" flipH="1">
            <a:off x="-1253648" y="2717546"/>
            <a:ext cx="2960463" cy="2110160"/>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980" name="Google Shape;980;p17"/>
          <p:cNvSpPr/>
          <p:nvPr/>
        </p:nvSpPr>
        <p:spPr>
          <a:xfrm rot="-7489469" flipH="1">
            <a:off x="9575067" y="-208790"/>
            <a:ext cx="3136107" cy="223535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981" name="Google Shape;981;p17"/>
          <p:cNvSpPr txBox="1">
            <a:spLocks noGrp="1"/>
          </p:cNvSpPr>
          <p:nvPr>
            <p:ph type="subTitle" idx="1"/>
          </p:nvPr>
        </p:nvSpPr>
        <p:spPr>
          <a:xfrm>
            <a:off x="848926" y="2321643"/>
            <a:ext cx="1824000" cy="6069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2200" b="1"/>
            </a:lvl1pPr>
            <a:lvl2pPr lvl="1" algn="ctr" rtl="0">
              <a:spcBef>
                <a:spcPts val="2100"/>
              </a:spcBef>
              <a:spcAft>
                <a:spcPts val="0"/>
              </a:spcAft>
              <a:buSzPts val="2200"/>
              <a:buNone/>
              <a:defRPr sz="2200" b="1"/>
            </a:lvl2pPr>
            <a:lvl3pPr lvl="2" algn="ctr" rtl="0">
              <a:spcBef>
                <a:spcPts val="2100"/>
              </a:spcBef>
              <a:spcAft>
                <a:spcPts val="0"/>
              </a:spcAft>
              <a:buSzPts val="2200"/>
              <a:buNone/>
              <a:defRPr sz="2200" b="1"/>
            </a:lvl3pPr>
            <a:lvl4pPr lvl="3" algn="ctr" rtl="0">
              <a:spcBef>
                <a:spcPts val="2100"/>
              </a:spcBef>
              <a:spcAft>
                <a:spcPts val="0"/>
              </a:spcAft>
              <a:buSzPts val="2200"/>
              <a:buNone/>
              <a:defRPr sz="2200" b="1"/>
            </a:lvl4pPr>
            <a:lvl5pPr lvl="4" algn="ctr" rtl="0">
              <a:spcBef>
                <a:spcPts val="2100"/>
              </a:spcBef>
              <a:spcAft>
                <a:spcPts val="0"/>
              </a:spcAft>
              <a:buSzPts val="2200"/>
              <a:buNone/>
              <a:defRPr sz="2200" b="1"/>
            </a:lvl5pPr>
            <a:lvl6pPr lvl="5" algn="ctr" rtl="0">
              <a:spcBef>
                <a:spcPts val="2100"/>
              </a:spcBef>
              <a:spcAft>
                <a:spcPts val="0"/>
              </a:spcAft>
              <a:buSzPts val="2200"/>
              <a:buNone/>
              <a:defRPr sz="2200" b="1"/>
            </a:lvl6pPr>
            <a:lvl7pPr lvl="6" algn="ctr" rtl="0">
              <a:spcBef>
                <a:spcPts val="2100"/>
              </a:spcBef>
              <a:spcAft>
                <a:spcPts val="0"/>
              </a:spcAft>
              <a:buSzPts val="2200"/>
              <a:buNone/>
              <a:defRPr sz="2200" b="1"/>
            </a:lvl7pPr>
            <a:lvl8pPr lvl="7" algn="ctr" rtl="0">
              <a:spcBef>
                <a:spcPts val="2100"/>
              </a:spcBef>
              <a:spcAft>
                <a:spcPts val="0"/>
              </a:spcAft>
              <a:buSzPts val="2200"/>
              <a:buNone/>
              <a:defRPr sz="2200" b="1"/>
            </a:lvl8pPr>
            <a:lvl9pPr lvl="8" algn="ctr" rtl="0">
              <a:spcBef>
                <a:spcPts val="2100"/>
              </a:spcBef>
              <a:spcAft>
                <a:spcPts val="2100"/>
              </a:spcAft>
              <a:buSzPts val="2200"/>
              <a:buNone/>
              <a:defRPr sz="2200" b="1"/>
            </a:lvl9pPr>
          </a:lstStyle>
          <a:p>
            <a:endParaRPr/>
          </a:p>
        </p:txBody>
      </p:sp>
      <p:sp>
        <p:nvSpPr>
          <p:cNvPr id="982" name="Google Shape;982;p17"/>
          <p:cNvSpPr txBox="1">
            <a:spLocks noGrp="1"/>
          </p:cNvSpPr>
          <p:nvPr>
            <p:ph type="subTitle" idx="2"/>
          </p:nvPr>
        </p:nvSpPr>
        <p:spPr>
          <a:xfrm>
            <a:off x="3003586" y="2321643"/>
            <a:ext cx="1824000" cy="6069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2200" b="1"/>
            </a:lvl1pPr>
            <a:lvl2pPr lvl="1" algn="ctr" rtl="0">
              <a:spcBef>
                <a:spcPts val="2100"/>
              </a:spcBef>
              <a:spcAft>
                <a:spcPts val="0"/>
              </a:spcAft>
              <a:buSzPts val="2200"/>
              <a:buNone/>
              <a:defRPr sz="2200" b="1"/>
            </a:lvl2pPr>
            <a:lvl3pPr lvl="2" algn="ctr" rtl="0">
              <a:spcBef>
                <a:spcPts val="2100"/>
              </a:spcBef>
              <a:spcAft>
                <a:spcPts val="0"/>
              </a:spcAft>
              <a:buSzPts val="2200"/>
              <a:buNone/>
              <a:defRPr sz="2200" b="1"/>
            </a:lvl3pPr>
            <a:lvl4pPr lvl="3" algn="ctr" rtl="0">
              <a:spcBef>
                <a:spcPts val="2100"/>
              </a:spcBef>
              <a:spcAft>
                <a:spcPts val="0"/>
              </a:spcAft>
              <a:buSzPts val="2200"/>
              <a:buNone/>
              <a:defRPr sz="2200" b="1"/>
            </a:lvl4pPr>
            <a:lvl5pPr lvl="4" algn="ctr" rtl="0">
              <a:spcBef>
                <a:spcPts val="2100"/>
              </a:spcBef>
              <a:spcAft>
                <a:spcPts val="0"/>
              </a:spcAft>
              <a:buSzPts val="2200"/>
              <a:buNone/>
              <a:defRPr sz="2200" b="1"/>
            </a:lvl5pPr>
            <a:lvl6pPr lvl="5" algn="ctr" rtl="0">
              <a:spcBef>
                <a:spcPts val="2100"/>
              </a:spcBef>
              <a:spcAft>
                <a:spcPts val="0"/>
              </a:spcAft>
              <a:buSzPts val="2200"/>
              <a:buNone/>
              <a:defRPr sz="2200" b="1"/>
            </a:lvl6pPr>
            <a:lvl7pPr lvl="6" algn="ctr" rtl="0">
              <a:spcBef>
                <a:spcPts val="2100"/>
              </a:spcBef>
              <a:spcAft>
                <a:spcPts val="0"/>
              </a:spcAft>
              <a:buSzPts val="2200"/>
              <a:buNone/>
              <a:defRPr sz="2200" b="1"/>
            </a:lvl7pPr>
            <a:lvl8pPr lvl="7" algn="ctr" rtl="0">
              <a:spcBef>
                <a:spcPts val="2100"/>
              </a:spcBef>
              <a:spcAft>
                <a:spcPts val="0"/>
              </a:spcAft>
              <a:buSzPts val="2200"/>
              <a:buNone/>
              <a:defRPr sz="2200" b="1"/>
            </a:lvl8pPr>
            <a:lvl9pPr lvl="8" algn="ctr" rtl="0">
              <a:spcBef>
                <a:spcPts val="2100"/>
              </a:spcBef>
              <a:spcAft>
                <a:spcPts val="2100"/>
              </a:spcAft>
              <a:buSzPts val="2200"/>
              <a:buNone/>
              <a:defRPr sz="2200" b="1"/>
            </a:lvl9pPr>
          </a:lstStyle>
          <a:p>
            <a:endParaRPr/>
          </a:p>
        </p:txBody>
      </p:sp>
      <p:sp>
        <p:nvSpPr>
          <p:cNvPr id="983" name="Google Shape;983;p17"/>
          <p:cNvSpPr txBox="1">
            <a:spLocks noGrp="1"/>
          </p:cNvSpPr>
          <p:nvPr>
            <p:ph type="subTitle" idx="3"/>
          </p:nvPr>
        </p:nvSpPr>
        <p:spPr>
          <a:xfrm>
            <a:off x="5158247" y="2348143"/>
            <a:ext cx="1824000" cy="6069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2200" b="1"/>
            </a:lvl1pPr>
            <a:lvl2pPr lvl="1" algn="ctr" rtl="0">
              <a:spcBef>
                <a:spcPts val="2100"/>
              </a:spcBef>
              <a:spcAft>
                <a:spcPts val="0"/>
              </a:spcAft>
              <a:buSzPts val="2200"/>
              <a:buNone/>
              <a:defRPr sz="2200" b="1"/>
            </a:lvl2pPr>
            <a:lvl3pPr lvl="2" algn="ctr" rtl="0">
              <a:spcBef>
                <a:spcPts val="2100"/>
              </a:spcBef>
              <a:spcAft>
                <a:spcPts val="0"/>
              </a:spcAft>
              <a:buSzPts val="2200"/>
              <a:buNone/>
              <a:defRPr sz="2200" b="1"/>
            </a:lvl3pPr>
            <a:lvl4pPr lvl="3" algn="ctr" rtl="0">
              <a:spcBef>
                <a:spcPts val="2100"/>
              </a:spcBef>
              <a:spcAft>
                <a:spcPts val="0"/>
              </a:spcAft>
              <a:buSzPts val="2200"/>
              <a:buNone/>
              <a:defRPr sz="2200" b="1"/>
            </a:lvl4pPr>
            <a:lvl5pPr lvl="4" algn="ctr" rtl="0">
              <a:spcBef>
                <a:spcPts val="2100"/>
              </a:spcBef>
              <a:spcAft>
                <a:spcPts val="0"/>
              </a:spcAft>
              <a:buSzPts val="2200"/>
              <a:buNone/>
              <a:defRPr sz="2200" b="1"/>
            </a:lvl5pPr>
            <a:lvl6pPr lvl="5" algn="ctr" rtl="0">
              <a:spcBef>
                <a:spcPts val="2100"/>
              </a:spcBef>
              <a:spcAft>
                <a:spcPts val="0"/>
              </a:spcAft>
              <a:buSzPts val="2200"/>
              <a:buNone/>
              <a:defRPr sz="2200" b="1"/>
            </a:lvl6pPr>
            <a:lvl7pPr lvl="6" algn="ctr" rtl="0">
              <a:spcBef>
                <a:spcPts val="2100"/>
              </a:spcBef>
              <a:spcAft>
                <a:spcPts val="0"/>
              </a:spcAft>
              <a:buSzPts val="2200"/>
              <a:buNone/>
              <a:defRPr sz="2200" b="1"/>
            </a:lvl7pPr>
            <a:lvl8pPr lvl="7" algn="ctr" rtl="0">
              <a:spcBef>
                <a:spcPts val="2100"/>
              </a:spcBef>
              <a:spcAft>
                <a:spcPts val="0"/>
              </a:spcAft>
              <a:buSzPts val="2200"/>
              <a:buNone/>
              <a:defRPr sz="2200" b="1"/>
            </a:lvl8pPr>
            <a:lvl9pPr lvl="8" algn="ctr" rtl="0">
              <a:spcBef>
                <a:spcPts val="2100"/>
              </a:spcBef>
              <a:spcAft>
                <a:spcPts val="2100"/>
              </a:spcAft>
              <a:buSzPts val="2200"/>
              <a:buNone/>
              <a:defRPr sz="2200" b="1"/>
            </a:lvl9pPr>
          </a:lstStyle>
          <a:p>
            <a:endParaRPr/>
          </a:p>
        </p:txBody>
      </p:sp>
      <p:sp>
        <p:nvSpPr>
          <p:cNvPr id="984" name="Google Shape;984;p17"/>
          <p:cNvSpPr txBox="1">
            <a:spLocks noGrp="1"/>
          </p:cNvSpPr>
          <p:nvPr>
            <p:ph type="subTitle" idx="4"/>
          </p:nvPr>
        </p:nvSpPr>
        <p:spPr>
          <a:xfrm>
            <a:off x="7312908" y="2348143"/>
            <a:ext cx="1824000" cy="6069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2200" b="1"/>
            </a:lvl1pPr>
            <a:lvl2pPr lvl="1" algn="ctr" rtl="0">
              <a:spcBef>
                <a:spcPts val="2100"/>
              </a:spcBef>
              <a:spcAft>
                <a:spcPts val="0"/>
              </a:spcAft>
              <a:buSzPts val="2200"/>
              <a:buNone/>
              <a:defRPr sz="2200" b="1"/>
            </a:lvl2pPr>
            <a:lvl3pPr lvl="2" algn="ctr" rtl="0">
              <a:spcBef>
                <a:spcPts val="2100"/>
              </a:spcBef>
              <a:spcAft>
                <a:spcPts val="0"/>
              </a:spcAft>
              <a:buSzPts val="2200"/>
              <a:buNone/>
              <a:defRPr sz="2200" b="1"/>
            </a:lvl3pPr>
            <a:lvl4pPr lvl="3" algn="ctr" rtl="0">
              <a:spcBef>
                <a:spcPts val="2100"/>
              </a:spcBef>
              <a:spcAft>
                <a:spcPts val="0"/>
              </a:spcAft>
              <a:buSzPts val="2200"/>
              <a:buNone/>
              <a:defRPr sz="2200" b="1"/>
            </a:lvl4pPr>
            <a:lvl5pPr lvl="4" algn="ctr" rtl="0">
              <a:spcBef>
                <a:spcPts val="2100"/>
              </a:spcBef>
              <a:spcAft>
                <a:spcPts val="0"/>
              </a:spcAft>
              <a:buSzPts val="2200"/>
              <a:buNone/>
              <a:defRPr sz="2200" b="1"/>
            </a:lvl5pPr>
            <a:lvl6pPr lvl="5" algn="ctr" rtl="0">
              <a:spcBef>
                <a:spcPts val="2100"/>
              </a:spcBef>
              <a:spcAft>
                <a:spcPts val="0"/>
              </a:spcAft>
              <a:buSzPts val="2200"/>
              <a:buNone/>
              <a:defRPr sz="2200" b="1"/>
            </a:lvl6pPr>
            <a:lvl7pPr lvl="6" algn="ctr" rtl="0">
              <a:spcBef>
                <a:spcPts val="2100"/>
              </a:spcBef>
              <a:spcAft>
                <a:spcPts val="0"/>
              </a:spcAft>
              <a:buSzPts val="2200"/>
              <a:buNone/>
              <a:defRPr sz="2200" b="1"/>
            </a:lvl7pPr>
            <a:lvl8pPr lvl="7" algn="ctr" rtl="0">
              <a:spcBef>
                <a:spcPts val="2100"/>
              </a:spcBef>
              <a:spcAft>
                <a:spcPts val="0"/>
              </a:spcAft>
              <a:buSzPts val="2200"/>
              <a:buNone/>
              <a:defRPr sz="2200" b="1"/>
            </a:lvl8pPr>
            <a:lvl9pPr lvl="8" algn="ctr" rtl="0">
              <a:spcBef>
                <a:spcPts val="2100"/>
              </a:spcBef>
              <a:spcAft>
                <a:spcPts val="2100"/>
              </a:spcAft>
              <a:buSzPts val="2200"/>
              <a:buNone/>
              <a:defRPr sz="2200" b="1"/>
            </a:lvl9pPr>
          </a:lstStyle>
          <a:p>
            <a:endParaRPr/>
          </a:p>
        </p:txBody>
      </p:sp>
      <p:sp>
        <p:nvSpPr>
          <p:cNvPr id="985" name="Google Shape;985;p17"/>
          <p:cNvSpPr txBox="1">
            <a:spLocks noGrp="1"/>
          </p:cNvSpPr>
          <p:nvPr>
            <p:ph type="subTitle" idx="5"/>
          </p:nvPr>
        </p:nvSpPr>
        <p:spPr>
          <a:xfrm>
            <a:off x="9467569" y="2321643"/>
            <a:ext cx="1824000" cy="6069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2200" b="1"/>
            </a:lvl1pPr>
            <a:lvl2pPr lvl="1" algn="ctr" rtl="0">
              <a:spcBef>
                <a:spcPts val="2100"/>
              </a:spcBef>
              <a:spcAft>
                <a:spcPts val="0"/>
              </a:spcAft>
              <a:buSzPts val="2200"/>
              <a:buNone/>
              <a:defRPr sz="2200" b="1"/>
            </a:lvl2pPr>
            <a:lvl3pPr lvl="2" algn="ctr" rtl="0">
              <a:spcBef>
                <a:spcPts val="2100"/>
              </a:spcBef>
              <a:spcAft>
                <a:spcPts val="0"/>
              </a:spcAft>
              <a:buSzPts val="2200"/>
              <a:buNone/>
              <a:defRPr sz="2200" b="1"/>
            </a:lvl3pPr>
            <a:lvl4pPr lvl="3" algn="ctr" rtl="0">
              <a:spcBef>
                <a:spcPts val="2100"/>
              </a:spcBef>
              <a:spcAft>
                <a:spcPts val="0"/>
              </a:spcAft>
              <a:buSzPts val="2200"/>
              <a:buNone/>
              <a:defRPr sz="2200" b="1"/>
            </a:lvl4pPr>
            <a:lvl5pPr lvl="4" algn="ctr" rtl="0">
              <a:spcBef>
                <a:spcPts val="2100"/>
              </a:spcBef>
              <a:spcAft>
                <a:spcPts val="0"/>
              </a:spcAft>
              <a:buSzPts val="2200"/>
              <a:buNone/>
              <a:defRPr sz="2200" b="1"/>
            </a:lvl5pPr>
            <a:lvl6pPr lvl="5" algn="ctr" rtl="0">
              <a:spcBef>
                <a:spcPts val="2100"/>
              </a:spcBef>
              <a:spcAft>
                <a:spcPts val="0"/>
              </a:spcAft>
              <a:buSzPts val="2200"/>
              <a:buNone/>
              <a:defRPr sz="2200" b="1"/>
            </a:lvl6pPr>
            <a:lvl7pPr lvl="6" algn="ctr" rtl="0">
              <a:spcBef>
                <a:spcPts val="2100"/>
              </a:spcBef>
              <a:spcAft>
                <a:spcPts val="0"/>
              </a:spcAft>
              <a:buSzPts val="2200"/>
              <a:buNone/>
              <a:defRPr sz="2200" b="1"/>
            </a:lvl7pPr>
            <a:lvl8pPr lvl="7" algn="ctr" rtl="0">
              <a:spcBef>
                <a:spcPts val="2100"/>
              </a:spcBef>
              <a:spcAft>
                <a:spcPts val="0"/>
              </a:spcAft>
              <a:buSzPts val="2200"/>
              <a:buNone/>
              <a:defRPr sz="2200" b="1"/>
            </a:lvl8pPr>
            <a:lvl9pPr lvl="8" algn="ctr" rtl="0">
              <a:spcBef>
                <a:spcPts val="2100"/>
              </a:spcBef>
              <a:spcAft>
                <a:spcPts val="2100"/>
              </a:spcAft>
              <a:buSzPts val="2200"/>
              <a:buNone/>
              <a:defRPr sz="2200" b="1"/>
            </a:lvl9pPr>
          </a:lstStyle>
          <a:p>
            <a:endParaRPr/>
          </a:p>
        </p:txBody>
      </p:sp>
      <p:sp>
        <p:nvSpPr>
          <p:cNvPr id="986" name="Google Shape;986;p17"/>
          <p:cNvSpPr txBox="1">
            <a:spLocks noGrp="1"/>
          </p:cNvSpPr>
          <p:nvPr>
            <p:ph type="title"/>
          </p:nvPr>
        </p:nvSpPr>
        <p:spPr>
          <a:xfrm>
            <a:off x="848926" y="980013"/>
            <a:ext cx="103731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987" name="Google Shape;987;p17"/>
          <p:cNvSpPr txBox="1">
            <a:spLocks noGrp="1"/>
          </p:cNvSpPr>
          <p:nvPr>
            <p:ph type="body" idx="6"/>
          </p:nvPr>
        </p:nvSpPr>
        <p:spPr>
          <a:xfrm>
            <a:off x="848926" y="3244267"/>
            <a:ext cx="1824000" cy="2330100"/>
          </a:xfrm>
          <a:prstGeom prst="rect">
            <a:avLst/>
          </a:prstGeom>
        </p:spPr>
        <p:txBody>
          <a:bodyPr spcFirstLastPara="1" wrap="square" lIns="121900" tIns="121900" rIns="121900" bIns="121900" anchor="t" anchorCtr="0">
            <a:noAutofit/>
          </a:bodyPr>
          <a:lstStyle>
            <a:lvl1pPr marL="457200" lvl="0" indent="-330200">
              <a:spcBef>
                <a:spcPts val="0"/>
              </a:spcBef>
              <a:spcAft>
                <a:spcPts val="0"/>
              </a:spcAft>
              <a:buSzPts val="1600"/>
              <a:buChar char="●"/>
              <a:defRPr sz="16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988" name="Google Shape;988;p17"/>
          <p:cNvSpPr txBox="1">
            <a:spLocks noGrp="1"/>
          </p:cNvSpPr>
          <p:nvPr>
            <p:ph type="body" idx="7"/>
          </p:nvPr>
        </p:nvSpPr>
        <p:spPr>
          <a:xfrm>
            <a:off x="3003585" y="3244267"/>
            <a:ext cx="1824000" cy="23301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989" name="Google Shape;989;p17"/>
          <p:cNvSpPr txBox="1">
            <a:spLocks noGrp="1"/>
          </p:cNvSpPr>
          <p:nvPr>
            <p:ph type="body" idx="8"/>
          </p:nvPr>
        </p:nvSpPr>
        <p:spPr>
          <a:xfrm>
            <a:off x="5158244" y="3244267"/>
            <a:ext cx="1824000" cy="23301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990" name="Google Shape;990;p17"/>
          <p:cNvSpPr txBox="1">
            <a:spLocks noGrp="1"/>
          </p:cNvSpPr>
          <p:nvPr>
            <p:ph type="body" idx="9"/>
          </p:nvPr>
        </p:nvSpPr>
        <p:spPr>
          <a:xfrm>
            <a:off x="7312904" y="3244267"/>
            <a:ext cx="1824000" cy="23301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991" name="Google Shape;991;p17"/>
          <p:cNvSpPr txBox="1">
            <a:spLocks noGrp="1"/>
          </p:cNvSpPr>
          <p:nvPr>
            <p:ph type="body" idx="13"/>
          </p:nvPr>
        </p:nvSpPr>
        <p:spPr>
          <a:xfrm>
            <a:off x="9467563" y="3244267"/>
            <a:ext cx="1824000" cy="23301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992" name="Google Shape;992;p17"/>
          <p:cNvSpPr/>
          <p:nvPr/>
        </p:nvSpPr>
        <p:spPr>
          <a:xfrm rot="5400000">
            <a:off x="-179158" y="6087331"/>
            <a:ext cx="905996" cy="90488"/>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9770010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16 Title and text left">
  <p:cSld name="016 Title and text left">
    <p:spTree>
      <p:nvGrpSpPr>
        <p:cNvPr id="1" name="Shape 993"/>
        <p:cNvGrpSpPr/>
        <p:nvPr/>
      </p:nvGrpSpPr>
      <p:grpSpPr>
        <a:xfrm>
          <a:off x="0" y="0"/>
          <a:ext cx="0" cy="0"/>
          <a:chOff x="0" y="0"/>
          <a:chExt cx="0" cy="0"/>
        </a:xfrm>
      </p:grpSpPr>
      <p:sp>
        <p:nvSpPr>
          <p:cNvPr id="994" name="Google Shape;994;p18"/>
          <p:cNvSpPr/>
          <p:nvPr/>
        </p:nvSpPr>
        <p:spPr>
          <a:xfrm rot="7310547" flipH="1">
            <a:off x="2190114" y="-10520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95" name="Google Shape;995;p18"/>
          <p:cNvSpPr/>
          <p:nvPr/>
        </p:nvSpPr>
        <p:spPr>
          <a:xfrm rot="-6367571">
            <a:off x="4129119" y="-969579"/>
            <a:ext cx="2731232" cy="253748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6" name="Google Shape;996;p18"/>
          <p:cNvSpPr/>
          <p:nvPr/>
        </p:nvSpPr>
        <p:spPr>
          <a:xfrm rot="-3825519">
            <a:off x="8315894" y="5280107"/>
            <a:ext cx="3322634" cy="2368309"/>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997" name="Google Shape;997;p18"/>
          <p:cNvSpPr/>
          <p:nvPr/>
        </p:nvSpPr>
        <p:spPr>
          <a:xfrm rot="-6809430" flipH="1">
            <a:off x="9124811" y="1059182"/>
            <a:ext cx="3966526" cy="2827263"/>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98" name="Google Shape;998;p18"/>
          <p:cNvSpPr/>
          <p:nvPr/>
        </p:nvSpPr>
        <p:spPr>
          <a:xfrm rot="7310547" flipH="1">
            <a:off x="5992539" y="-432260"/>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nvGrpSpPr>
          <p:cNvPr id="999" name="Google Shape;999;p18"/>
          <p:cNvGrpSpPr/>
          <p:nvPr/>
        </p:nvGrpSpPr>
        <p:grpSpPr>
          <a:xfrm>
            <a:off x="980827" y="5442895"/>
            <a:ext cx="3031361" cy="2462487"/>
            <a:chOff x="6452616" y="393649"/>
            <a:chExt cx="2368066" cy="1923668"/>
          </a:xfrm>
        </p:grpSpPr>
        <p:sp>
          <p:nvSpPr>
            <p:cNvPr id="1000" name="Google Shape;1000;p18"/>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1" name="Google Shape;1001;p18"/>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2" name="Google Shape;1002;p18"/>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3" name="Google Shape;1003;p18"/>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4" name="Google Shape;1004;p18"/>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5" name="Google Shape;1005;p18"/>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6" name="Google Shape;1006;p18"/>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7" name="Google Shape;1007;p18"/>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8" name="Google Shape;1008;p18"/>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9" name="Google Shape;1009;p18"/>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0" name="Google Shape;1010;p18"/>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1" name="Google Shape;1011;p18"/>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2" name="Google Shape;1012;p18"/>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3" name="Google Shape;1013;p18"/>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14" name="Google Shape;1014;p18"/>
          <p:cNvSpPr/>
          <p:nvPr/>
        </p:nvSpPr>
        <p:spPr>
          <a:xfrm rot="7310547" flipH="1">
            <a:off x="8505864" y="-14129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15" name="Google Shape;1015;p18"/>
          <p:cNvSpPr/>
          <p:nvPr/>
        </p:nvSpPr>
        <p:spPr>
          <a:xfrm rot="319787">
            <a:off x="10191221" y="498548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6" name="Google Shape;1016;p18"/>
          <p:cNvSpPr/>
          <p:nvPr/>
        </p:nvSpPr>
        <p:spPr>
          <a:xfrm rot="9134018" flipH="1">
            <a:off x="6049889" y="1575313"/>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17" name="Google Shape;1017;p18"/>
          <p:cNvSpPr/>
          <p:nvPr/>
        </p:nvSpPr>
        <p:spPr>
          <a:xfrm rot="319787">
            <a:off x="3086671" y="496643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8" name="Google Shape;1018;p18"/>
          <p:cNvSpPr/>
          <p:nvPr/>
        </p:nvSpPr>
        <p:spPr>
          <a:xfrm rot="-6809111" flipH="1">
            <a:off x="3011840" y="2582537"/>
            <a:ext cx="4774894" cy="340345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19" name="Google Shape;1019;p18"/>
          <p:cNvSpPr/>
          <p:nvPr/>
        </p:nvSpPr>
        <p:spPr>
          <a:xfrm rot="-4815739">
            <a:off x="1129745" y="23106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0" name="Google Shape;1020;p18"/>
          <p:cNvSpPr/>
          <p:nvPr/>
        </p:nvSpPr>
        <p:spPr>
          <a:xfrm rot="319787">
            <a:off x="10553171" y="-1243694"/>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1" name="Google Shape;1021;p18"/>
          <p:cNvSpPr/>
          <p:nvPr/>
        </p:nvSpPr>
        <p:spPr>
          <a:xfrm rot="-251739">
            <a:off x="2601365" y="1292747"/>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2" name="Google Shape;1022;p18"/>
          <p:cNvSpPr/>
          <p:nvPr/>
        </p:nvSpPr>
        <p:spPr>
          <a:xfrm rot="9134018" flipH="1">
            <a:off x="-1696661" y="-1485724"/>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3" name="Google Shape;1023;p18"/>
          <p:cNvSpPr/>
          <p:nvPr/>
        </p:nvSpPr>
        <p:spPr>
          <a:xfrm rot="-4815739">
            <a:off x="7809895" y="29181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4" name="Google Shape;1024;p18"/>
          <p:cNvSpPr/>
          <p:nvPr/>
        </p:nvSpPr>
        <p:spPr>
          <a:xfrm rot="5661564" flipH="1">
            <a:off x="5348089" y="1365087"/>
            <a:ext cx="3129170" cy="223041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5" name="Google Shape;1025;p18"/>
          <p:cNvSpPr/>
          <p:nvPr/>
        </p:nvSpPr>
        <p:spPr>
          <a:xfrm rot="-7421404" flipH="1">
            <a:off x="1442931" y="4306534"/>
            <a:ext cx="3127731" cy="222938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6" name="Google Shape;1026;p18"/>
          <p:cNvSpPr/>
          <p:nvPr/>
        </p:nvSpPr>
        <p:spPr>
          <a:xfrm rot="-5694172">
            <a:off x="5951840" y="3773345"/>
            <a:ext cx="3703934" cy="3441180"/>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7" name="Google Shape;1027;p18"/>
          <p:cNvSpPr/>
          <p:nvPr/>
        </p:nvSpPr>
        <p:spPr>
          <a:xfrm rot="-251739">
            <a:off x="9707615" y="1084872"/>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8" name="Google Shape;1028;p18"/>
          <p:cNvSpPr/>
          <p:nvPr/>
        </p:nvSpPr>
        <p:spPr>
          <a:xfrm rot="-9440439" flipH="1">
            <a:off x="9069235" y="3843602"/>
            <a:ext cx="3123347" cy="222626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9" name="Google Shape;1029;p18"/>
          <p:cNvSpPr/>
          <p:nvPr/>
        </p:nvSpPr>
        <p:spPr>
          <a:xfrm rot="5400000">
            <a:off x="-1405508" y="4255699"/>
            <a:ext cx="3704641" cy="3441837"/>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0" name="Google Shape;1030;p18"/>
          <p:cNvSpPr/>
          <p:nvPr/>
        </p:nvSpPr>
        <p:spPr>
          <a:xfrm rot="7332060" flipH="1">
            <a:off x="-1416299" y="4761212"/>
            <a:ext cx="4778583" cy="340608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1" name="Google Shape;1031;p18"/>
          <p:cNvSpPr/>
          <p:nvPr/>
        </p:nvSpPr>
        <p:spPr>
          <a:xfrm>
            <a:off x="670950" y="1198366"/>
            <a:ext cx="10850100" cy="4480800"/>
          </a:xfrm>
          <a:prstGeom prst="rect">
            <a:avLst/>
          </a:prstGeom>
          <a:solidFill>
            <a:srgbClr val="F5F6F0">
              <a:alpha val="91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032" name="Google Shape;1032;p18"/>
          <p:cNvSpPr/>
          <p:nvPr/>
        </p:nvSpPr>
        <p:spPr>
          <a:xfrm>
            <a:off x="791352" y="1296701"/>
            <a:ext cx="10609500" cy="4283700"/>
          </a:xfrm>
          <a:prstGeom prst="frame">
            <a:avLst>
              <a:gd name="adj1" fmla="val 847"/>
            </a:avLst>
          </a:prstGeom>
          <a:gradFill>
            <a:gsLst>
              <a:gs pos="0">
                <a:srgbClr val="F6D2A2">
                  <a:alpha val="79890"/>
                </a:srgbClr>
              </a:gs>
              <a:gs pos="20000">
                <a:srgbClr val="C59F72">
                  <a:alpha val="79890"/>
                </a:srgbClr>
              </a:gs>
              <a:gs pos="30000">
                <a:srgbClr val="997545">
                  <a:alpha val="79890"/>
                </a:srgbClr>
              </a:gs>
              <a:gs pos="39000">
                <a:srgbClr val="C59F72">
                  <a:alpha val="79890"/>
                </a:srgbClr>
              </a:gs>
              <a:gs pos="54000">
                <a:srgbClr val="F6D2A2">
                  <a:alpha val="79890"/>
                </a:srgbClr>
              </a:gs>
              <a:gs pos="71000">
                <a:srgbClr val="C59F72">
                  <a:alpha val="79890"/>
                </a:srgbClr>
              </a:gs>
              <a:gs pos="87000">
                <a:srgbClr val="F6D2A2">
                  <a:alpha val="79890"/>
                </a:srgbClr>
              </a:gs>
              <a:gs pos="100000">
                <a:srgbClr val="997545">
                  <a:alpha val="79890"/>
                </a:srgb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33" name="Google Shape;1033;p18"/>
          <p:cNvPicPr preferRelativeResize="0"/>
          <p:nvPr/>
        </p:nvPicPr>
        <p:blipFill>
          <a:blip r:embed="rId2">
            <a:alphaModFix/>
          </a:blip>
          <a:stretch>
            <a:fillRect/>
          </a:stretch>
        </p:blipFill>
        <p:spPr>
          <a:xfrm rot="10800000">
            <a:off x="1202325" y="5683177"/>
            <a:ext cx="9467850" cy="250611"/>
          </a:xfrm>
          <a:prstGeom prst="rect">
            <a:avLst/>
          </a:prstGeom>
          <a:noFill/>
          <a:ln>
            <a:noFill/>
          </a:ln>
        </p:spPr>
      </p:pic>
      <p:pic>
        <p:nvPicPr>
          <p:cNvPr id="1034" name="Google Shape;1034;p18"/>
          <p:cNvPicPr preferRelativeResize="0"/>
          <p:nvPr/>
        </p:nvPicPr>
        <p:blipFill>
          <a:blip r:embed="rId2">
            <a:alphaModFix/>
          </a:blip>
          <a:stretch>
            <a:fillRect/>
          </a:stretch>
        </p:blipFill>
        <p:spPr>
          <a:xfrm flipH="1">
            <a:off x="1202325" y="924213"/>
            <a:ext cx="9467850" cy="269821"/>
          </a:xfrm>
          <a:prstGeom prst="rect">
            <a:avLst/>
          </a:prstGeom>
          <a:noFill/>
          <a:ln>
            <a:noFill/>
          </a:ln>
        </p:spPr>
      </p:pic>
      <p:grpSp>
        <p:nvGrpSpPr>
          <p:cNvPr id="1035" name="Google Shape;1035;p18"/>
          <p:cNvGrpSpPr/>
          <p:nvPr/>
        </p:nvGrpSpPr>
        <p:grpSpPr>
          <a:xfrm>
            <a:off x="-1819523" y="658945"/>
            <a:ext cx="3031361" cy="2462487"/>
            <a:chOff x="6452616" y="393649"/>
            <a:chExt cx="2368066" cy="1923668"/>
          </a:xfrm>
        </p:grpSpPr>
        <p:sp>
          <p:nvSpPr>
            <p:cNvPr id="1036" name="Google Shape;1036;p18"/>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7" name="Google Shape;1037;p18"/>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8" name="Google Shape;1038;p18"/>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9" name="Google Shape;1039;p18"/>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0" name="Google Shape;1040;p18"/>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1" name="Google Shape;1041;p18"/>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2" name="Google Shape;1042;p18"/>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3" name="Google Shape;1043;p18"/>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4" name="Google Shape;1044;p18"/>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5" name="Google Shape;1045;p18"/>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6" name="Google Shape;1046;p18"/>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7" name="Google Shape;1047;p18"/>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8" name="Google Shape;1048;p18"/>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9" name="Google Shape;1049;p18"/>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50" name="Google Shape;1050;p18"/>
          <p:cNvSpPr/>
          <p:nvPr/>
        </p:nvSpPr>
        <p:spPr>
          <a:xfrm rot="-9136107">
            <a:off x="10536328" y="3970852"/>
            <a:ext cx="2766262" cy="1971738"/>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051" name="Google Shape;1051;p18"/>
          <p:cNvSpPr/>
          <p:nvPr/>
        </p:nvSpPr>
        <p:spPr>
          <a:xfrm rot="9126164" flipH="1">
            <a:off x="-1253648" y="2717546"/>
            <a:ext cx="2960463" cy="2110160"/>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052" name="Google Shape;1052;p18"/>
          <p:cNvSpPr txBox="1">
            <a:spLocks noGrp="1"/>
          </p:cNvSpPr>
          <p:nvPr>
            <p:ph type="title"/>
          </p:nvPr>
        </p:nvSpPr>
        <p:spPr>
          <a:xfrm>
            <a:off x="1333775" y="1619925"/>
            <a:ext cx="4842000" cy="5937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053" name="Google Shape;1053;p18"/>
          <p:cNvSpPr txBox="1">
            <a:spLocks noGrp="1"/>
          </p:cNvSpPr>
          <p:nvPr>
            <p:ph type="body" idx="1"/>
          </p:nvPr>
        </p:nvSpPr>
        <p:spPr>
          <a:xfrm>
            <a:off x="1333850" y="2349949"/>
            <a:ext cx="4842000" cy="2879100"/>
          </a:xfrm>
          <a:prstGeom prst="rect">
            <a:avLst/>
          </a:prstGeom>
        </p:spPr>
        <p:txBody>
          <a:bodyPr spcFirstLastPara="1" wrap="square" lIns="121900" tIns="121900" rIns="121900" bIns="121900" anchor="t" anchorCtr="0">
            <a:noAutofit/>
          </a:bodyPr>
          <a:lstStyle>
            <a:lvl1pPr marL="457200" lvl="0" indent="-342900" algn="r" rtl="0">
              <a:spcBef>
                <a:spcPts val="0"/>
              </a:spcBef>
              <a:spcAft>
                <a:spcPts val="0"/>
              </a:spcAft>
              <a:buSzPts val="1800"/>
              <a:buChar char="●"/>
              <a:defRPr/>
            </a:lvl1pPr>
            <a:lvl2pPr marL="914400" lvl="1" indent="-342900" algn="r" rtl="0">
              <a:spcBef>
                <a:spcPts val="2100"/>
              </a:spcBef>
              <a:spcAft>
                <a:spcPts val="0"/>
              </a:spcAft>
              <a:buSzPts val="1800"/>
              <a:buChar char="○"/>
              <a:defRPr/>
            </a:lvl2pPr>
            <a:lvl3pPr marL="1371600" lvl="2" indent="-342900" algn="r" rtl="0">
              <a:spcBef>
                <a:spcPts val="2100"/>
              </a:spcBef>
              <a:spcAft>
                <a:spcPts val="0"/>
              </a:spcAft>
              <a:buSzPts val="1800"/>
              <a:buChar char="■"/>
              <a:defRPr/>
            </a:lvl3pPr>
            <a:lvl4pPr marL="1828800" lvl="3" indent="-342900" algn="r" rtl="0">
              <a:spcBef>
                <a:spcPts val="2100"/>
              </a:spcBef>
              <a:spcAft>
                <a:spcPts val="0"/>
              </a:spcAft>
              <a:buSzPts val="1800"/>
              <a:buChar char="●"/>
              <a:defRPr/>
            </a:lvl4pPr>
            <a:lvl5pPr marL="2286000" lvl="4" indent="-342900" algn="r" rtl="0">
              <a:spcBef>
                <a:spcPts val="2100"/>
              </a:spcBef>
              <a:spcAft>
                <a:spcPts val="0"/>
              </a:spcAft>
              <a:buSzPts val="1800"/>
              <a:buChar char="○"/>
              <a:defRPr/>
            </a:lvl5pPr>
            <a:lvl6pPr marL="2743200" lvl="5" indent="-342900" algn="r" rtl="0">
              <a:spcBef>
                <a:spcPts val="2100"/>
              </a:spcBef>
              <a:spcAft>
                <a:spcPts val="0"/>
              </a:spcAft>
              <a:buSzPts val="1800"/>
              <a:buChar char="■"/>
              <a:defRPr/>
            </a:lvl6pPr>
            <a:lvl7pPr marL="3200400" lvl="6" indent="-342900" algn="r" rtl="0">
              <a:spcBef>
                <a:spcPts val="2100"/>
              </a:spcBef>
              <a:spcAft>
                <a:spcPts val="0"/>
              </a:spcAft>
              <a:buSzPts val="1800"/>
              <a:buChar char="●"/>
              <a:defRPr/>
            </a:lvl7pPr>
            <a:lvl8pPr marL="3657600" lvl="7" indent="-342900" algn="r" rtl="0">
              <a:spcBef>
                <a:spcPts val="2100"/>
              </a:spcBef>
              <a:spcAft>
                <a:spcPts val="0"/>
              </a:spcAft>
              <a:buSzPts val="1800"/>
              <a:buChar char="○"/>
              <a:defRPr/>
            </a:lvl8pPr>
            <a:lvl9pPr marL="4114800" lvl="8" indent="-342900" algn="r" rtl="0">
              <a:spcBef>
                <a:spcPts val="2100"/>
              </a:spcBef>
              <a:spcAft>
                <a:spcPts val="2100"/>
              </a:spcAft>
              <a:buSzPts val="1800"/>
              <a:buChar char="■"/>
              <a:defRPr/>
            </a:lvl9pPr>
          </a:lstStyle>
          <a:p>
            <a:endParaRPr/>
          </a:p>
        </p:txBody>
      </p:sp>
      <p:sp>
        <p:nvSpPr>
          <p:cNvPr id="1054" name="Google Shape;1054;p18"/>
          <p:cNvSpPr/>
          <p:nvPr/>
        </p:nvSpPr>
        <p:spPr>
          <a:xfrm rot="5400000">
            <a:off x="460926" y="4979754"/>
            <a:ext cx="905996" cy="90488"/>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7613698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017 Title and text right">
  <p:cSld name="017 Title and text right">
    <p:spTree>
      <p:nvGrpSpPr>
        <p:cNvPr id="1" name="Shape 1055"/>
        <p:cNvGrpSpPr/>
        <p:nvPr/>
      </p:nvGrpSpPr>
      <p:grpSpPr>
        <a:xfrm>
          <a:off x="0" y="0"/>
          <a:ext cx="0" cy="0"/>
          <a:chOff x="0" y="0"/>
          <a:chExt cx="0" cy="0"/>
        </a:xfrm>
      </p:grpSpPr>
      <p:sp>
        <p:nvSpPr>
          <p:cNvPr id="1056" name="Google Shape;1056;p19"/>
          <p:cNvSpPr/>
          <p:nvPr/>
        </p:nvSpPr>
        <p:spPr>
          <a:xfrm rot="7310547" flipH="1">
            <a:off x="2190114" y="-10520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57" name="Google Shape;1057;p19"/>
          <p:cNvSpPr/>
          <p:nvPr/>
        </p:nvSpPr>
        <p:spPr>
          <a:xfrm rot="-6367571">
            <a:off x="4129119" y="-969579"/>
            <a:ext cx="2731232" cy="253748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8" name="Google Shape;1058;p19"/>
          <p:cNvSpPr/>
          <p:nvPr/>
        </p:nvSpPr>
        <p:spPr>
          <a:xfrm rot="-3825519">
            <a:off x="8315894" y="5280107"/>
            <a:ext cx="3322634" cy="2368309"/>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059" name="Google Shape;1059;p19"/>
          <p:cNvSpPr/>
          <p:nvPr/>
        </p:nvSpPr>
        <p:spPr>
          <a:xfrm rot="-6809430" flipH="1">
            <a:off x="9124811" y="1059182"/>
            <a:ext cx="3966526" cy="2827263"/>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60" name="Google Shape;1060;p19"/>
          <p:cNvSpPr/>
          <p:nvPr/>
        </p:nvSpPr>
        <p:spPr>
          <a:xfrm rot="7310547" flipH="1">
            <a:off x="5992539" y="-432260"/>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nvGrpSpPr>
          <p:cNvPr id="1061" name="Google Shape;1061;p19"/>
          <p:cNvGrpSpPr/>
          <p:nvPr/>
        </p:nvGrpSpPr>
        <p:grpSpPr>
          <a:xfrm>
            <a:off x="980827" y="5442895"/>
            <a:ext cx="3031361" cy="2462487"/>
            <a:chOff x="6452616" y="393649"/>
            <a:chExt cx="2368066" cy="1923668"/>
          </a:xfrm>
        </p:grpSpPr>
        <p:sp>
          <p:nvSpPr>
            <p:cNvPr id="1062" name="Google Shape;1062;p19"/>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3" name="Google Shape;1063;p19"/>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4" name="Google Shape;1064;p19"/>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5" name="Google Shape;1065;p19"/>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6" name="Google Shape;1066;p19"/>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7" name="Google Shape;1067;p19"/>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8" name="Google Shape;1068;p19"/>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9" name="Google Shape;1069;p19"/>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0" name="Google Shape;1070;p19"/>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1" name="Google Shape;1071;p19"/>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2" name="Google Shape;1072;p19"/>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3" name="Google Shape;1073;p19"/>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4" name="Google Shape;1074;p19"/>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5" name="Google Shape;1075;p19"/>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76" name="Google Shape;1076;p19"/>
          <p:cNvSpPr/>
          <p:nvPr/>
        </p:nvSpPr>
        <p:spPr>
          <a:xfrm rot="7310547" flipH="1">
            <a:off x="8505864" y="-14129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77" name="Google Shape;1077;p19"/>
          <p:cNvSpPr/>
          <p:nvPr/>
        </p:nvSpPr>
        <p:spPr>
          <a:xfrm rot="319787">
            <a:off x="10191221" y="498548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8" name="Google Shape;1078;p19"/>
          <p:cNvSpPr/>
          <p:nvPr/>
        </p:nvSpPr>
        <p:spPr>
          <a:xfrm rot="9134018" flipH="1">
            <a:off x="6049889" y="1575313"/>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79" name="Google Shape;1079;p19"/>
          <p:cNvSpPr/>
          <p:nvPr/>
        </p:nvSpPr>
        <p:spPr>
          <a:xfrm rot="319787">
            <a:off x="3086671" y="496643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0" name="Google Shape;1080;p19"/>
          <p:cNvSpPr/>
          <p:nvPr/>
        </p:nvSpPr>
        <p:spPr>
          <a:xfrm rot="-6809111" flipH="1">
            <a:off x="3011840" y="2582537"/>
            <a:ext cx="4774894" cy="340345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81" name="Google Shape;1081;p19"/>
          <p:cNvSpPr/>
          <p:nvPr/>
        </p:nvSpPr>
        <p:spPr>
          <a:xfrm rot="-4815739">
            <a:off x="1129745" y="23106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2" name="Google Shape;1082;p19"/>
          <p:cNvSpPr/>
          <p:nvPr/>
        </p:nvSpPr>
        <p:spPr>
          <a:xfrm rot="319787">
            <a:off x="10553171" y="-1243694"/>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3" name="Google Shape;1083;p19"/>
          <p:cNvSpPr/>
          <p:nvPr/>
        </p:nvSpPr>
        <p:spPr>
          <a:xfrm rot="-251739">
            <a:off x="2601365" y="1292747"/>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4" name="Google Shape;1084;p19"/>
          <p:cNvSpPr/>
          <p:nvPr/>
        </p:nvSpPr>
        <p:spPr>
          <a:xfrm rot="9134018" flipH="1">
            <a:off x="-1696661" y="-1485724"/>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85" name="Google Shape;1085;p19"/>
          <p:cNvSpPr/>
          <p:nvPr/>
        </p:nvSpPr>
        <p:spPr>
          <a:xfrm rot="-4815739">
            <a:off x="7809895" y="29181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6" name="Google Shape;1086;p19"/>
          <p:cNvSpPr/>
          <p:nvPr/>
        </p:nvSpPr>
        <p:spPr>
          <a:xfrm rot="5661564" flipH="1">
            <a:off x="5348089" y="1365087"/>
            <a:ext cx="3129170" cy="223041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87" name="Google Shape;1087;p19"/>
          <p:cNvSpPr/>
          <p:nvPr/>
        </p:nvSpPr>
        <p:spPr>
          <a:xfrm rot="-7421404" flipH="1">
            <a:off x="1442931" y="4306534"/>
            <a:ext cx="3127731" cy="222938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88" name="Google Shape;1088;p19"/>
          <p:cNvSpPr/>
          <p:nvPr/>
        </p:nvSpPr>
        <p:spPr>
          <a:xfrm rot="-5694172">
            <a:off x="5951840" y="3773345"/>
            <a:ext cx="3703934" cy="3441180"/>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9" name="Google Shape;1089;p19"/>
          <p:cNvSpPr/>
          <p:nvPr/>
        </p:nvSpPr>
        <p:spPr>
          <a:xfrm rot="-251739">
            <a:off x="9707615" y="1084872"/>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0" name="Google Shape;1090;p19"/>
          <p:cNvSpPr/>
          <p:nvPr/>
        </p:nvSpPr>
        <p:spPr>
          <a:xfrm rot="-9440439" flipH="1">
            <a:off x="9069235" y="3843602"/>
            <a:ext cx="3123347" cy="222626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91" name="Google Shape;1091;p19"/>
          <p:cNvSpPr/>
          <p:nvPr/>
        </p:nvSpPr>
        <p:spPr>
          <a:xfrm rot="5400000">
            <a:off x="-1405508" y="4255699"/>
            <a:ext cx="3704641" cy="3441837"/>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2" name="Google Shape;1092;p19"/>
          <p:cNvSpPr/>
          <p:nvPr/>
        </p:nvSpPr>
        <p:spPr>
          <a:xfrm rot="7332060" flipH="1">
            <a:off x="-1416299" y="4761212"/>
            <a:ext cx="4778583" cy="340608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93" name="Google Shape;1093;p19"/>
          <p:cNvSpPr/>
          <p:nvPr/>
        </p:nvSpPr>
        <p:spPr>
          <a:xfrm>
            <a:off x="670950" y="1198366"/>
            <a:ext cx="10850100" cy="4480800"/>
          </a:xfrm>
          <a:prstGeom prst="rect">
            <a:avLst/>
          </a:prstGeom>
          <a:solidFill>
            <a:srgbClr val="F5F6F0">
              <a:alpha val="91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094" name="Google Shape;1094;p19"/>
          <p:cNvSpPr/>
          <p:nvPr/>
        </p:nvSpPr>
        <p:spPr>
          <a:xfrm>
            <a:off x="791352" y="1296701"/>
            <a:ext cx="10609500" cy="4283700"/>
          </a:xfrm>
          <a:prstGeom prst="frame">
            <a:avLst>
              <a:gd name="adj1" fmla="val 847"/>
            </a:avLst>
          </a:prstGeom>
          <a:gradFill>
            <a:gsLst>
              <a:gs pos="0">
                <a:srgbClr val="F6D2A2">
                  <a:alpha val="79890"/>
                </a:srgbClr>
              </a:gs>
              <a:gs pos="20000">
                <a:srgbClr val="C59F72">
                  <a:alpha val="79890"/>
                </a:srgbClr>
              </a:gs>
              <a:gs pos="30000">
                <a:srgbClr val="997545">
                  <a:alpha val="79890"/>
                </a:srgbClr>
              </a:gs>
              <a:gs pos="39000">
                <a:srgbClr val="C59F72">
                  <a:alpha val="79890"/>
                </a:srgbClr>
              </a:gs>
              <a:gs pos="54000">
                <a:srgbClr val="F6D2A2">
                  <a:alpha val="79890"/>
                </a:srgbClr>
              </a:gs>
              <a:gs pos="71000">
                <a:srgbClr val="C59F72">
                  <a:alpha val="79890"/>
                </a:srgbClr>
              </a:gs>
              <a:gs pos="87000">
                <a:srgbClr val="F6D2A2">
                  <a:alpha val="79890"/>
                </a:srgbClr>
              </a:gs>
              <a:gs pos="100000">
                <a:srgbClr val="997545">
                  <a:alpha val="79890"/>
                </a:srgb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95" name="Google Shape;1095;p19"/>
          <p:cNvPicPr preferRelativeResize="0"/>
          <p:nvPr/>
        </p:nvPicPr>
        <p:blipFill>
          <a:blip r:embed="rId2">
            <a:alphaModFix/>
          </a:blip>
          <a:stretch>
            <a:fillRect/>
          </a:stretch>
        </p:blipFill>
        <p:spPr>
          <a:xfrm rot="10800000">
            <a:off x="1202325" y="5683177"/>
            <a:ext cx="9467850" cy="250611"/>
          </a:xfrm>
          <a:prstGeom prst="rect">
            <a:avLst/>
          </a:prstGeom>
          <a:noFill/>
          <a:ln>
            <a:noFill/>
          </a:ln>
        </p:spPr>
      </p:pic>
      <p:pic>
        <p:nvPicPr>
          <p:cNvPr id="1096" name="Google Shape;1096;p19"/>
          <p:cNvPicPr preferRelativeResize="0"/>
          <p:nvPr/>
        </p:nvPicPr>
        <p:blipFill>
          <a:blip r:embed="rId2">
            <a:alphaModFix/>
          </a:blip>
          <a:stretch>
            <a:fillRect/>
          </a:stretch>
        </p:blipFill>
        <p:spPr>
          <a:xfrm flipH="1">
            <a:off x="1202325" y="924213"/>
            <a:ext cx="9467850" cy="269821"/>
          </a:xfrm>
          <a:prstGeom prst="rect">
            <a:avLst/>
          </a:prstGeom>
          <a:noFill/>
          <a:ln>
            <a:noFill/>
          </a:ln>
        </p:spPr>
      </p:pic>
      <p:grpSp>
        <p:nvGrpSpPr>
          <p:cNvPr id="1097" name="Google Shape;1097;p19"/>
          <p:cNvGrpSpPr/>
          <p:nvPr/>
        </p:nvGrpSpPr>
        <p:grpSpPr>
          <a:xfrm>
            <a:off x="-1819523" y="658945"/>
            <a:ext cx="3031361" cy="2462487"/>
            <a:chOff x="6452616" y="393649"/>
            <a:chExt cx="2368066" cy="1923668"/>
          </a:xfrm>
        </p:grpSpPr>
        <p:sp>
          <p:nvSpPr>
            <p:cNvPr id="1098" name="Google Shape;1098;p19"/>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9" name="Google Shape;1099;p19"/>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0" name="Google Shape;1100;p19"/>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1" name="Google Shape;1101;p19"/>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2" name="Google Shape;1102;p19"/>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3" name="Google Shape;1103;p19"/>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4" name="Google Shape;1104;p19"/>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5" name="Google Shape;1105;p19"/>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6" name="Google Shape;1106;p19"/>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7" name="Google Shape;1107;p19"/>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8" name="Google Shape;1108;p19"/>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9" name="Google Shape;1109;p19"/>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0" name="Google Shape;1110;p19"/>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1" name="Google Shape;1111;p19"/>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12" name="Google Shape;1112;p19"/>
          <p:cNvSpPr/>
          <p:nvPr/>
        </p:nvSpPr>
        <p:spPr>
          <a:xfrm rot="-9136107">
            <a:off x="10536328" y="3970852"/>
            <a:ext cx="2766262" cy="1971738"/>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113" name="Google Shape;1113;p19"/>
          <p:cNvSpPr/>
          <p:nvPr/>
        </p:nvSpPr>
        <p:spPr>
          <a:xfrm rot="9126164" flipH="1">
            <a:off x="-1253648" y="2717546"/>
            <a:ext cx="2960463" cy="2110160"/>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114" name="Google Shape;1114;p19"/>
          <p:cNvSpPr txBox="1">
            <a:spLocks noGrp="1"/>
          </p:cNvSpPr>
          <p:nvPr>
            <p:ph type="title"/>
          </p:nvPr>
        </p:nvSpPr>
        <p:spPr>
          <a:xfrm>
            <a:off x="6058175" y="1619925"/>
            <a:ext cx="4842000" cy="5937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115" name="Google Shape;1115;p19"/>
          <p:cNvSpPr txBox="1">
            <a:spLocks noGrp="1"/>
          </p:cNvSpPr>
          <p:nvPr>
            <p:ph type="body" idx="1"/>
          </p:nvPr>
        </p:nvSpPr>
        <p:spPr>
          <a:xfrm>
            <a:off x="6058250" y="2349949"/>
            <a:ext cx="4842000" cy="28791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sp>
        <p:nvSpPr>
          <p:cNvPr id="1116" name="Google Shape;1116;p19"/>
          <p:cNvSpPr/>
          <p:nvPr/>
        </p:nvSpPr>
        <p:spPr>
          <a:xfrm rot="5400000">
            <a:off x="460926" y="4979754"/>
            <a:ext cx="905996" cy="90488"/>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782241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D9FB682-164A-BE70-9263-AF4748A7BDC6}"/>
              </a:ext>
            </a:extLst>
          </p:cNvPr>
          <p:cNvSpPr>
            <a:spLocks noGrp="1" noChangeArrowheads="1"/>
          </p:cNvSpPr>
          <p:nvPr>
            <p:ph type="dt" sz="half" idx="10"/>
          </p:nvPr>
        </p:nvSpPr>
        <p:spPr>
          <a:ln/>
        </p:spPr>
        <p:txBody>
          <a:bodyPr/>
          <a:lstStyle>
            <a:lvl1pPr>
              <a:defRPr/>
            </a:lvl1pPr>
          </a:lstStyle>
          <a:p>
            <a:pPr>
              <a:defRPr/>
            </a:pPr>
            <a:fld id="{9C8E6306-9907-4566-BFB2-EA39510FF17F}" type="datetime11">
              <a:rPr lang="en-US" smtClean="0"/>
              <a:t>08:15:45</a:t>
            </a:fld>
            <a:endParaRPr lang="en-US"/>
          </a:p>
        </p:txBody>
      </p:sp>
      <p:sp>
        <p:nvSpPr>
          <p:cNvPr id="5" name="Rectangle 5">
            <a:extLst>
              <a:ext uri="{FF2B5EF4-FFF2-40B4-BE49-F238E27FC236}">
                <a16:creationId xmlns:a16="http://schemas.microsoft.com/office/drawing/2014/main" id="{001B47F1-5C92-BE94-94C5-3EF05BDE38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F4ECEE9-55FB-CAD9-98D1-0A5362F166FD}"/>
              </a:ext>
            </a:extLst>
          </p:cNvPr>
          <p:cNvSpPr>
            <a:spLocks noGrp="1" noChangeArrowheads="1"/>
          </p:cNvSpPr>
          <p:nvPr>
            <p:ph type="sldNum" sz="quarter" idx="12"/>
          </p:nvPr>
        </p:nvSpPr>
        <p:spPr>
          <a:ln/>
        </p:spPr>
        <p:txBody>
          <a:bodyPr/>
          <a:lstStyle>
            <a:lvl1pPr>
              <a:defRPr/>
            </a:lvl1pPr>
          </a:lstStyle>
          <a:p>
            <a:fld id="{78D21FAE-9079-463C-91E3-D909A9E2AB6C}" type="slidenum">
              <a:rPr lang="en-US" altLang="en-US"/>
              <a:pPr/>
              <a:t>‹#›</a:t>
            </a:fld>
            <a:endParaRPr lang="en-US" altLang="en-US"/>
          </a:p>
        </p:txBody>
      </p:sp>
    </p:spTree>
    <p:extLst>
      <p:ext uri="{BB962C8B-B14F-4D97-AF65-F5344CB8AC3E}">
        <p14:creationId xmlns:p14="http://schemas.microsoft.com/office/powerpoint/2010/main" val="41528201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018 Custom Layout 1">
  <p:cSld name="018 Custom Layout 1">
    <p:spTree>
      <p:nvGrpSpPr>
        <p:cNvPr id="1" name="Shape 1117"/>
        <p:cNvGrpSpPr/>
        <p:nvPr/>
      </p:nvGrpSpPr>
      <p:grpSpPr>
        <a:xfrm>
          <a:off x="0" y="0"/>
          <a:ext cx="0" cy="0"/>
          <a:chOff x="0" y="0"/>
          <a:chExt cx="0" cy="0"/>
        </a:xfrm>
      </p:grpSpPr>
      <p:sp>
        <p:nvSpPr>
          <p:cNvPr id="1118" name="Google Shape;1118;p20"/>
          <p:cNvSpPr/>
          <p:nvPr/>
        </p:nvSpPr>
        <p:spPr>
          <a:xfrm rot="7310547" flipH="1">
            <a:off x="2190114" y="-10520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19" name="Google Shape;1119;p20"/>
          <p:cNvSpPr/>
          <p:nvPr/>
        </p:nvSpPr>
        <p:spPr>
          <a:xfrm rot="-251739">
            <a:off x="9707615" y="1084872"/>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0" name="Google Shape;1120;p20"/>
          <p:cNvSpPr/>
          <p:nvPr/>
        </p:nvSpPr>
        <p:spPr>
          <a:xfrm rot="-6809430" flipH="1">
            <a:off x="9127336" y="1066670"/>
            <a:ext cx="3966526" cy="2827263"/>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21" name="Google Shape;1121;p20"/>
          <p:cNvSpPr/>
          <p:nvPr/>
        </p:nvSpPr>
        <p:spPr>
          <a:xfrm rot="7310547" flipH="1">
            <a:off x="5992539" y="-432260"/>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nvGrpSpPr>
          <p:cNvPr id="1122" name="Google Shape;1122;p20"/>
          <p:cNvGrpSpPr/>
          <p:nvPr/>
        </p:nvGrpSpPr>
        <p:grpSpPr>
          <a:xfrm>
            <a:off x="980827" y="5442895"/>
            <a:ext cx="3031361" cy="2462487"/>
            <a:chOff x="6452616" y="393649"/>
            <a:chExt cx="2368066" cy="1923668"/>
          </a:xfrm>
        </p:grpSpPr>
        <p:sp>
          <p:nvSpPr>
            <p:cNvPr id="1123" name="Google Shape;1123;p20"/>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4" name="Google Shape;1124;p20"/>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5" name="Google Shape;1125;p20"/>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6" name="Google Shape;1126;p20"/>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7" name="Google Shape;1127;p20"/>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8" name="Google Shape;1128;p20"/>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9" name="Google Shape;1129;p20"/>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0" name="Google Shape;1130;p20"/>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1" name="Google Shape;1131;p20"/>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2" name="Google Shape;1132;p20"/>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3" name="Google Shape;1133;p20"/>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4" name="Google Shape;1134;p20"/>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5" name="Google Shape;1135;p20"/>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6" name="Google Shape;1136;p20"/>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37" name="Google Shape;1137;p20"/>
          <p:cNvSpPr/>
          <p:nvPr/>
        </p:nvSpPr>
        <p:spPr>
          <a:xfrm rot="7310547" flipH="1">
            <a:off x="8505864" y="-1412935"/>
            <a:ext cx="3129358" cy="223054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38" name="Google Shape;1138;p20"/>
          <p:cNvSpPr/>
          <p:nvPr/>
        </p:nvSpPr>
        <p:spPr>
          <a:xfrm rot="319787">
            <a:off x="10191221" y="498548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9" name="Google Shape;1139;p20"/>
          <p:cNvSpPr/>
          <p:nvPr/>
        </p:nvSpPr>
        <p:spPr>
          <a:xfrm rot="9134018" flipH="1">
            <a:off x="6049889" y="1575313"/>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40" name="Google Shape;1140;p20"/>
          <p:cNvSpPr/>
          <p:nvPr/>
        </p:nvSpPr>
        <p:spPr>
          <a:xfrm rot="-6809111" flipH="1">
            <a:off x="3011840" y="2582537"/>
            <a:ext cx="4774894" cy="340345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41" name="Google Shape;1141;p20"/>
          <p:cNvSpPr/>
          <p:nvPr/>
        </p:nvSpPr>
        <p:spPr>
          <a:xfrm rot="-4815739">
            <a:off x="1129745" y="23106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2" name="Google Shape;1142;p20"/>
          <p:cNvSpPr/>
          <p:nvPr/>
        </p:nvSpPr>
        <p:spPr>
          <a:xfrm rot="319787">
            <a:off x="10553171" y="-1243694"/>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3" name="Google Shape;1143;p20"/>
          <p:cNvSpPr/>
          <p:nvPr/>
        </p:nvSpPr>
        <p:spPr>
          <a:xfrm rot="-251739">
            <a:off x="2601365" y="1292747"/>
            <a:ext cx="3703157" cy="344045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4" name="Google Shape;1144;p20"/>
          <p:cNvSpPr/>
          <p:nvPr/>
        </p:nvSpPr>
        <p:spPr>
          <a:xfrm rot="9134018" flipH="1">
            <a:off x="-1696661" y="-1485724"/>
            <a:ext cx="4775304" cy="3403744"/>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45" name="Google Shape;1145;p20"/>
          <p:cNvSpPr/>
          <p:nvPr/>
        </p:nvSpPr>
        <p:spPr>
          <a:xfrm rot="-4815739">
            <a:off x="7809895" y="291817"/>
            <a:ext cx="2731565" cy="253779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6" name="Google Shape;1146;p20"/>
          <p:cNvSpPr/>
          <p:nvPr/>
        </p:nvSpPr>
        <p:spPr>
          <a:xfrm rot="5661564" flipH="1">
            <a:off x="5348089" y="1365087"/>
            <a:ext cx="3129170" cy="2230412"/>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47" name="Google Shape;1147;p20"/>
          <p:cNvSpPr/>
          <p:nvPr/>
        </p:nvSpPr>
        <p:spPr>
          <a:xfrm rot="-7421404" flipH="1">
            <a:off x="1442931" y="4306534"/>
            <a:ext cx="3127731" cy="222938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48" name="Google Shape;1148;p20"/>
          <p:cNvSpPr/>
          <p:nvPr/>
        </p:nvSpPr>
        <p:spPr>
          <a:xfrm rot="-5694172">
            <a:off x="5951840" y="3773345"/>
            <a:ext cx="3703934" cy="3441180"/>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9" name="Google Shape;1149;p20"/>
          <p:cNvSpPr/>
          <p:nvPr/>
        </p:nvSpPr>
        <p:spPr>
          <a:xfrm rot="-9440439" flipH="1">
            <a:off x="9069235" y="3843602"/>
            <a:ext cx="3123347" cy="222626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50" name="Google Shape;1150;p20"/>
          <p:cNvSpPr/>
          <p:nvPr/>
        </p:nvSpPr>
        <p:spPr>
          <a:xfrm rot="5400000">
            <a:off x="-1405508" y="4255699"/>
            <a:ext cx="3704641" cy="3441837"/>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1" name="Google Shape;1151;p20"/>
          <p:cNvSpPr/>
          <p:nvPr/>
        </p:nvSpPr>
        <p:spPr>
          <a:xfrm rot="7332060" flipH="1">
            <a:off x="-1416299" y="4761212"/>
            <a:ext cx="4778583" cy="3406081"/>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52" name="Google Shape;1152;p20"/>
          <p:cNvSpPr/>
          <p:nvPr/>
        </p:nvSpPr>
        <p:spPr>
          <a:xfrm>
            <a:off x="0" y="0"/>
            <a:ext cx="12192000" cy="6858000"/>
          </a:xfrm>
          <a:prstGeom prst="rect">
            <a:avLst/>
          </a:prstGeom>
          <a:solidFill>
            <a:srgbClr val="F5F6F0">
              <a:alpha val="91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nvGrpSpPr>
          <p:cNvPr id="1153" name="Google Shape;1153;p20"/>
          <p:cNvGrpSpPr/>
          <p:nvPr/>
        </p:nvGrpSpPr>
        <p:grpSpPr>
          <a:xfrm>
            <a:off x="-1819523" y="658945"/>
            <a:ext cx="3031361" cy="2462487"/>
            <a:chOff x="6452616" y="393649"/>
            <a:chExt cx="2368066" cy="1923668"/>
          </a:xfrm>
        </p:grpSpPr>
        <p:sp>
          <p:nvSpPr>
            <p:cNvPr id="1154" name="Google Shape;1154;p20"/>
            <p:cNvSpPr/>
            <p:nvPr/>
          </p:nvSpPr>
          <p:spPr>
            <a:xfrm>
              <a:off x="6452616" y="618591"/>
              <a:ext cx="2176729" cy="1698726"/>
            </a:xfrm>
            <a:custGeom>
              <a:avLst/>
              <a:gdLst/>
              <a:ahLst/>
              <a:cxnLst/>
              <a:rect l="l" t="t" r="r" b="b"/>
              <a:pathLst>
                <a:path w="2176729" h="1698726" extrusionOk="0">
                  <a:moveTo>
                    <a:pt x="0" y="1681239"/>
                  </a:moveTo>
                  <a:cubicBezTo>
                    <a:pt x="425539" y="1512189"/>
                    <a:pt x="829475" y="1280046"/>
                    <a:pt x="1200493" y="991324"/>
                  </a:cubicBezTo>
                  <a:cubicBezTo>
                    <a:pt x="1571511" y="702602"/>
                    <a:pt x="1894523" y="368960"/>
                    <a:pt x="2160613" y="0"/>
                  </a:cubicBezTo>
                  <a:lnTo>
                    <a:pt x="2176729" y="9601"/>
                  </a:lnTo>
                  <a:cubicBezTo>
                    <a:pt x="1909267" y="380619"/>
                    <a:pt x="1584541" y="715975"/>
                    <a:pt x="1211809" y="1005726"/>
                  </a:cubicBezTo>
                  <a:cubicBezTo>
                    <a:pt x="839076" y="1295819"/>
                    <a:pt x="433083" y="1528991"/>
                    <a:pt x="5486" y="1698727"/>
                  </a:cubicBezTo>
                  <a:lnTo>
                    <a:pt x="0" y="168123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5" name="Google Shape;1155;p20"/>
            <p:cNvSpPr/>
            <p:nvPr/>
          </p:nvSpPr>
          <p:spPr>
            <a:xfrm>
              <a:off x="8379028" y="393649"/>
              <a:ext cx="441654" cy="532523"/>
            </a:xfrm>
            <a:custGeom>
              <a:avLst/>
              <a:gdLst/>
              <a:ahLst/>
              <a:cxnLst/>
              <a:rect l="l" t="t" r="r" b="b"/>
              <a:pathLst>
                <a:path w="441654" h="532523" extrusionOk="0">
                  <a:moveTo>
                    <a:pt x="0" y="532524"/>
                  </a:moveTo>
                  <a:cubicBezTo>
                    <a:pt x="54864" y="311696"/>
                    <a:pt x="225285" y="106299"/>
                    <a:pt x="441655" y="0"/>
                  </a:cubicBezTo>
                  <a:cubicBezTo>
                    <a:pt x="380962" y="210884"/>
                    <a:pt x="199910" y="414566"/>
                    <a:pt x="0" y="53252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6" name="Google Shape;1156;p20"/>
            <p:cNvSpPr/>
            <p:nvPr/>
          </p:nvSpPr>
          <p:spPr>
            <a:xfrm>
              <a:off x="8149971" y="534238"/>
              <a:ext cx="122238" cy="575043"/>
            </a:xfrm>
            <a:custGeom>
              <a:avLst/>
              <a:gdLst/>
              <a:ahLst/>
              <a:cxnLst/>
              <a:rect l="l" t="t" r="r" b="b"/>
              <a:pathLst>
                <a:path w="122238" h="575043" extrusionOk="0">
                  <a:moveTo>
                    <a:pt x="76809" y="575043"/>
                  </a:moveTo>
                  <a:cubicBezTo>
                    <a:pt x="153962" y="377190"/>
                    <a:pt x="131673" y="157734"/>
                    <a:pt x="18859" y="0"/>
                  </a:cubicBezTo>
                  <a:cubicBezTo>
                    <a:pt x="-15774" y="204711"/>
                    <a:pt x="-6173" y="398107"/>
                    <a:pt x="76809" y="57504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7" name="Google Shape;1157;p20"/>
            <p:cNvSpPr/>
            <p:nvPr/>
          </p:nvSpPr>
          <p:spPr>
            <a:xfrm>
              <a:off x="7909754" y="475945"/>
              <a:ext cx="184242" cy="779754"/>
            </a:xfrm>
            <a:custGeom>
              <a:avLst/>
              <a:gdLst/>
              <a:ahLst/>
              <a:cxnLst/>
              <a:rect l="l" t="t" r="r" b="b"/>
              <a:pathLst>
                <a:path w="184242" h="779754" extrusionOk="0">
                  <a:moveTo>
                    <a:pt x="167864" y="779755"/>
                  </a:moveTo>
                  <a:cubicBezTo>
                    <a:pt x="216556" y="499605"/>
                    <a:pt x="155520" y="216370"/>
                    <a:pt x="186" y="0"/>
                  </a:cubicBezTo>
                  <a:cubicBezTo>
                    <a:pt x="-3586" y="276720"/>
                    <a:pt x="49907" y="541096"/>
                    <a:pt x="167864" y="779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8" name="Google Shape;1158;p20"/>
            <p:cNvSpPr/>
            <p:nvPr/>
          </p:nvSpPr>
          <p:spPr>
            <a:xfrm>
              <a:off x="7683739" y="565099"/>
              <a:ext cx="284173" cy="810958"/>
            </a:xfrm>
            <a:custGeom>
              <a:avLst/>
              <a:gdLst/>
              <a:ahLst/>
              <a:cxnLst/>
              <a:rect l="l" t="t" r="r" b="b"/>
              <a:pathLst>
                <a:path w="284173" h="810958" extrusionOk="0">
                  <a:moveTo>
                    <a:pt x="284151" y="810958"/>
                  </a:moveTo>
                  <a:cubicBezTo>
                    <a:pt x="285866" y="510921"/>
                    <a:pt x="187110" y="223228"/>
                    <a:pt x="6060" y="0"/>
                  </a:cubicBezTo>
                  <a:cubicBezTo>
                    <a:pt x="-27545" y="313411"/>
                    <a:pt x="80469" y="592531"/>
                    <a:pt x="284151" y="8109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9" name="Google Shape;1159;p20"/>
            <p:cNvSpPr/>
            <p:nvPr/>
          </p:nvSpPr>
          <p:spPr>
            <a:xfrm>
              <a:off x="7486099" y="853135"/>
              <a:ext cx="342917" cy="617219"/>
            </a:xfrm>
            <a:custGeom>
              <a:avLst/>
              <a:gdLst/>
              <a:ahLst/>
              <a:cxnLst/>
              <a:rect l="l" t="t" r="r" b="b"/>
              <a:pathLst>
                <a:path w="342917" h="617219" extrusionOk="0">
                  <a:moveTo>
                    <a:pt x="342917" y="617220"/>
                  </a:moveTo>
                  <a:cubicBezTo>
                    <a:pt x="288053" y="381991"/>
                    <a:pt x="169067" y="167678"/>
                    <a:pt x="17" y="0"/>
                  </a:cubicBezTo>
                  <a:cubicBezTo>
                    <a:pt x="-1697" y="265747"/>
                    <a:pt x="125518" y="477317"/>
                    <a:pt x="342917" y="6172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0" name="Google Shape;1160;p20"/>
            <p:cNvSpPr/>
            <p:nvPr/>
          </p:nvSpPr>
          <p:spPr>
            <a:xfrm>
              <a:off x="7286548" y="1202893"/>
              <a:ext cx="381305" cy="400850"/>
            </a:xfrm>
            <a:custGeom>
              <a:avLst/>
              <a:gdLst/>
              <a:ahLst/>
              <a:cxnLst/>
              <a:rect l="l" t="t" r="r" b="b"/>
              <a:pathLst>
                <a:path w="381305" h="400850" extrusionOk="0">
                  <a:moveTo>
                    <a:pt x="381305" y="400850"/>
                  </a:moveTo>
                  <a:cubicBezTo>
                    <a:pt x="325069" y="217742"/>
                    <a:pt x="183795" y="69266"/>
                    <a:pt x="0" y="0"/>
                  </a:cubicBezTo>
                  <a:cubicBezTo>
                    <a:pt x="45606" y="184137"/>
                    <a:pt x="191338" y="351815"/>
                    <a:pt x="381305" y="400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1" name="Google Shape;1161;p20"/>
            <p:cNvSpPr/>
            <p:nvPr/>
          </p:nvSpPr>
          <p:spPr>
            <a:xfrm>
              <a:off x="7076351" y="1538944"/>
              <a:ext cx="430682" cy="198895"/>
            </a:xfrm>
            <a:custGeom>
              <a:avLst/>
              <a:gdLst/>
              <a:ahLst/>
              <a:cxnLst/>
              <a:rect l="l" t="t" r="r" b="b"/>
              <a:pathLst>
                <a:path w="430682" h="198895" extrusionOk="0">
                  <a:moveTo>
                    <a:pt x="430682" y="193386"/>
                  </a:moveTo>
                  <a:cubicBezTo>
                    <a:pt x="337414" y="65485"/>
                    <a:pt x="172822" y="-7896"/>
                    <a:pt x="0" y="677"/>
                  </a:cubicBezTo>
                  <a:cubicBezTo>
                    <a:pt x="69266" y="148466"/>
                    <a:pt x="251689" y="220133"/>
                    <a:pt x="430682" y="1933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2" name="Google Shape;1162;p20"/>
            <p:cNvSpPr/>
            <p:nvPr/>
          </p:nvSpPr>
          <p:spPr>
            <a:xfrm>
              <a:off x="8218893" y="995052"/>
              <a:ext cx="497205" cy="145945"/>
            </a:xfrm>
            <a:custGeom>
              <a:avLst/>
              <a:gdLst/>
              <a:ahLst/>
              <a:cxnLst/>
              <a:rect l="l" t="t" r="r" b="b"/>
              <a:pathLst>
                <a:path w="497205" h="145945" extrusionOk="0">
                  <a:moveTo>
                    <a:pt x="497205" y="34676"/>
                  </a:moveTo>
                  <a:cubicBezTo>
                    <a:pt x="346672" y="-30818"/>
                    <a:pt x="146419" y="-1671"/>
                    <a:pt x="0" y="106342"/>
                  </a:cubicBezTo>
                  <a:cubicBezTo>
                    <a:pt x="145733" y="181437"/>
                    <a:pt x="351130" y="145433"/>
                    <a:pt x="497205" y="34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3" name="Google Shape;1163;p20"/>
            <p:cNvSpPr/>
            <p:nvPr/>
          </p:nvSpPr>
          <p:spPr>
            <a:xfrm>
              <a:off x="8080019" y="1225648"/>
              <a:ext cx="641565" cy="124611"/>
            </a:xfrm>
            <a:custGeom>
              <a:avLst/>
              <a:gdLst/>
              <a:ahLst/>
              <a:cxnLst/>
              <a:rect l="l" t="t" r="r" b="b"/>
              <a:pathLst>
                <a:path w="641565" h="124611" extrusionOk="0">
                  <a:moveTo>
                    <a:pt x="641566" y="87316"/>
                  </a:moveTo>
                  <a:cubicBezTo>
                    <a:pt x="454000" y="-5267"/>
                    <a:pt x="221513" y="-25156"/>
                    <a:pt x="0" y="32109"/>
                  </a:cubicBezTo>
                  <a:cubicBezTo>
                    <a:pt x="189624" y="132236"/>
                    <a:pt x="414909" y="151781"/>
                    <a:pt x="641566" y="87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4" name="Google Shape;1164;p20"/>
            <p:cNvSpPr/>
            <p:nvPr/>
          </p:nvSpPr>
          <p:spPr>
            <a:xfrm>
              <a:off x="7951774" y="1349700"/>
              <a:ext cx="688886" cy="163107"/>
            </a:xfrm>
            <a:custGeom>
              <a:avLst/>
              <a:gdLst/>
              <a:ahLst/>
              <a:cxnLst/>
              <a:rect l="l" t="t" r="r" b="b"/>
              <a:pathLst>
                <a:path w="688886" h="163107" extrusionOk="0">
                  <a:moveTo>
                    <a:pt x="688886" y="152888"/>
                  </a:moveTo>
                  <a:cubicBezTo>
                    <a:pt x="504406" y="16756"/>
                    <a:pt x="247917" y="-32278"/>
                    <a:pt x="0" y="21214"/>
                  </a:cubicBezTo>
                  <a:cubicBezTo>
                    <a:pt x="194425" y="138486"/>
                    <a:pt x="444742" y="185806"/>
                    <a:pt x="688886" y="152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5" name="Google Shape;1165;p20"/>
            <p:cNvSpPr/>
            <p:nvPr/>
          </p:nvSpPr>
          <p:spPr>
            <a:xfrm>
              <a:off x="7838960" y="1459690"/>
              <a:ext cx="593217" cy="227053"/>
            </a:xfrm>
            <a:custGeom>
              <a:avLst/>
              <a:gdLst/>
              <a:ahLst/>
              <a:cxnLst/>
              <a:rect l="l" t="t" r="r" b="b"/>
              <a:pathLst>
                <a:path w="593217" h="227053" extrusionOk="0">
                  <a:moveTo>
                    <a:pt x="593217" y="217776"/>
                  </a:moveTo>
                  <a:cubicBezTo>
                    <a:pt x="462572" y="53184"/>
                    <a:pt x="230771" y="-28426"/>
                    <a:pt x="0" y="8950"/>
                  </a:cubicBezTo>
                  <a:cubicBezTo>
                    <a:pt x="141960" y="183486"/>
                    <a:pt x="346672" y="254124"/>
                    <a:pt x="593217" y="2177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6" name="Google Shape;1166;p20"/>
            <p:cNvSpPr/>
            <p:nvPr/>
          </p:nvSpPr>
          <p:spPr>
            <a:xfrm>
              <a:off x="7659281" y="1617802"/>
              <a:ext cx="522922" cy="246888"/>
            </a:xfrm>
            <a:custGeom>
              <a:avLst/>
              <a:gdLst/>
              <a:ahLst/>
              <a:cxnLst/>
              <a:rect l="l" t="t" r="r" b="b"/>
              <a:pathLst>
                <a:path w="522922" h="246888" extrusionOk="0">
                  <a:moveTo>
                    <a:pt x="522923" y="246888"/>
                  </a:moveTo>
                  <a:cubicBezTo>
                    <a:pt x="380276" y="105613"/>
                    <a:pt x="195453" y="18174"/>
                    <a:pt x="0" y="0"/>
                  </a:cubicBezTo>
                  <a:cubicBezTo>
                    <a:pt x="148475" y="172479"/>
                    <a:pt x="303467" y="224943"/>
                    <a:pt x="522923" y="2468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7" name="Google Shape;1167;p20"/>
            <p:cNvSpPr/>
            <p:nvPr/>
          </p:nvSpPr>
          <p:spPr>
            <a:xfrm>
              <a:off x="7505319" y="1731017"/>
              <a:ext cx="444741" cy="275290"/>
            </a:xfrm>
            <a:custGeom>
              <a:avLst/>
              <a:gdLst/>
              <a:ahLst/>
              <a:cxnLst/>
              <a:rect l="l" t="t" r="r" b="b"/>
              <a:pathLst>
                <a:path w="444741" h="275290" extrusionOk="0">
                  <a:moveTo>
                    <a:pt x="444741" y="275290"/>
                  </a:moveTo>
                  <a:cubicBezTo>
                    <a:pt x="392963" y="96640"/>
                    <a:pt x="201282" y="-20632"/>
                    <a:pt x="0" y="3028"/>
                  </a:cubicBezTo>
                  <a:cubicBezTo>
                    <a:pt x="98755" y="139159"/>
                    <a:pt x="269177" y="242372"/>
                    <a:pt x="444741" y="275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68" name="Google Shape;1168;p20"/>
          <p:cNvSpPr/>
          <p:nvPr/>
        </p:nvSpPr>
        <p:spPr>
          <a:xfrm rot="-9136107">
            <a:off x="10536328" y="3970852"/>
            <a:ext cx="2766262" cy="1971738"/>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169" name="Google Shape;1169;p20"/>
          <p:cNvSpPr/>
          <p:nvPr/>
        </p:nvSpPr>
        <p:spPr>
          <a:xfrm rot="9126164" flipH="1">
            <a:off x="-1253648" y="2717546"/>
            <a:ext cx="2960463" cy="2110160"/>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170" name="Google Shape;1170;p20"/>
          <p:cNvSpPr/>
          <p:nvPr/>
        </p:nvSpPr>
        <p:spPr>
          <a:xfrm rot="-7489469" flipH="1">
            <a:off x="9575067" y="-208790"/>
            <a:ext cx="3136107" cy="223535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171" name="Google Shape;1171;p20"/>
          <p:cNvSpPr txBox="1">
            <a:spLocks noGrp="1"/>
          </p:cNvSpPr>
          <p:nvPr>
            <p:ph type="subTitle" idx="1"/>
          </p:nvPr>
        </p:nvSpPr>
        <p:spPr>
          <a:xfrm>
            <a:off x="3279475" y="2640413"/>
            <a:ext cx="5581500" cy="7179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100"/>
              <a:buNone/>
              <a:defRPr sz="2100" b="1"/>
            </a:lvl1pPr>
            <a:lvl2pPr lvl="1" algn="ctr" rtl="0">
              <a:spcBef>
                <a:spcPts val="2100"/>
              </a:spcBef>
              <a:spcAft>
                <a:spcPts val="0"/>
              </a:spcAft>
              <a:buSzPts val="2100"/>
              <a:buNone/>
              <a:defRPr sz="2100" b="1"/>
            </a:lvl2pPr>
            <a:lvl3pPr lvl="2" algn="ctr" rtl="0">
              <a:spcBef>
                <a:spcPts val="2100"/>
              </a:spcBef>
              <a:spcAft>
                <a:spcPts val="0"/>
              </a:spcAft>
              <a:buSzPts val="2100"/>
              <a:buNone/>
              <a:defRPr sz="2100" b="1"/>
            </a:lvl3pPr>
            <a:lvl4pPr lvl="3" algn="ctr" rtl="0">
              <a:spcBef>
                <a:spcPts val="2100"/>
              </a:spcBef>
              <a:spcAft>
                <a:spcPts val="0"/>
              </a:spcAft>
              <a:buSzPts val="2100"/>
              <a:buNone/>
              <a:defRPr sz="2100" b="1"/>
            </a:lvl4pPr>
            <a:lvl5pPr lvl="4" algn="ctr" rtl="0">
              <a:spcBef>
                <a:spcPts val="2100"/>
              </a:spcBef>
              <a:spcAft>
                <a:spcPts val="0"/>
              </a:spcAft>
              <a:buSzPts val="2100"/>
              <a:buNone/>
              <a:defRPr sz="2100" b="1"/>
            </a:lvl5pPr>
            <a:lvl6pPr lvl="5" algn="ctr" rtl="0">
              <a:spcBef>
                <a:spcPts val="2100"/>
              </a:spcBef>
              <a:spcAft>
                <a:spcPts val="0"/>
              </a:spcAft>
              <a:buSzPts val="2100"/>
              <a:buNone/>
              <a:defRPr sz="2100" b="1"/>
            </a:lvl6pPr>
            <a:lvl7pPr lvl="6" algn="ctr" rtl="0">
              <a:spcBef>
                <a:spcPts val="2100"/>
              </a:spcBef>
              <a:spcAft>
                <a:spcPts val="0"/>
              </a:spcAft>
              <a:buSzPts val="2100"/>
              <a:buNone/>
              <a:defRPr sz="2100" b="1"/>
            </a:lvl7pPr>
            <a:lvl8pPr lvl="7" algn="ctr" rtl="0">
              <a:spcBef>
                <a:spcPts val="2100"/>
              </a:spcBef>
              <a:spcAft>
                <a:spcPts val="0"/>
              </a:spcAft>
              <a:buSzPts val="2100"/>
              <a:buNone/>
              <a:defRPr sz="2100" b="1"/>
            </a:lvl8pPr>
            <a:lvl9pPr lvl="8" algn="ctr" rtl="0">
              <a:spcBef>
                <a:spcPts val="2100"/>
              </a:spcBef>
              <a:spcAft>
                <a:spcPts val="2100"/>
              </a:spcAft>
              <a:buSzPts val="2100"/>
              <a:buNone/>
              <a:defRPr sz="2100" b="1"/>
            </a:lvl9pPr>
          </a:lstStyle>
          <a:p>
            <a:endParaRPr/>
          </a:p>
        </p:txBody>
      </p:sp>
      <p:sp>
        <p:nvSpPr>
          <p:cNvPr id="1172" name="Google Shape;1172;p20"/>
          <p:cNvSpPr/>
          <p:nvPr/>
        </p:nvSpPr>
        <p:spPr>
          <a:xfrm>
            <a:off x="2835225" y="195423"/>
            <a:ext cx="6327900" cy="6327900"/>
          </a:xfrm>
          <a:prstGeom prst="donut">
            <a:avLst>
              <a:gd name="adj" fmla="val 753"/>
            </a:avLst>
          </a:pr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0"/>
          <p:cNvSpPr txBox="1">
            <a:spLocks noGrp="1"/>
          </p:cNvSpPr>
          <p:nvPr>
            <p:ph type="title"/>
          </p:nvPr>
        </p:nvSpPr>
        <p:spPr>
          <a:xfrm>
            <a:off x="3279475" y="1707563"/>
            <a:ext cx="5581500" cy="763500"/>
          </a:xfrm>
          <a:prstGeom prst="rect">
            <a:avLst/>
          </a:prstGeom>
        </p:spPr>
        <p:txBody>
          <a:bodyPr spcFirstLastPara="1" wrap="square" lIns="121900" tIns="121900" rIns="121900" bIns="121900" anchor="b" anchorCtr="0">
            <a:noAutofit/>
          </a:bodyPr>
          <a:lstStyle>
            <a:lvl1pPr marL="0" marR="0" lvl="0" indent="0" algn="ctr" rtl="0">
              <a:lnSpc>
                <a:spcPct val="100000"/>
              </a:lnSpc>
              <a:spcBef>
                <a:spcPts val="0"/>
              </a:spcBef>
              <a:spcAft>
                <a:spcPts val="0"/>
              </a:spcAft>
              <a:buClr>
                <a:schemeClr val="dk1"/>
              </a:buClr>
              <a:buSzPts val="7000"/>
              <a:buFont typeface="Aldrich"/>
              <a:buNone/>
              <a:defRPr sz="7000"/>
            </a:lvl1pPr>
            <a:lvl2pPr lvl="1" algn="ctr"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a:endParaRPr/>
          </a:p>
        </p:txBody>
      </p:sp>
      <p:sp>
        <p:nvSpPr>
          <p:cNvPr id="1174" name="Google Shape;1174;p20"/>
          <p:cNvSpPr txBox="1">
            <a:spLocks noGrp="1"/>
          </p:cNvSpPr>
          <p:nvPr>
            <p:ph type="body" idx="2"/>
          </p:nvPr>
        </p:nvSpPr>
        <p:spPr>
          <a:xfrm>
            <a:off x="3279525" y="3505213"/>
            <a:ext cx="5581500" cy="1341600"/>
          </a:xfrm>
          <a:prstGeom prst="rect">
            <a:avLst/>
          </a:prstGeom>
        </p:spPr>
        <p:txBody>
          <a:bodyPr spcFirstLastPara="1" wrap="square" lIns="121900" tIns="121900" rIns="121900" bIns="121900" anchor="t" anchorCtr="0">
            <a:noAutofit/>
          </a:bodyPr>
          <a:lstStyle>
            <a:lvl1pPr marL="457200" lvl="0" indent="-342900" algn="ctr">
              <a:lnSpc>
                <a:spcPct val="100000"/>
              </a:lnSpc>
              <a:spcBef>
                <a:spcPts val="0"/>
              </a:spcBef>
              <a:spcAft>
                <a:spcPts val="0"/>
              </a:spcAft>
              <a:buSzPts val="1800"/>
              <a:buChar char="●"/>
              <a:defRPr/>
            </a:lvl1pPr>
            <a:lvl2pPr marL="914400" lvl="1" indent="-342900" algn="ctr">
              <a:lnSpc>
                <a:spcPct val="100000"/>
              </a:lnSpc>
              <a:spcBef>
                <a:spcPts val="0"/>
              </a:spcBef>
              <a:spcAft>
                <a:spcPts val="0"/>
              </a:spcAft>
              <a:buSzPts val="1800"/>
              <a:buChar char="○"/>
              <a:defRPr/>
            </a:lvl2pPr>
            <a:lvl3pPr marL="1371600" lvl="2" indent="-342900" algn="ctr">
              <a:lnSpc>
                <a:spcPct val="100000"/>
              </a:lnSpc>
              <a:spcBef>
                <a:spcPts val="0"/>
              </a:spcBef>
              <a:spcAft>
                <a:spcPts val="0"/>
              </a:spcAft>
              <a:buSzPts val="1800"/>
              <a:buChar char="■"/>
              <a:defRPr/>
            </a:lvl3pPr>
            <a:lvl4pPr marL="1828800" lvl="3" indent="-342900" algn="ctr">
              <a:lnSpc>
                <a:spcPct val="100000"/>
              </a:lnSpc>
              <a:spcBef>
                <a:spcPts val="0"/>
              </a:spcBef>
              <a:spcAft>
                <a:spcPts val="0"/>
              </a:spcAft>
              <a:buSzPts val="1800"/>
              <a:buChar char="●"/>
              <a:defRPr/>
            </a:lvl4pPr>
            <a:lvl5pPr marL="2286000" lvl="4" indent="-342900" algn="ctr">
              <a:lnSpc>
                <a:spcPct val="100000"/>
              </a:lnSpc>
              <a:spcBef>
                <a:spcPts val="0"/>
              </a:spcBef>
              <a:spcAft>
                <a:spcPts val="0"/>
              </a:spcAft>
              <a:buSzPts val="1800"/>
              <a:buChar char="○"/>
              <a:defRPr/>
            </a:lvl5pPr>
            <a:lvl6pPr marL="2743200" lvl="5" indent="-342900" algn="ctr">
              <a:lnSpc>
                <a:spcPct val="100000"/>
              </a:lnSpc>
              <a:spcBef>
                <a:spcPts val="0"/>
              </a:spcBef>
              <a:spcAft>
                <a:spcPts val="0"/>
              </a:spcAft>
              <a:buSzPts val="1800"/>
              <a:buChar char="■"/>
              <a:defRPr/>
            </a:lvl6pPr>
            <a:lvl7pPr marL="3200400" lvl="6" indent="-342900" algn="ctr">
              <a:lnSpc>
                <a:spcPct val="100000"/>
              </a:lnSpc>
              <a:spcBef>
                <a:spcPts val="0"/>
              </a:spcBef>
              <a:spcAft>
                <a:spcPts val="0"/>
              </a:spcAft>
              <a:buSzPts val="1800"/>
              <a:buChar char="●"/>
              <a:defRPr/>
            </a:lvl7pPr>
            <a:lvl8pPr marL="3657600" lvl="7" indent="-342900" algn="ctr">
              <a:lnSpc>
                <a:spcPct val="100000"/>
              </a:lnSpc>
              <a:spcBef>
                <a:spcPts val="0"/>
              </a:spcBef>
              <a:spcAft>
                <a:spcPts val="0"/>
              </a:spcAft>
              <a:buSzPts val="1800"/>
              <a:buChar char="○"/>
              <a:defRPr/>
            </a:lvl8pPr>
            <a:lvl9pPr marL="4114800" lvl="8" indent="-342900" algn="ctr">
              <a:lnSpc>
                <a:spcPct val="100000"/>
              </a:lnSpc>
              <a:spcBef>
                <a:spcPts val="0"/>
              </a:spcBef>
              <a:spcAft>
                <a:spcPts val="0"/>
              </a:spcAft>
              <a:buSzPts val="1800"/>
              <a:buChar char="■"/>
              <a:defRPr/>
            </a:lvl9pPr>
          </a:lstStyle>
          <a:p>
            <a:endParaRPr/>
          </a:p>
        </p:txBody>
      </p:sp>
      <p:sp>
        <p:nvSpPr>
          <p:cNvPr id="1175" name="Google Shape;1175;p20"/>
          <p:cNvSpPr/>
          <p:nvPr/>
        </p:nvSpPr>
        <p:spPr>
          <a:xfrm rot="-6367571">
            <a:off x="4129119" y="-969579"/>
            <a:ext cx="2731232" cy="2537481"/>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6" name="Google Shape;1176;p20"/>
          <p:cNvSpPr/>
          <p:nvPr/>
        </p:nvSpPr>
        <p:spPr>
          <a:xfrm rot="319787">
            <a:off x="3086671" y="4966431"/>
            <a:ext cx="2732543" cy="2538699"/>
          </a:xfrm>
          <a:custGeom>
            <a:avLst/>
            <a:gdLst/>
            <a:ahLst/>
            <a:cxnLst/>
            <a:rect l="l" t="t" r="r" b="b"/>
            <a:pathLst>
              <a:path w="1140767" h="1059842" extrusionOk="0">
                <a:moveTo>
                  <a:pt x="724597" y="952880"/>
                </a:moveTo>
                <a:cubicBezTo>
                  <a:pt x="725639" y="914808"/>
                  <a:pt x="730191" y="876758"/>
                  <a:pt x="734744" y="838890"/>
                </a:cubicBezTo>
                <a:cubicBezTo>
                  <a:pt x="736805" y="821654"/>
                  <a:pt x="738322" y="799481"/>
                  <a:pt x="761899" y="799028"/>
                </a:cubicBezTo>
                <a:cubicBezTo>
                  <a:pt x="774062" y="798802"/>
                  <a:pt x="790641" y="822379"/>
                  <a:pt x="784820" y="786458"/>
                </a:cubicBezTo>
                <a:cubicBezTo>
                  <a:pt x="777210" y="739349"/>
                  <a:pt x="805113" y="722997"/>
                  <a:pt x="847851" y="720166"/>
                </a:cubicBezTo>
                <a:cubicBezTo>
                  <a:pt x="910610" y="716021"/>
                  <a:pt x="972237" y="708819"/>
                  <a:pt x="1031395" y="682252"/>
                </a:cubicBezTo>
                <a:cubicBezTo>
                  <a:pt x="1131185" y="637475"/>
                  <a:pt x="1155125" y="587626"/>
                  <a:pt x="1133359" y="479909"/>
                </a:cubicBezTo>
                <a:cubicBezTo>
                  <a:pt x="1111277" y="370539"/>
                  <a:pt x="1040749" y="292514"/>
                  <a:pt x="973709" y="211523"/>
                </a:cubicBezTo>
                <a:cubicBezTo>
                  <a:pt x="959894" y="194831"/>
                  <a:pt x="941209" y="175285"/>
                  <a:pt x="916227" y="187583"/>
                </a:cubicBezTo>
                <a:cubicBezTo>
                  <a:pt x="892808" y="199111"/>
                  <a:pt x="903974" y="222915"/>
                  <a:pt x="905129" y="242280"/>
                </a:cubicBezTo>
                <a:cubicBezTo>
                  <a:pt x="909727" y="318855"/>
                  <a:pt x="910452" y="395249"/>
                  <a:pt x="884587" y="468857"/>
                </a:cubicBezTo>
                <a:cubicBezTo>
                  <a:pt x="875640" y="494359"/>
                  <a:pt x="861372" y="527652"/>
                  <a:pt x="830479" y="517302"/>
                </a:cubicBezTo>
                <a:cubicBezTo>
                  <a:pt x="792113" y="504460"/>
                  <a:pt x="815803" y="469921"/>
                  <a:pt x="825882" y="449311"/>
                </a:cubicBezTo>
                <a:cubicBezTo>
                  <a:pt x="879106" y="340529"/>
                  <a:pt x="864135" y="238452"/>
                  <a:pt x="811908" y="133046"/>
                </a:cubicBezTo>
                <a:cubicBezTo>
                  <a:pt x="784502" y="77760"/>
                  <a:pt x="746725" y="51873"/>
                  <a:pt x="689696" y="41749"/>
                </a:cubicBezTo>
                <a:cubicBezTo>
                  <a:pt x="635815" y="32191"/>
                  <a:pt x="614751" y="47456"/>
                  <a:pt x="624309" y="105188"/>
                </a:cubicBezTo>
                <a:cubicBezTo>
                  <a:pt x="636766" y="180359"/>
                  <a:pt x="644014" y="256435"/>
                  <a:pt x="651963" y="332263"/>
                </a:cubicBezTo>
                <a:cubicBezTo>
                  <a:pt x="653729" y="349091"/>
                  <a:pt x="656742" y="373234"/>
                  <a:pt x="641318" y="381388"/>
                </a:cubicBezTo>
                <a:cubicBezTo>
                  <a:pt x="639076" y="382565"/>
                  <a:pt x="636471" y="383403"/>
                  <a:pt x="633414" y="383856"/>
                </a:cubicBezTo>
                <a:cubicBezTo>
                  <a:pt x="610856" y="387095"/>
                  <a:pt x="603812" y="369406"/>
                  <a:pt x="600823" y="352126"/>
                </a:cubicBezTo>
                <a:cubicBezTo>
                  <a:pt x="599826" y="346305"/>
                  <a:pt x="599260" y="340529"/>
                  <a:pt x="598739" y="335592"/>
                </a:cubicBezTo>
                <a:cubicBezTo>
                  <a:pt x="592737" y="279899"/>
                  <a:pt x="593144" y="223549"/>
                  <a:pt x="588841" y="167607"/>
                </a:cubicBezTo>
                <a:cubicBezTo>
                  <a:pt x="576430" y="6666"/>
                  <a:pt x="557881" y="-8757"/>
                  <a:pt x="399431" y="5737"/>
                </a:cubicBezTo>
                <a:cubicBezTo>
                  <a:pt x="337487" y="11400"/>
                  <a:pt x="327816" y="26416"/>
                  <a:pt x="357305" y="82743"/>
                </a:cubicBezTo>
                <a:cubicBezTo>
                  <a:pt x="389556" y="144302"/>
                  <a:pt x="413632" y="207876"/>
                  <a:pt x="419498" y="278019"/>
                </a:cubicBezTo>
                <a:cubicBezTo>
                  <a:pt x="391662" y="257613"/>
                  <a:pt x="377077" y="231023"/>
                  <a:pt x="365684" y="201920"/>
                </a:cubicBezTo>
                <a:cubicBezTo>
                  <a:pt x="346909" y="153882"/>
                  <a:pt x="330421" y="104531"/>
                  <a:pt x="307002" y="58781"/>
                </a:cubicBezTo>
                <a:cubicBezTo>
                  <a:pt x="275407" y="-3005"/>
                  <a:pt x="79361" y="-21803"/>
                  <a:pt x="35241" y="30198"/>
                </a:cubicBezTo>
                <a:cubicBezTo>
                  <a:pt x="33814" y="31874"/>
                  <a:pt x="32750" y="33890"/>
                  <a:pt x="31549" y="35747"/>
                </a:cubicBezTo>
                <a:cubicBezTo>
                  <a:pt x="-13068" y="104961"/>
                  <a:pt x="18776" y="210391"/>
                  <a:pt x="93267" y="246289"/>
                </a:cubicBezTo>
                <a:cubicBezTo>
                  <a:pt x="130615" y="264294"/>
                  <a:pt x="177022" y="269617"/>
                  <a:pt x="204517" y="315186"/>
                </a:cubicBezTo>
                <a:cubicBezTo>
                  <a:pt x="128735" y="324947"/>
                  <a:pt x="70211" y="278880"/>
                  <a:pt x="0" y="276230"/>
                </a:cubicBezTo>
                <a:cubicBezTo>
                  <a:pt x="2650" y="317405"/>
                  <a:pt x="1970" y="355863"/>
                  <a:pt x="8176" y="393187"/>
                </a:cubicBezTo>
                <a:cubicBezTo>
                  <a:pt x="21562" y="473748"/>
                  <a:pt x="55761" y="498798"/>
                  <a:pt x="137704" y="493679"/>
                </a:cubicBezTo>
                <a:cubicBezTo>
                  <a:pt x="193759" y="490169"/>
                  <a:pt x="249746" y="485526"/>
                  <a:pt x="305847" y="483487"/>
                </a:cubicBezTo>
                <a:cubicBezTo>
                  <a:pt x="333501" y="482491"/>
                  <a:pt x="367315" y="488108"/>
                  <a:pt x="369852" y="519476"/>
                </a:cubicBezTo>
                <a:cubicBezTo>
                  <a:pt x="372910" y="557164"/>
                  <a:pt x="334497" y="554672"/>
                  <a:pt x="310150" y="555238"/>
                </a:cubicBezTo>
                <a:cubicBezTo>
                  <a:pt x="242838" y="556801"/>
                  <a:pt x="174915" y="558953"/>
                  <a:pt x="108192" y="551773"/>
                </a:cubicBezTo>
                <a:cubicBezTo>
                  <a:pt x="44686" y="544933"/>
                  <a:pt x="38616" y="567718"/>
                  <a:pt x="60743" y="617341"/>
                </a:cubicBezTo>
                <a:cubicBezTo>
                  <a:pt x="84479" y="670542"/>
                  <a:pt x="106312" y="724650"/>
                  <a:pt x="131543" y="777149"/>
                </a:cubicBezTo>
                <a:cubicBezTo>
                  <a:pt x="167668" y="852320"/>
                  <a:pt x="211130" y="859998"/>
                  <a:pt x="272825" y="804056"/>
                </a:cubicBezTo>
                <a:cubicBezTo>
                  <a:pt x="299437" y="779935"/>
                  <a:pt x="324147" y="753572"/>
                  <a:pt x="352027" y="731105"/>
                </a:cubicBezTo>
                <a:cubicBezTo>
                  <a:pt x="362129" y="722951"/>
                  <a:pt x="372841" y="718331"/>
                  <a:pt x="383237" y="717153"/>
                </a:cubicBezTo>
                <a:cubicBezTo>
                  <a:pt x="400722" y="715205"/>
                  <a:pt x="417323" y="723065"/>
                  <a:pt x="428783" y="740617"/>
                </a:cubicBezTo>
                <a:cubicBezTo>
                  <a:pt x="441308" y="759756"/>
                  <a:pt x="434015" y="771306"/>
                  <a:pt x="421876" y="779935"/>
                </a:cubicBezTo>
                <a:cubicBezTo>
                  <a:pt x="414039" y="785507"/>
                  <a:pt x="404187" y="789855"/>
                  <a:pt x="396351" y="794249"/>
                </a:cubicBezTo>
                <a:cubicBezTo>
                  <a:pt x="361132" y="813953"/>
                  <a:pt x="323739" y="829808"/>
                  <a:pt x="288339" y="849218"/>
                </a:cubicBezTo>
                <a:cubicBezTo>
                  <a:pt x="267299" y="860768"/>
                  <a:pt x="239849" y="871956"/>
                  <a:pt x="245737" y="902759"/>
                </a:cubicBezTo>
                <a:cubicBezTo>
                  <a:pt x="251400" y="932383"/>
                  <a:pt x="268499" y="956526"/>
                  <a:pt x="300389" y="964906"/>
                </a:cubicBezTo>
                <a:cubicBezTo>
                  <a:pt x="335086" y="974034"/>
                  <a:pt x="370373" y="981168"/>
                  <a:pt x="404708" y="991473"/>
                </a:cubicBezTo>
                <a:cubicBezTo>
                  <a:pt x="436099" y="1000873"/>
                  <a:pt x="456687" y="991836"/>
                  <a:pt x="470208" y="962415"/>
                </a:cubicBezTo>
                <a:cubicBezTo>
                  <a:pt x="487398" y="924977"/>
                  <a:pt x="512357" y="893404"/>
                  <a:pt x="546307" y="869782"/>
                </a:cubicBezTo>
                <a:cubicBezTo>
                  <a:pt x="563678" y="857688"/>
                  <a:pt x="584448" y="848651"/>
                  <a:pt x="600438" y="868944"/>
                </a:cubicBezTo>
                <a:cubicBezTo>
                  <a:pt x="616677" y="889554"/>
                  <a:pt x="602635" y="908851"/>
                  <a:pt x="586282" y="921082"/>
                </a:cubicBezTo>
                <a:cubicBezTo>
                  <a:pt x="557201" y="942824"/>
                  <a:pt x="530182" y="966039"/>
                  <a:pt x="510205" y="996478"/>
                </a:cubicBezTo>
                <a:cubicBezTo>
                  <a:pt x="497613" y="1015639"/>
                  <a:pt x="494080" y="1035412"/>
                  <a:pt x="519559" y="1046827"/>
                </a:cubicBezTo>
                <a:cubicBezTo>
                  <a:pt x="591491" y="1078965"/>
                  <a:pt x="721857" y="1053032"/>
                  <a:pt x="724597" y="952880"/>
                </a:cubicBezTo>
                <a:close/>
                <a:moveTo>
                  <a:pt x="528709" y="385011"/>
                </a:moveTo>
                <a:cubicBezTo>
                  <a:pt x="488938" y="381614"/>
                  <a:pt x="483752" y="342205"/>
                  <a:pt x="473854" y="314506"/>
                </a:cubicBezTo>
                <a:cubicBezTo>
                  <a:pt x="470978" y="292809"/>
                  <a:pt x="469959" y="268756"/>
                  <a:pt x="492245" y="268960"/>
                </a:cubicBezTo>
                <a:cubicBezTo>
                  <a:pt x="538946" y="269367"/>
                  <a:pt x="531767" y="314778"/>
                  <a:pt x="542978" y="343043"/>
                </a:cubicBezTo>
                <a:cubicBezTo>
                  <a:pt x="548867" y="357878"/>
                  <a:pt x="552400" y="387050"/>
                  <a:pt x="528709" y="385011"/>
                </a:cubicBezTo>
                <a:close/>
                <a:moveTo>
                  <a:pt x="715085" y="459729"/>
                </a:moveTo>
                <a:cubicBezTo>
                  <a:pt x="693093" y="421589"/>
                  <a:pt x="699253" y="382905"/>
                  <a:pt x="720974" y="346192"/>
                </a:cubicBezTo>
                <a:cubicBezTo>
                  <a:pt x="734676" y="332036"/>
                  <a:pt x="753904" y="305809"/>
                  <a:pt x="768105" y="329681"/>
                </a:cubicBezTo>
                <a:cubicBezTo>
                  <a:pt x="793698" y="372736"/>
                  <a:pt x="757846" y="413798"/>
                  <a:pt x="746453" y="455154"/>
                </a:cubicBezTo>
                <a:cubicBezTo>
                  <a:pt x="742671" y="468902"/>
                  <a:pt x="723646" y="474586"/>
                  <a:pt x="715085" y="459729"/>
                </a:cubicBezTo>
                <a:close/>
                <a:moveTo>
                  <a:pt x="417595" y="537323"/>
                </a:moveTo>
                <a:cubicBezTo>
                  <a:pt x="418954" y="490645"/>
                  <a:pt x="464229" y="498753"/>
                  <a:pt x="492721" y="488153"/>
                </a:cubicBezTo>
                <a:cubicBezTo>
                  <a:pt x="507669" y="482581"/>
                  <a:pt x="536908" y="479660"/>
                  <a:pt x="534394" y="503282"/>
                </a:cubicBezTo>
                <a:cubicBezTo>
                  <a:pt x="530159" y="542985"/>
                  <a:pt x="490660" y="547356"/>
                  <a:pt x="462779" y="556665"/>
                </a:cubicBezTo>
                <a:cubicBezTo>
                  <a:pt x="441014" y="559089"/>
                  <a:pt x="416938" y="559609"/>
                  <a:pt x="417595" y="537323"/>
                </a:cubicBezTo>
                <a:close/>
                <a:moveTo>
                  <a:pt x="477999" y="694572"/>
                </a:moveTo>
                <a:cubicBezTo>
                  <a:pt x="494940" y="647441"/>
                  <a:pt x="549433" y="649003"/>
                  <a:pt x="588592" y="631473"/>
                </a:cubicBezTo>
                <a:cubicBezTo>
                  <a:pt x="601592" y="625653"/>
                  <a:pt x="618080" y="636705"/>
                  <a:pt x="612079" y="652763"/>
                </a:cubicBezTo>
                <a:cubicBezTo>
                  <a:pt x="596632" y="693984"/>
                  <a:pt x="562863" y="713846"/>
                  <a:pt x="520737" y="720415"/>
                </a:cubicBezTo>
                <a:cubicBezTo>
                  <a:pt x="501078" y="718874"/>
                  <a:pt x="468600" y="720709"/>
                  <a:pt x="477999" y="6945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7" name="Google Shape;1177;p20"/>
          <p:cNvSpPr/>
          <p:nvPr/>
        </p:nvSpPr>
        <p:spPr>
          <a:xfrm rot="-3825519">
            <a:off x="8315894" y="5280107"/>
            <a:ext cx="3322634" cy="2368309"/>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178" name="Google Shape;1178;p20"/>
          <p:cNvSpPr/>
          <p:nvPr/>
        </p:nvSpPr>
        <p:spPr>
          <a:xfrm rot="5400000">
            <a:off x="-353283" y="6303181"/>
            <a:ext cx="905996" cy="90488"/>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825372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00 DO NOT REMOVE · SlidesMania">
  <p:cSld name="100 DO NOT REMOVE · SlidesMania">
    <p:spTree>
      <p:nvGrpSpPr>
        <p:cNvPr id="1" name="Shape 1179"/>
        <p:cNvGrpSpPr/>
        <p:nvPr/>
      </p:nvGrpSpPr>
      <p:grpSpPr>
        <a:xfrm>
          <a:off x="0" y="0"/>
          <a:ext cx="0" cy="0"/>
          <a:chOff x="0" y="0"/>
          <a:chExt cx="0" cy="0"/>
        </a:xfrm>
      </p:grpSpPr>
      <p:grpSp>
        <p:nvGrpSpPr>
          <p:cNvPr id="1180" name="Google Shape;1180;p21"/>
          <p:cNvGrpSpPr/>
          <p:nvPr/>
        </p:nvGrpSpPr>
        <p:grpSpPr>
          <a:xfrm>
            <a:off x="0" y="0"/>
            <a:ext cx="12192000" cy="6858000"/>
            <a:chOff x="0" y="0"/>
            <a:chExt cx="12192000" cy="6858000"/>
          </a:xfrm>
        </p:grpSpPr>
        <p:sp>
          <p:nvSpPr>
            <p:cNvPr id="1181" name="Google Shape;1181;p21"/>
            <p:cNvSpPr/>
            <p:nvPr/>
          </p:nvSpPr>
          <p:spPr>
            <a:xfrm>
              <a:off x="0" y="0"/>
              <a:ext cx="1219200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1"/>
            <p:cNvSpPr txBox="1"/>
            <p:nvPr/>
          </p:nvSpPr>
          <p:spPr>
            <a:xfrm>
              <a:off x="463500" y="2858061"/>
              <a:ext cx="8956500" cy="2442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3600" b="1">
                  <a:solidFill>
                    <a:srgbClr val="3F3F3F"/>
                  </a:solidFill>
                  <a:latin typeface="Poppins"/>
                  <a:ea typeface="Poppins"/>
                  <a:cs typeface="Poppins"/>
                  <a:sym typeface="Poppins"/>
                </a:rPr>
                <a:t>Free </a:t>
              </a:r>
              <a:r>
                <a:rPr lang="en" sz="3600">
                  <a:solidFill>
                    <a:srgbClr val="3F3F3F"/>
                  </a:solidFill>
                  <a:latin typeface="Poppins"/>
                  <a:ea typeface="Poppins"/>
                  <a:cs typeface="Poppins"/>
                  <a:sym typeface="Poppins"/>
                </a:rPr>
                <a:t>themes and templates for </a:t>
              </a:r>
              <a:r>
                <a:rPr lang="en" sz="3600" b="1">
                  <a:solidFill>
                    <a:srgbClr val="3F3F3F"/>
                  </a:solidFill>
                  <a:latin typeface="Poppins"/>
                  <a:ea typeface="Poppins"/>
                  <a:cs typeface="Poppins"/>
                  <a:sym typeface="Poppins"/>
                </a:rPr>
                <a:t>Google Slides</a:t>
              </a:r>
              <a:r>
                <a:rPr lang="en" sz="3600">
                  <a:solidFill>
                    <a:srgbClr val="3F3F3F"/>
                  </a:solidFill>
                  <a:latin typeface="Poppins"/>
                  <a:ea typeface="Poppins"/>
                  <a:cs typeface="Poppins"/>
                  <a:sym typeface="Poppins"/>
                </a:rPr>
                <a:t> or </a:t>
              </a:r>
              <a:r>
                <a:rPr lang="en" sz="3600" b="1">
                  <a:solidFill>
                    <a:srgbClr val="3F3F3F"/>
                  </a:solidFill>
                  <a:latin typeface="Poppins"/>
                  <a:ea typeface="Poppins"/>
                  <a:cs typeface="Poppins"/>
                  <a:sym typeface="Poppins"/>
                </a:rPr>
                <a:t>PowerPoint</a:t>
              </a:r>
              <a:endParaRPr sz="3600" b="1">
                <a:solidFill>
                  <a:srgbClr val="3F3F3F"/>
                </a:solidFill>
                <a:latin typeface="Poppins"/>
                <a:ea typeface="Poppins"/>
                <a:cs typeface="Poppins"/>
                <a:sym typeface="Poppins"/>
              </a:endParaRPr>
            </a:p>
            <a:p>
              <a:pPr marL="0" marR="0" lvl="0" indent="0" algn="l" rtl="0">
                <a:spcBef>
                  <a:spcPts val="0"/>
                </a:spcBef>
                <a:spcAft>
                  <a:spcPts val="0"/>
                </a:spcAft>
                <a:buNone/>
              </a:pPr>
              <a:endParaRPr sz="3600" b="1">
                <a:solidFill>
                  <a:srgbClr val="3F3F3F"/>
                </a:solidFill>
                <a:latin typeface="Poppins"/>
                <a:ea typeface="Poppins"/>
                <a:cs typeface="Poppins"/>
                <a:sym typeface="Poppins"/>
              </a:endParaRPr>
            </a:p>
            <a:p>
              <a:pPr marL="0" marR="0" lvl="0" indent="0" algn="l" rtl="0">
                <a:spcBef>
                  <a:spcPts val="0"/>
                </a:spcBef>
                <a:spcAft>
                  <a:spcPts val="0"/>
                </a:spcAft>
                <a:buNone/>
              </a:pPr>
              <a:endParaRPr sz="3600" b="1">
                <a:solidFill>
                  <a:srgbClr val="3F3F3F"/>
                </a:solidFill>
                <a:latin typeface="Poppins"/>
                <a:ea typeface="Poppins"/>
                <a:cs typeface="Poppins"/>
                <a:sym typeface="Poppins"/>
              </a:endParaRPr>
            </a:p>
            <a:p>
              <a:pPr marL="0" marR="0" lvl="0" indent="0" algn="l" rtl="0">
                <a:spcBef>
                  <a:spcPts val="0"/>
                </a:spcBef>
                <a:spcAft>
                  <a:spcPts val="0"/>
                </a:spcAft>
                <a:buNone/>
              </a:pPr>
              <a:r>
                <a:rPr lang="en" sz="3000" b="1">
                  <a:solidFill>
                    <a:srgbClr val="FFCB25"/>
                  </a:solidFill>
                  <a:latin typeface="Poppins"/>
                  <a:ea typeface="Poppins"/>
                  <a:cs typeface="Poppins"/>
                  <a:sym typeface="Poppins"/>
                </a:rPr>
                <a:t>NOT to be sold as is or modified!</a:t>
              </a:r>
              <a:endParaRPr sz="3000" b="1">
                <a:solidFill>
                  <a:srgbClr val="FFCB25"/>
                </a:solidFill>
                <a:latin typeface="Poppins"/>
                <a:ea typeface="Poppins"/>
                <a:cs typeface="Poppins"/>
                <a:sym typeface="Poppins"/>
              </a:endParaRPr>
            </a:p>
            <a:p>
              <a:pPr marL="0" lvl="0" indent="0" algn="l" rtl="0">
                <a:spcBef>
                  <a:spcPts val="0"/>
                </a:spcBef>
                <a:spcAft>
                  <a:spcPts val="0"/>
                </a:spcAft>
                <a:buNone/>
              </a:pPr>
              <a:r>
                <a:rPr lang="en" sz="2700">
                  <a:solidFill>
                    <a:srgbClr val="3F3F3F"/>
                  </a:solidFill>
                  <a:latin typeface="Poppins"/>
                  <a:ea typeface="Poppins"/>
                  <a:cs typeface="Poppins"/>
                  <a:sym typeface="Poppins"/>
                </a:rPr>
                <a:t>Read </a:t>
              </a:r>
              <a:r>
                <a:rPr lang="en" sz="2700" u="sng">
                  <a:solidFill>
                    <a:srgbClr val="3F3F3F"/>
                  </a:solidFill>
                  <a:latin typeface="Poppins"/>
                  <a:ea typeface="Poppins"/>
                  <a:cs typeface="Poppins"/>
                  <a:sym typeface="Poppins"/>
                  <a:hlinkClick r:id="rId2">
                    <a:extLst>
                      <a:ext uri="{A12FA001-AC4F-418D-AE19-62706E023703}">
                        <ahyp:hlinkClr xmlns:ahyp="http://schemas.microsoft.com/office/drawing/2018/hyperlinkcolor" val="tx"/>
                      </a:ext>
                    </a:extLst>
                  </a:hlinkClick>
                </a:rPr>
                <a:t>FAQ</a:t>
              </a:r>
              <a:r>
                <a:rPr lang="en" sz="4400" b="1">
                  <a:solidFill>
                    <a:srgbClr val="FFCB25"/>
                  </a:solidFill>
                  <a:latin typeface="Poppins"/>
                  <a:ea typeface="Poppins"/>
                  <a:cs typeface="Poppins"/>
                  <a:sym typeface="Poppins"/>
                </a:rPr>
                <a:t> </a:t>
              </a:r>
              <a:r>
                <a:rPr lang="en" sz="2700">
                  <a:solidFill>
                    <a:srgbClr val="3F3F3F"/>
                  </a:solidFill>
                  <a:latin typeface="Poppins"/>
                  <a:ea typeface="Poppins"/>
                  <a:cs typeface="Poppins"/>
                  <a:sym typeface="Poppins"/>
                </a:rPr>
                <a:t>on slidesmania.com</a:t>
              </a:r>
              <a:endParaRPr sz="2700">
                <a:solidFill>
                  <a:srgbClr val="3F3F3F"/>
                </a:solidFill>
                <a:latin typeface="Poppins"/>
                <a:ea typeface="Poppins"/>
                <a:cs typeface="Poppins"/>
                <a:sym typeface="Poppins"/>
              </a:endParaRPr>
            </a:p>
            <a:p>
              <a:pPr marL="0" lvl="0" indent="0" algn="l" rtl="0">
                <a:spcBef>
                  <a:spcPts val="0"/>
                </a:spcBef>
                <a:spcAft>
                  <a:spcPts val="0"/>
                </a:spcAft>
                <a:buNone/>
              </a:pPr>
              <a:r>
                <a:rPr lang="en" sz="2000">
                  <a:solidFill>
                    <a:srgbClr val="3F3F3F"/>
                  </a:solidFill>
                  <a:latin typeface="Poppins"/>
                  <a:ea typeface="Poppins"/>
                  <a:cs typeface="Poppins"/>
                  <a:sym typeface="Poppins"/>
                </a:rPr>
                <a:t>Do not remove the slidesmania.com text on the sides.</a:t>
              </a:r>
              <a:endParaRPr sz="2000">
                <a:solidFill>
                  <a:srgbClr val="3F3F3F"/>
                </a:solidFill>
                <a:latin typeface="Poppins"/>
                <a:ea typeface="Poppins"/>
                <a:cs typeface="Poppins"/>
                <a:sym typeface="Poppins"/>
              </a:endParaRPr>
            </a:p>
          </p:txBody>
        </p:sp>
        <p:cxnSp>
          <p:nvCxnSpPr>
            <p:cNvPr id="1183" name="Google Shape;1183;p21"/>
            <p:cNvCxnSpPr/>
            <p:nvPr/>
          </p:nvCxnSpPr>
          <p:spPr>
            <a:xfrm>
              <a:off x="10423367" y="5688858"/>
              <a:ext cx="1495200" cy="12900"/>
            </a:xfrm>
            <a:prstGeom prst="straightConnector1">
              <a:avLst/>
            </a:prstGeom>
            <a:noFill/>
            <a:ln w="38100" cap="flat" cmpd="sng">
              <a:solidFill>
                <a:srgbClr val="FFCB25"/>
              </a:solidFill>
              <a:prstDash val="solid"/>
              <a:round/>
              <a:headEnd type="none" w="med" len="med"/>
              <a:tailEnd type="none" w="med" len="med"/>
            </a:ln>
          </p:spPr>
        </p:cxnSp>
        <p:pic>
          <p:nvPicPr>
            <p:cNvPr id="1184" name="Google Shape;1184;p21">
              <a:hlinkClick r:id="rId3"/>
            </p:cNvPr>
            <p:cNvPicPr preferRelativeResize="0"/>
            <p:nvPr/>
          </p:nvPicPr>
          <p:blipFill>
            <a:blip r:embed="rId4">
              <a:alphaModFix/>
            </a:blip>
            <a:stretch>
              <a:fillRect/>
            </a:stretch>
          </p:blipFill>
          <p:spPr>
            <a:xfrm>
              <a:off x="8982558" y="5912306"/>
              <a:ext cx="713232" cy="637863"/>
            </a:xfrm>
            <a:prstGeom prst="rect">
              <a:avLst/>
            </a:prstGeom>
            <a:noFill/>
            <a:ln>
              <a:noFill/>
            </a:ln>
          </p:spPr>
        </p:pic>
        <p:pic>
          <p:nvPicPr>
            <p:cNvPr id="1185" name="Google Shape;1185;p21">
              <a:hlinkClick r:id="rId5"/>
            </p:cNvPr>
            <p:cNvPicPr preferRelativeResize="0"/>
            <p:nvPr/>
          </p:nvPicPr>
          <p:blipFill>
            <a:blip r:embed="rId6">
              <a:alphaModFix/>
            </a:blip>
            <a:stretch>
              <a:fillRect/>
            </a:stretch>
          </p:blipFill>
          <p:spPr>
            <a:xfrm>
              <a:off x="9764428" y="5916798"/>
              <a:ext cx="708660" cy="628879"/>
            </a:xfrm>
            <a:prstGeom prst="rect">
              <a:avLst/>
            </a:prstGeom>
            <a:noFill/>
            <a:ln>
              <a:noFill/>
            </a:ln>
          </p:spPr>
        </p:pic>
        <p:pic>
          <p:nvPicPr>
            <p:cNvPr id="1186" name="Google Shape;1186;p21">
              <a:hlinkClick r:id="rId7"/>
            </p:cNvPr>
            <p:cNvPicPr preferRelativeResize="0"/>
            <p:nvPr/>
          </p:nvPicPr>
          <p:blipFill>
            <a:blip r:embed="rId8">
              <a:alphaModFix/>
            </a:blip>
            <a:stretch>
              <a:fillRect/>
            </a:stretch>
          </p:blipFill>
          <p:spPr>
            <a:xfrm>
              <a:off x="10541715" y="5905569"/>
              <a:ext cx="612648" cy="624387"/>
            </a:xfrm>
            <a:prstGeom prst="rect">
              <a:avLst/>
            </a:prstGeom>
            <a:noFill/>
            <a:ln>
              <a:noFill/>
            </a:ln>
          </p:spPr>
        </p:pic>
        <p:pic>
          <p:nvPicPr>
            <p:cNvPr id="1187" name="Google Shape;1187;p21">
              <a:hlinkClick r:id="rId9"/>
            </p:cNvPr>
            <p:cNvPicPr preferRelativeResize="0"/>
            <p:nvPr/>
          </p:nvPicPr>
          <p:blipFill>
            <a:blip r:embed="rId10">
              <a:alphaModFix/>
            </a:blip>
            <a:stretch>
              <a:fillRect/>
            </a:stretch>
          </p:blipFill>
          <p:spPr>
            <a:xfrm>
              <a:off x="11219049" y="5916799"/>
              <a:ext cx="699516" cy="601927"/>
            </a:xfrm>
            <a:prstGeom prst="rect">
              <a:avLst/>
            </a:prstGeom>
            <a:noFill/>
            <a:ln>
              <a:noFill/>
            </a:ln>
          </p:spPr>
        </p:pic>
        <p:sp>
          <p:nvSpPr>
            <p:cNvPr id="1188" name="Google Shape;1188;p21"/>
            <p:cNvSpPr txBox="1"/>
            <p:nvPr/>
          </p:nvSpPr>
          <p:spPr>
            <a:xfrm>
              <a:off x="7072500" y="4813375"/>
              <a:ext cx="4915500" cy="1001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400" b="1">
                  <a:solidFill>
                    <a:srgbClr val="252525"/>
                  </a:solidFill>
                  <a:latin typeface="Homemade Apple"/>
                  <a:ea typeface="Homemade Apple"/>
                  <a:cs typeface="Homemade Apple"/>
                  <a:sym typeface="Homemade Apple"/>
                </a:rPr>
                <a:t>Sharing is caring!</a:t>
              </a:r>
              <a:endParaRPr sz="2400" b="1">
                <a:solidFill>
                  <a:srgbClr val="252525"/>
                </a:solidFill>
                <a:latin typeface="Homemade Apple"/>
                <a:ea typeface="Homemade Apple"/>
                <a:cs typeface="Homemade Apple"/>
                <a:sym typeface="Homemade Apple"/>
              </a:endParaRPr>
            </a:p>
          </p:txBody>
        </p:sp>
      </p:grpSp>
      <p:pic>
        <p:nvPicPr>
          <p:cNvPr id="1189" name="Google Shape;1189;p21"/>
          <p:cNvPicPr preferRelativeResize="0"/>
          <p:nvPr/>
        </p:nvPicPr>
        <p:blipFill rotWithShape="1">
          <a:blip r:embed="rId11">
            <a:alphaModFix/>
          </a:blip>
          <a:srcRect t="16256" b="20906"/>
          <a:stretch/>
        </p:blipFill>
        <p:spPr>
          <a:xfrm>
            <a:off x="125075" y="493725"/>
            <a:ext cx="8239800" cy="2071125"/>
          </a:xfrm>
          <a:prstGeom prst="rect">
            <a:avLst/>
          </a:prstGeom>
          <a:noFill/>
          <a:ln>
            <a:noFill/>
          </a:ln>
        </p:spPr>
      </p:pic>
    </p:spTree>
    <p:extLst>
      <p:ext uri="{BB962C8B-B14F-4D97-AF65-F5344CB8AC3E}">
        <p14:creationId xmlns:p14="http://schemas.microsoft.com/office/powerpoint/2010/main" val="8746679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FDA588C-E34E-89CB-B0C3-A2DEB9D0D10F}"/>
              </a:ext>
            </a:extLst>
          </p:cNvPr>
          <p:cNvSpPr>
            <a:spLocks noGrp="1" noChangeArrowheads="1"/>
          </p:cNvSpPr>
          <p:nvPr>
            <p:ph type="dt" sz="half" idx="10"/>
          </p:nvPr>
        </p:nvSpPr>
        <p:spPr>
          <a:ln/>
        </p:spPr>
        <p:txBody>
          <a:bodyPr/>
          <a:lstStyle>
            <a:lvl1pPr>
              <a:defRPr/>
            </a:lvl1pPr>
          </a:lstStyle>
          <a:p>
            <a:pPr>
              <a:defRPr/>
            </a:pPr>
            <a:fld id="{51E3DF2B-A3AA-4DDC-B976-268AF6F34D92}" type="datetime11">
              <a:rPr lang="en-US" smtClean="0"/>
              <a:t>08:15:46</a:t>
            </a:fld>
            <a:endParaRPr lang="en-US"/>
          </a:p>
        </p:txBody>
      </p:sp>
      <p:sp>
        <p:nvSpPr>
          <p:cNvPr id="5" name="Rectangle 5">
            <a:extLst>
              <a:ext uri="{FF2B5EF4-FFF2-40B4-BE49-F238E27FC236}">
                <a16:creationId xmlns:a16="http://schemas.microsoft.com/office/drawing/2014/main" id="{943AA943-89FE-C1BC-3A00-99B4BB0D38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014DEC6-FDED-9EFB-9732-6FB9283C4C21}"/>
              </a:ext>
            </a:extLst>
          </p:cNvPr>
          <p:cNvSpPr>
            <a:spLocks noGrp="1" noChangeArrowheads="1"/>
          </p:cNvSpPr>
          <p:nvPr>
            <p:ph type="sldNum" sz="quarter" idx="12"/>
          </p:nvPr>
        </p:nvSpPr>
        <p:spPr>
          <a:ln/>
        </p:spPr>
        <p:txBody>
          <a:bodyPr/>
          <a:lstStyle>
            <a:lvl1pPr>
              <a:defRPr/>
            </a:lvl1pPr>
          </a:lstStyle>
          <a:p>
            <a:fld id="{3656701D-6451-4517-97CF-4DA1718E0DE2}" type="slidenum">
              <a:rPr lang="en-US" altLang="en-US"/>
              <a:pPr/>
              <a:t>‹#›</a:t>
            </a:fld>
            <a:endParaRPr lang="en-US" altLang="en-US"/>
          </a:p>
        </p:txBody>
      </p:sp>
    </p:spTree>
    <p:extLst>
      <p:ext uri="{BB962C8B-B14F-4D97-AF65-F5344CB8AC3E}">
        <p14:creationId xmlns:p14="http://schemas.microsoft.com/office/powerpoint/2010/main" val="1246713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4A7F304-87DB-BCCD-90F5-B39C6EB90CCF}"/>
              </a:ext>
            </a:extLst>
          </p:cNvPr>
          <p:cNvSpPr>
            <a:spLocks noGrp="1" noChangeArrowheads="1"/>
          </p:cNvSpPr>
          <p:nvPr>
            <p:ph type="dt" sz="half" idx="10"/>
          </p:nvPr>
        </p:nvSpPr>
        <p:spPr>
          <a:ln/>
        </p:spPr>
        <p:txBody>
          <a:bodyPr/>
          <a:lstStyle>
            <a:lvl1pPr>
              <a:defRPr/>
            </a:lvl1pPr>
          </a:lstStyle>
          <a:p>
            <a:pPr>
              <a:defRPr/>
            </a:pPr>
            <a:fld id="{2C02C89C-30AC-4D61-A3BE-524A4AFFC40F}" type="datetime11">
              <a:rPr lang="en-US" smtClean="0"/>
              <a:t>08:15:45</a:t>
            </a:fld>
            <a:endParaRPr lang="en-US"/>
          </a:p>
        </p:txBody>
      </p:sp>
      <p:sp>
        <p:nvSpPr>
          <p:cNvPr id="6" name="Rectangle 5">
            <a:extLst>
              <a:ext uri="{FF2B5EF4-FFF2-40B4-BE49-F238E27FC236}">
                <a16:creationId xmlns:a16="http://schemas.microsoft.com/office/drawing/2014/main" id="{F8AC9E9B-C08D-5B9B-4FB9-6EC96ADCCE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0BB71C5-8FAA-2051-B2F0-E4432E33D9C7}"/>
              </a:ext>
            </a:extLst>
          </p:cNvPr>
          <p:cNvSpPr>
            <a:spLocks noGrp="1" noChangeArrowheads="1"/>
          </p:cNvSpPr>
          <p:nvPr>
            <p:ph type="sldNum" sz="quarter" idx="12"/>
          </p:nvPr>
        </p:nvSpPr>
        <p:spPr>
          <a:ln/>
        </p:spPr>
        <p:txBody>
          <a:bodyPr/>
          <a:lstStyle>
            <a:lvl1pPr>
              <a:defRPr/>
            </a:lvl1pPr>
          </a:lstStyle>
          <a:p>
            <a:fld id="{CF6C6266-CDC3-4D82-8A45-42F55220734A}" type="slidenum">
              <a:rPr lang="en-US" altLang="en-US"/>
              <a:pPr/>
              <a:t>‹#›</a:t>
            </a:fld>
            <a:endParaRPr lang="en-US" altLang="en-US"/>
          </a:p>
        </p:txBody>
      </p:sp>
    </p:spTree>
    <p:extLst>
      <p:ext uri="{BB962C8B-B14F-4D97-AF65-F5344CB8AC3E}">
        <p14:creationId xmlns:p14="http://schemas.microsoft.com/office/powerpoint/2010/main" val="3970546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6405355-EE96-50FA-C617-2DCF706A8F9F}"/>
              </a:ext>
            </a:extLst>
          </p:cNvPr>
          <p:cNvSpPr>
            <a:spLocks noGrp="1" noChangeArrowheads="1"/>
          </p:cNvSpPr>
          <p:nvPr>
            <p:ph type="dt" sz="half" idx="10"/>
          </p:nvPr>
        </p:nvSpPr>
        <p:spPr>
          <a:ln/>
        </p:spPr>
        <p:txBody>
          <a:bodyPr/>
          <a:lstStyle>
            <a:lvl1pPr>
              <a:defRPr/>
            </a:lvl1pPr>
          </a:lstStyle>
          <a:p>
            <a:pPr>
              <a:defRPr/>
            </a:pPr>
            <a:fld id="{9C8A06FA-9D7E-41FB-B5C2-414D3AD3D189}" type="datetime11">
              <a:rPr lang="en-US" smtClean="0"/>
              <a:t>08:15:45</a:t>
            </a:fld>
            <a:endParaRPr lang="en-US"/>
          </a:p>
        </p:txBody>
      </p:sp>
      <p:sp>
        <p:nvSpPr>
          <p:cNvPr id="8" name="Rectangle 5">
            <a:extLst>
              <a:ext uri="{FF2B5EF4-FFF2-40B4-BE49-F238E27FC236}">
                <a16:creationId xmlns:a16="http://schemas.microsoft.com/office/drawing/2014/main" id="{0967637C-B684-98CD-7BE8-DB4D000531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CD92EEB-E094-8F31-123B-7B775D23B540}"/>
              </a:ext>
            </a:extLst>
          </p:cNvPr>
          <p:cNvSpPr>
            <a:spLocks noGrp="1" noChangeArrowheads="1"/>
          </p:cNvSpPr>
          <p:nvPr>
            <p:ph type="sldNum" sz="quarter" idx="12"/>
          </p:nvPr>
        </p:nvSpPr>
        <p:spPr>
          <a:ln/>
        </p:spPr>
        <p:txBody>
          <a:bodyPr/>
          <a:lstStyle>
            <a:lvl1pPr>
              <a:defRPr/>
            </a:lvl1pPr>
          </a:lstStyle>
          <a:p>
            <a:fld id="{0865A7CF-9E2A-4E07-AC28-F802A93D1892}" type="slidenum">
              <a:rPr lang="en-US" altLang="en-US"/>
              <a:pPr/>
              <a:t>‹#›</a:t>
            </a:fld>
            <a:endParaRPr lang="en-US" altLang="en-US"/>
          </a:p>
        </p:txBody>
      </p:sp>
    </p:spTree>
    <p:extLst>
      <p:ext uri="{BB962C8B-B14F-4D97-AF65-F5344CB8AC3E}">
        <p14:creationId xmlns:p14="http://schemas.microsoft.com/office/powerpoint/2010/main" val="243515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2037B98-A979-654A-E821-B3B705055090}"/>
              </a:ext>
            </a:extLst>
          </p:cNvPr>
          <p:cNvSpPr>
            <a:spLocks noGrp="1" noChangeArrowheads="1"/>
          </p:cNvSpPr>
          <p:nvPr>
            <p:ph type="dt" sz="half" idx="10"/>
          </p:nvPr>
        </p:nvSpPr>
        <p:spPr>
          <a:ln/>
        </p:spPr>
        <p:txBody>
          <a:bodyPr/>
          <a:lstStyle>
            <a:lvl1pPr>
              <a:defRPr/>
            </a:lvl1pPr>
          </a:lstStyle>
          <a:p>
            <a:pPr>
              <a:defRPr/>
            </a:pPr>
            <a:fld id="{7ABA0E9C-F8F2-4CB1-8FA2-D0918EDCE3F4}" type="datetime11">
              <a:rPr lang="en-US" smtClean="0"/>
              <a:t>08:15:45</a:t>
            </a:fld>
            <a:endParaRPr lang="en-US"/>
          </a:p>
        </p:txBody>
      </p:sp>
      <p:sp>
        <p:nvSpPr>
          <p:cNvPr id="4" name="Rectangle 5">
            <a:extLst>
              <a:ext uri="{FF2B5EF4-FFF2-40B4-BE49-F238E27FC236}">
                <a16:creationId xmlns:a16="http://schemas.microsoft.com/office/drawing/2014/main" id="{B86E59E2-0748-EDAB-5048-CCC5843D35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F8512BE-CA31-CFFB-9468-4E0CE2BD0292}"/>
              </a:ext>
            </a:extLst>
          </p:cNvPr>
          <p:cNvSpPr>
            <a:spLocks noGrp="1" noChangeArrowheads="1"/>
          </p:cNvSpPr>
          <p:nvPr>
            <p:ph type="sldNum" sz="quarter" idx="12"/>
          </p:nvPr>
        </p:nvSpPr>
        <p:spPr>
          <a:ln/>
        </p:spPr>
        <p:txBody>
          <a:bodyPr/>
          <a:lstStyle>
            <a:lvl1pPr>
              <a:defRPr/>
            </a:lvl1pPr>
          </a:lstStyle>
          <a:p>
            <a:fld id="{8A13F59F-2E40-4AB9-9663-B51249AB2918}" type="slidenum">
              <a:rPr lang="en-US" altLang="en-US"/>
              <a:pPr/>
              <a:t>‹#›</a:t>
            </a:fld>
            <a:endParaRPr lang="en-US" altLang="en-US"/>
          </a:p>
        </p:txBody>
      </p:sp>
    </p:spTree>
    <p:extLst>
      <p:ext uri="{BB962C8B-B14F-4D97-AF65-F5344CB8AC3E}">
        <p14:creationId xmlns:p14="http://schemas.microsoft.com/office/powerpoint/2010/main" val="4106544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CE53423-E89B-9F16-13E4-5A71FE8AFE91}"/>
              </a:ext>
            </a:extLst>
          </p:cNvPr>
          <p:cNvSpPr>
            <a:spLocks noGrp="1" noChangeArrowheads="1"/>
          </p:cNvSpPr>
          <p:nvPr>
            <p:ph type="dt" sz="half" idx="10"/>
          </p:nvPr>
        </p:nvSpPr>
        <p:spPr>
          <a:ln/>
        </p:spPr>
        <p:txBody>
          <a:bodyPr/>
          <a:lstStyle>
            <a:lvl1pPr>
              <a:defRPr/>
            </a:lvl1pPr>
          </a:lstStyle>
          <a:p>
            <a:pPr>
              <a:defRPr/>
            </a:pPr>
            <a:fld id="{CD36204F-D322-4256-BF05-A78A4B5D7A6B}" type="datetime11">
              <a:rPr lang="en-US" smtClean="0"/>
              <a:t>08:15:45</a:t>
            </a:fld>
            <a:endParaRPr lang="en-US"/>
          </a:p>
        </p:txBody>
      </p:sp>
      <p:sp>
        <p:nvSpPr>
          <p:cNvPr id="3" name="Rectangle 5">
            <a:extLst>
              <a:ext uri="{FF2B5EF4-FFF2-40B4-BE49-F238E27FC236}">
                <a16:creationId xmlns:a16="http://schemas.microsoft.com/office/drawing/2014/main" id="{4DE6D163-06E6-FA4B-FDB2-ED5FDF032B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716C990-68E9-10C3-4157-6C1E224D909F}"/>
              </a:ext>
            </a:extLst>
          </p:cNvPr>
          <p:cNvSpPr>
            <a:spLocks noGrp="1" noChangeArrowheads="1"/>
          </p:cNvSpPr>
          <p:nvPr>
            <p:ph type="sldNum" sz="quarter" idx="12"/>
          </p:nvPr>
        </p:nvSpPr>
        <p:spPr>
          <a:ln/>
        </p:spPr>
        <p:txBody>
          <a:bodyPr/>
          <a:lstStyle>
            <a:lvl1pPr>
              <a:defRPr/>
            </a:lvl1pPr>
          </a:lstStyle>
          <a:p>
            <a:fld id="{8ED0FEF8-5C0B-46D9-A6DE-1F9689FB6545}" type="slidenum">
              <a:rPr lang="en-US" altLang="en-US"/>
              <a:pPr/>
              <a:t>‹#›</a:t>
            </a:fld>
            <a:endParaRPr lang="en-US" altLang="en-US"/>
          </a:p>
        </p:txBody>
      </p:sp>
    </p:spTree>
    <p:extLst>
      <p:ext uri="{BB962C8B-B14F-4D97-AF65-F5344CB8AC3E}">
        <p14:creationId xmlns:p14="http://schemas.microsoft.com/office/powerpoint/2010/main" val="2924612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A329BC9-AF4B-EBD0-DC90-7846F33F90F4}"/>
              </a:ext>
            </a:extLst>
          </p:cNvPr>
          <p:cNvSpPr>
            <a:spLocks noGrp="1" noChangeArrowheads="1"/>
          </p:cNvSpPr>
          <p:nvPr>
            <p:ph type="dt" sz="half" idx="10"/>
          </p:nvPr>
        </p:nvSpPr>
        <p:spPr>
          <a:ln/>
        </p:spPr>
        <p:txBody>
          <a:bodyPr/>
          <a:lstStyle>
            <a:lvl1pPr>
              <a:defRPr/>
            </a:lvl1pPr>
          </a:lstStyle>
          <a:p>
            <a:pPr>
              <a:defRPr/>
            </a:pPr>
            <a:fld id="{0A756AC8-35E3-4939-BE58-0AD2DB18F467}" type="datetime11">
              <a:rPr lang="en-US" smtClean="0"/>
              <a:t>08:15:45</a:t>
            </a:fld>
            <a:endParaRPr lang="en-US"/>
          </a:p>
        </p:txBody>
      </p:sp>
      <p:sp>
        <p:nvSpPr>
          <p:cNvPr id="6" name="Rectangle 5">
            <a:extLst>
              <a:ext uri="{FF2B5EF4-FFF2-40B4-BE49-F238E27FC236}">
                <a16:creationId xmlns:a16="http://schemas.microsoft.com/office/drawing/2014/main" id="{AFFD3B28-E9C5-82DA-46AE-F8298F72ED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74D2D0B-7F6C-F92B-FD89-073DDA807C76}"/>
              </a:ext>
            </a:extLst>
          </p:cNvPr>
          <p:cNvSpPr>
            <a:spLocks noGrp="1" noChangeArrowheads="1"/>
          </p:cNvSpPr>
          <p:nvPr>
            <p:ph type="sldNum" sz="quarter" idx="12"/>
          </p:nvPr>
        </p:nvSpPr>
        <p:spPr>
          <a:ln/>
        </p:spPr>
        <p:txBody>
          <a:bodyPr/>
          <a:lstStyle>
            <a:lvl1pPr>
              <a:defRPr/>
            </a:lvl1pPr>
          </a:lstStyle>
          <a:p>
            <a:fld id="{65355E4C-0D8D-4E04-99CE-E58C95188BBE}" type="slidenum">
              <a:rPr lang="en-US" altLang="en-US"/>
              <a:pPr/>
              <a:t>‹#›</a:t>
            </a:fld>
            <a:endParaRPr lang="en-US" altLang="en-US"/>
          </a:p>
        </p:txBody>
      </p:sp>
    </p:spTree>
    <p:extLst>
      <p:ext uri="{BB962C8B-B14F-4D97-AF65-F5344CB8AC3E}">
        <p14:creationId xmlns:p14="http://schemas.microsoft.com/office/powerpoint/2010/main" val="1978319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0F714A0-5972-DE84-B547-54195F4B2E56}"/>
              </a:ext>
            </a:extLst>
          </p:cNvPr>
          <p:cNvSpPr>
            <a:spLocks noGrp="1" noChangeArrowheads="1"/>
          </p:cNvSpPr>
          <p:nvPr>
            <p:ph type="dt" sz="half" idx="10"/>
          </p:nvPr>
        </p:nvSpPr>
        <p:spPr>
          <a:ln/>
        </p:spPr>
        <p:txBody>
          <a:bodyPr/>
          <a:lstStyle>
            <a:lvl1pPr>
              <a:defRPr/>
            </a:lvl1pPr>
          </a:lstStyle>
          <a:p>
            <a:pPr>
              <a:defRPr/>
            </a:pPr>
            <a:fld id="{B2E10C28-5A96-486C-ABA0-4549C49AA014}" type="datetime11">
              <a:rPr lang="en-US" smtClean="0"/>
              <a:t>08:15:45</a:t>
            </a:fld>
            <a:endParaRPr lang="en-US"/>
          </a:p>
        </p:txBody>
      </p:sp>
      <p:sp>
        <p:nvSpPr>
          <p:cNvPr id="6" name="Rectangle 5">
            <a:extLst>
              <a:ext uri="{FF2B5EF4-FFF2-40B4-BE49-F238E27FC236}">
                <a16:creationId xmlns:a16="http://schemas.microsoft.com/office/drawing/2014/main" id="{FD14046B-57D0-4790-665C-220074188C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947AA41-EA67-8137-7101-1820258B2105}"/>
              </a:ext>
            </a:extLst>
          </p:cNvPr>
          <p:cNvSpPr>
            <a:spLocks noGrp="1" noChangeArrowheads="1"/>
          </p:cNvSpPr>
          <p:nvPr>
            <p:ph type="sldNum" sz="quarter" idx="12"/>
          </p:nvPr>
        </p:nvSpPr>
        <p:spPr>
          <a:ln/>
        </p:spPr>
        <p:txBody>
          <a:bodyPr/>
          <a:lstStyle>
            <a:lvl1pPr>
              <a:defRPr/>
            </a:lvl1pPr>
          </a:lstStyle>
          <a:p>
            <a:fld id="{2D3133AE-A64B-464C-A3CD-A52BE5A17612}" type="slidenum">
              <a:rPr lang="en-US" altLang="en-US"/>
              <a:pPr/>
              <a:t>‹#›</a:t>
            </a:fld>
            <a:endParaRPr lang="en-US" altLang="en-US"/>
          </a:p>
        </p:txBody>
      </p:sp>
    </p:spTree>
    <p:extLst>
      <p:ext uri="{BB962C8B-B14F-4D97-AF65-F5344CB8AC3E}">
        <p14:creationId xmlns:p14="http://schemas.microsoft.com/office/powerpoint/2010/main" val="1924252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0E63889-42C9-5677-E024-34DF949E8883}"/>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BF9E2AD-7737-3624-7628-3A7E4A1D56C4}"/>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8" name="Rectangle 4">
            <a:extLst>
              <a:ext uri="{FF2B5EF4-FFF2-40B4-BE49-F238E27FC236}">
                <a16:creationId xmlns:a16="http://schemas.microsoft.com/office/drawing/2014/main" id="{30C4A897-314A-BCDD-4EC8-122CB02DCD2C}"/>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cs typeface="+mn-cs"/>
              </a:defRPr>
            </a:lvl1pPr>
          </a:lstStyle>
          <a:p>
            <a:pPr>
              <a:defRPr/>
            </a:pPr>
            <a:fld id="{756F8877-CCCF-4EF9-BEB9-C17D0D0C0056}" type="datetime11">
              <a:rPr lang="en-US" smtClean="0"/>
              <a:t>08:15:41</a:t>
            </a:fld>
            <a:endParaRPr lang="en-US"/>
          </a:p>
        </p:txBody>
      </p:sp>
      <p:sp>
        <p:nvSpPr>
          <p:cNvPr id="11269" name="Rectangle 5">
            <a:extLst>
              <a:ext uri="{FF2B5EF4-FFF2-40B4-BE49-F238E27FC236}">
                <a16:creationId xmlns:a16="http://schemas.microsoft.com/office/drawing/2014/main" id="{E7C8F47B-7D0D-EE44-E739-AF3EAE45AFD0}"/>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a:defRPr/>
            </a:pPr>
            <a:endParaRPr lang="en-US"/>
          </a:p>
        </p:txBody>
      </p:sp>
      <p:sp>
        <p:nvSpPr>
          <p:cNvPr id="11270" name="Rectangle 6">
            <a:extLst>
              <a:ext uri="{FF2B5EF4-FFF2-40B4-BE49-F238E27FC236}">
                <a16:creationId xmlns:a16="http://schemas.microsoft.com/office/drawing/2014/main" id="{56C99C23-092A-7815-27F5-BAD81464B31D}"/>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fld id="{6F9A53D6-5848-438F-8901-20F61A9D913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Playfair Display"/>
              <a:buNone/>
              <a:defRPr sz="4000" b="1">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4000"/>
              <a:buFont typeface="Playfair Display"/>
              <a:buNone/>
              <a:defRPr sz="4000" b="1">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4000"/>
              <a:buFont typeface="Playfair Display"/>
              <a:buNone/>
              <a:defRPr sz="4000" b="1">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4000"/>
              <a:buFont typeface="Playfair Display"/>
              <a:buNone/>
              <a:defRPr sz="4000" b="1">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4000"/>
              <a:buFont typeface="Playfair Display"/>
              <a:buNone/>
              <a:defRPr sz="4000" b="1">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4000"/>
              <a:buFont typeface="Playfair Display"/>
              <a:buNone/>
              <a:defRPr sz="4000" b="1">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4000"/>
              <a:buFont typeface="Playfair Display"/>
              <a:buNone/>
              <a:defRPr sz="4000" b="1">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4000"/>
              <a:buFont typeface="Playfair Display"/>
              <a:buNone/>
              <a:defRPr sz="4000" b="1">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4000"/>
              <a:buFont typeface="Playfair Display"/>
              <a:buNone/>
              <a:defRPr sz="4000" b="1">
                <a:solidFill>
                  <a:schemeClr val="dk1"/>
                </a:solidFill>
                <a:latin typeface="Playfair Display"/>
                <a:ea typeface="Playfair Display"/>
                <a:cs typeface="Playfair Display"/>
                <a:sym typeface="Playfair Display"/>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2900">
              <a:lnSpc>
                <a:spcPct val="115000"/>
              </a:lnSpc>
              <a:spcBef>
                <a:spcPts val="0"/>
              </a:spcBef>
              <a:spcAft>
                <a:spcPts val="0"/>
              </a:spcAft>
              <a:buClr>
                <a:schemeClr val="dk2"/>
              </a:buClr>
              <a:buSzPts val="1800"/>
              <a:buFont typeface="Frank Ruhl Libre"/>
              <a:buChar char="●"/>
              <a:defRPr sz="1800">
                <a:solidFill>
                  <a:schemeClr val="dk2"/>
                </a:solidFill>
                <a:latin typeface="Frank Ruhl Libre"/>
                <a:ea typeface="Frank Ruhl Libre"/>
                <a:cs typeface="Frank Ruhl Libre"/>
                <a:sym typeface="Frank Ruhl Libre"/>
              </a:defRPr>
            </a:lvl1pPr>
            <a:lvl2pPr marL="914400" lvl="1" indent="-342900">
              <a:lnSpc>
                <a:spcPct val="115000"/>
              </a:lnSpc>
              <a:spcBef>
                <a:spcPts val="2100"/>
              </a:spcBef>
              <a:spcAft>
                <a:spcPts val="0"/>
              </a:spcAft>
              <a:buClr>
                <a:schemeClr val="dk2"/>
              </a:buClr>
              <a:buSzPts val="1800"/>
              <a:buFont typeface="Frank Ruhl Libre"/>
              <a:buChar char="○"/>
              <a:defRPr sz="1800">
                <a:solidFill>
                  <a:schemeClr val="dk2"/>
                </a:solidFill>
                <a:latin typeface="Frank Ruhl Libre"/>
                <a:ea typeface="Frank Ruhl Libre"/>
                <a:cs typeface="Frank Ruhl Libre"/>
                <a:sym typeface="Frank Ruhl Libre"/>
              </a:defRPr>
            </a:lvl2pPr>
            <a:lvl3pPr marL="1371600" lvl="2" indent="-342900">
              <a:lnSpc>
                <a:spcPct val="115000"/>
              </a:lnSpc>
              <a:spcBef>
                <a:spcPts val="2100"/>
              </a:spcBef>
              <a:spcAft>
                <a:spcPts val="0"/>
              </a:spcAft>
              <a:buClr>
                <a:schemeClr val="dk2"/>
              </a:buClr>
              <a:buSzPts val="1800"/>
              <a:buFont typeface="Frank Ruhl Libre"/>
              <a:buChar char="■"/>
              <a:defRPr sz="1800">
                <a:solidFill>
                  <a:schemeClr val="dk2"/>
                </a:solidFill>
                <a:latin typeface="Frank Ruhl Libre"/>
                <a:ea typeface="Frank Ruhl Libre"/>
                <a:cs typeface="Frank Ruhl Libre"/>
                <a:sym typeface="Frank Ruhl Libre"/>
              </a:defRPr>
            </a:lvl3pPr>
            <a:lvl4pPr marL="1828800" lvl="3" indent="-342900">
              <a:lnSpc>
                <a:spcPct val="115000"/>
              </a:lnSpc>
              <a:spcBef>
                <a:spcPts val="2100"/>
              </a:spcBef>
              <a:spcAft>
                <a:spcPts val="0"/>
              </a:spcAft>
              <a:buClr>
                <a:schemeClr val="dk2"/>
              </a:buClr>
              <a:buSzPts val="1800"/>
              <a:buFont typeface="Frank Ruhl Libre"/>
              <a:buChar char="●"/>
              <a:defRPr sz="1800">
                <a:solidFill>
                  <a:schemeClr val="dk2"/>
                </a:solidFill>
                <a:latin typeface="Frank Ruhl Libre"/>
                <a:ea typeface="Frank Ruhl Libre"/>
                <a:cs typeface="Frank Ruhl Libre"/>
                <a:sym typeface="Frank Ruhl Libre"/>
              </a:defRPr>
            </a:lvl4pPr>
            <a:lvl5pPr marL="2286000" lvl="4" indent="-342900">
              <a:lnSpc>
                <a:spcPct val="115000"/>
              </a:lnSpc>
              <a:spcBef>
                <a:spcPts val="2100"/>
              </a:spcBef>
              <a:spcAft>
                <a:spcPts val="0"/>
              </a:spcAft>
              <a:buClr>
                <a:schemeClr val="dk2"/>
              </a:buClr>
              <a:buSzPts val="1800"/>
              <a:buFont typeface="Frank Ruhl Libre"/>
              <a:buChar char="○"/>
              <a:defRPr sz="1800">
                <a:solidFill>
                  <a:schemeClr val="dk2"/>
                </a:solidFill>
                <a:latin typeface="Frank Ruhl Libre"/>
                <a:ea typeface="Frank Ruhl Libre"/>
                <a:cs typeface="Frank Ruhl Libre"/>
                <a:sym typeface="Frank Ruhl Libre"/>
              </a:defRPr>
            </a:lvl5pPr>
            <a:lvl6pPr marL="2743200" lvl="5" indent="-342900">
              <a:lnSpc>
                <a:spcPct val="115000"/>
              </a:lnSpc>
              <a:spcBef>
                <a:spcPts val="2100"/>
              </a:spcBef>
              <a:spcAft>
                <a:spcPts val="0"/>
              </a:spcAft>
              <a:buClr>
                <a:schemeClr val="dk2"/>
              </a:buClr>
              <a:buSzPts val="1800"/>
              <a:buFont typeface="Frank Ruhl Libre"/>
              <a:buChar char="■"/>
              <a:defRPr sz="1800">
                <a:solidFill>
                  <a:schemeClr val="dk2"/>
                </a:solidFill>
                <a:latin typeface="Frank Ruhl Libre"/>
                <a:ea typeface="Frank Ruhl Libre"/>
                <a:cs typeface="Frank Ruhl Libre"/>
                <a:sym typeface="Frank Ruhl Libre"/>
              </a:defRPr>
            </a:lvl6pPr>
            <a:lvl7pPr marL="3200400" lvl="6" indent="-342900">
              <a:lnSpc>
                <a:spcPct val="115000"/>
              </a:lnSpc>
              <a:spcBef>
                <a:spcPts val="2100"/>
              </a:spcBef>
              <a:spcAft>
                <a:spcPts val="0"/>
              </a:spcAft>
              <a:buClr>
                <a:schemeClr val="dk2"/>
              </a:buClr>
              <a:buSzPts val="1800"/>
              <a:buFont typeface="Frank Ruhl Libre"/>
              <a:buChar char="●"/>
              <a:defRPr sz="1800">
                <a:solidFill>
                  <a:schemeClr val="dk2"/>
                </a:solidFill>
                <a:latin typeface="Frank Ruhl Libre"/>
                <a:ea typeface="Frank Ruhl Libre"/>
                <a:cs typeface="Frank Ruhl Libre"/>
                <a:sym typeface="Frank Ruhl Libre"/>
              </a:defRPr>
            </a:lvl7pPr>
            <a:lvl8pPr marL="3657600" lvl="7" indent="-342900">
              <a:lnSpc>
                <a:spcPct val="115000"/>
              </a:lnSpc>
              <a:spcBef>
                <a:spcPts val="2100"/>
              </a:spcBef>
              <a:spcAft>
                <a:spcPts val="0"/>
              </a:spcAft>
              <a:buClr>
                <a:schemeClr val="dk2"/>
              </a:buClr>
              <a:buSzPts val="1800"/>
              <a:buFont typeface="Frank Ruhl Libre"/>
              <a:buChar char="○"/>
              <a:defRPr sz="1800">
                <a:solidFill>
                  <a:schemeClr val="dk2"/>
                </a:solidFill>
                <a:latin typeface="Frank Ruhl Libre"/>
                <a:ea typeface="Frank Ruhl Libre"/>
                <a:cs typeface="Frank Ruhl Libre"/>
                <a:sym typeface="Frank Ruhl Libre"/>
              </a:defRPr>
            </a:lvl8pPr>
            <a:lvl9pPr marL="4114800" lvl="8" indent="-342900">
              <a:lnSpc>
                <a:spcPct val="115000"/>
              </a:lnSpc>
              <a:spcBef>
                <a:spcPts val="2100"/>
              </a:spcBef>
              <a:spcAft>
                <a:spcPts val="2100"/>
              </a:spcAft>
              <a:buClr>
                <a:schemeClr val="dk2"/>
              </a:buClr>
              <a:buSzPts val="1800"/>
              <a:buFont typeface="Frank Ruhl Libre"/>
              <a:buChar char="■"/>
              <a:defRPr sz="1800">
                <a:solidFill>
                  <a:schemeClr val="dk2"/>
                </a:solidFill>
                <a:latin typeface="Frank Ruhl Libre"/>
                <a:ea typeface="Frank Ruhl Libre"/>
                <a:cs typeface="Frank Ruhl Libre"/>
                <a:sym typeface="Frank Ruhl Libre"/>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930880952"/>
      </p:ext>
    </p:extLst>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90"/>
        <p:cNvGrpSpPr/>
        <p:nvPr/>
      </p:nvGrpSpPr>
      <p:grpSpPr>
        <a:xfrm>
          <a:off x="0" y="0"/>
          <a:ext cx="0" cy="0"/>
          <a:chOff x="0" y="0"/>
          <a:chExt cx="0" cy="0"/>
        </a:xfrm>
      </p:grpSpPr>
      <p:sp>
        <p:nvSpPr>
          <p:cNvPr id="1391" name="Google Shape;1391;p39"/>
          <p:cNvSpPr txBox="1">
            <a:spLocks noGrp="1"/>
          </p:cNvSpPr>
          <p:nvPr>
            <p:ph type="title"/>
          </p:nvPr>
        </p:nvSpPr>
        <p:spPr>
          <a:xfrm>
            <a:off x="742950" y="880110"/>
            <a:ext cx="10469880" cy="181737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vi-VN" sz="4500" dirty="0">
                <a:solidFill>
                  <a:schemeClr val="tx2">
                    <a:lumMod val="10000"/>
                  </a:schemeClr>
                </a:solidFill>
                <a:latin typeface="+mn-lt"/>
              </a:rPr>
              <a:t>Bài 2:  </a:t>
            </a:r>
            <a:r>
              <a:rPr lang="vi-VN" sz="5000" dirty="0">
                <a:solidFill>
                  <a:schemeClr val="tx2">
                    <a:lumMod val="10000"/>
                  </a:schemeClr>
                </a:solidFill>
                <a:latin typeface="+mn-lt"/>
              </a:rPr>
              <a:t>TÔN TRỌNG SỰ ĐA DẠNG 		CỦA CÁC DÂN TỘC </a:t>
            </a:r>
            <a:endParaRPr sz="5000" dirty="0">
              <a:solidFill>
                <a:schemeClr val="tx2">
                  <a:lumMod val="10000"/>
                </a:schemeClr>
              </a:solidFill>
              <a:latin typeface="+mn-lt"/>
            </a:endParaRPr>
          </a:p>
        </p:txBody>
      </p:sp>
      <p:sp>
        <p:nvSpPr>
          <p:cNvPr id="1608" name="Google Shape;1608;p39"/>
          <p:cNvSpPr/>
          <p:nvPr/>
        </p:nvSpPr>
        <p:spPr>
          <a:xfrm>
            <a:off x="3224171" y="4486619"/>
            <a:ext cx="193442" cy="308322"/>
          </a:xfrm>
          <a:custGeom>
            <a:avLst/>
            <a:gdLst/>
            <a:ahLst/>
            <a:cxnLst/>
            <a:rect l="l" t="t" r="r" b="b"/>
            <a:pathLst>
              <a:path w="5853" h="9047" extrusionOk="0">
                <a:moveTo>
                  <a:pt x="2926" y="1606"/>
                </a:moveTo>
                <a:cubicBezTo>
                  <a:pt x="3586" y="1606"/>
                  <a:pt x="4122" y="2124"/>
                  <a:pt x="4122" y="2802"/>
                </a:cubicBezTo>
                <a:cubicBezTo>
                  <a:pt x="4122" y="3462"/>
                  <a:pt x="3586" y="3997"/>
                  <a:pt x="2926" y="3997"/>
                </a:cubicBezTo>
                <a:cubicBezTo>
                  <a:pt x="2248" y="3997"/>
                  <a:pt x="1731" y="3462"/>
                  <a:pt x="1731" y="2802"/>
                </a:cubicBezTo>
                <a:cubicBezTo>
                  <a:pt x="1731" y="2124"/>
                  <a:pt x="2248" y="1606"/>
                  <a:pt x="2926" y="1606"/>
                </a:cubicBezTo>
                <a:close/>
                <a:moveTo>
                  <a:pt x="2926" y="0"/>
                </a:moveTo>
                <a:cubicBezTo>
                  <a:pt x="2016" y="0"/>
                  <a:pt x="1142" y="464"/>
                  <a:pt x="625" y="1231"/>
                </a:cubicBezTo>
                <a:cubicBezTo>
                  <a:pt x="107" y="1981"/>
                  <a:pt x="0" y="2962"/>
                  <a:pt x="321" y="3819"/>
                </a:cubicBezTo>
                <a:lnTo>
                  <a:pt x="1588" y="6620"/>
                </a:lnTo>
                <a:lnTo>
                  <a:pt x="2694" y="8904"/>
                </a:lnTo>
                <a:cubicBezTo>
                  <a:pt x="2730" y="8993"/>
                  <a:pt x="2819" y="9046"/>
                  <a:pt x="2926" y="9046"/>
                </a:cubicBezTo>
                <a:cubicBezTo>
                  <a:pt x="3033" y="9046"/>
                  <a:pt x="3122" y="8993"/>
                  <a:pt x="3158" y="8904"/>
                </a:cubicBezTo>
                <a:lnTo>
                  <a:pt x="4247" y="6620"/>
                </a:lnTo>
                <a:lnTo>
                  <a:pt x="5513" y="3819"/>
                </a:lnTo>
                <a:cubicBezTo>
                  <a:pt x="5852" y="2962"/>
                  <a:pt x="5745" y="1981"/>
                  <a:pt x="5228" y="1231"/>
                </a:cubicBezTo>
                <a:cubicBezTo>
                  <a:pt x="4710" y="464"/>
                  <a:pt x="3854" y="0"/>
                  <a:pt x="2926"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D9824ADA-C352-4C82-936E-1C8D74ACC23D}"/>
              </a:ext>
            </a:extLst>
          </p:cNvPr>
          <p:cNvPicPr>
            <a:picLocks noChangeAspect="1"/>
          </p:cNvPicPr>
          <p:nvPr/>
        </p:nvPicPr>
        <p:blipFill>
          <a:blip r:embed="rId3"/>
          <a:stretch>
            <a:fillRect/>
          </a:stretch>
        </p:blipFill>
        <p:spPr>
          <a:xfrm>
            <a:off x="1440180" y="2811780"/>
            <a:ext cx="9292590" cy="31661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ãy Nói không với nạn phân biệt chủng tộc - Please say no to racism">
            <a:hlinkClick r:id="" action="ppaction://media"/>
            <a:extLst>
              <a:ext uri="{FF2B5EF4-FFF2-40B4-BE49-F238E27FC236}">
                <a16:creationId xmlns:a16="http://schemas.microsoft.com/office/drawing/2014/main" id="{1ECD7AFC-FC55-4B8B-9DA4-90A5D357304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5800" y="381000"/>
            <a:ext cx="5678905" cy="5943600"/>
          </a:xfrm>
          <a:prstGeom prst="rect">
            <a:avLst/>
          </a:prstGeom>
        </p:spPr>
      </p:pic>
      <p:sp>
        <p:nvSpPr>
          <p:cNvPr id="4" name="TextBox 3">
            <a:extLst>
              <a:ext uri="{FF2B5EF4-FFF2-40B4-BE49-F238E27FC236}">
                <a16:creationId xmlns:a16="http://schemas.microsoft.com/office/drawing/2014/main" id="{ADC066C1-F1E7-4091-8039-C5BC815D5457}"/>
              </a:ext>
            </a:extLst>
          </p:cNvPr>
          <p:cNvSpPr txBox="1"/>
          <p:nvPr/>
        </p:nvSpPr>
        <p:spPr>
          <a:xfrm>
            <a:off x="7010400" y="388898"/>
            <a:ext cx="3962400" cy="5899244"/>
          </a:xfrm>
          <a:prstGeom prst="rect">
            <a:avLst/>
          </a:prstGeom>
          <a:noFill/>
        </p:spPr>
        <p:txBody>
          <a:bodyPr wrap="square">
            <a:spAutoFit/>
          </a:bodyPr>
          <a:lstStyle/>
          <a:p>
            <a:pPr>
              <a:lnSpc>
                <a:spcPct val="115000"/>
              </a:lnSpc>
              <a:spcAft>
                <a:spcPts val="800"/>
              </a:spcAft>
            </a:pPr>
            <a:r>
              <a:rPr lang="vi-VN" sz="2200" b="1" dirty="0">
                <a:solidFill>
                  <a:schemeClr val="bg2">
                    <a:lumMod val="75000"/>
                  </a:schemeClr>
                </a:solidFill>
                <a:effectLst/>
                <a:latin typeface="+mn-lt"/>
                <a:ea typeface="Calibri" panose="020F0502020204030204" pitchFamily="34" charset="0"/>
                <a:cs typeface="Times New Roman" panose="02020603050405020304" pitchFamily="18" charset="0"/>
              </a:rPr>
              <a:t>“ Thế giới ác ý với tôi thì tôi sẽ tặng lại thế giới một dải cầu vồng”.  Các dân tộc có sự đa dạng về phương thức sinh hoạt, ngôn ngữ, chữ viết, màu da, truyền thống phong tục tập quán, ẩm thực, trang phục, kiến trúc,....góp phần làm cho văn hóa nhân loại thêm phong phú đặc sắc, chúng ta cần tôn trọng không chê bai, phân biệt luôn học hỏi đối xử nhau một  cách chân thành nhất. </a:t>
            </a:r>
            <a:endParaRPr lang="en-US" sz="2200" b="1" dirty="0">
              <a:solidFill>
                <a:schemeClr val="bg2">
                  <a:lumMod val="75000"/>
                </a:schemeClr>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0531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7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anim calcmode="lin" valueType="num">
                                      <p:cBhvr>
                                        <p:cTn id="1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B549C-B6D6-4184-95BC-747FDC0CA38F}"/>
              </a:ext>
            </a:extLst>
          </p:cNvPr>
          <p:cNvSpPr>
            <a:spLocks noGrp="1"/>
          </p:cNvSpPr>
          <p:nvPr>
            <p:ph type="title"/>
          </p:nvPr>
        </p:nvSpPr>
        <p:spPr>
          <a:xfrm>
            <a:off x="838200" y="0"/>
            <a:ext cx="10439400" cy="1524000"/>
          </a:xfrm>
        </p:spPr>
        <p:txBody>
          <a:bodyPr/>
          <a:lstStyle/>
          <a:p>
            <a:r>
              <a:rPr kumimoji="0" lang="vi-VN" sz="3000" b="1" i="0" u="none" strike="noStrike" kern="0" cap="none" spc="0" normalizeH="0" baseline="0" noProof="0" dirty="0">
                <a:ln>
                  <a:noFill/>
                </a:ln>
                <a:solidFill>
                  <a:srgbClr val="000000"/>
                </a:solidFill>
                <a:effectLst/>
                <a:uLnTx/>
                <a:uFillTx/>
                <a:latin typeface="Arial"/>
                <a:cs typeface="Arial"/>
                <a:sym typeface="Arial"/>
              </a:rPr>
              <a:t>3. Thực hiện tôn trọng sự đa dạng của các dân tộc và các nền văn hóa trên thế giới </a:t>
            </a:r>
            <a:br>
              <a:rPr kumimoji="0" lang="en-US" sz="1500" b="1" i="0" u="none" strike="noStrike" kern="0" cap="none" spc="0" normalizeH="0" baseline="0" noProof="0" dirty="0">
                <a:ln>
                  <a:noFill/>
                </a:ln>
                <a:solidFill>
                  <a:srgbClr val="000000"/>
                </a:solidFill>
                <a:effectLst/>
                <a:uLnTx/>
                <a:uFillTx/>
                <a:latin typeface="Arial"/>
                <a:cs typeface="Arial"/>
                <a:sym typeface="Arial"/>
              </a:rPr>
            </a:br>
            <a:endParaRPr lang="en-US" sz="1500" dirty="0"/>
          </a:p>
        </p:txBody>
      </p:sp>
      <p:sp>
        <p:nvSpPr>
          <p:cNvPr id="3" name="Subtitle 2">
            <a:extLst>
              <a:ext uri="{FF2B5EF4-FFF2-40B4-BE49-F238E27FC236}">
                <a16:creationId xmlns:a16="http://schemas.microsoft.com/office/drawing/2014/main" id="{4B69B734-EB6B-4A42-8987-2FC2CC1C97CF}"/>
              </a:ext>
            </a:extLst>
          </p:cNvPr>
          <p:cNvSpPr>
            <a:spLocks noGrp="1"/>
          </p:cNvSpPr>
          <p:nvPr>
            <p:ph type="subTitle" idx="1"/>
          </p:nvPr>
        </p:nvSpPr>
        <p:spPr>
          <a:xfrm>
            <a:off x="1447800" y="1371600"/>
            <a:ext cx="8991600" cy="3308700"/>
          </a:xfrm>
        </p:spPr>
        <p:txBody>
          <a:bodyPr/>
          <a:lstStyle/>
          <a:p>
            <a:r>
              <a:rPr lang="vi-VN" dirty="0"/>
              <a:t>- </a:t>
            </a:r>
            <a:r>
              <a:rPr lang="vi-VN" sz="2500" dirty="0">
                <a:latin typeface="+mn-lt"/>
              </a:rPr>
              <a:t>Chúng ta cần tôn trọng các dân tộc khác, cũng như bản sắc và giá trị văn hóa của họ, không chê bai, công kích, không phân biệt, kì thị, luôn học hỏi và đối xử với nhau một cách chân thành </a:t>
            </a:r>
            <a:endParaRPr lang="en-US" sz="2500" dirty="0">
              <a:latin typeface="+mn-lt"/>
            </a:endParaRPr>
          </a:p>
        </p:txBody>
      </p:sp>
      <p:pic>
        <p:nvPicPr>
          <p:cNvPr id="5" name="Picture 4">
            <a:extLst>
              <a:ext uri="{FF2B5EF4-FFF2-40B4-BE49-F238E27FC236}">
                <a16:creationId xmlns:a16="http://schemas.microsoft.com/office/drawing/2014/main" id="{55AC3915-8F31-4ABC-A79C-C64F7776AF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667000"/>
            <a:ext cx="11734800" cy="3886200"/>
          </a:xfrm>
          <a:prstGeom prst="rect">
            <a:avLst/>
          </a:prstGeom>
        </p:spPr>
      </p:pic>
    </p:spTree>
    <p:extLst>
      <p:ext uri="{BB962C8B-B14F-4D97-AF65-F5344CB8AC3E}">
        <p14:creationId xmlns:p14="http://schemas.microsoft.com/office/powerpoint/2010/main" val="3121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A949BB-3D7D-4E85-A4F3-F7CEEA11A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293869"/>
            <a:ext cx="9753599" cy="6259331"/>
          </a:xfrm>
          <a:prstGeom prst="rect">
            <a:avLst/>
          </a:prstGeom>
          <a:solidFill>
            <a:srgbClr val="00B050"/>
          </a:solid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artoon Little Girl Holding Paper With A Plus Grade - Arte vetorial de  stock e mais imagens de Adulto - iStock"/>
          <p:cNvPicPr>
            <a:picLocks noChangeAspect="1" noChangeArrowheads="1"/>
          </p:cNvPicPr>
          <p:nvPr/>
        </p:nvPicPr>
        <p:blipFill rotWithShape="1">
          <a:blip r:embed="rId2">
            <a:extLst>
              <a:ext uri="{28A0092B-C50C-407E-A947-70E740481C1C}">
                <a14:useLocalDpi xmlns:a14="http://schemas.microsoft.com/office/drawing/2010/main" val="0"/>
              </a:ext>
            </a:extLst>
          </a:blip>
          <a:srcRect b="27124"/>
          <a:stretch/>
        </p:blipFill>
        <p:spPr bwMode="auto">
          <a:xfrm>
            <a:off x="8953500" y="2178657"/>
            <a:ext cx="3429000" cy="3200400"/>
          </a:xfrm>
          <a:prstGeom prst="rect">
            <a:avLst/>
          </a:prstGeom>
          <a:noFill/>
          <a:extLst>
            <a:ext uri="{909E8E84-426E-40DD-AFC4-6F175D3DCCD1}">
              <a14:hiddenFill xmlns:a14="http://schemas.microsoft.com/office/drawing/2010/main">
                <a:solidFill>
                  <a:srgbClr val="FFFFFF"/>
                </a:solidFill>
              </a14:hiddenFill>
            </a:ext>
          </a:extLst>
        </p:spPr>
      </p:pic>
      <p:sp>
        <p:nvSpPr>
          <p:cNvPr id="27650" name="TextBox 1"/>
          <p:cNvSpPr txBox="1">
            <a:spLocks noChangeArrowheads="1"/>
          </p:cNvSpPr>
          <p:nvPr/>
        </p:nvSpPr>
        <p:spPr bwMode="auto">
          <a:xfrm>
            <a:off x="1447800" y="253388"/>
            <a:ext cx="9601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5400" b="1">
                <a:solidFill>
                  <a:srgbClr val="F21A9B"/>
                </a:solidFill>
                <a:latin typeface="Times New Roman" panose="02020603050405020304" pitchFamily="18" charset="0"/>
                <a:cs typeface="Times New Roman" panose="02020603050405020304" pitchFamily="18" charset="0"/>
              </a:rPr>
              <a:t>DẶN DÒ</a:t>
            </a:r>
            <a:endParaRPr lang="en-US" altLang="en-US" sz="5400" b="1">
              <a:solidFill>
                <a:srgbClr val="F21A9B"/>
              </a:solidFill>
              <a:latin typeface="Times New Roman" panose="02020603050405020304" pitchFamily="18" charset="0"/>
              <a:cs typeface="Times New Roman" panose="02020603050405020304" pitchFamily="18" charset="0"/>
            </a:endParaRPr>
          </a:p>
        </p:txBody>
      </p:sp>
      <p:sp>
        <p:nvSpPr>
          <p:cNvPr id="6" name="Frame 5">
            <a:extLst>
              <a:ext uri="{FF2B5EF4-FFF2-40B4-BE49-F238E27FC236}">
                <a16:creationId xmlns:a16="http://schemas.microsoft.com/office/drawing/2014/main" id="{FF44DABA-522F-44A3-A1E8-0D1A9891CAA7}"/>
              </a:ext>
            </a:extLst>
          </p:cNvPr>
          <p:cNvSpPr/>
          <p:nvPr/>
        </p:nvSpPr>
        <p:spPr>
          <a:xfrm>
            <a:off x="0" y="0"/>
            <a:ext cx="12192000" cy="6858000"/>
          </a:xfrm>
          <a:prstGeom prst="frame">
            <a:avLst>
              <a:gd name="adj1" fmla="val 441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ounded Rectangle 1"/>
          <p:cNvSpPr/>
          <p:nvPr/>
        </p:nvSpPr>
        <p:spPr bwMode="auto">
          <a:xfrm>
            <a:off x="304800" y="1191232"/>
            <a:ext cx="9753600" cy="3698878"/>
          </a:xfrm>
          <a:prstGeom prst="roundRect">
            <a:avLst/>
          </a:prstGeom>
          <a:solidFill>
            <a:srgbClr val="E9E5B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buFontTx/>
              <a:buChar char="-"/>
            </a:pPr>
            <a:r>
              <a:rPr lang="en-US" altLang="en-US" sz="4400" dirty="0">
                <a:cs typeface="Times New Roman" panose="02020603050405020304" pitchFamily="18" charset="0"/>
              </a:rPr>
              <a:t> </a:t>
            </a:r>
            <a:r>
              <a:rPr lang="en-US" altLang="en-US" sz="4400" dirty="0" err="1">
                <a:cs typeface="Times New Roman" panose="02020603050405020304" pitchFamily="18" charset="0"/>
              </a:rPr>
              <a:t>Học</a:t>
            </a:r>
            <a:r>
              <a:rPr lang="en-US" altLang="en-US" sz="4400" dirty="0">
                <a:cs typeface="Times New Roman" panose="02020603050405020304" pitchFamily="18" charset="0"/>
              </a:rPr>
              <a:t> </a:t>
            </a:r>
            <a:r>
              <a:rPr lang="vi-VN" altLang="en-US" sz="4400" dirty="0">
                <a:cs typeface="Times New Roman" panose="02020603050405020304" pitchFamily="18" charset="0"/>
              </a:rPr>
              <a:t>bài.</a:t>
            </a:r>
          </a:p>
          <a:p>
            <a:pPr eaLnBrk="1" hangingPunct="1">
              <a:buFontTx/>
              <a:buChar char="-"/>
            </a:pPr>
            <a:r>
              <a:rPr lang="vi-VN" altLang="en-US" sz="4400" dirty="0">
                <a:cs typeface="Times New Roman" panose="02020603050405020304" pitchFamily="18" charset="0"/>
              </a:rPr>
              <a:t> L</a:t>
            </a:r>
            <a:r>
              <a:rPr lang="en-US" altLang="en-US" sz="4400" dirty="0" err="1">
                <a:cs typeface="Times New Roman" panose="02020603050405020304" pitchFamily="18" charset="0"/>
              </a:rPr>
              <a:t>àm</a:t>
            </a:r>
            <a:r>
              <a:rPr lang="en-US" altLang="en-US" sz="4400" dirty="0">
                <a:cs typeface="Times New Roman" panose="02020603050405020304" pitchFamily="18" charset="0"/>
              </a:rPr>
              <a:t> </a:t>
            </a:r>
            <a:r>
              <a:rPr lang="en-US" altLang="en-US" sz="4400" dirty="0" err="1">
                <a:cs typeface="Times New Roman" panose="02020603050405020304" pitchFamily="18" charset="0"/>
              </a:rPr>
              <a:t>các</a:t>
            </a:r>
            <a:r>
              <a:rPr lang="en-US" altLang="en-US" sz="4400" dirty="0">
                <a:cs typeface="Times New Roman" panose="02020603050405020304" pitchFamily="18" charset="0"/>
              </a:rPr>
              <a:t> </a:t>
            </a:r>
            <a:r>
              <a:rPr lang="en-US" altLang="en-US" sz="4400" dirty="0" err="1">
                <a:cs typeface="Times New Roman" panose="02020603050405020304" pitchFamily="18" charset="0"/>
              </a:rPr>
              <a:t>bài</a:t>
            </a:r>
            <a:r>
              <a:rPr lang="en-US" altLang="en-US" sz="4400" dirty="0">
                <a:cs typeface="Times New Roman" panose="02020603050405020304" pitchFamily="18" charset="0"/>
              </a:rPr>
              <a:t> </a:t>
            </a:r>
            <a:r>
              <a:rPr lang="en-US" altLang="en-US" sz="4400" dirty="0" err="1">
                <a:cs typeface="Times New Roman" panose="02020603050405020304" pitchFamily="18" charset="0"/>
              </a:rPr>
              <a:t>tập</a:t>
            </a:r>
            <a:r>
              <a:rPr lang="en-US" altLang="en-US" sz="4400" dirty="0">
                <a:cs typeface="Times New Roman" panose="02020603050405020304" pitchFamily="18" charset="0"/>
              </a:rPr>
              <a:t> 1, 2, 3, 4</a:t>
            </a:r>
            <a:r>
              <a:rPr lang="vi-VN" altLang="en-US" sz="4400" dirty="0">
                <a:cs typeface="Times New Roman" panose="02020603050405020304" pitchFamily="18" charset="0"/>
              </a:rPr>
              <a:t> </a:t>
            </a:r>
            <a:r>
              <a:rPr lang="en-US" altLang="en-US" sz="4400" dirty="0">
                <a:cs typeface="Times New Roman" panose="02020603050405020304" pitchFamily="18" charset="0"/>
              </a:rPr>
              <a:t>(SGK/</a:t>
            </a:r>
            <a:r>
              <a:rPr lang="vi-VN" altLang="en-US" sz="4400" dirty="0">
                <a:cs typeface="Times New Roman" panose="02020603050405020304" pitchFamily="18" charset="0"/>
              </a:rPr>
              <a:t>14</a:t>
            </a:r>
            <a:r>
              <a:rPr lang="en-US" altLang="en-US" sz="4400" dirty="0">
                <a:cs typeface="Times New Roman" panose="02020603050405020304" pitchFamily="18" charset="0"/>
              </a:rPr>
              <a:t>).</a:t>
            </a:r>
          </a:p>
          <a:p>
            <a:pPr eaLnBrk="1" hangingPunct="1">
              <a:buFontTx/>
              <a:buChar char="-"/>
            </a:pPr>
            <a:r>
              <a:rPr lang="en-US" altLang="en-US" sz="4400" dirty="0">
                <a:cs typeface="Times New Roman" panose="02020603050405020304" pitchFamily="18" charset="0"/>
              </a:rPr>
              <a:t> </a:t>
            </a:r>
            <a:r>
              <a:rPr lang="en-US" altLang="en-US" sz="4400" dirty="0" err="1">
                <a:cs typeface="Times New Roman" panose="02020603050405020304" pitchFamily="18" charset="0"/>
              </a:rPr>
              <a:t>Chuẩn</a:t>
            </a:r>
            <a:r>
              <a:rPr lang="en-US" altLang="en-US" sz="4400" dirty="0">
                <a:cs typeface="Times New Roman" panose="02020603050405020304" pitchFamily="18" charset="0"/>
              </a:rPr>
              <a:t> </a:t>
            </a:r>
            <a:r>
              <a:rPr lang="en-US" altLang="en-US" sz="4400" dirty="0" err="1">
                <a:cs typeface="Times New Roman" panose="02020603050405020304" pitchFamily="18" charset="0"/>
              </a:rPr>
              <a:t>bị</a:t>
            </a:r>
            <a:r>
              <a:rPr lang="en-US" altLang="en-US" sz="4400" dirty="0">
                <a:cs typeface="Times New Roman" panose="02020603050405020304" pitchFamily="18" charset="0"/>
              </a:rPr>
              <a:t> </a:t>
            </a:r>
            <a:r>
              <a:rPr lang="en-US" altLang="en-US" sz="4400" dirty="0" err="1">
                <a:cs typeface="Times New Roman" panose="02020603050405020304" pitchFamily="18" charset="0"/>
              </a:rPr>
              <a:t>bài</a:t>
            </a:r>
            <a:r>
              <a:rPr lang="en-US" altLang="en-US" sz="4400" dirty="0">
                <a:cs typeface="Times New Roman" panose="02020603050405020304" pitchFamily="18" charset="0"/>
              </a:rPr>
              <a:t> </a:t>
            </a:r>
            <a:r>
              <a:rPr lang="en-US" altLang="en-US" sz="4400" dirty="0" err="1">
                <a:cs typeface="Times New Roman" panose="02020603050405020304" pitchFamily="18" charset="0"/>
              </a:rPr>
              <a:t>mới</a:t>
            </a:r>
            <a:r>
              <a:rPr lang="en-US" altLang="en-US" sz="4400" dirty="0">
                <a:cs typeface="Times New Roman" panose="02020603050405020304" pitchFamily="18" charset="0"/>
              </a:rPr>
              <a:t>: </a:t>
            </a:r>
            <a:r>
              <a:rPr lang="en-US" altLang="en-US" sz="4400" dirty="0" err="1">
                <a:cs typeface="Times New Roman" panose="02020603050405020304" pitchFamily="18" charset="0"/>
              </a:rPr>
              <a:t>Đọc</a:t>
            </a:r>
            <a:r>
              <a:rPr lang="en-US" altLang="en-US" sz="4400" dirty="0">
                <a:cs typeface="Times New Roman" panose="02020603050405020304" pitchFamily="18" charset="0"/>
              </a:rPr>
              <a:t> </a:t>
            </a:r>
            <a:r>
              <a:rPr lang="en-US" altLang="en-US" sz="4400" dirty="0" err="1">
                <a:cs typeface="Times New Roman" panose="02020603050405020304" pitchFamily="18" charset="0"/>
              </a:rPr>
              <a:t>trước</a:t>
            </a:r>
            <a:r>
              <a:rPr lang="en-US" altLang="en-US" sz="4400" dirty="0">
                <a:cs typeface="Times New Roman" panose="02020603050405020304" pitchFamily="18" charset="0"/>
              </a:rPr>
              <a:t> </a:t>
            </a:r>
            <a:r>
              <a:rPr lang="en-US" altLang="en-US" sz="4400" dirty="0" err="1">
                <a:cs typeface="Times New Roman" panose="02020603050405020304" pitchFamily="18" charset="0"/>
              </a:rPr>
              <a:t>bài</a:t>
            </a:r>
            <a:r>
              <a:rPr lang="en-US" altLang="en-US" sz="4400" dirty="0">
                <a:cs typeface="Times New Roman" panose="02020603050405020304" pitchFamily="18" charset="0"/>
              </a:rPr>
              <a:t> </a:t>
            </a:r>
            <a:r>
              <a:rPr lang="vi-VN" altLang="en-US" sz="4400" dirty="0">
                <a:cs typeface="Times New Roman" panose="02020603050405020304" pitchFamily="18" charset="0"/>
              </a:rPr>
              <a:t>3 Lao động cần cù, sáng tạo. </a:t>
            </a:r>
            <a:endParaRPr lang="en-US" altLang="en-US" sz="4400" dirty="0">
              <a:cs typeface="Times New Roman" panose="02020603050405020304" pitchFamily="18" charset="0"/>
            </a:endParaRPr>
          </a:p>
        </p:txBody>
      </p:sp>
    </p:spTree>
    <p:extLst>
      <p:ext uri="{BB962C8B-B14F-4D97-AF65-F5344CB8AC3E}">
        <p14:creationId xmlns:p14="http://schemas.microsoft.com/office/powerpoint/2010/main" val="609196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BC43D2-5E89-4D14-ADDA-17DCD07DDB1C}"/>
              </a:ext>
            </a:extLst>
          </p:cNvPr>
          <p:cNvSpPr>
            <a:spLocks noGrp="1"/>
          </p:cNvSpPr>
          <p:nvPr>
            <p:ph type="title"/>
          </p:nvPr>
        </p:nvSpPr>
        <p:spPr>
          <a:solidFill>
            <a:srgbClr val="FFC000"/>
          </a:solidFill>
        </p:spPr>
        <p:txBody>
          <a:bodyPr/>
          <a:lstStyle/>
          <a:p>
            <a:pPr algn="ctr"/>
            <a:r>
              <a:rPr lang="vi-VN" dirty="0">
                <a:latin typeface="+mn-lt"/>
              </a:rPr>
              <a:t>Hoạt động 1: Khởi động </a:t>
            </a:r>
            <a:br>
              <a:rPr lang="vi-VN" dirty="0">
                <a:latin typeface="+mn-lt"/>
              </a:rPr>
            </a:br>
            <a:r>
              <a:rPr lang="vi-VN">
                <a:latin typeface="+mn-lt"/>
              </a:rPr>
              <a:t> “ Trò chơi đoán tên nhân vật”</a:t>
            </a:r>
            <a:endParaRPr lang="en-US" dirty="0">
              <a:latin typeface="+mn-lt"/>
            </a:endParaRPr>
          </a:p>
        </p:txBody>
      </p:sp>
      <p:pic>
        <p:nvPicPr>
          <p:cNvPr id="8" name="Picture 7">
            <a:extLst>
              <a:ext uri="{FF2B5EF4-FFF2-40B4-BE49-F238E27FC236}">
                <a16:creationId xmlns:a16="http://schemas.microsoft.com/office/drawing/2014/main" id="{85B66397-516E-4C64-8A8C-51ACF4F6FEFF}"/>
              </a:ext>
            </a:extLst>
          </p:cNvPr>
          <p:cNvPicPr>
            <a:picLocks noChangeAspect="1"/>
          </p:cNvPicPr>
          <p:nvPr/>
        </p:nvPicPr>
        <p:blipFill>
          <a:blip r:embed="rId2"/>
          <a:stretch>
            <a:fillRect/>
          </a:stretch>
        </p:blipFill>
        <p:spPr>
          <a:xfrm>
            <a:off x="3989070" y="2728911"/>
            <a:ext cx="5132070" cy="3140095"/>
          </a:xfrm>
          <a:prstGeom prst="rect">
            <a:avLst/>
          </a:prstGeom>
        </p:spPr>
      </p:pic>
    </p:spTree>
    <p:extLst>
      <p:ext uri="{BB962C8B-B14F-4D97-AF65-F5344CB8AC3E}">
        <p14:creationId xmlns:p14="http://schemas.microsoft.com/office/powerpoint/2010/main" val="42550493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D1BDF8-EB86-478A-BBDB-98F1B848CA97}"/>
              </a:ext>
            </a:extLst>
          </p:cNvPr>
          <p:cNvSpPr/>
          <p:nvPr/>
        </p:nvSpPr>
        <p:spPr>
          <a:xfrm>
            <a:off x="3812362" y="194310"/>
            <a:ext cx="4567277" cy="107721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6400" b="0" i="0" u="none" strike="noStrike" kern="0" cap="none" spc="0" normalizeH="0" baseline="0" noProof="0" dirty="0">
                <a:ln w="0"/>
                <a:gradFill>
                  <a:gsLst>
                    <a:gs pos="0">
                      <a:srgbClr val="986456">
                        <a:lumMod val="50000"/>
                      </a:srgbClr>
                    </a:gs>
                    <a:gs pos="50000">
                      <a:srgbClr val="986456"/>
                    </a:gs>
                    <a:gs pos="100000">
                      <a:srgbClr val="986456">
                        <a:lumMod val="60000"/>
                        <a:lumOff val="40000"/>
                      </a:srgbClr>
                    </a:gs>
                  </a:gsLst>
                  <a:lin ang="5400000"/>
                </a:gradFill>
                <a:effectLst>
                  <a:reflection blurRad="6350" stA="53000" endA="300" endPos="35500" dir="5400000" sy="-90000" algn="bl" rotWithShape="0"/>
                </a:effectLst>
                <a:uLnTx/>
                <a:uFillTx/>
                <a:latin typeface="Arial"/>
                <a:cs typeface="Arial"/>
                <a:sym typeface="Arial"/>
              </a:rPr>
              <a:t>ĐÂY LÀ AI?</a:t>
            </a:r>
            <a:endParaRPr kumimoji="0" lang="en-US" sz="6400" b="0" i="0" u="none" strike="noStrike" kern="0" cap="none" spc="0" normalizeH="0" baseline="0" noProof="0" dirty="0">
              <a:ln w="0"/>
              <a:gradFill>
                <a:gsLst>
                  <a:gs pos="0">
                    <a:srgbClr val="986456">
                      <a:lumMod val="50000"/>
                    </a:srgbClr>
                  </a:gs>
                  <a:gs pos="50000">
                    <a:srgbClr val="986456"/>
                  </a:gs>
                  <a:gs pos="100000">
                    <a:srgbClr val="986456">
                      <a:lumMod val="60000"/>
                      <a:lumOff val="40000"/>
                    </a:srgbClr>
                  </a:gs>
                </a:gsLst>
                <a:lin ang="5400000"/>
              </a:gradFill>
              <a:effectLst>
                <a:reflection blurRad="6350" stA="53000" endA="300" endPos="35500" dir="5400000" sy="-90000" algn="bl" rotWithShape="0"/>
              </a:effectLst>
              <a:uLnTx/>
              <a:uFillTx/>
              <a:latin typeface="Arial"/>
              <a:cs typeface="Arial"/>
              <a:sym typeface="Arial"/>
            </a:endParaRPr>
          </a:p>
        </p:txBody>
      </p:sp>
      <p:pic>
        <p:nvPicPr>
          <p:cNvPr id="5" name="Picture 4">
            <a:extLst>
              <a:ext uri="{FF2B5EF4-FFF2-40B4-BE49-F238E27FC236}">
                <a16:creationId xmlns:a16="http://schemas.microsoft.com/office/drawing/2014/main" id="{86145715-BC66-477C-B586-B97CA51065C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68426" y="1479481"/>
            <a:ext cx="3222517" cy="3268795"/>
          </a:xfrm>
          <a:prstGeom prst="rect">
            <a:avLst/>
          </a:prstGeom>
          <a:noFill/>
          <a:ln>
            <a:noFill/>
          </a:ln>
        </p:spPr>
      </p:pic>
      <p:sp>
        <p:nvSpPr>
          <p:cNvPr id="6" name="Heptagon 5">
            <a:extLst>
              <a:ext uri="{FF2B5EF4-FFF2-40B4-BE49-F238E27FC236}">
                <a16:creationId xmlns:a16="http://schemas.microsoft.com/office/drawing/2014/main" id="{0714AEB7-8942-4EAD-B31A-7D8A8A4A8981}"/>
              </a:ext>
            </a:extLst>
          </p:cNvPr>
          <p:cNvSpPr/>
          <p:nvPr/>
        </p:nvSpPr>
        <p:spPr>
          <a:xfrm>
            <a:off x="1051560" y="1348924"/>
            <a:ext cx="708660" cy="711836"/>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DFE0D2"/>
                </a:solidFill>
                <a:effectLst/>
                <a:uLnTx/>
                <a:uFillTx/>
                <a:latin typeface="Arial" panose="020B0604020202020204" pitchFamily="34" charset="0"/>
                <a:ea typeface="+mn-ea"/>
                <a:cs typeface="+mn-cs"/>
                <a:sym typeface="Arial"/>
              </a:rPr>
              <a:t>1</a:t>
            </a:r>
            <a:endParaRPr kumimoji="0" lang="en-US" sz="4000" b="1" i="0" u="none" strike="noStrike" kern="0" cap="none" spc="0" normalizeH="0" baseline="0" noProof="0" dirty="0">
              <a:ln>
                <a:noFill/>
              </a:ln>
              <a:solidFill>
                <a:srgbClr val="DFE0D2"/>
              </a:solidFill>
              <a:effectLst/>
              <a:uLnTx/>
              <a:uFillTx/>
              <a:latin typeface="Arial"/>
              <a:ea typeface="+mn-ea"/>
              <a:cs typeface="+mn-cs"/>
              <a:sym typeface="Arial"/>
            </a:endParaRPr>
          </a:p>
        </p:txBody>
      </p:sp>
      <p:sp>
        <p:nvSpPr>
          <p:cNvPr id="7" name="Heptagon 6">
            <a:extLst>
              <a:ext uri="{FF2B5EF4-FFF2-40B4-BE49-F238E27FC236}">
                <a16:creationId xmlns:a16="http://schemas.microsoft.com/office/drawing/2014/main" id="{E41C49EF-1798-477F-B39A-977CFE0E811C}"/>
              </a:ext>
            </a:extLst>
          </p:cNvPr>
          <p:cNvSpPr/>
          <p:nvPr/>
        </p:nvSpPr>
        <p:spPr>
          <a:xfrm>
            <a:off x="1051560" y="2596199"/>
            <a:ext cx="708660" cy="711836"/>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DFE0D2"/>
                </a:solidFill>
                <a:effectLst/>
                <a:uLnTx/>
                <a:uFillTx/>
                <a:latin typeface="Arial" panose="020B0604020202020204" pitchFamily="34" charset="0"/>
                <a:ea typeface="+mn-ea"/>
                <a:cs typeface="+mn-cs"/>
                <a:sym typeface="Arial"/>
              </a:rPr>
              <a:t>2</a:t>
            </a:r>
            <a:endParaRPr kumimoji="0" lang="en-US" sz="4000" b="1" i="0" u="none" strike="noStrike" kern="0" cap="none" spc="0" normalizeH="0" baseline="0" noProof="0" dirty="0">
              <a:ln>
                <a:noFill/>
              </a:ln>
              <a:solidFill>
                <a:srgbClr val="DFE0D2"/>
              </a:solidFill>
              <a:effectLst/>
              <a:uLnTx/>
              <a:uFillTx/>
              <a:latin typeface="Arial"/>
              <a:ea typeface="+mn-ea"/>
              <a:cs typeface="+mn-cs"/>
              <a:sym typeface="Arial"/>
            </a:endParaRPr>
          </a:p>
        </p:txBody>
      </p:sp>
      <p:sp>
        <p:nvSpPr>
          <p:cNvPr id="8" name="Heptagon 7">
            <a:extLst>
              <a:ext uri="{FF2B5EF4-FFF2-40B4-BE49-F238E27FC236}">
                <a16:creationId xmlns:a16="http://schemas.microsoft.com/office/drawing/2014/main" id="{4CA0240F-818C-442D-80F6-BDFD2ABB4607}"/>
              </a:ext>
            </a:extLst>
          </p:cNvPr>
          <p:cNvSpPr/>
          <p:nvPr/>
        </p:nvSpPr>
        <p:spPr>
          <a:xfrm>
            <a:off x="1051560" y="3885429"/>
            <a:ext cx="708660" cy="711836"/>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DFE0D2"/>
                </a:solidFill>
                <a:effectLst/>
                <a:uLnTx/>
                <a:uFillTx/>
                <a:latin typeface="Arial" panose="020B0604020202020204" pitchFamily="34" charset="0"/>
                <a:ea typeface="+mn-ea"/>
                <a:cs typeface="+mn-cs"/>
                <a:sym typeface="Arial"/>
              </a:rPr>
              <a:t>3</a:t>
            </a:r>
            <a:endParaRPr kumimoji="0" lang="en-US" sz="4000" b="1" i="0" u="none" strike="noStrike" kern="0" cap="none" spc="0" normalizeH="0" baseline="0" noProof="0" dirty="0">
              <a:ln>
                <a:noFill/>
              </a:ln>
              <a:solidFill>
                <a:srgbClr val="DFE0D2"/>
              </a:solidFill>
              <a:effectLst/>
              <a:uLnTx/>
              <a:uFillTx/>
              <a:latin typeface="Arial"/>
              <a:ea typeface="+mn-ea"/>
              <a:cs typeface="+mn-cs"/>
              <a:sym typeface="Arial"/>
            </a:endParaRPr>
          </a:p>
        </p:txBody>
      </p:sp>
      <p:sp>
        <p:nvSpPr>
          <p:cNvPr id="9" name="Heptagon 8">
            <a:extLst>
              <a:ext uri="{FF2B5EF4-FFF2-40B4-BE49-F238E27FC236}">
                <a16:creationId xmlns:a16="http://schemas.microsoft.com/office/drawing/2014/main" id="{7E8D65B1-2C49-48F5-BADB-DD09C440E86B}"/>
              </a:ext>
            </a:extLst>
          </p:cNvPr>
          <p:cNvSpPr/>
          <p:nvPr/>
        </p:nvSpPr>
        <p:spPr>
          <a:xfrm>
            <a:off x="1051560" y="5132704"/>
            <a:ext cx="708660" cy="711836"/>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DFE0D2"/>
                </a:solidFill>
                <a:effectLst/>
                <a:uLnTx/>
                <a:uFillTx/>
                <a:latin typeface="Arial" panose="020B0604020202020204" pitchFamily="34" charset="0"/>
                <a:ea typeface="+mn-ea"/>
                <a:cs typeface="+mn-cs"/>
                <a:sym typeface="Arial"/>
              </a:rPr>
              <a:t>4</a:t>
            </a:r>
            <a:endParaRPr kumimoji="0" lang="en-US" sz="4000" b="1" i="0" u="none" strike="noStrike" kern="0" cap="none" spc="0" normalizeH="0" baseline="0" noProof="0" dirty="0">
              <a:ln>
                <a:noFill/>
              </a:ln>
              <a:solidFill>
                <a:srgbClr val="DFE0D2"/>
              </a:solidFill>
              <a:effectLst/>
              <a:uLnTx/>
              <a:uFillTx/>
              <a:latin typeface="Arial"/>
              <a:ea typeface="+mn-ea"/>
              <a:cs typeface="+mn-cs"/>
              <a:sym typeface="Arial"/>
            </a:endParaRPr>
          </a:p>
        </p:txBody>
      </p:sp>
      <p:sp>
        <p:nvSpPr>
          <p:cNvPr id="11" name="TextBox 10">
            <a:extLst>
              <a:ext uri="{FF2B5EF4-FFF2-40B4-BE49-F238E27FC236}">
                <a16:creationId xmlns:a16="http://schemas.microsoft.com/office/drawing/2014/main" id="{FCC7C419-39CA-4E65-8C33-D27AD5B3FD23}"/>
              </a:ext>
            </a:extLst>
          </p:cNvPr>
          <p:cNvSpPr txBox="1"/>
          <p:nvPr/>
        </p:nvSpPr>
        <p:spPr>
          <a:xfrm flipH="1">
            <a:off x="9161254" y="5661675"/>
            <a:ext cx="2330193" cy="584775"/>
          </a:xfrm>
          <a:prstGeom prst="rect">
            <a:avLst/>
          </a:prstGeom>
          <a:solidFill>
            <a:schemeClr val="accent6"/>
          </a:solidFill>
          <a:ln>
            <a:solidFill>
              <a:schemeClr val="accent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FF0000"/>
                </a:solidFill>
                <a:effectLst/>
                <a:uLnTx/>
                <a:uFillTx/>
                <a:latin typeface="Arial"/>
                <a:cs typeface="Arial"/>
                <a:sym typeface="Arial"/>
              </a:rPr>
              <a:t>1918-2013</a:t>
            </a:r>
            <a:endParaRPr kumimoji="0" lang="en-US" sz="3200" b="0" i="0" u="none" strike="noStrike" kern="0" cap="none" spc="0" normalizeH="0" baseline="0" noProof="0" dirty="0">
              <a:ln>
                <a:noFill/>
              </a:ln>
              <a:solidFill>
                <a:srgbClr val="FF0000"/>
              </a:solidFill>
              <a:effectLst/>
              <a:uLnTx/>
              <a:uFillTx/>
              <a:latin typeface="Arial"/>
              <a:cs typeface="Arial"/>
              <a:sym typeface="Arial"/>
            </a:endParaRPr>
          </a:p>
        </p:txBody>
      </p:sp>
      <p:sp>
        <p:nvSpPr>
          <p:cNvPr id="12" name="TextBox 11">
            <a:extLst>
              <a:ext uri="{FF2B5EF4-FFF2-40B4-BE49-F238E27FC236}">
                <a16:creationId xmlns:a16="http://schemas.microsoft.com/office/drawing/2014/main" id="{6B7789EB-9B40-4753-90E2-534F27C13C03}"/>
              </a:ext>
            </a:extLst>
          </p:cNvPr>
          <p:cNvSpPr txBox="1"/>
          <p:nvPr/>
        </p:nvSpPr>
        <p:spPr>
          <a:xfrm>
            <a:off x="2019190" y="2750574"/>
            <a:ext cx="4655442" cy="523220"/>
          </a:xfrm>
          <a:prstGeom prst="rect">
            <a:avLst/>
          </a:prstGeom>
          <a:solidFill>
            <a:schemeClr val="accent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Arial"/>
                <a:cs typeface="Arial"/>
                <a:sym typeface="Arial"/>
              </a:rPr>
              <a:t>Là người da đen ở Nam Phi</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TextBox 12">
            <a:extLst>
              <a:ext uri="{FF2B5EF4-FFF2-40B4-BE49-F238E27FC236}">
                <a16:creationId xmlns:a16="http://schemas.microsoft.com/office/drawing/2014/main" id="{21B0E54C-B6A2-4016-8D1C-311646379AA4}"/>
              </a:ext>
            </a:extLst>
          </p:cNvPr>
          <p:cNvSpPr txBox="1"/>
          <p:nvPr/>
        </p:nvSpPr>
        <p:spPr>
          <a:xfrm>
            <a:off x="2019189" y="3450183"/>
            <a:ext cx="6360449" cy="1384995"/>
          </a:xfrm>
          <a:prstGeom prst="rect">
            <a:avLst/>
          </a:prstGeom>
          <a:solidFill>
            <a:schemeClr val="accent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a:sym typeface="Arial"/>
              </a:rPr>
              <a:t>Đưa đất nước Nam Phi thoát khỏi chế độ phân biệt chủng tộc A-pác-thai để trở thành nước dân chủ đa chủng tộc.</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TextBox 13">
            <a:extLst>
              <a:ext uri="{FF2B5EF4-FFF2-40B4-BE49-F238E27FC236}">
                <a16:creationId xmlns:a16="http://schemas.microsoft.com/office/drawing/2014/main" id="{E406EDFB-A19D-4FF1-9BF3-AF3E106C6E64}"/>
              </a:ext>
            </a:extLst>
          </p:cNvPr>
          <p:cNvSpPr txBox="1"/>
          <p:nvPr/>
        </p:nvSpPr>
        <p:spPr>
          <a:xfrm>
            <a:off x="2019190" y="1259537"/>
            <a:ext cx="6360449" cy="1384995"/>
          </a:xfrm>
          <a:prstGeom prst="rect">
            <a:avLst/>
          </a:prstGeom>
          <a:solidFill>
            <a:schemeClr val="accent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a:sym typeface="Arial"/>
              </a:rPr>
              <a:t>Đại Hội đồng Liên hợp quốc đã lấy ngày sinh của ông ( 18-7 ) làm “ Ngày Quốc tế + Tên ông”</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15" name="TextBox 14">
            <a:extLst>
              <a:ext uri="{FF2B5EF4-FFF2-40B4-BE49-F238E27FC236}">
                <a16:creationId xmlns:a16="http://schemas.microsoft.com/office/drawing/2014/main" id="{E41F643D-04DC-4D03-BE89-67A216CA8476}"/>
              </a:ext>
            </a:extLst>
          </p:cNvPr>
          <p:cNvSpPr txBox="1"/>
          <p:nvPr/>
        </p:nvSpPr>
        <p:spPr>
          <a:xfrm>
            <a:off x="2019190" y="5011568"/>
            <a:ext cx="6360449" cy="1384995"/>
          </a:xfrm>
          <a:prstGeom prst="rect">
            <a:avLst/>
          </a:prstGeom>
          <a:solidFill>
            <a:schemeClr val="accent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a:sym typeface="Arial"/>
              </a:rPr>
              <a:t>Tổng thống trong một cuộc bầu cử tự do đầu tiên của người da màu Nam Phi.</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17" name="TextBox 16">
            <a:extLst>
              <a:ext uri="{FF2B5EF4-FFF2-40B4-BE49-F238E27FC236}">
                <a16:creationId xmlns:a16="http://schemas.microsoft.com/office/drawing/2014/main" id="{1E36B413-0318-4405-B924-651288F1F9E3}"/>
              </a:ext>
            </a:extLst>
          </p:cNvPr>
          <p:cNvSpPr txBox="1"/>
          <p:nvPr/>
        </p:nvSpPr>
        <p:spPr>
          <a:xfrm>
            <a:off x="8403389" y="4963774"/>
            <a:ext cx="3845925" cy="584775"/>
          </a:xfrm>
          <a:prstGeom prst="rect">
            <a:avLst/>
          </a:prstGeom>
          <a:solidFill>
            <a:schemeClr val="accent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a:sym typeface="Arial"/>
              </a:rPr>
              <a:t>Nen-xơn Man-đê-la </a:t>
            </a: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p:txBody>
      </p:sp>
      <p:sp>
        <p:nvSpPr>
          <p:cNvPr id="26" name="Rectangle 25">
            <a:extLst>
              <a:ext uri="{FF2B5EF4-FFF2-40B4-BE49-F238E27FC236}">
                <a16:creationId xmlns:a16="http://schemas.microsoft.com/office/drawing/2014/main" id="{80DCB26D-0440-46E3-A40E-AEBD46115792}"/>
              </a:ext>
            </a:extLst>
          </p:cNvPr>
          <p:cNvSpPr/>
          <p:nvPr/>
        </p:nvSpPr>
        <p:spPr>
          <a:xfrm>
            <a:off x="8403389" y="4918951"/>
            <a:ext cx="3845925" cy="6295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FE0D2"/>
              </a:solidFill>
              <a:effectLst/>
              <a:uLnTx/>
              <a:uFillTx/>
              <a:latin typeface="Arial"/>
              <a:ea typeface="+mn-ea"/>
              <a:cs typeface="+mn-cs"/>
              <a:sym typeface="Arial"/>
            </a:endParaRPr>
          </a:p>
        </p:txBody>
      </p:sp>
      <p:sp>
        <p:nvSpPr>
          <p:cNvPr id="27" name="Rectangle 26">
            <a:extLst>
              <a:ext uri="{FF2B5EF4-FFF2-40B4-BE49-F238E27FC236}">
                <a16:creationId xmlns:a16="http://schemas.microsoft.com/office/drawing/2014/main" id="{617AE8FA-BF0C-4236-9272-21A71C5C085C}"/>
              </a:ext>
            </a:extLst>
          </p:cNvPr>
          <p:cNvSpPr/>
          <p:nvPr/>
        </p:nvSpPr>
        <p:spPr>
          <a:xfrm>
            <a:off x="8638609" y="1479481"/>
            <a:ext cx="3362891" cy="32687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FE0D2"/>
              </a:solidFill>
              <a:effectLst/>
              <a:uLnTx/>
              <a:uFillTx/>
              <a:latin typeface="Arial"/>
              <a:ea typeface="+mn-ea"/>
              <a:cs typeface="+mn-cs"/>
              <a:sym typeface="Arial"/>
            </a:endParaRPr>
          </a:p>
        </p:txBody>
      </p:sp>
    </p:spTree>
    <p:extLst>
      <p:ext uri="{BB962C8B-B14F-4D97-AF65-F5344CB8AC3E}">
        <p14:creationId xmlns:p14="http://schemas.microsoft.com/office/powerpoint/2010/main" val="177673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randombar(horizont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randombar(horizont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xit" presetSubtype="21" fill="hold" grpId="0" nodeType="clickEffect">
                                  <p:stCondLst>
                                    <p:cond delay="0"/>
                                  </p:stCondLst>
                                  <p:childTnLst>
                                    <p:animEffect transition="out" filter="barn(inVertical)">
                                      <p:cBhvr>
                                        <p:cTn id="44" dur="500"/>
                                        <p:tgtEl>
                                          <p:spTgt spid="27"/>
                                        </p:tgtEl>
                                      </p:cBhvr>
                                    </p:animEffect>
                                    <p:set>
                                      <p:cBhvr>
                                        <p:cTn id="45" dur="1" fill="hold">
                                          <p:stCondLst>
                                            <p:cond delay="499"/>
                                          </p:stCondLst>
                                        </p:cTn>
                                        <p:tgtEl>
                                          <p:spTgt spid="27"/>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31" presetClass="exit" presetSubtype="0" fill="hold" grpId="0" nodeType="clickEffect">
                                  <p:stCondLst>
                                    <p:cond delay="0"/>
                                  </p:stCondLst>
                                  <p:childTnLst>
                                    <p:anim calcmode="lin" valueType="num">
                                      <p:cBhvr>
                                        <p:cTn id="49" dur="1000"/>
                                        <p:tgtEl>
                                          <p:spTgt spid="26"/>
                                        </p:tgtEl>
                                        <p:attrNameLst>
                                          <p:attrName>ppt_w</p:attrName>
                                        </p:attrNameLst>
                                      </p:cBhvr>
                                      <p:tavLst>
                                        <p:tav tm="0">
                                          <p:val>
                                            <p:strVal val="ppt_w"/>
                                          </p:val>
                                        </p:tav>
                                        <p:tav tm="100000">
                                          <p:val>
                                            <p:fltVal val="0"/>
                                          </p:val>
                                        </p:tav>
                                      </p:tavLst>
                                    </p:anim>
                                    <p:anim calcmode="lin" valueType="num">
                                      <p:cBhvr>
                                        <p:cTn id="50" dur="1000"/>
                                        <p:tgtEl>
                                          <p:spTgt spid="26"/>
                                        </p:tgtEl>
                                        <p:attrNameLst>
                                          <p:attrName>ppt_h</p:attrName>
                                        </p:attrNameLst>
                                      </p:cBhvr>
                                      <p:tavLst>
                                        <p:tav tm="0">
                                          <p:val>
                                            <p:strVal val="ppt_h"/>
                                          </p:val>
                                        </p:tav>
                                        <p:tav tm="100000">
                                          <p:val>
                                            <p:fltVal val="0"/>
                                          </p:val>
                                        </p:tav>
                                      </p:tavLst>
                                    </p:anim>
                                    <p:anim calcmode="lin" valueType="num">
                                      <p:cBhvr>
                                        <p:cTn id="51" dur="1000"/>
                                        <p:tgtEl>
                                          <p:spTgt spid="26"/>
                                        </p:tgtEl>
                                        <p:attrNameLst>
                                          <p:attrName>style.rotation</p:attrName>
                                        </p:attrNameLst>
                                      </p:cBhvr>
                                      <p:tavLst>
                                        <p:tav tm="0">
                                          <p:val>
                                            <p:fltVal val="0"/>
                                          </p:val>
                                        </p:tav>
                                        <p:tav tm="100000">
                                          <p:val>
                                            <p:fltVal val="90"/>
                                          </p:val>
                                        </p:tav>
                                      </p:tavLst>
                                    </p:anim>
                                    <p:animEffect transition="out" filter="fade">
                                      <p:cBhvr>
                                        <p:cTn id="52" dur="1000"/>
                                        <p:tgtEl>
                                          <p:spTgt spid="26"/>
                                        </p:tgtEl>
                                      </p:cBhvr>
                                    </p:animEffect>
                                    <p:set>
                                      <p:cBhvr>
                                        <p:cTn id="53" dur="1" fill="hold">
                                          <p:stCondLst>
                                            <p:cond delay="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2" grpId="0" animBg="1"/>
      <p:bldP spid="13" grpId="0" animBg="1"/>
      <p:bldP spid="14" grpId="0" animBg="1"/>
      <p:bldP spid="15" grpId="0" animBg="1"/>
      <p:bldP spid="26" grpId="0" animBg="1"/>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5" name="Google Shape;1195;p22"/>
          <p:cNvSpPr txBox="1">
            <a:spLocks noGrp="1"/>
          </p:cNvSpPr>
          <p:nvPr>
            <p:ph type="subTitle" idx="1"/>
          </p:nvPr>
        </p:nvSpPr>
        <p:spPr>
          <a:xfrm>
            <a:off x="2204675" y="5029500"/>
            <a:ext cx="7911600" cy="717900"/>
          </a:xfrm>
          <a:prstGeom prst="rect">
            <a:avLst/>
          </a:prstGeom>
        </p:spPr>
        <p:txBody>
          <a:bodyPr spcFirstLastPara="1" wrap="square" lIns="121900" tIns="121900" rIns="121900" bIns="121900" anchor="ctr" anchorCtr="0">
            <a:noAutofit/>
          </a:bodyPr>
          <a:lstStyle/>
          <a:p>
            <a:pPr marL="0" lvl="0" indent="0" algn="ctr" rtl="0">
              <a:lnSpc>
                <a:spcPct val="100000"/>
              </a:lnSpc>
              <a:spcBef>
                <a:spcPts val="0"/>
              </a:spcBef>
              <a:spcAft>
                <a:spcPts val="0"/>
              </a:spcAft>
              <a:buNone/>
            </a:pPr>
            <a:r>
              <a:rPr lang="en"/>
              <a:t>And here your subtitle.</a:t>
            </a:r>
            <a:endParaRPr/>
          </a:p>
        </p:txBody>
      </p:sp>
      <p:pic>
        <p:nvPicPr>
          <p:cNvPr id="2" name="Chế độ A-pác-thai (Tiếng Việt) (1)">
            <a:hlinkClick r:id="" action="ppaction://media"/>
            <a:extLst>
              <a:ext uri="{FF2B5EF4-FFF2-40B4-BE49-F238E27FC236}">
                <a16:creationId xmlns:a16="http://schemas.microsoft.com/office/drawing/2014/main" id="{79EE239C-CE8E-491F-81CA-647AA100B72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1600" y="1110600"/>
            <a:ext cx="9509760" cy="50958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9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pic>
        <p:nvPicPr>
          <p:cNvPr id="3" name="Picture 2">
            <a:extLst>
              <a:ext uri="{FF2B5EF4-FFF2-40B4-BE49-F238E27FC236}">
                <a16:creationId xmlns:a16="http://schemas.microsoft.com/office/drawing/2014/main" id="{7502A0EF-A209-4AE9-90EB-8915E1C56BDA}"/>
              </a:ext>
            </a:extLst>
          </p:cNvPr>
          <p:cNvPicPr>
            <a:picLocks noChangeAspect="1"/>
          </p:cNvPicPr>
          <p:nvPr/>
        </p:nvPicPr>
        <p:blipFill>
          <a:blip r:embed="rId3"/>
          <a:stretch>
            <a:fillRect/>
          </a:stretch>
        </p:blipFill>
        <p:spPr>
          <a:xfrm>
            <a:off x="2114550" y="754380"/>
            <a:ext cx="8058150" cy="530351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2" name="TextBox 1">
            <a:extLst>
              <a:ext uri="{FF2B5EF4-FFF2-40B4-BE49-F238E27FC236}">
                <a16:creationId xmlns:a16="http://schemas.microsoft.com/office/drawing/2014/main" id="{35444F95-EE15-4ED9-80B3-016E1070DA38}"/>
              </a:ext>
            </a:extLst>
          </p:cNvPr>
          <p:cNvSpPr txBox="1"/>
          <p:nvPr/>
        </p:nvSpPr>
        <p:spPr>
          <a:xfrm>
            <a:off x="1108710" y="1097280"/>
            <a:ext cx="10206990" cy="923330"/>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700" b="1" i="0" u="none" strike="noStrike" kern="0" cap="none" spc="0" normalizeH="0" baseline="0" noProof="0" dirty="0">
                <a:ln>
                  <a:noFill/>
                </a:ln>
                <a:solidFill>
                  <a:srgbClr val="000000"/>
                </a:solidFill>
                <a:effectLst/>
                <a:uLnTx/>
                <a:uFillTx/>
                <a:latin typeface="Arial"/>
                <a:cs typeface="Arial"/>
                <a:sym typeface="Arial"/>
              </a:rPr>
              <a:t>3. Thực hiện tôn trọng sự đa dạng của các dân tộc và các nền văn hóa trên thế giới </a:t>
            </a:r>
            <a:endParaRPr kumimoji="0" lang="en-US" sz="2700" b="1"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Picture 4">
            <a:extLst>
              <a:ext uri="{FF2B5EF4-FFF2-40B4-BE49-F238E27FC236}">
                <a16:creationId xmlns:a16="http://schemas.microsoft.com/office/drawing/2014/main" id="{0CC651B6-EEA5-4DF5-B86A-54BAE27C01AB}"/>
              </a:ext>
            </a:extLst>
          </p:cNvPr>
          <p:cNvPicPr>
            <a:picLocks noChangeAspect="1"/>
          </p:cNvPicPr>
          <p:nvPr/>
        </p:nvPicPr>
        <p:blipFill>
          <a:blip r:embed="rId3"/>
          <a:stretch>
            <a:fillRect/>
          </a:stretch>
        </p:blipFill>
        <p:spPr>
          <a:xfrm>
            <a:off x="4983480" y="2100620"/>
            <a:ext cx="6332220" cy="3934420"/>
          </a:xfrm>
          <a:prstGeom prst="rect">
            <a:avLst/>
          </a:prstGeom>
        </p:spPr>
      </p:pic>
      <p:sp>
        <p:nvSpPr>
          <p:cNvPr id="7" name="Cloud 6">
            <a:extLst>
              <a:ext uri="{FF2B5EF4-FFF2-40B4-BE49-F238E27FC236}">
                <a16:creationId xmlns:a16="http://schemas.microsoft.com/office/drawing/2014/main" id="{8907274F-9FFE-453E-B31B-BC274EE85DCF}"/>
              </a:ext>
            </a:extLst>
          </p:cNvPr>
          <p:cNvSpPr/>
          <p:nvPr/>
        </p:nvSpPr>
        <p:spPr>
          <a:xfrm>
            <a:off x="876300" y="2020610"/>
            <a:ext cx="4392930" cy="24028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500" b="1" i="0" u="none" strike="noStrike" kern="0" cap="none" spc="0" normalizeH="0" baseline="0" noProof="0" dirty="0">
                <a:ln>
                  <a:noFill/>
                </a:ln>
                <a:solidFill>
                  <a:srgbClr val="DFE0D2"/>
                </a:solidFill>
                <a:effectLst/>
                <a:uLnTx/>
                <a:uFillTx/>
                <a:latin typeface="Arial" panose="020B0604020202020204" pitchFamily="34" charset="0"/>
                <a:ea typeface="+mn-ea"/>
                <a:cs typeface="+mn-cs"/>
                <a:sym typeface="Arial"/>
              </a:rPr>
              <a:t>Tham gia hoạt động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500" b="1" i="0" u="none" strike="noStrike" kern="0" cap="none" spc="0" normalizeH="0" baseline="0" noProof="0" dirty="0">
                <a:ln>
                  <a:noFill/>
                </a:ln>
                <a:solidFill>
                  <a:srgbClr val="DFE0D2"/>
                </a:solidFill>
                <a:effectLst/>
                <a:uLnTx/>
                <a:uFillTx/>
                <a:latin typeface="Arial" panose="020B0604020202020204" pitchFamily="34" charset="0"/>
                <a:ea typeface="+mn-ea"/>
                <a:cs typeface="+mn-cs"/>
                <a:sym typeface="Arial"/>
              </a:rPr>
              <a:t>“ Em làm dễn viên </a:t>
            </a:r>
            <a:r>
              <a:rPr kumimoji="0" lang="vi-VN" sz="1400" b="1" i="0" u="none" strike="noStrike" kern="0" cap="none" spc="0" normalizeH="0" baseline="0" noProof="0" dirty="0">
                <a:ln>
                  <a:noFill/>
                </a:ln>
                <a:solidFill>
                  <a:srgbClr val="DFE0D2"/>
                </a:solidFill>
                <a:effectLst/>
                <a:uLnTx/>
                <a:uFillTx/>
                <a:latin typeface="Arial" panose="020B0604020202020204" pitchFamily="34" charset="0"/>
                <a:ea typeface="+mn-ea"/>
                <a:cs typeface="+mn-cs"/>
                <a:sym typeface="Arial"/>
              </a:rPr>
              <a:t>”</a:t>
            </a:r>
            <a:endParaRPr kumimoji="0" lang="en-US" sz="1400" b="1" i="0" u="none" strike="noStrike" kern="0" cap="none" spc="0" normalizeH="0" baseline="0" noProof="0" dirty="0">
              <a:ln>
                <a:noFill/>
              </a:ln>
              <a:solidFill>
                <a:srgbClr val="DFE0D2"/>
              </a:solidFill>
              <a:effectLst/>
              <a:uLnTx/>
              <a:uFillTx/>
              <a:latin typeface="Arial"/>
              <a:ea typeface="+mn-ea"/>
              <a:cs typeface="+mn-cs"/>
              <a:sym typeface="Arial"/>
            </a:endParaRPr>
          </a:p>
        </p:txBody>
      </p:sp>
      <p:sp>
        <p:nvSpPr>
          <p:cNvPr id="10" name="Arrow: Curved Left 9">
            <a:extLst>
              <a:ext uri="{FF2B5EF4-FFF2-40B4-BE49-F238E27FC236}">
                <a16:creationId xmlns:a16="http://schemas.microsoft.com/office/drawing/2014/main" id="{DDA977C9-B057-4ECE-81DB-DD8294BA46A9}"/>
              </a:ext>
            </a:extLst>
          </p:cNvPr>
          <p:cNvSpPr/>
          <p:nvPr/>
        </p:nvSpPr>
        <p:spPr>
          <a:xfrm rot="5400000">
            <a:off x="3302127" y="3715893"/>
            <a:ext cx="973836" cy="238887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E291C"/>
              </a:solidFill>
              <a:effectLst/>
              <a:uLnTx/>
              <a:uFillTx/>
              <a:latin typeface="Arial"/>
              <a:ea typeface="+mn-ea"/>
              <a:cs typeface="+mn-cs"/>
              <a:sym typeface="Arial"/>
            </a:endParaRPr>
          </a:p>
        </p:txBody>
      </p:sp>
    </p:spTree>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sp>
        <p:nvSpPr>
          <p:cNvPr id="1301" name="Google Shape;1301;p33"/>
          <p:cNvSpPr txBox="1">
            <a:spLocks noGrp="1"/>
          </p:cNvSpPr>
          <p:nvPr>
            <p:ph type="body" idx="4294967295"/>
          </p:nvPr>
        </p:nvSpPr>
        <p:spPr>
          <a:xfrm>
            <a:off x="480060" y="216623"/>
            <a:ext cx="11372850" cy="6092737"/>
          </a:xfrm>
          <a:prstGeom prst="rect">
            <a:avLst/>
          </a:prstGeom>
          <a:solidFill>
            <a:srgbClr val="FFC000"/>
          </a:solidFill>
        </p:spPr>
        <p:txBody>
          <a:bodyPr spcFirstLastPara="1" wrap="square" lIns="121900" tIns="121900" rIns="121900" bIns="121900" anchor="t" anchorCtr="0">
            <a:noAutofit/>
          </a:bodyPr>
          <a:lstStyle/>
          <a:p>
            <a:pPr marL="0" lvl="0" indent="0" rtl="0">
              <a:spcBef>
                <a:spcPts val="2100"/>
              </a:spcBef>
              <a:spcAft>
                <a:spcPts val="2100"/>
              </a:spcAft>
              <a:buNone/>
            </a:pPr>
            <a:r>
              <a:rPr lang="vi-VN" sz="2500" b="1" dirty="0">
                <a:solidFill>
                  <a:srgbClr val="000000"/>
                </a:solidFill>
                <a:effectLst/>
                <a:latin typeface="+mn-lt"/>
                <a:ea typeface="Calibri" panose="020F0502020204030204" pitchFamily="34" charset="0"/>
                <a:cs typeface="Times New Roman" panose="02020603050405020304" pitchFamily="18" charset="0"/>
              </a:rPr>
              <a:t>Tình huống </a:t>
            </a:r>
            <a:r>
              <a:rPr lang="vi-VN" sz="2500" b="1" dirty="0">
                <a:solidFill>
                  <a:srgbClr val="000000"/>
                </a:solidFill>
                <a:latin typeface="+mn-lt"/>
                <a:ea typeface="Calibri" panose="020F0502020204030204" pitchFamily="34" charset="0"/>
                <a:cs typeface="Times New Roman" panose="02020603050405020304" pitchFamily="18" charset="0"/>
              </a:rPr>
              <a:t>1:</a:t>
            </a:r>
          </a:p>
          <a:p>
            <a:pPr marL="0" lvl="0" indent="0" rtl="0">
              <a:spcBef>
                <a:spcPts val="2100"/>
              </a:spcBef>
              <a:spcAft>
                <a:spcPts val="2100"/>
              </a:spcAft>
              <a:buNone/>
            </a:pPr>
            <a:r>
              <a:rPr lang="vi-VN" sz="2400" dirty="0">
                <a:solidFill>
                  <a:srgbClr val="000000"/>
                </a:solidFill>
                <a:effectLst/>
                <a:latin typeface="+mn-lt"/>
                <a:ea typeface="Calibri" panose="020F0502020204030204" pitchFamily="34" charset="0"/>
                <a:cs typeface="Times New Roman" panose="02020603050405020304" pitchFamily="18" charset="0"/>
              </a:rPr>
              <a:t>Học sinh lớp 8B đang tìm hiểu và tranh luận về những việc làm thể hiện tôn trọng sự  đa dạng các dân tộc và các nền văn hóa trên thế giới. Và đã xảy ra mẫu thuẫn khi có nhiều luồng ý kiến khác nhau </a:t>
            </a:r>
            <a:br>
              <a:rPr lang="en-US" sz="2400" dirty="0">
                <a:effectLst/>
                <a:latin typeface="+mn-lt"/>
                <a:ea typeface="Calibri" panose="020F0502020204030204" pitchFamily="34" charset="0"/>
                <a:cs typeface="Times New Roman" panose="02020603050405020304" pitchFamily="18" charset="0"/>
              </a:rPr>
            </a:br>
            <a:r>
              <a:rPr lang="vi-VN" sz="2400" dirty="0">
                <a:effectLst/>
                <a:latin typeface="+mn-lt"/>
                <a:ea typeface="Calibri" panose="020F0502020204030204" pitchFamily="34" charset="0"/>
                <a:cs typeface="Times New Roman" panose="02020603050405020304" pitchFamily="18" charset="0"/>
              </a:rPr>
              <a:t>- </a:t>
            </a:r>
            <a:r>
              <a:rPr lang="vi-VN" sz="2400" dirty="0">
                <a:solidFill>
                  <a:srgbClr val="000000"/>
                </a:solidFill>
                <a:latin typeface="+mn-lt"/>
                <a:ea typeface="Calibri" panose="020F0502020204030204" pitchFamily="34" charset="0"/>
                <a:cs typeface="Times New Roman" panose="02020603050405020304" pitchFamily="18" charset="0"/>
              </a:rPr>
              <a:t>A</a:t>
            </a:r>
            <a:r>
              <a:rPr lang="vi-VN" sz="2400" dirty="0">
                <a:solidFill>
                  <a:srgbClr val="000000"/>
                </a:solidFill>
                <a:effectLst/>
                <a:latin typeface="+mn-lt"/>
                <a:ea typeface="Calibri" panose="020F0502020204030204" pitchFamily="34" charset="0"/>
                <a:cs typeface="Times New Roman" panose="02020603050405020304" pitchFamily="18" charset="0"/>
              </a:rPr>
              <a:t> cho rằng cần chủ động tìm hiểu nền văn hóa của các nước để có cách giao tiếp ứng xử phù hợp, nên giao lưu tích cực, học hỏi nền văn hóa trên thế giới.</a:t>
            </a:r>
            <a:br>
              <a:rPr lang="en-US" sz="2400" dirty="0">
                <a:effectLst/>
                <a:latin typeface="+mn-lt"/>
                <a:ea typeface="Calibri" panose="020F0502020204030204" pitchFamily="34" charset="0"/>
                <a:cs typeface="Times New Roman" panose="02020603050405020304" pitchFamily="18" charset="0"/>
              </a:rPr>
            </a:br>
            <a:r>
              <a:rPr lang="vi-VN" sz="2400" dirty="0">
                <a:solidFill>
                  <a:srgbClr val="000000"/>
                </a:solidFill>
                <a:latin typeface="+mn-lt"/>
                <a:ea typeface="Calibri" panose="020F0502020204030204" pitchFamily="34" charset="0"/>
                <a:cs typeface="Times New Roman" panose="02020603050405020304" pitchFamily="18" charset="0"/>
              </a:rPr>
              <a:t>- H</a:t>
            </a:r>
            <a:r>
              <a:rPr lang="vi-VN" sz="2400" dirty="0">
                <a:solidFill>
                  <a:srgbClr val="000000"/>
                </a:solidFill>
                <a:effectLst/>
                <a:latin typeface="+mn-lt"/>
                <a:ea typeface="Calibri" panose="020F0502020204030204" pitchFamily="34" charset="0"/>
                <a:cs typeface="Times New Roman" panose="02020603050405020304" pitchFamily="18" charset="0"/>
              </a:rPr>
              <a:t> cho rằng không nền học hỏi các nền văn hóa trên thế giới, bởi vì điều này sẽ làm cho mỗi quốc gia mất đi bản sắc riêng</a:t>
            </a:r>
            <a:br>
              <a:rPr lang="en-US" sz="2400" dirty="0">
                <a:effectLst/>
                <a:latin typeface="+mn-lt"/>
                <a:ea typeface="Calibri" panose="020F0502020204030204" pitchFamily="34" charset="0"/>
                <a:cs typeface="Times New Roman" panose="02020603050405020304" pitchFamily="18" charset="0"/>
              </a:rPr>
            </a:br>
            <a:r>
              <a:rPr lang="vi-VN" sz="2400" dirty="0">
                <a:solidFill>
                  <a:srgbClr val="000000"/>
                </a:solidFill>
                <a:latin typeface="+mn-lt"/>
                <a:ea typeface="Calibri" panose="020F0502020204030204" pitchFamily="34" charset="0"/>
                <a:cs typeface="Times New Roman" panose="02020603050405020304" pitchFamily="18" charset="0"/>
              </a:rPr>
              <a:t>- B</a:t>
            </a:r>
            <a:r>
              <a:rPr lang="vi-VN" sz="2400" dirty="0">
                <a:solidFill>
                  <a:srgbClr val="000000"/>
                </a:solidFill>
                <a:effectLst/>
                <a:latin typeface="+mn-lt"/>
                <a:ea typeface="Calibri" panose="020F0502020204030204" pitchFamily="34" charset="0"/>
                <a:cs typeface="Times New Roman" panose="02020603050405020304" pitchFamily="18" charset="0"/>
              </a:rPr>
              <a:t> cho rằng nên học tập, tiếp thu văn hóa của các nước phát triển. Với những nước nghèo lại hậu, chậm phát triển thì không có gì đáng để học tập, không cần tôn trọng</a:t>
            </a:r>
            <a:endParaRPr sz="2400" dirty="0">
              <a:latin typeface="+mn-lt"/>
            </a:endParaRPr>
          </a:p>
        </p:txBody>
      </p:sp>
      <p:sp>
        <p:nvSpPr>
          <p:cNvPr id="1303" name="Google Shape;1303;p33"/>
          <p:cNvSpPr/>
          <p:nvPr/>
        </p:nvSpPr>
        <p:spPr>
          <a:xfrm rot="-9136107">
            <a:off x="10536328" y="3970852"/>
            <a:ext cx="2766262" cy="1971738"/>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 name="Picture 8">
            <a:extLst>
              <a:ext uri="{FF2B5EF4-FFF2-40B4-BE49-F238E27FC236}">
                <a16:creationId xmlns:a16="http://schemas.microsoft.com/office/drawing/2014/main" id="{C1A7ABEA-1C6E-4237-8D2F-97ED5AD02871}"/>
              </a:ext>
            </a:extLst>
          </p:cNvPr>
          <p:cNvPicPr>
            <a:picLocks noChangeAspect="1"/>
          </p:cNvPicPr>
          <p:nvPr/>
        </p:nvPicPr>
        <p:blipFill>
          <a:blip r:embed="rId3"/>
          <a:stretch>
            <a:fillRect/>
          </a:stretch>
        </p:blipFill>
        <p:spPr>
          <a:xfrm>
            <a:off x="10909348" y="2985045"/>
            <a:ext cx="2861846" cy="394335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iải mã vì sao người Ấn Độ lại ăn bốc - TÂY BẮC TV #shorts">
            <a:hlinkClick r:id="" action="ppaction://media"/>
            <a:extLst>
              <a:ext uri="{FF2B5EF4-FFF2-40B4-BE49-F238E27FC236}">
                <a16:creationId xmlns:a16="http://schemas.microsoft.com/office/drawing/2014/main" id="{E5FC1713-8722-4F97-9BD2-72D55559A9D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00" y="240030"/>
            <a:ext cx="8610601" cy="6412230"/>
          </a:xfrm>
          <a:prstGeom prst="rect">
            <a:avLst/>
          </a:prstGeom>
        </p:spPr>
      </p:pic>
    </p:spTree>
    <p:extLst>
      <p:ext uri="{BB962C8B-B14F-4D97-AF65-F5344CB8AC3E}">
        <p14:creationId xmlns:p14="http://schemas.microsoft.com/office/powerpoint/2010/main" val="137110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3"/>
        <p:cNvGrpSpPr/>
        <p:nvPr/>
      </p:nvGrpSpPr>
      <p:grpSpPr>
        <a:xfrm>
          <a:off x="0" y="0"/>
          <a:ext cx="0" cy="0"/>
          <a:chOff x="0" y="0"/>
          <a:chExt cx="0" cy="0"/>
        </a:xfrm>
      </p:grpSpPr>
      <p:sp>
        <p:nvSpPr>
          <p:cNvPr id="1335" name="Google Shape;1335;p35"/>
          <p:cNvSpPr txBox="1">
            <a:spLocks noGrp="1"/>
          </p:cNvSpPr>
          <p:nvPr>
            <p:ph type="body" idx="4294967295"/>
          </p:nvPr>
        </p:nvSpPr>
        <p:spPr>
          <a:xfrm>
            <a:off x="1609725" y="2849500"/>
            <a:ext cx="3945255" cy="20625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2100"/>
              </a:spcBef>
              <a:spcAft>
                <a:spcPts val="0"/>
              </a:spcAft>
              <a:buSzPts val="1900"/>
              <a:buNone/>
            </a:pPr>
            <a:endParaRPr dirty="0"/>
          </a:p>
          <a:p>
            <a:pPr marL="0" lvl="0" indent="0" algn="l" rtl="0">
              <a:lnSpc>
                <a:spcPct val="115000"/>
              </a:lnSpc>
              <a:spcBef>
                <a:spcPts val="2100"/>
              </a:spcBef>
              <a:spcAft>
                <a:spcPts val="2100"/>
              </a:spcAft>
              <a:buSzPts val="1900"/>
              <a:buNone/>
            </a:pPr>
            <a:endParaRPr dirty="0"/>
          </a:p>
        </p:txBody>
      </p:sp>
      <p:sp>
        <p:nvSpPr>
          <p:cNvPr id="1337" name="Google Shape;1337;p35"/>
          <p:cNvSpPr/>
          <p:nvPr/>
        </p:nvSpPr>
        <p:spPr>
          <a:xfrm rot="-9136107">
            <a:off x="10536327" y="3926131"/>
            <a:ext cx="2766262" cy="1971738"/>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35"/>
          <p:cNvSpPr/>
          <p:nvPr/>
        </p:nvSpPr>
        <p:spPr>
          <a:xfrm rot="-7489469" flipH="1">
            <a:off x="9575067" y="-208790"/>
            <a:ext cx="3136107" cy="2235356"/>
          </a:xfrm>
          <a:custGeom>
            <a:avLst/>
            <a:gdLst/>
            <a:ahLst/>
            <a:cxnLst/>
            <a:rect l="l" t="t" r="r" b="b"/>
            <a:pathLst>
              <a:path w="5596623" h="3989164" extrusionOk="0">
                <a:moveTo>
                  <a:pt x="2271898" y="0"/>
                </a:moveTo>
                <a:cubicBezTo>
                  <a:pt x="2282911" y="194536"/>
                  <a:pt x="2324300" y="381534"/>
                  <a:pt x="2270507" y="615489"/>
                </a:cubicBezTo>
                <a:cubicBezTo>
                  <a:pt x="2181818" y="1001195"/>
                  <a:pt x="2016381" y="1218802"/>
                  <a:pt x="1697219" y="1452870"/>
                </a:cubicBezTo>
                <a:cubicBezTo>
                  <a:pt x="1468714" y="1620393"/>
                  <a:pt x="1166013" y="1629900"/>
                  <a:pt x="1026200" y="1730994"/>
                </a:cubicBezTo>
                <a:cubicBezTo>
                  <a:pt x="996288" y="1752615"/>
                  <a:pt x="967248" y="1776903"/>
                  <a:pt x="939380" y="1802481"/>
                </a:cubicBezTo>
                <a:lnTo>
                  <a:pt x="871798" y="1869598"/>
                </a:lnTo>
                <a:lnTo>
                  <a:pt x="956782" y="1925705"/>
                </a:lnTo>
                <a:cubicBezTo>
                  <a:pt x="1131131" y="2030954"/>
                  <a:pt x="1326858" y="2120997"/>
                  <a:pt x="1536273" y="2193032"/>
                </a:cubicBezTo>
                <a:lnTo>
                  <a:pt x="1630783" y="2220558"/>
                </a:lnTo>
                <a:lnTo>
                  <a:pt x="1649296" y="2204014"/>
                </a:lnTo>
                <a:cubicBezTo>
                  <a:pt x="1661614" y="2190887"/>
                  <a:pt x="1672221" y="2176926"/>
                  <a:pt x="1680221" y="2162198"/>
                </a:cubicBezTo>
                <a:cubicBezTo>
                  <a:pt x="1741985" y="2048346"/>
                  <a:pt x="1755009" y="1701439"/>
                  <a:pt x="1842692" y="1506826"/>
                </a:cubicBezTo>
                <a:cubicBezTo>
                  <a:pt x="2020863" y="1111576"/>
                  <a:pt x="2346165" y="929646"/>
                  <a:pt x="2664248" y="662399"/>
                </a:cubicBezTo>
                <a:cubicBezTo>
                  <a:pt x="2739974" y="598747"/>
                  <a:pt x="2770294" y="575840"/>
                  <a:pt x="2825783" y="491183"/>
                </a:cubicBezTo>
                <a:cubicBezTo>
                  <a:pt x="2902986" y="946305"/>
                  <a:pt x="2860564" y="1216041"/>
                  <a:pt x="2573651" y="1585952"/>
                </a:cubicBezTo>
                <a:cubicBezTo>
                  <a:pt x="2440493" y="1757671"/>
                  <a:pt x="2266358" y="1896992"/>
                  <a:pt x="2080752" y="2008353"/>
                </a:cubicBezTo>
                <a:cubicBezTo>
                  <a:pt x="1985743" y="2065315"/>
                  <a:pt x="1824839" y="2128738"/>
                  <a:pt x="1711651" y="2202996"/>
                </a:cubicBezTo>
                <a:lnTo>
                  <a:pt x="1675255" y="2233511"/>
                </a:lnTo>
                <a:lnTo>
                  <a:pt x="1859701" y="2287229"/>
                </a:lnTo>
                <a:cubicBezTo>
                  <a:pt x="2067058" y="2337223"/>
                  <a:pt x="2283069" y="2370159"/>
                  <a:pt x="2501397" y="2383727"/>
                </a:cubicBezTo>
                <a:lnTo>
                  <a:pt x="2620827" y="2387561"/>
                </a:lnTo>
                <a:lnTo>
                  <a:pt x="2663078" y="2332407"/>
                </a:lnTo>
                <a:cubicBezTo>
                  <a:pt x="2704121" y="2262275"/>
                  <a:pt x="2695112" y="2074972"/>
                  <a:pt x="2700507" y="1988176"/>
                </a:cubicBezTo>
                <a:cubicBezTo>
                  <a:pt x="2736368" y="1412893"/>
                  <a:pt x="3143162" y="1085318"/>
                  <a:pt x="3631310" y="856718"/>
                </a:cubicBezTo>
                <a:cubicBezTo>
                  <a:pt x="3612895" y="908090"/>
                  <a:pt x="3601538" y="961604"/>
                  <a:pt x="3590614" y="1014816"/>
                </a:cubicBezTo>
                <a:cubicBezTo>
                  <a:pt x="3535241" y="1284577"/>
                  <a:pt x="3522410" y="1541331"/>
                  <a:pt x="3352136" y="1769824"/>
                </a:cubicBezTo>
                <a:cubicBezTo>
                  <a:pt x="3248017" y="1909610"/>
                  <a:pt x="3141024" y="2010961"/>
                  <a:pt x="2997687" y="2108336"/>
                </a:cubicBezTo>
                <a:cubicBezTo>
                  <a:pt x="2916591" y="2163375"/>
                  <a:pt x="2744081" y="2270888"/>
                  <a:pt x="2685030" y="2371490"/>
                </a:cubicBezTo>
                <a:lnTo>
                  <a:pt x="2677555" y="2389382"/>
                </a:lnTo>
                <a:lnTo>
                  <a:pt x="2720262" y="2390754"/>
                </a:lnTo>
                <a:cubicBezTo>
                  <a:pt x="2939431" y="2391154"/>
                  <a:pt x="3158805" y="2371417"/>
                  <a:pt x="3372051" y="2329234"/>
                </a:cubicBezTo>
                <a:lnTo>
                  <a:pt x="3525698" y="2293001"/>
                </a:lnTo>
                <a:lnTo>
                  <a:pt x="3529174" y="2229778"/>
                </a:lnTo>
                <a:cubicBezTo>
                  <a:pt x="3528204" y="2150742"/>
                  <a:pt x="3514754" y="2060067"/>
                  <a:pt x="3512126" y="1995898"/>
                </a:cubicBezTo>
                <a:cubicBezTo>
                  <a:pt x="3506077" y="1848793"/>
                  <a:pt x="3539294" y="1715836"/>
                  <a:pt x="3618853" y="1591014"/>
                </a:cubicBezTo>
                <a:cubicBezTo>
                  <a:pt x="3806941" y="1296064"/>
                  <a:pt x="4036258" y="1188884"/>
                  <a:pt x="4379813" y="1181438"/>
                </a:cubicBezTo>
                <a:cubicBezTo>
                  <a:pt x="4230916" y="1373305"/>
                  <a:pt x="4201307" y="1615579"/>
                  <a:pt x="4062654" y="1816117"/>
                </a:cubicBezTo>
                <a:cubicBezTo>
                  <a:pt x="3888644" y="2067793"/>
                  <a:pt x="3707120" y="2024503"/>
                  <a:pt x="3590347" y="2248243"/>
                </a:cubicBezTo>
                <a:lnTo>
                  <a:pt x="3575136" y="2281342"/>
                </a:lnTo>
                <a:lnTo>
                  <a:pt x="3583018" y="2279484"/>
                </a:lnTo>
                <a:cubicBezTo>
                  <a:pt x="3775879" y="2226385"/>
                  <a:pt x="4062256" y="2093285"/>
                  <a:pt x="4345805" y="1925681"/>
                </a:cubicBezTo>
                <a:lnTo>
                  <a:pt x="4440953" y="1866293"/>
                </a:lnTo>
                <a:lnTo>
                  <a:pt x="4445782" y="1848887"/>
                </a:lnTo>
                <a:cubicBezTo>
                  <a:pt x="4450073" y="1821849"/>
                  <a:pt x="4448911" y="1793601"/>
                  <a:pt x="4446936" y="1760961"/>
                </a:cubicBezTo>
                <a:cubicBezTo>
                  <a:pt x="4438089" y="1615019"/>
                  <a:pt x="4456469" y="1365351"/>
                  <a:pt x="4536526" y="1245297"/>
                </a:cubicBezTo>
                <a:cubicBezTo>
                  <a:pt x="4677555" y="1033954"/>
                  <a:pt x="4848102" y="986641"/>
                  <a:pt x="5000823" y="922049"/>
                </a:cubicBezTo>
                <a:cubicBezTo>
                  <a:pt x="4961925" y="1082342"/>
                  <a:pt x="4949776" y="1228872"/>
                  <a:pt x="4830224" y="1416112"/>
                </a:cubicBezTo>
                <a:cubicBezTo>
                  <a:pt x="4738107" y="1560366"/>
                  <a:pt x="4610837" y="1663656"/>
                  <a:pt x="4496708" y="1788990"/>
                </a:cubicBezTo>
                <a:cubicBezTo>
                  <a:pt x="4483501" y="1803511"/>
                  <a:pt x="4471951" y="1822282"/>
                  <a:pt x="4464062" y="1842433"/>
                </a:cubicBezTo>
                <a:lnTo>
                  <a:pt x="4462231" y="1853014"/>
                </a:lnTo>
                <a:lnTo>
                  <a:pt x="4556431" y="1794219"/>
                </a:lnTo>
                <a:cubicBezTo>
                  <a:pt x="4711744" y="1691836"/>
                  <a:pt x="4858542" y="1582134"/>
                  <a:pt x="4979677" y="1473211"/>
                </a:cubicBezTo>
                <a:lnTo>
                  <a:pt x="5074477" y="1381444"/>
                </a:lnTo>
                <a:lnTo>
                  <a:pt x="5083615" y="1359522"/>
                </a:lnTo>
                <a:cubicBezTo>
                  <a:pt x="5160534" y="1083591"/>
                  <a:pt x="5170862" y="935612"/>
                  <a:pt x="5434031" y="779076"/>
                </a:cubicBezTo>
                <a:cubicBezTo>
                  <a:pt x="5487812" y="747046"/>
                  <a:pt x="5536722" y="728747"/>
                  <a:pt x="5596623" y="710444"/>
                </a:cubicBezTo>
                <a:cubicBezTo>
                  <a:pt x="5582475" y="776599"/>
                  <a:pt x="5573670" y="836787"/>
                  <a:pt x="5553018" y="901184"/>
                </a:cubicBezTo>
                <a:cubicBezTo>
                  <a:pt x="5488134" y="1103302"/>
                  <a:pt x="5450480" y="1188452"/>
                  <a:pt x="5272410" y="1316765"/>
                </a:cubicBezTo>
                <a:cubicBezTo>
                  <a:pt x="5230176" y="1347215"/>
                  <a:pt x="5184146" y="1373834"/>
                  <a:pt x="5139353" y="1401984"/>
                </a:cubicBezTo>
                <a:lnTo>
                  <a:pt x="5093635" y="1432665"/>
                </a:lnTo>
                <a:lnTo>
                  <a:pt x="5093775" y="1437435"/>
                </a:lnTo>
                <a:cubicBezTo>
                  <a:pt x="4979520" y="1560554"/>
                  <a:pt x="4820011" y="1689241"/>
                  <a:pt x="4642917" y="1811234"/>
                </a:cubicBezTo>
                <a:lnTo>
                  <a:pt x="4405903" y="1963094"/>
                </a:lnTo>
                <a:lnTo>
                  <a:pt x="4429596" y="1965036"/>
                </a:lnTo>
                <a:cubicBezTo>
                  <a:pt x="4514415" y="1961524"/>
                  <a:pt x="4587248" y="1888431"/>
                  <a:pt x="4656582" y="1844511"/>
                </a:cubicBezTo>
                <a:cubicBezTo>
                  <a:pt x="4880893" y="1702480"/>
                  <a:pt x="5013096" y="1678491"/>
                  <a:pt x="5257611" y="1658867"/>
                </a:cubicBezTo>
                <a:cubicBezTo>
                  <a:pt x="5353985" y="1651191"/>
                  <a:pt x="5409227" y="1651472"/>
                  <a:pt x="5505466" y="1660358"/>
                </a:cubicBezTo>
                <a:cubicBezTo>
                  <a:pt x="5461369" y="1766058"/>
                  <a:pt x="5422009" y="1823305"/>
                  <a:pt x="5339113" y="1902367"/>
                </a:cubicBezTo>
                <a:cubicBezTo>
                  <a:pt x="5101950" y="2128399"/>
                  <a:pt x="4816241" y="2144053"/>
                  <a:pt x="4506358" y="2013391"/>
                </a:cubicBezTo>
                <a:cubicBezTo>
                  <a:pt x="4470769" y="1998390"/>
                  <a:pt x="4441417" y="1987047"/>
                  <a:pt x="4411394" y="1982443"/>
                </a:cubicBezTo>
                <a:lnTo>
                  <a:pt x="4377379" y="1981370"/>
                </a:lnTo>
                <a:lnTo>
                  <a:pt x="4367546" y="1987671"/>
                </a:lnTo>
                <a:cubicBezTo>
                  <a:pt x="4273665" y="2043787"/>
                  <a:pt x="4178846" y="2096698"/>
                  <a:pt x="4086547" y="2144870"/>
                </a:cubicBezTo>
                <a:lnTo>
                  <a:pt x="3892120" y="2240526"/>
                </a:lnTo>
                <a:lnTo>
                  <a:pt x="3942724" y="2261792"/>
                </a:lnTo>
                <a:cubicBezTo>
                  <a:pt x="3971880" y="2272354"/>
                  <a:pt x="4001521" y="2280690"/>
                  <a:pt x="4023861" y="2281316"/>
                </a:cubicBezTo>
                <a:cubicBezTo>
                  <a:pt x="4083613" y="2282948"/>
                  <a:pt x="4210087" y="2245616"/>
                  <a:pt x="4276062" y="2234002"/>
                </a:cubicBezTo>
                <a:cubicBezTo>
                  <a:pt x="4407980" y="2210861"/>
                  <a:pt x="4550028" y="2192609"/>
                  <a:pt x="4683729" y="2207596"/>
                </a:cubicBezTo>
                <a:cubicBezTo>
                  <a:pt x="4891579" y="2230858"/>
                  <a:pt x="5141547" y="2427519"/>
                  <a:pt x="5301843" y="2432821"/>
                </a:cubicBezTo>
                <a:cubicBezTo>
                  <a:pt x="5111223" y="2584662"/>
                  <a:pt x="4830482" y="2718362"/>
                  <a:pt x="4582932" y="2684704"/>
                </a:cubicBezTo>
                <a:cubicBezTo>
                  <a:pt x="4417159" y="2662147"/>
                  <a:pt x="4254831" y="2598361"/>
                  <a:pt x="4130616" y="2484447"/>
                </a:cubicBezTo>
                <a:cubicBezTo>
                  <a:pt x="4005723" y="2369987"/>
                  <a:pt x="4012002" y="2308901"/>
                  <a:pt x="3872581" y="2266421"/>
                </a:cubicBezTo>
                <a:lnTo>
                  <a:pt x="3848470" y="2260462"/>
                </a:lnTo>
                <a:lnTo>
                  <a:pt x="3677041" y="2333425"/>
                </a:lnTo>
                <a:cubicBezTo>
                  <a:pt x="3616737" y="2356693"/>
                  <a:pt x="3561590" y="2375358"/>
                  <a:pt x="3513368" y="2388637"/>
                </a:cubicBezTo>
                <a:cubicBezTo>
                  <a:pt x="3392933" y="2421800"/>
                  <a:pt x="3269560" y="2446862"/>
                  <a:pt x="3144526" y="2464362"/>
                </a:cubicBezTo>
                <a:lnTo>
                  <a:pt x="2989243" y="2481358"/>
                </a:lnTo>
                <a:lnTo>
                  <a:pt x="3016994" y="2514450"/>
                </a:lnTo>
                <a:cubicBezTo>
                  <a:pt x="3075075" y="2574074"/>
                  <a:pt x="3168808" y="2648674"/>
                  <a:pt x="3222194" y="2659896"/>
                </a:cubicBezTo>
                <a:cubicBezTo>
                  <a:pt x="3359310" y="2688851"/>
                  <a:pt x="3514075" y="2678304"/>
                  <a:pt x="3653514" y="2685146"/>
                </a:cubicBezTo>
                <a:cubicBezTo>
                  <a:pt x="3830193" y="2693899"/>
                  <a:pt x="4001436" y="2722254"/>
                  <a:pt x="4171178" y="2772711"/>
                </a:cubicBezTo>
                <a:cubicBezTo>
                  <a:pt x="4305300" y="2812657"/>
                  <a:pt x="4388241" y="2862725"/>
                  <a:pt x="4510296" y="2930805"/>
                </a:cubicBezTo>
                <a:cubicBezTo>
                  <a:pt x="4649964" y="3008754"/>
                  <a:pt x="4765604" y="3103628"/>
                  <a:pt x="4904330" y="3181739"/>
                </a:cubicBezTo>
                <a:cubicBezTo>
                  <a:pt x="4932586" y="3197621"/>
                  <a:pt x="4966180" y="3204187"/>
                  <a:pt x="4998277" y="3206747"/>
                </a:cubicBezTo>
                <a:cubicBezTo>
                  <a:pt x="4870725" y="3276835"/>
                  <a:pt x="4742243" y="3330289"/>
                  <a:pt x="4603101" y="3371373"/>
                </a:cubicBezTo>
                <a:cubicBezTo>
                  <a:pt x="4354910" y="3444672"/>
                  <a:pt x="4111172" y="3486375"/>
                  <a:pt x="3866542" y="3382741"/>
                </a:cubicBezTo>
                <a:cubicBezTo>
                  <a:pt x="3709028" y="3315974"/>
                  <a:pt x="3568989" y="3231095"/>
                  <a:pt x="3462165" y="3096965"/>
                </a:cubicBezTo>
                <a:cubicBezTo>
                  <a:pt x="3266738" y="2851665"/>
                  <a:pt x="3123484" y="2616007"/>
                  <a:pt x="2905080" y="2509372"/>
                </a:cubicBezTo>
                <a:lnTo>
                  <a:pt x="2854574" y="2490183"/>
                </a:lnTo>
                <a:lnTo>
                  <a:pt x="2765728" y="2494720"/>
                </a:lnTo>
                <a:cubicBezTo>
                  <a:pt x="2511582" y="2500558"/>
                  <a:pt x="2255915" y="2478316"/>
                  <a:pt x="2008961" y="2432322"/>
                </a:cubicBezTo>
                <a:lnTo>
                  <a:pt x="1955177" y="2420921"/>
                </a:lnTo>
                <a:lnTo>
                  <a:pt x="1997048" y="2468461"/>
                </a:lnTo>
                <a:cubicBezTo>
                  <a:pt x="2013244" y="2485719"/>
                  <a:pt x="2029273" y="2501385"/>
                  <a:pt x="2043219" y="2512478"/>
                </a:cubicBezTo>
                <a:cubicBezTo>
                  <a:pt x="2140353" y="2589457"/>
                  <a:pt x="2535669" y="2675806"/>
                  <a:pt x="2801429" y="2864700"/>
                </a:cubicBezTo>
                <a:cubicBezTo>
                  <a:pt x="3182410" y="3135510"/>
                  <a:pt x="3288345" y="3476760"/>
                  <a:pt x="3563311" y="3789767"/>
                </a:cubicBezTo>
                <a:cubicBezTo>
                  <a:pt x="3128576" y="3867298"/>
                  <a:pt x="2805569" y="3778603"/>
                  <a:pt x="2471351" y="3489908"/>
                </a:cubicBezTo>
                <a:cubicBezTo>
                  <a:pt x="2172106" y="3231360"/>
                  <a:pt x="2050097" y="2638280"/>
                  <a:pt x="2018347" y="2582699"/>
                </a:cubicBezTo>
                <a:cubicBezTo>
                  <a:pt x="1994474" y="2541041"/>
                  <a:pt x="1896999" y="2447562"/>
                  <a:pt x="1849754" y="2403426"/>
                </a:cubicBezTo>
                <a:lnTo>
                  <a:pt x="1842970" y="2397136"/>
                </a:lnTo>
                <a:lnTo>
                  <a:pt x="1825539" y="2393441"/>
                </a:lnTo>
                <a:cubicBezTo>
                  <a:pt x="1613824" y="2343042"/>
                  <a:pt x="1410739" y="2275286"/>
                  <a:pt x="1223140" y="2193072"/>
                </a:cubicBezTo>
                <a:lnTo>
                  <a:pt x="1212964" y="2188009"/>
                </a:lnTo>
                <a:lnTo>
                  <a:pt x="1225995" y="2216963"/>
                </a:lnTo>
                <a:cubicBezTo>
                  <a:pt x="1346848" y="2401907"/>
                  <a:pt x="1682544" y="2526110"/>
                  <a:pt x="1838658" y="2696662"/>
                </a:cubicBezTo>
                <a:cubicBezTo>
                  <a:pt x="2186670" y="3076869"/>
                  <a:pt x="2092980" y="3527001"/>
                  <a:pt x="2229420" y="3989164"/>
                </a:cubicBezTo>
                <a:cubicBezTo>
                  <a:pt x="1799079" y="3828423"/>
                  <a:pt x="1466656" y="3649614"/>
                  <a:pt x="1276635" y="3209475"/>
                </a:cubicBezTo>
                <a:cubicBezTo>
                  <a:pt x="1133819" y="2878720"/>
                  <a:pt x="1268569" y="2557220"/>
                  <a:pt x="1204602" y="2325740"/>
                </a:cubicBezTo>
                <a:cubicBezTo>
                  <a:pt x="1193875" y="2286980"/>
                  <a:pt x="1179463" y="2248194"/>
                  <a:pt x="1163812" y="2209840"/>
                </a:cubicBezTo>
                <a:lnTo>
                  <a:pt x="1138820" y="2151122"/>
                </a:lnTo>
                <a:lnTo>
                  <a:pt x="954210" y="2059272"/>
                </a:lnTo>
                <a:cubicBezTo>
                  <a:pt x="869009" y="2011300"/>
                  <a:pt x="788538" y="1960076"/>
                  <a:pt x="713650" y="1905961"/>
                </a:cubicBezTo>
                <a:lnTo>
                  <a:pt x="689064" y="1886491"/>
                </a:lnTo>
                <a:lnTo>
                  <a:pt x="705633" y="1931888"/>
                </a:lnTo>
                <a:cubicBezTo>
                  <a:pt x="755428" y="2038671"/>
                  <a:pt x="966632" y="2346780"/>
                  <a:pt x="1021415" y="2646509"/>
                </a:cubicBezTo>
                <a:cubicBezTo>
                  <a:pt x="1104009" y="3098494"/>
                  <a:pt x="804685" y="3440562"/>
                  <a:pt x="811954" y="3805852"/>
                </a:cubicBezTo>
                <a:cubicBezTo>
                  <a:pt x="399349" y="3438177"/>
                  <a:pt x="291082" y="3078729"/>
                  <a:pt x="418768" y="2553138"/>
                </a:cubicBezTo>
                <a:cubicBezTo>
                  <a:pt x="472901" y="2330144"/>
                  <a:pt x="680287" y="2111514"/>
                  <a:pt x="622177" y="1866329"/>
                </a:cubicBezTo>
                <a:cubicBezTo>
                  <a:pt x="618859" y="1852339"/>
                  <a:pt x="615678" y="1839631"/>
                  <a:pt x="612540" y="1827995"/>
                </a:cubicBezTo>
                <a:lnTo>
                  <a:pt x="611732" y="1825245"/>
                </a:lnTo>
                <a:lnTo>
                  <a:pt x="564231" y="1787626"/>
                </a:lnTo>
                <a:cubicBezTo>
                  <a:pt x="470543" y="1706045"/>
                  <a:pt x="389096" y="1619253"/>
                  <a:pt x="322277" y="1528256"/>
                </a:cubicBezTo>
                <a:cubicBezTo>
                  <a:pt x="266249" y="1451946"/>
                  <a:pt x="209832" y="1380777"/>
                  <a:pt x="153132" y="1314393"/>
                </a:cubicBezTo>
                <a:lnTo>
                  <a:pt x="0" y="1148437"/>
                </a:lnTo>
                <a:lnTo>
                  <a:pt x="46624" y="1074979"/>
                </a:lnTo>
                <a:lnTo>
                  <a:pt x="67011" y="1049509"/>
                </a:lnTo>
                <a:lnTo>
                  <a:pt x="116777" y="1099943"/>
                </a:lnTo>
                <a:cubicBezTo>
                  <a:pt x="209614" y="1198122"/>
                  <a:pt x="301441" y="1307782"/>
                  <a:pt x="391623" y="1430252"/>
                </a:cubicBezTo>
                <a:cubicBezTo>
                  <a:pt x="495298" y="1571069"/>
                  <a:pt x="630601" y="1700416"/>
                  <a:pt x="789844" y="1815491"/>
                </a:cubicBezTo>
                <a:lnTo>
                  <a:pt x="830103" y="1842070"/>
                </a:lnTo>
                <a:lnTo>
                  <a:pt x="853274" y="1824818"/>
                </a:lnTo>
                <a:cubicBezTo>
                  <a:pt x="1074346" y="1608663"/>
                  <a:pt x="1075602" y="1222019"/>
                  <a:pt x="1217721" y="956446"/>
                </a:cubicBezTo>
                <a:cubicBezTo>
                  <a:pt x="1484945" y="456890"/>
                  <a:pt x="1984384" y="417590"/>
                  <a:pt x="2271898" y="0"/>
                </a:cubicBezTo>
                <a:close/>
              </a:path>
            </a:pathLst>
          </a:custGeom>
          <a:gradFill>
            <a:gsLst>
              <a:gs pos="0">
                <a:srgbClr val="F6D2A2"/>
              </a:gs>
              <a:gs pos="20000">
                <a:srgbClr val="C59F72"/>
              </a:gs>
              <a:gs pos="30000">
                <a:srgbClr val="997545"/>
              </a:gs>
              <a:gs pos="39000">
                <a:srgbClr val="C59F72"/>
              </a:gs>
              <a:gs pos="54000">
                <a:srgbClr val="F6D2A2"/>
              </a:gs>
              <a:gs pos="71000">
                <a:srgbClr val="C59F72"/>
              </a:gs>
              <a:gs pos="87000">
                <a:srgbClr val="F6D2A2"/>
              </a:gs>
              <a:gs pos="100000">
                <a:srgbClr val="997545"/>
              </a:gs>
            </a:gsLst>
            <a:lin ang="2700006" scaled="0"/>
          </a:gra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TextBox 13">
            <a:extLst>
              <a:ext uri="{FF2B5EF4-FFF2-40B4-BE49-F238E27FC236}">
                <a16:creationId xmlns:a16="http://schemas.microsoft.com/office/drawing/2014/main" id="{1EFD4D6E-2AEF-4FAA-B86C-1403783C2659}"/>
              </a:ext>
            </a:extLst>
          </p:cNvPr>
          <p:cNvSpPr txBox="1"/>
          <p:nvPr/>
        </p:nvSpPr>
        <p:spPr>
          <a:xfrm>
            <a:off x="777240" y="385037"/>
            <a:ext cx="10812780" cy="6346609"/>
          </a:xfrm>
          <a:prstGeom prst="rect">
            <a:avLst/>
          </a:prstGeom>
          <a:solidFill>
            <a:srgbClr val="FFC000"/>
          </a:solidFill>
        </p:spPr>
        <p:txBody>
          <a:bodyPr wrap="square">
            <a:spAutoFit/>
          </a:bodyPr>
          <a:lstStyle/>
          <a:p>
            <a:pPr marL="0" marR="0" lvl="0" indent="0" algn="just" defTabSz="914400" rtl="0" eaLnBrk="1" fontAlgn="auto" latinLnBrk="0" hangingPunct="1">
              <a:lnSpc>
                <a:spcPct val="115000"/>
              </a:lnSpc>
              <a:spcBef>
                <a:spcPts val="0"/>
              </a:spcBef>
              <a:spcAft>
                <a:spcPts val="800"/>
              </a:spcAft>
              <a:buClr>
                <a:srgbClr val="000000"/>
              </a:buClr>
              <a:buSzTx/>
              <a:buFont typeface="Arial"/>
              <a:buNone/>
              <a:tabLst/>
              <a:defRPr/>
            </a:pPr>
            <a:r>
              <a:rPr kumimoji="0" lang="vi-VN" sz="16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vi-VN" sz="24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Tình huống 2: </a:t>
            </a:r>
          </a:p>
          <a:p>
            <a:pPr marL="0" marR="0" lvl="0" indent="0" algn="just" defTabSz="914400" rtl="0" eaLnBrk="1" fontAlgn="auto" latinLnBrk="0" hangingPunct="1">
              <a:lnSpc>
                <a:spcPct val="115000"/>
              </a:lnSpc>
              <a:spcBef>
                <a:spcPts val="0"/>
              </a:spcBef>
              <a:spcAft>
                <a:spcPts val="80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Anh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Giàng</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Páo</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là</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người</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dân</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tộc</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H’mông</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anh</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sinh</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ra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và</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lớn</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lên</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ở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một</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bản</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làng</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nghèo</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thuộc</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huyện</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Đồng</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Văn</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tỉnh</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Hà</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Giang</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Sau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khi</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tốt</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nghiệp</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THPT,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anh</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tham</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gia</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làm</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việc</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tại</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một</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công</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ty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chuyên</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về</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lắp</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ráp</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linh</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kiện</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điện</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tử</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tại</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địa</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phương</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t>
            </a:r>
            <a:endPar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15000"/>
              </a:lnSpc>
              <a:spcBef>
                <a:spcPts val="0"/>
              </a:spcBef>
              <a:spcAft>
                <a:spcPts val="80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Đầu</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năm</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2022,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trước</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những</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biến</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động</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phức</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tạp</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của</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tình</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hình</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kinh</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tế</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thế</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giới</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công</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ty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của</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anh</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Páo</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bị</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thiếu</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đơn</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hàng</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nên</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buộc</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phải</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cắt</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giảm</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nhân</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sự</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Không</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may,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anh</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Páo</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thuộc</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đối</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tượng</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dôi</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dư</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phải</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nghỉ</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việc</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Anh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Páo</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đã</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xuống</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Hà</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Ni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để</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tìm</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việc</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làm</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Anh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thường</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xuyên</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đọc</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báo</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đă</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kí</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các</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vị</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trí</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tuyển</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dụng</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nhưng</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chưa</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đâu</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vào</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đâu</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cả</a:t>
            </a:r>
            <a:r>
              <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p>
          <a:p>
            <a:pPr marL="0" marR="0" lvl="0" indent="0" algn="just" defTabSz="914400" rtl="0" eaLnBrk="1" fontAlgn="auto" latinLnBrk="0" hangingPunct="1">
              <a:lnSpc>
                <a:spcPct val="115000"/>
              </a:lnSpc>
              <a:spcBef>
                <a:spcPts val="0"/>
              </a:spcBef>
              <a:spcAft>
                <a:spcPts val="800"/>
              </a:spcAft>
              <a:buClr>
                <a:srgbClr val="000000"/>
              </a:buClr>
              <a:buSzTx/>
              <a:buFont typeface="Arial"/>
              <a:buNone/>
              <a:tabLst/>
              <a:defRPr/>
            </a:pPr>
            <a:r>
              <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Một hôm a Páo đọc trên một tờ báo có thông tin tuyển </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Công</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ty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Công</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nghệ</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XYZ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chuyên</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gia</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công</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lắp</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ráp</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linh</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kiện</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điện</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thoại</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cần</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tuyển</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công</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nhân</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yêu</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cầu</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endPar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15000"/>
              </a:lnSpc>
              <a:spcBef>
                <a:spcPts val="0"/>
              </a:spcBef>
              <a:spcAft>
                <a:spcPts val="80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Độ</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tuổi</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18-35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tuổi</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Trình</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độ</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chuyên</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môn</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Tốt</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nghiệp</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THPT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trở</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lên</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Tình</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trạng</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sức</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khỏe</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Tốt</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Người</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lao</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động</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sẽ</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được</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hưởng</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mức</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lương</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cơ</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bản</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các</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khoản</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phụ</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cấp</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và</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chế</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độ</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Bảo</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hiểm</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xã</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hội</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theo</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Bộ</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luật</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Lao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động</a:t>
            </a:r>
            <a:r>
              <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và đặc biệt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không</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tuyển</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đối</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tượng</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lao</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động</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người</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dân</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tộc</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thiểu</a:t>
            </a:r>
            <a:r>
              <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số</a:t>
            </a:r>
            <a:r>
              <a:rPr kumimoji="0" lang="vi-VN" sz="22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endParaRPr kumimoji="0" lang="en-US" sz="2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3993&quot;&gt;&lt;property id=&quot;20148&quot; value=&quot;5&quot;/&gt;&lt;property id=&quot;20300&quot; value=&quot;Slide 3&quot;/&gt;&lt;property id=&quot;20307&quot; value=&quot;259&quot;/&gt;&lt;/object&gt;&lt;object type=&quot;3&quot; unique_id=&quot;14042&quot;&gt;&lt;property id=&quot;20148&quot; value=&quot;5&quot;/&gt;&lt;property id=&quot;20300&quot; value=&quot;Slide 6&quot;/&gt;&lt;property id=&quot;20307&quot; value=&quot;263&quot;/&gt;&lt;/object&gt;&lt;object type=&quot;3&quot; unique_id=&quot;14043&quot;&gt;&lt;property id=&quot;20148&quot; value=&quot;5&quot;/&gt;&lt;property id=&quot;20300&quot; value=&quot;Slide 7&quot;/&gt;&lt;property id=&quot;20307&quot; value=&quot;262&quot;/&gt;&lt;/object&gt;&lt;object type=&quot;3&quot; unique_id=&quot;14100&quot;&gt;&lt;property id=&quot;20148&quot; value=&quot;5&quot;/&gt;&lt;property id=&quot;20300&quot; value=&quot;Slide 9&quot;/&gt;&lt;property id=&quot;20307&quot; value=&quot;264&quot;/&gt;&lt;/object&gt;&lt;object type=&quot;3&quot; unique_id=&quot;14146&quot;&gt;&lt;property id=&quot;20148&quot; value=&quot;5&quot;/&gt;&lt;property id=&quot;20300&quot; value=&quot;Slide 11&quot;/&gt;&lt;property id=&quot;20307&quot; value=&quot;265&quot;/&gt;&lt;/object&gt;&lt;object type=&quot;3&quot; unique_id=&quot;14197&quot;&gt;&lt;property id=&quot;20148&quot; value=&quot;5&quot;/&gt;&lt;property id=&quot;20300&quot; value=&quot;Slide 12&quot;/&gt;&lt;property id=&quot;20307&quot; value=&quot;268&quot;/&gt;&lt;/object&gt;&lt;object type=&quot;3&quot; unique_id=&quot;14199&quot;&gt;&lt;property id=&quot;20148&quot; value=&quot;5&quot;/&gt;&lt;property id=&quot;20300&quot; value=&quot;Slide 14&quot;/&gt;&lt;property id=&quot;20307&quot; value=&quot;267&quot;/&gt;&lt;/object&gt;&lt;object type=&quot;3&quot; unique_id=&quot;14263&quot;&gt;&lt;property id=&quot;20148&quot; value=&quot;5&quot;/&gt;&lt;property id=&quot;20300&quot; value=&quot;Slide 15&quot;/&gt;&lt;property id=&quot;20307&quot; value=&quot;269&quot;/&gt;&lt;/object&gt;&lt;object type=&quot;3&quot; unique_id=&quot;14363&quot;&gt;&lt;property id=&quot;20148&quot; value=&quot;5&quot;/&gt;&lt;property id=&quot;20300&quot; value=&quot;Slide 18&quot;/&gt;&lt;property id=&quot;20307&quot; value=&quot;272&quot;/&gt;&lt;/object&gt;&lt;object type=&quot;3&quot; unique_id=&quot;14455&quot;&gt;&lt;property id=&quot;20148&quot; value=&quot;5&quot;/&gt;&lt;property id=&quot;20300&quot; value=&quot;Slide 20&quot;/&gt;&lt;property id=&quot;20307&quot; value=&quot;276&quot;/&gt;&lt;/object&gt;&lt;object type=&quot;3&quot; unique_id=&quot;14521&quot;&gt;&lt;property id=&quot;20148&quot; value=&quot;5&quot;/&gt;&lt;property id=&quot;20300&quot; value=&quot;Slide 23&quot;/&gt;&lt;property id=&quot;20307&quot; value=&quot;278&quot;/&gt;&lt;/object&gt;&lt;object type=&quot;3&quot; unique_id=&quot;14665&quot;&gt;&lt;property id=&quot;20148&quot; value=&quot;5&quot;/&gt;&lt;property id=&quot;20300&quot; value=&quot;Slide 4&quot;/&gt;&lt;property id=&quot;20307&quot; value=&quot;280&quot;/&gt;&lt;/object&gt;&lt;object type=&quot;3&quot; unique_id=&quot;14912&quot;&gt;&lt;property id=&quot;20148&quot; value=&quot;5&quot;/&gt;&lt;property id=&quot;20300&quot; value=&quot;Slide 19&quot;/&gt;&lt;property id=&quot;20307&quot; value=&quot;282&quot;/&gt;&lt;/object&gt;&lt;object type=&quot;3&quot; unique_id=&quot;14951&quot;&gt;&lt;property id=&quot;20148&quot; value=&quot;5&quot;/&gt;&lt;property id=&quot;20300&quot; value=&quot;Slide 21&quot;/&gt;&lt;property id=&quot;20307&quot; value=&quot;284&quot;/&gt;&lt;/object&gt;&lt;object type=&quot;3&quot; unique_id=&quot;15112&quot;&gt;&lt;property id=&quot;20148&quot; value=&quot;5&quot;/&gt;&lt;property id=&quot;20300&quot; value=&quot;Slide 13&quot;/&gt;&lt;property id=&quot;20307&quot; value=&quot;285&quot;/&gt;&lt;/object&gt;&lt;object type=&quot;3&quot; unique_id=&quot;15197&quot;&gt;&lt;property id=&quot;20148&quot; value=&quot;5&quot;/&gt;&lt;property id=&quot;20300&quot; value=&quot;Slide 16&quot;/&gt;&lt;property id=&quot;20307&quot; value=&quot;286&quot;/&gt;&lt;/object&gt;&lt;object type=&quot;3&quot; unique_id=&quot;15309&quot;&gt;&lt;property id=&quot;20148&quot; value=&quot;5&quot;/&gt;&lt;property id=&quot;20300&quot; value=&quot;Slide 5&quot;/&gt;&lt;property id=&quot;20307&quot; value=&quot;288&quot;/&gt;&lt;/object&gt;&lt;object type=&quot;3&quot; unique_id=&quot;15334&quot;&gt;&lt;property id=&quot;20148&quot; value=&quot;5&quot;/&gt;&lt;property id=&quot;20300&quot; value=&quot;Slide 10&quot;/&gt;&lt;property id=&quot;20307&quot; value=&quot;289&quot;/&gt;&lt;/object&gt;&lt;object type=&quot;3&quot; unique_id=&quot;15335&quot;&gt;&lt;property id=&quot;20148&quot; value=&quot;5&quot;/&gt;&lt;property id=&quot;20300&quot; value=&quot;Slide 1&quot;/&gt;&lt;property id=&quot;20307&quot; value=&quot;290&quot;/&gt;&lt;/object&gt;&lt;object type=&quot;3&quot; unique_id=&quot;15336&quot;&gt;&lt;property id=&quot;20148&quot; value=&quot;5&quot;/&gt;&lt;property id=&quot;20300&quot; value=&quot;Slide 2&quot;/&gt;&lt;property id=&quot;20307&quot; value=&quot;291&quot;/&gt;&lt;/object&gt;&lt;object type=&quot;3&quot; unique_id=&quot;15337&quot;&gt;&lt;property id=&quot;20148&quot; value=&quot;5&quot;/&gt;&lt;property id=&quot;20300&quot; value=&quot;Slide 8&quot;/&gt;&lt;property id=&quot;20307&quot; value=&quot;292&quot;/&gt;&lt;/object&gt;&lt;object type=&quot;3&quot; unique_id=&quot;15338&quot;&gt;&lt;property id=&quot;20148&quot; value=&quot;5&quot;/&gt;&lt;property id=&quot;20300&quot; value=&quot;Slide 17&quot;/&gt;&lt;property id=&quot;20307&quot; value=&quot;293&quot;/&gt;&lt;/object&gt;&lt;object type=&quot;3&quot; unique_id=&quot;15339&quot;&gt;&lt;property id=&quot;20148&quot; value=&quot;5&quot;/&gt;&lt;property id=&quot;20300&quot; value=&quot;Slide 22&quot;/&gt;&lt;property id=&quot;20307&quot; value=&quot;295&quot;/&gt;&lt;/object&gt;&lt;object type=&quot;3&quot; unique_id=&quot;15340&quot;&gt;&lt;property id=&quot;20148&quot; value=&quot;5&quot;/&gt;&lt;property id=&quot;20300&quot; value=&quot;Slide 24&quot;/&gt;&lt;property id=&quot;20307&quot; value=&quot;294&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desMania">
  <a:themeElements>
    <a:clrScheme name="Simple Light">
      <a:dk1>
        <a:srgbClr val="4E291C"/>
      </a:dk1>
      <a:lt1>
        <a:srgbClr val="DFE0D2"/>
      </a:lt1>
      <a:dk2>
        <a:srgbClr val="393A3B"/>
      </a:dk2>
      <a:lt2>
        <a:srgbClr val="EEEEEE"/>
      </a:lt2>
      <a:accent1>
        <a:srgbClr val="873F27"/>
      </a:accent1>
      <a:accent2>
        <a:srgbClr val="A57F5B"/>
      </a:accent2>
      <a:accent3>
        <a:srgbClr val="E1F1E7"/>
      </a:accent3>
      <a:accent4>
        <a:srgbClr val="D0B4B0"/>
      </a:accent4>
      <a:accent5>
        <a:srgbClr val="986456"/>
      </a:accent5>
      <a:accent6>
        <a:srgbClr val="FFFFFF"/>
      </a:accent6>
      <a:hlink>
        <a:srgbClr val="2E191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2752039</TotalTime>
  <Words>772</Words>
  <Application>Microsoft Office PowerPoint</Application>
  <PresentationFormat>Widescreen</PresentationFormat>
  <Paragraphs>32</Paragraphs>
  <Slides>13</Slides>
  <Notes>7</Notes>
  <HiddenSlides>0</HiddenSlides>
  <MMClips>3</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13</vt:i4>
      </vt:variant>
    </vt:vector>
  </HeadingPairs>
  <TitlesOfParts>
    <vt:vector size="25" baseType="lpstr">
      <vt:lpstr>Abril Fatface</vt:lpstr>
      <vt:lpstr>Aldrich</vt:lpstr>
      <vt:lpstr>Arial</vt:lpstr>
      <vt:lpstr>Calibri</vt:lpstr>
      <vt:lpstr>Frank Ruhl Libre</vt:lpstr>
      <vt:lpstr>Griffy</vt:lpstr>
      <vt:lpstr>Homemade Apple</vt:lpstr>
      <vt:lpstr>Playfair Display</vt:lpstr>
      <vt:lpstr>Poppins</vt:lpstr>
      <vt:lpstr>Times New Roman</vt:lpstr>
      <vt:lpstr>Default Design</vt:lpstr>
      <vt:lpstr>SlidesMania</vt:lpstr>
      <vt:lpstr>Bài 2:  TÔN TRỌNG SỰ ĐA DẠNG   CỦA CÁC DÂN TỘC </vt:lpstr>
      <vt:lpstr>Hoạt động 1: Khởi động   “ Trò chơi đoán tên nhân vật”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Thực hiện tôn trọng sự đa dạng của các dân tộc và các nền văn hóa trên thế giới  </vt:lpstr>
      <vt:lpstr>PowerPoint Presentation</vt:lpstr>
      <vt:lpstr>PowerPoint Presentation</vt:lpstr>
    </vt:vector>
  </TitlesOfParts>
  <Company>312 Quang Trung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AFC Computer</dc:creator>
  <cp:lastModifiedBy>Office</cp:lastModifiedBy>
  <cp:revision>448</cp:revision>
  <dcterms:created xsi:type="dcterms:W3CDTF">2010-11-12T01:14:28Z</dcterms:created>
  <dcterms:modified xsi:type="dcterms:W3CDTF">2025-03-05T01:17:02Z</dcterms:modified>
</cp:coreProperties>
</file>