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emf" ContentType="image/x-emf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3"/>
    <p:sldMasterId id="2147483678" r:id="rId4"/>
    <p:sldMasterId id="2147483682" r:id="rId5"/>
    <p:sldMasterId id="2147483694" r:id="rId6"/>
    <p:sldMasterId id="2147483697" r:id="rId7"/>
  </p:sldMasterIdLst>
  <p:notesMasterIdLst>
    <p:notesMasterId r:id="rId9"/>
  </p:notesMasterIdLst>
  <p:sldIdLst>
    <p:sldId id="261" r:id="rId8"/>
    <p:sldId id="257" r:id="rId10"/>
    <p:sldId id="258" r:id="rId11"/>
    <p:sldId id="728" r:id="rId12"/>
    <p:sldId id="11088661" r:id="rId13"/>
    <p:sldId id="260" r:id="rId14"/>
    <p:sldId id="11088608" r:id="rId15"/>
    <p:sldId id="282" r:id="rId16"/>
    <p:sldId id="11088662" r:id="rId17"/>
    <p:sldId id="11088664" r:id="rId18"/>
    <p:sldId id="11088665" r:id="rId19"/>
    <p:sldId id="11088609" r:id="rId20"/>
    <p:sldId id="11088610" r:id="rId21"/>
    <p:sldId id="11088674" r:id="rId22"/>
    <p:sldId id="11088658" r:id="rId23"/>
    <p:sldId id="563" r:id="rId24"/>
    <p:sldId id="11088660" r:id="rId25"/>
    <p:sldId id="2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341"/>
  </p:normalViewPr>
  <p:slideViewPr>
    <p:cSldViewPr snapToGrid="0" snapToObjects="1" showGuides="1">
      <p:cViewPr>
        <p:scale>
          <a:sx n="80" d="100"/>
          <a:sy n="80" d="100"/>
        </p:scale>
        <p:origin x="504" y="1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0" Type="http://schemas.openxmlformats.org/officeDocument/2006/relationships/commentAuthors" Target="commentAuthors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31T22:45:57.670" idx="3">
    <p:pos x="10" y="10"/>
    <p:text>cách làm: ấn vào số câu nó sẽ ra câu hỏi; ấn vào ô vuông tương ứng với câu hỏi nó ra đáp án; ấn vào câu hỏi thì câu hỏi biến mất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267F9-1063-CC47-9BFC-9ED80BE38372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9E0BA-01DD-9C48-94D5-E09C443BFC9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>
              <a:ea typeface="SimSun" panose="02010600030101010101" pitchFamily="2" charset="-122"/>
            </a:endParaRPr>
          </a:p>
        </p:txBody>
      </p:sp>
      <p:sp>
        <p:nvSpPr>
          <p:cNvPr id="2765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D6C607C-0027-1744-9427-C8D6F658B4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SimSun" panose="02010600030101010101" pitchFamily="2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>
              <a:ea typeface="SimSun" panose="02010600030101010101" pitchFamily="2" charset="-122"/>
            </a:endParaRPr>
          </a:p>
        </p:txBody>
      </p:sp>
      <p:sp>
        <p:nvSpPr>
          <p:cNvPr id="297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9ABB694-5C82-D94E-A73D-762BE45706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SimSun" panose="02010600030101010101" pitchFamily="2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>
              <a:ea typeface="SimSun" panose="02010600030101010101" pitchFamily="2" charset="-122"/>
            </a:endParaRPr>
          </a:p>
        </p:txBody>
      </p:sp>
      <p:sp>
        <p:nvSpPr>
          <p:cNvPr id="2355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C0BF905-6711-154A-9CF9-F301572D8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SimSun" panose="02010600030101010101" pitchFamily="2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B039B23-4097-4042-B43F-1EC395B8C6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B039B23-4097-4042-B43F-1EC395B8C6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>
              <a:ea typeface="SimSun" panose="02010600030101010101" pitchFamily="2" charset="-122"/>
            </a:endParaRPr>
          </a:p>
        </p:txBody>
      </p:sp>
      <p:sp>
        <p:nvSpPr>
          <p:cNvPr id="5939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F5CA0F3-2402-594D-A766-E5C34FDBD5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SimSun" panose="02010600030101010101" pitchFamily="2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54F48-A4E8-F242-995B-4387BCD9F895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F25D8-DAE9-394A-A5BB-A9F8DFC4BA8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0DE6E-85ED-9C40-8AF9-F29D7A8AA5D5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E091E-D990-0D46-99B6-75192AF938D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DE9BE-65BD-B441-8666-71291B17484B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44F80-412A-A245-93D6-F4D853ADB7D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/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4A11C-53EC-6642-A723-90ACFB6A392C}" type="datetimeFigureOut">
              <a:rPr lang="en-US"/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D9B9248-4AEF-DC4D-9F21-971575EFCBBF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70E0C-B8F2-0642-B9EF-1C26C4D52C8E}" type="datetimeFigureOut">
              <a:rPr lang="en-US"/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B13A32-8631-E04C-BA7A-F6BB385E6125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FEB01-968A-024D-BA26-7CD92FAFD34F}" type="datetimeFigureOut">
              <a:rPr lang="en-US"/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5BED70-7C86-0842-B9BC-D0A2734BDD9A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747B0-DCE2-9A42-81C7-28BFDC6C803A}" type="datetimeFigureOut">
              <a:rPr lang="en-US"/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E66A631-104B-144E-95E9-444C8F67A283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CE406-314A-5C45-BB24-A7D6B4AB7A82}" type="datetimeFigureOut">
              <a:rPr lang="en-US"/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96A3D67-B202-4943-AA31-501B856ECC3B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2C339-4D7B-054D-81EE-E32EB6427EAF}" type="datetimeFigureOut">
              <a:rPr lang="en-US"/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22070B3-E4D6-0A41-8A82-203BB79FDB64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EB27D-9DB2-DB44-9306-72073C73F54A}" type="datetimeFigureOut">
              <a:rPr lang="en-US"/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30125A7-F267-1A4E-A149-72C172BF37BB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C2FCB-198D-F14B-A33E-7DD096EC4F91}" type="datetimeFigureOut">
              <a:rPr lang="en-US"/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DF3140-A37B-0C4E-A47A-AB7EFEE08063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B7795-8379-C546-A44A-7ADE8E3C97C8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FD060-E260-F841-A971-ED1F6CDC2C3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550AA-5E78-FD42-AAE1-1CDFE7E920F4}" type="datetimeFigureOut">
              <a:rPr lang="en-US"/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F4CDCAC-F054-B641-974E-E6E6BC4F3C5C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9A296-7F3F-0441-84CB-F4BA6B496282}" type="datetimeFigureOut">
              <a:rPr lang="en-US"/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EA867D-8361-B34B-9324-3599951AF80C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3B7AE-D68D-4C4C-BF8F-C298B0E8B727}" type="datetimeFigureOut">
              <a:rPr lang="en-US"/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ADD9F30-9437-CB4A-8562-3496B9D86C02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01713" y="754063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80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endParaRPr lang="en-US" sz="8000" dirty="0">
              <a:solidFill>
                <a:srgbClr val="000000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56875" y="2994025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80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endParaRPr lang="en-US" sz="8000" dirty="0">
              <a:solidFill>
                <a:srgbClr val="000000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B05A0-9BB2-034A-92E9-6A4DC18C0E8D}" type="datetimeFigureOut">
              <a:rPr lang="en-US"/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84DA3E-493D-6844-8905-0F4CB0F8D049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82063-8272-3E4C-AC21-942A987888F6}" type="datetimeFigureOut">
              <a:rPr lang="en-US"/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949367A-607E-0940-A362-387C9A7A50A6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C2BD4-5DC7-3A45-819C-89D7D2F5B2A4}" type="datetimeFigureOut">
              <a:rPr lang="en-US"/>
            </a:fld>
            <a:endParaRPr lang="en-US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89CA0BF-BA6F-F14F-9596-07044E3BDF63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18092-A389-5D48-89A5-BA3B385E61F5}" type="datetimeFigureOut">
              <a:rPr lang="en-US"/>
            </a:fld>
            <a:endParaRPr lang="en-US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70E4621-284B-EB43-9B7D-45E8D1C4FDD7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F8B55-C38A-DC40-ABA5-2FAE7BD0F5BC}" type="datetimeFigureOut">
              <a:rPr lang="en-US"/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5424A97-D6FC-5046-964F-94C1E6FC49EB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9F1EC-5911-4442-970B-02ACB586EDD9}" type="datetimeFigureOut">
              <a:rPr lang="en-US"/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9C2A2D2-3AE4-C846-B936-E2A187990A95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25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25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39017-6582-374C-9295-DD48C2C986FE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0125A-B154-A04A-8759-1DDBCC5A485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window dir="vert"/>
      </p:transition>
    </mc:Choice>
    <mc:Fallback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window dir="vert"/>
      </p:transition>
    </mc:Choice>
    <mc:Fallback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window dir="vert"/>
      </p:transition>
    </mc:Choice>
    <mc:Fallback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window dir="vert"/>
      </p:transition>
    </mc:Choice>
    <mc:Fallback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window dir="vert"/>
      </p:transition>
    </mc:Choice>
    <mc:Fallback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window dir="vert"/>
      </p:transition>
    </mc:Choice>
    <mc:Fallback>
      <p:transition spd="slow" advClick="0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window dir="vert"/>
      </p:transition>
    </mc:Choice>
    <mc:Fallback>
      <p:transition spd="slow" advClick="0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window dir="vert"/>
      </p:transition>
    </mc:Choice>
    <mc:Fallback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73A21-5DD6-ED47-8590-3E888AEA0434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BBEB9-3E85-9449-83A1-E9990A22D81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window dir="vert"/>
      </p:transition>
    </mc:Choice>
    <mc:Fallback>
      <p:transition spd="slow" advClick="0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window dir="vert"/>
      </p:transition>
    </mc:Choice>
    <mc:Fallback>
      <p:transition spd="slow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window dir="vert"/>
      </p:transition>
    </mc:Choice>
    <mc:Fallback>
      <p:transition spd="slow" advClick="0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2F5A4-A681-FC45-84C9-E0F0A811DE1F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B9896-FDFC-0C4D-AFA1-A92DC64B421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C8517-596F-EA49-9890-155D3026F282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C8530-066A-694E-95DC-E3A841072F6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B7D24-1DA7-AD4D-BE5F-226B9C4983A8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F840D-BB64-3143-AA3F-7EF80A7F705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2DAF8-CFA6-1044-B440-92F7A9B3BD73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5986D-A662-7A4B-93B5-6715F4C329F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86DA8-D437-EF46-8F94-3271CC1EA5C7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CF487-A627-7549-B571-A0A569B24A9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0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9" Type="http://schemas.openxmlformats.org/officeDocument/2006/relationships/image" Target="../media/image4.png"/><Relationship Id="rId18" Type="http://schemas.openxmlformats.org/officeDocument/2006/relationships/image" Target="../media/image3.jpeg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4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0.xml"/><Relationship Id="rId8" Type="http://schemas.openxmlformats.org/officeDocument/2006/relationships/slideLayout" Target="../slideLayouts/slideLayout39.xml"/><Relationship Id="rId7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5" Type="http://schemas.openxmlformats.org/officeDocument/2006/relationships/theme" Target="../theme/theme5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6.xml"/><Relationship Id="rId15" Type="http://schemas.openxmlformats.org/officeDocument/2006/relationships/image" Target="../media/image8.jpeg"/><Relationship Id="rId14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61F30BD-8FDE-8B4F-AC49-8509F43FA84A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745F399-7E1B-8249-BFCC-D61C8BC295C7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等线 Light" panose="02010600030101010101" pitchFamily="2" charset="-122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等线" panose="02010600030101010101" pitchFamily="2" charset="-122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等线" panose="02010600030101010101" pitchFamily="2" charset="-122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等线" panose="02010600030101010101" pitchFamily="2" charset="-122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 panose="02010600030101010101" pitchFamily="2" charset="-122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 panose="02010600030101010101" pitchFamily="2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619125"/>
            <a:ext cx="10363200" cy="1595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66963"/>
            <a:ext cx="10363200" cy="3424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8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8B4CAFE-EE0D-614F-87B5-CF8DFAD9A11A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5883275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5"/>
            <a:ext cx="76358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000" smtClean="0">
                <a:solidFill>
                  <a:srgbClr val="000000"/>
                </a:solidFill>
                <a:latin typeface="Tw Cen MT" panose="020B0602020104020603" pitchFamily="34" charset="0"/>
              </a:defRPr>
            </a:lvl1pPr>
          </a:lstStyle>
          <a:p>
            <a:pPr>
              <a:defRPr/>
            </a:pPr>
            <a:fld id="{8258B8E8-5DBE-4D47-A522-E27E4F600F6A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 cap="all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  <a:ea typeface="SimSun" panose="02010600030101010101" pitchFamily="2" charset="-122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  <a:ea typeface="SimSun" panose="02010600030101010101" pitchFamily="2" charset="-122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  <a:ea typeface="SimSun" panose="02010600030101010101" pitchFamily="2" charset="-122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  <a:ea typeface="SimSun" panose="02010600030101010101" pitchFamily="2" charset="-122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  <a:ea typeface="SimSun" panose="02010600030101010101" pitchFamily="2" charset="-122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  <a:ea typeface="SimSun" panose="02010600030101010101" pitchFamily="2" charset="-122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  <a:ea typeface="SimSun" panose="02010600030101010101" pitchFamily="2" charset="-122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000" kern="1200" cap="all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kern="1200" cap="all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600" kern="1200" cap="all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400" kern="1200" cap="all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400" kern="1200" cap="all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5">
                <a:solidFill>
                  <a:schemeClr val="dk2"/>
                </a:solidFill>
              </a:defRPr>
            </a:lvl1pPr>
            <a:lvl2pPr lvl="1" algn="r">
              <a:buNone/>
              <a:defRPr sz="1335">
                <a:solidFill>
                  <a:schemeClr val="dk2"/>
                </a:solidFill>
              </a:defRPr>
            </a:lvl2pPr>
            <a:lvl3pPr lvl="2" algn="r">
              <a:buNone/>
              <a:defRPr sz="1335">
                <a:solidFill>
                  <a:schemeClr val="dk2"/>
                </a:solidFill>
              </a:defRPr>
            </a:lvl3pPr>
            <a:lvl4pPr lvl="3" algn="r">
              <a:buNone/>
              <a:defRPr sz="1335">
                <a:solidFill>
                  <a:schemeClr val="dk2"/>
                </a:solidFill>
              </a:defRPr>
            </a:lvl4pPr>
            <a:lvl5pPr lvl="4" algn="r">
              <a:buNone/>
              <a:defRPr sz="1335">
                <a:solidFill>
                  <a:schemeClr val="dk2"/>
                </a:solidFill>
              </a:defRPr>
            </a:lvl5pPr>
            <a:lvl6pPr lvl="5" algn="r">
              <a:buNone/>
              <a:defRPr sz="1335">
                <a:solidFill>
                  <a:schemeClr val="dk2"/>
                </a:solidFill>
              </a:defRPr>
            </a:lvl6pPr>
            <a:lvl7pPr lvl="6" algn="r">
              <a:buNone/>
              <a:defRPr sz="1335">
                <a:solidFill>
                  <a:schemeClr val="dk2"/>
                </a:solidFill>
              </a:defRPr>
            </a:lvl7pPr>
            <a:lvl8pPr lvl="7" algn="r">
              <a:buNone/>
              <a:defRPr sz="1335">
                <a:solidFill>
                  <a:schemeClr val="dk2"/>
                </a:solidFill>
              </a:defRPr>
            </a:lvl8pPr>
            <a:lvl9pPr lvl="8" algn="r">
              <a:buNone/>
              <a:defRPr sz="1335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1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79DBD-344A-41B4-A1C9-967ABC1B11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FC5C3-91CC-4019-B227-1C0A95EF929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window dir="vert"/>
      </p:transition>
    </mc:Choice>
    <mc:Fallback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  <a:p>
            <a:r>
              <a:rPr lang="en-US" altLang="zh-CN" sz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1" y="0"/>
            <a:ext cx="11770535" cy="6344264"/>
            <a:chOff x="1" y="0"/>
            <a:chExt cx="11770535" cy="6344264"/>
          </a:xfrm>
        </p:grpSpPr>
        <p:sp>
          <p:nvSpPr>
            <p:cNvPr id="5" name="Rectangle 4"/>
            <p:cNvSpPr/>
            <p:nvPr/>
          </p:nvSpPr>
          <p:spPr>
            <a:xfrm>
              <a:off x="421464" y="513735"/>
              <a:ext cx="11349072" cy="58305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65" t="8949" r="34237" b="80979"/>
            <a:stretch>
              <a:fillRect/>
            </a:stretch>
          </p:blipFill>
          <p:spPr>
            <a:xfrm>
              <a:off x="1" y="0"/>
              <a:ext cx="3034293" cy="1317523"/>
            </a:xfrm>
            <a:prstGeom prst="rect">
              <a:avLst/>
            </a:prstGeom>
          </p:spPr>
        </p:pic>
        <p:sp>
          <p:nvSpPr>
            <p:cNvPr id="8" name="Rectangle 4"/>
            <p:cNvSpPr/>
            <p:nvPr/>
          </p:nvSpPr>
          <p:spPr>
            <a:xfrm>
              <a:off x="11163106" y="0"/>
              <a:ext cx="350469" cy="1849289"/>
            </a:xfrm>
            <a:prstGeom prst="rect">
              <a:avLst/>
            </a:prstGeom>
            <a:solidFill>
              <a:srgbClr val="EF6838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小白" panose="02010601030101010101" pitchFamily="2" charset="-122"/>
                  <a:ea typeface="小白" panose="02010601030101010101" pitchFamily="2" charset="-122"/>
                </a:rPr>
                <a:t>请输入标题</a:t>
              </a:r>
              <a:endParaRPr lang="en-US" sz="2000" dirty="0">
                <a:solidFill>
                  <a:schemeClr val="bg1"/>
                </a:solidFill>
                <a:latin typeface="小白" panose="02010601030101010101" pitchFamily="2" charset="-122"/>
                <a:ea typeface="小白" panose="02010601030101010101" pitchFamily="2" charset="-122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</p:sldLayoutIdLst>
  <mc:AlternateContent xmlns:mc="http://schemas.openxmlformats.org/markup-compatibility/2006">
    <mc:Choice xmlns:p14="http://schemas.microsoft.com/office/powerpoint/2010/main" Requires="p14">
      <p:transition spd="slow" p14:dur="3500" advTm="3000">
        <p:random/>
      </p:transition>
    </mc:Choice>
    <mc:Fallback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5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32.xml"/><Relationship Id="rId6" Type="http://schemas.openxmlformats.org/officeDocument/2006/relationships/image" Target="../media/image39.png"/><Relationship Id="rId5" Type="http://schemas.openxmlformats.org/officeDocument/2006/relationships/image" Target="../media/image47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comments" Target="../comments/comment1.xml"/><Relationship Id="rId4" Type="http://schemas.openxmlformats.org/officeDocument/2006/relationships/slideLayout" Target="../slideLayouts/slideLayout32.xml"/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emf"/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4.xml"/><Relationship Id="rId3" Type="http://schemas.openxmlformats.org/officeDocument/2006/relationships/image" Target="../media/image19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31.xml"/><Relationship Id="rId7" Type="http://schemas.openxmlformats.org/officeDocument/2006/relationships/image" Target="../media/image33.jpe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microsoft.com/office/2007/relationships/media" Target="../media/media2.mp3"/><Relationship Id="rId7" Type="http://schemas.openxmlformats.org/officeDocument/2006/relationships/audio" Target="../media/media2.mp3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1" Type="http://schemas.openxmlformats.org/officeDocument/2006/relationships/notesSlide" Target="../notesSlides/notesSlide6.xml"/><Relationship Id="rId10" Type="http://schemas.openxmlformats.org/officeDocument/2006/relationships/slideLayout" Target="../slideLayouts/slideLayout32.xml"/><Relationship Id="rId1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4222" r="4324" b="50000"/>
          <a:stretch>
            <a:fillRect/>
          </a:stretch>
        </p:blipFill>
        <p:spPr bwMode="auto">
          <a:xfrm>
            <a:off x="-100013" y="0"/>
            <a:ext cx="4672013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028901" y="780636"/>
            <a:ext cx="27971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llRoundGothic" panose="020B0703020202020104" pitchFamily="34" charset="77"/>
                <a:ea typeface="等线" panose="02010600030101010101" pitchFamily="2" charset="-122"/>
                <a:cs typeface="Times New Roman" panose="02020603050405020304" pitchFamily="18" charset="0"/>
              </a:rPr>
              <a:t>KHỞI ĐỘNG 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llRoundGothic" panose="020B0703020202020104" pitchFamily="34" charset="77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llRoundGothic" panose="020B0703020202020104" pitchFamily="34" charset="77"/>
              <a:ea typeface="等线" panose="02010600030101010101" pitchFamily="2" charset="-122"/>
            </a:endParaRPr>
          </a:p>
        </p:txBody>
      </p:sp>
      <p:grpSp>
        <p:nvGrpSpPr>
          <p:cNvPr id="11" name="组 47"/>
          <p:cNvGrpSpPr/>
          <p:nvPr/>
        </p:nvGrpSpPr>
        <p:grpSpPr bwMode="auto">
          <a:xfrm>
            <a:off x="446088" y="4470400"/>
            <a:ext cx="1182687" cy="1504950"/>
            <a:chOff x="5596892" y="1946190"/>
            <a:chExt cx="4062548" cy="4591138"/>
          </a:xfrm>
        </p:grpSpPr>
        <p:grpSp>
          <p:nvGrpSpPr>
            <p:cNvPr id="26632" name="Group 4"/>
            <p:cNvGrpSpPr>
              <a:grpSpLocks noChangeAspect="1"/>
            </p:cNvGrpSpPr>
            <p:nvPr/>
          </p:nvGrpSpPr>
          <p:grpSpPr bwMode="auto">
            <a:xfrm rot="8206570">
              <a:off x="5596892" y="1946190"/>
              <a:ext cx="858774" cy="4591138"/>
              <a:chOff x="3468" y="167"/>
              <a:chExt cx="754" cy="4031"/>
            </a:xfrm>
          </p:grpSpPr>
          <p:sp>
            <p:nvSpPr>
              <p:cNvPr id="14" name="Freeform 5"/>
              <p:cNvSpPr/>
              <p:nvPr/>
            </p:nvSpPr>
            <p:spPr bwMode="auto">
              <a:xfrm>
                <a:off x="3467" y="3759"/>
                <a:ext cx="752" cy="455"/>
              </a:xfrm>
              <a:custGeom>
                <a:avLst/>
                <a:gdLst>
                  <a:gd name="T0" fmla="*/ 305 w 316"/>
                  <a:gd name="T1" fmla="*/ 141 h 193"/>
                  <a:gd name="T2" fmla="*/ 4 w 316"/>
                  <a:gd name="T3" fmla="*/ 135 h 193"/>
                  <a:gd name="T4" fmla="*/ 31 w 316"/>
                  <a:gd name="T5" fmla="*/ 0 h 193"/>
                  <a:gd name="T6" fmla="*/ 31 w 316"/>
                  <a:gd name="T7" fmla="*/ 0 h 193"/>
                  <a:gd name="T8" fmla="*/ 285 w 316"/>
                  <a:gd name="T9" fmla="*/ 2 h 193"/>
                  <a:gd name="T10" fmla="*/ 305 w 316"/>
                  <a:gd name="T11" fmla="*/ 141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6" h="193">
                    <a:moveTo>
                      <a:pt x="305" y="141"/>
                    </a:moveTo>
                    <a:cubicBezTo>
                      <a:pt x="267" y="193"/>
                      <a:pt x="16" y="177"/>
                      <a:pt x="4" y="135"/>
                    </a:cubicBezTo>
                    <a:cubicBezTo>
                      <a:pt x="0" y="121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9" y="7"/>
                      <a:pt x="159" y="45"/>
                      <a:pt x="285" y="2"/>
                    </a:cubicBezTo>
                    <a:cubicBezTo>
                      <a:pt x="285" y="2"/>
                      <a:pt x="316" y="126"/>
                      <a:pt x="305" y="141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7" name="Freeform 6"/>
              <p:cNvSpPr/>
              <p:nvPr/>
            </p:nvSpPr>
            <p:spPr bwMode="auto">
              <a:xfrm>
                <a:off x="3536" y="3439"/>
                <a:ext cx="618" cy="421"/>
              </a:xfrm>
              <a:custGeom>
                <a:avLst/>
                <a:gdLst>
                  <a:gd name="T0" fmla="*/ 259 w 261"/>
                  <a:gd name="T1" fmla="*/ 3 h 178"/>
                  <a:gd name="T2" fmla="*/ 259 w 261"/>
                  <a:gd name="T3" fmla="*/ 1 h 178"/>
                  <a:gd name="T4" fmla="*/ 261 w 261"/>
                  <a:gd name="T5" fmla="*/ 2 h 178"/>
                  <a:gd name="T6" fmla="*/ 261 w 261"/>
                  <a:gd name="T7" fmla="*/ 134 h 178"/>
                  <a:gd name="T8" fmla="*/ 257 w 261"/>
                  <a:gd name="T9" fmla="*/ 135 h 178"/>
                  <a:gd name="T10" fmla="*/ 3 w 261"/>
                  <a:gd name="T11" fmla="*/ 133 h 178"/>
                  <a:gd name="T12" fmla="*/ 0 w 261"/>
                  <a:gd name="T13" fmla="*/ 131 h 178"/>
                  <a:gd name="T14" fmla="*/ 0 w 261"/>
                  <a:gd name="T15" fmla="*/ 0 h 178"/>
                  <a:gd name="T16" fmla="*/ 4 w 261"/>
                  <a:gd name="T17" fmla="*/ 1 h 178"/>
                  <a:gd name="T18" fmla="*/ 259 w 261"/>
                  <a:gd name="T19" fmla="*/ 3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1" h="178">
                    <a:moveTo>
                      <a:pt x="259" y="3"/>
                    </a:moveTo>
                    <a:cubicBezTo>
                      <a:pt x="259" y="1"/>
                      <a:pt x="259" y="1"/>
                      <a:pt x="259" y="1"/>
                    </a:cubicBezTo>
                    <a:cubicBezTo>
                      <a:pt x="261" y="2"/>
                      <a:pt x="261" y="2"/>
                      <a:pt x="261" y="2"/>
                    </a:cubicBezTo>
                    <a:cubicBezTo>
                      <a:pt x="261" y="134"/>
                      <a:pt x="261" y="134"/>
                      <a:pt x="261" y="134"/>
                    </a:cubicBezTo>
                    <a:cubicBezTo>
                      <a:pt x="260" y="134"/>
                      <a:pt x="258" y="135"/>
                      <a:pt x="257" y="135"/>
                    </a:cubicBezTo>
                    <a:cubicBezTo>
                      <a:pt x="131" y="178"/>
                      <a:pt x="21" y="140"/>
                      <a:pt x="3" y="133"/>
                    </a:cubicBezTo>
                    <a:cubicBezTo>
                      <a:pt x="1" y="132"/>
                      <a:pt x="0" y="131"/>
                      <a:pt x="0" y="13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4" y="1"/>
                    </a:cubicBezTo>
                    <a:cubicBezTo>
                      <a:pt x="23" y="9"/>
                      <a:pt x="132" y="47"/>
                      <a:pt x="259" y="3"/>
                    </a:cubicBezTo>
                    <a:close/>
                  </a:path>
                </a:pathLst>
              </a:custGeom>
              <a:solidFill>
                <a:srgbClr val="C9CACA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8" name="Freeform 9"/>
              <p:cNvSpPr/>
              <p:nvPr/>
            </p:nvSpPr>
            <p:spPr bwMode="auto">
              <a:xfrm>
                <a:off x="3766" y="183"/>
                <a:ext cx="134" cy="157"/>
              </a:xfrm>
              <a:custGeom>
                <a:avLst/>
                <a:gdLst>
                  <a:gd name="T0" fmla="*/ 0 w 57"/>
                  <a:gd name="T1" fmla="*/ 58 h 67"/>
                  <a:gd name="T2" fmla="*/ 30 w 57"/>
                  <a:gd name="T3" fmla="*/ 0 h 67"/>
                  <a:gd name="T4" fmla="*/ 57 w 57"/>
                  <a:gd name="T5" fmla="*/ 58 h 67"/>
                  <a:gd name="T6" fmla="*/ 30 w 57"/>
                  <a:gd name="T7" fmla="*/ 67 h 67"/>
                  <a:gd name="T8" fmla="*/ 0 w 57"/>
                  <a:gd name="T9" fmla="*/ 58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67">
                    <a:moveTo>
                      <a:pt x="0" y="58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57" y="58"/>
                      <a:pt x="57" y="58"/>
                      <a:pt x="57" y="58"/>
                    </a:cubicBezTo>
                    <a:cubicBezTo>
                      <a:pt x="48" y="63"/>
                      <a:pt x="44" y="67"/>
                      <a:pt x="30" y="67"/>
                    </a:cubicBezTo>
                    <a:cubicBezTo>
                      <a:pt x="13" y="67"/>
                      <a:pt x="7" y="62"/>
                      <a:pt x="0" y="5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9" name="Freeform 10"/>
              <p:cNvSpPr/>
              <p:nvPr/>
            </p:nvSpPr>
            <p:spPr bwMode="auto">
              <a:xfrm>
                <a:off x="3752" y="626"/>
                <a:ext cx="225" cy="136"/>
              </a:xfrm>
              <a:custGeom>
                <a:avLst/>
                <a:gdLst>
                  <a:gd name="T0" fmla="*/ 0 w 95"/>
                  <a:gd name="T1" fmla="*/ 57 h 57"/>
                  <a:gd name="T2" fmla="*/ 0 w 95"/>
                  <a:gd name="T3" fmla="*/ 56 h 57"/>
                  <a:gd name="T4" fmla="*/ 95 w 95"/>
                  <a:gd name="T5" fmla="*/ 5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5" h="57">
                    <a:moveTo>
                      <a:pt x="0" y="57"/>
                    </a:moveTo>
                    <a:cubicBezTo>
                      <a:pt x="0" y="57"/>
                      <a:pt x="0" y="56"/>
                      <a:pt x="0" y="56"/>
                    </a:cubicBezTo>
                    <a:cubicBezTo>
                      <a:pt x="3" y="52"/>
                      <a:pt x="40" y="0"/>
                      <a:pt x="95" y="53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0" name="Freeform 11"/>
              <p:cNvSpPr/>
              <p:nvPr/>
            </p:nvSpPr>
            <p:spPr bwMode="auto">
              <a:xfrm>
                <a:off x="3537" y="660"/>
                <a:ext cx="215" cy="2781"/>
              </a:xfrm>
              <a:custGeom>
                <a:avLst/>
                <a:gdLst>
                  <a:gd name="T0" fmla="*/ 3 w 90"/>
                  <a:gd name="T1" fmla="*/ 1174 h 1174"/>
                  <a:gd name="T2" fmla="*/ 2 w 90"/>
                  <a:gd name="T3" fmla="*/ 1171 h 1174"/>
                  <a:gd name="T4" fmla="*/ 0 w 90"/>
                  <a:gd name="T5" fmla="*/ 41 h 1174"/>
                  <a:gd name="T6" fmla="*/ 9 w 90"/>
                  <a:gd name="T7" fmla="*/ 30 h 1174"/>
                  <a:gd name="T8" fmla="*/ 90 w 90"/>
                  <a:gd name="T9" fmla="*/ 40 h 1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174">
                    <a:moveTo>
                      <a:pt x="3" y="1174"/>
                    </a:moveTo>
                    <a:cubicBezTo>
                      <a:pt x="2" y="1171"/>
                      <a:pt x="2" y="1171"/>
                      <a:pt x="2" y="117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3" y="36"/>
                      <a:pt x="9" y="30"/>
                    </a:cubicBezTo>
                    <a:cubicBezTo>
                      <a:pt x="23" y="17"/>
                      <a:pt x="52" y="0"/>
                      <a:pt x="90" y="40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1" name="Freeform 12"/>
              <p:cNvSpPr/>
              <p:nvPr/>
            </p:nvSpPr>
            <p:spPr bwMode="auto">
              <a:xfrm>
                <a:off x="3536" y="3439"/>
                <a:ext cx="618" cy="421"/>
              </a:xfrm>
              <a:custGeom>
                <a:avLst/>
                <a:gdLst>
                  <a:gd name="T0" fmla="*/ 261 w 261"/>
                  <a:gd name="T1" fmla="*/ 134 h 178"/>
                  <a:gd name="T2" fmla="*/ 257 w 261"/>
                  <a:gd name="T3" fmla="*/ 135 h 178"/>
                  <a:gd name="T4" fmla="*/ 3 w 261"/>
                  <a:gd name="T5" fmla="*/ 133 h 178"/>
                  <a:gd name="T6" fmla="*/ 0 w 261"/>
                  <a:gd name="T7" fmla="*/ 131 h 178"/>
                  <a:gd name="T8" fmla="*/ 0 w 261"/>
                  <a:gd name="T9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1" h="178">
                    <a:moveTo>
                      <a:pt x="261" y="134"/>
                    </a:moveTo>
                    <a:cubicBezTo>
                      <a:pt x="260" y="134"/>
                      <a:pt x="258" y="135"/>
                      <a:pt x="257" y="135"/>
                    </a:cubicBezTo>
                    <a:cubicBezTo>
                      <a:pt x="131" y="178"/>
                      <a:pt x="21" y="140"/>
                      <a:pt x="3" y="133"/>
                    </a:cubicBezTo>
                    <a:cubicBezTo>
                      <a:pt x="1" y="132"/>
                      <a:pt x="0" y="131"/>
                      <a:pt x="0" y="13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2" name="Freeform 13"/>
              <p:cNvSpPr/>
              <p:nvPr/>
            </p:nvSpPr>
            <p:spPr bwMode="auto">
              <a:xfrm>
                <a:off x="3531" y="3429"/>
                <a:ext cx="613" cy="115"/>
              </a:xfrm>
              <a:custGeom>
                <a:avLst/>
                <a:gdLst>
                  <a:gd name="T0" fmla="*/ 259 w 259"/>
                  <a:gd name="T1" fmla="*/ 5 h 50"/>
                  <a:gd name="T2" fmla="*/ 259 w 259"/>
                  <a:gd name="T3" fmla="*/ 6 h 50"/>
                  <a:gd name="T4" fmla="*/ 4 w 259"/>
                  <a:gd name="T5" fmla="*/ 4 h 50"/>
                  <a:gd name="T6" fmla="*/ 0 w 259"/>
                  <a:gd name="T7" fmla="*/ 3 h 50"/>
                  <a:gd name="T8" fmla="*/ 3 w 259"/>
                  <a:gd name="T9" fmla="*/ 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9" h="50">
                    <a:moveTo>
                      <a:pt x="259" y="5"/>
                    </a:moveTo>
                    <a:cubicBezTo>
                      <a:pt x="259" y="5"/>
                      <a:pt x="259" y="6"/>
                      <a:pt x="259" y="6"/>
                    </a:cubicBezTo>
                    <a:cubicBezTo>
                      <a:pt x="132" y="50"/>
                      <a:pt x="23" y="12"/>
                      <a:pt x="4" y="4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3"/>
                      <a:pt x="2" y="0"/>
                      <a:pt x="3" y="1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5" name="Freeform 14"/>
              <p:cNvSpPr/>
              <p:nvPr/>
            </p:nvSpPr>
            <p:spPr bwMode="auto">
              <a:xfrm>
                <a:off x="3572" y="3495"/>
                <a:ext cx="551" cy="81"/>
              </a:xfrm>
              <a:custGeom>
                <a:avLst/>
                <a:gdLst>
                  <a:gd name="T0" fmla="*/ 0 w 232"/>
                  <a:gd name="T1" fmla="*/ 0 h 34"/>
                  <a:gd name="T2" fmla="*/ 232 w 232"/>
                  <a:gd name="T3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32" h="34">
                    <a:moveTo>
                      <a:pt x="0" y="0"/>
                    </a:moveTo>
                    <a:cubicBezTo>
                      <a:pt x="35" y="11"/>
                      <a:pt x="126" y="34"/>
                      <a:pt x="232" y="1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6" name="Freeform 15"/>
              <p:cNvSpPr/>
              <p:nvPr/>
            </p:nvSpPr>
            <p:spPr bwMode="auto">
              <a:xfrm>
                <a:off x="3561" y="3542"/>
                <a:ext cx="546" cy="81"/>
              </a:xfrm>
              <a:custGeom>
                <a:avLst/>
                <a:gdLst>
                  <a:gd name="T0" fmla="*/ 0 w 229"/>
                  <a:gd name="T1" fmla="*/ 0 h 35"/>
                  <a:gd name="T2" fmla="*/ 229 w 229"/>
                  <a:gd name="T3" fmla="*/ 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29" h="35">
                    <a:moveTo>
                      <a:pt x="0" y="0"/>
                    </a:moveTo>
                    <a:cubicBezTo>
                      <a:pt x="34" y="11"/>
                      <a:pt x="124" y="35"/>
                      <a:pt x="229" y="3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7" name="Freeform 16"/>
              <p:cNvSpPr/>
              <p:nvPr/>
            </p:nvSpPr>
            <p:spPr bwMode="auto">
              <a:xfrm>
                <a:off x="3556" y="3674"/>
                <a:ext cx="565" cy="81"/>
              </a:xfrm>
              <a:custGeom>
                <a:avLst/>
                <a:gdLst>
                  <a:gd name="T0" fmla="*/ 0 w 236"/>
                  <a:gd name="T1" fmla="*/ 0 h 35"/>
                  <a:gd name="T2" fmla="*/ 236 w 236"/>
                  <a:gd name="T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36" h="35">
                    <a:moveTo>
                      <a:pt x="0" y="0"/>
                    </a:moveTo>
                    <a:cubicBezTo>
                      <a:pt x="34" y="11"/>
                      <a:pt x="128" y="35"/>
                      <a:pt x="236" y="0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8" name="Freeform 17"/>
              <p:cNvSpPr/>
              <p:nvPr/>
            </p:nvSpPr>
            <p:spPr bwMode="auto">
              <a:xfrm>
                <a:off x="3566" y="3711"/>
                <a:ext cx="560" cy="85"/>
              </a:xfrm>
              <a:custGeom>
                <a:avLst/>
                <a:gdLst>
                  <a:gd name="T0" fmla="*/ 0 w 235"/>
                  <a:gd name="T1" fmla="*/ 0 h 36"/>
                  <a:gd name="T2" fmla="*/ 235 w 235"/>
                  <a:gd name="T3" fmla="*/ 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35" h="36">
                    <a:moveTo>
                      <a:pt x="0" y="0"/>
                    </a:moveTo>
                    <a:cubicBezTo>
                      <a:pt x="34" y="11"/>
                      <a:pt x="127" y="36"/>
                      <a:pt x="235" y="2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9" name="Freeform 18"/>
              <p:cNvSpPr/>
              <p:nvPr/>
            </p:nvSpPr>
            <p:spPr bwMode="auto">
              <a:xfrm>
                <a:off x="3467" y="3759"/>
                <a:ext cx="752" cy="455"/>
              </a:xfrm>
              <a:custGeom>
                <a:avLst/>
                <a:gdLst>
                  <a:gd name="T0" fmla="*/ 285 w 316"/>
                  <a:gd name="T1" fmla="*/ 2 h 193"/>
                  <a:gd name="T2" fmla="*/ 305 w 316"/>
                  <a:gd name="T3" fmla="*/ 141 h 193"/>
                  <a:gd name="T4" fmla="*/ 4 w 316"/>
                  <a:gd name="T5" fmla="*/ 135 h 193"/>
                  <a:gd name="T6" fmla="*/ 31 w 316"/>
                  <a:gd name="T7" fmla="*/ 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6" h="193">
                    <a:moveTo>
                      <a:pt x="285" y="2"/>
                    </a:moveTo>
                    <a:cubicBezTo>
                      <a:pt x="285" y="2"/>
                      <a:pt x="316" y="126"/>
                      <a:pt x="305" y="141"/>
                    </a:cubicBezTo>
                    <a:cubicBezTo>
                      <a:pt x="267" y="193"/>
                      <a:pt x="16" y="177"/>
                      <a:pt x="4" y="135"/>
                    </a:cubicBezTo>
                    <a:cubicBezTo>
                      <a:pt x="0" y="121"/>
                      <a:pt x="31" y="0"/>
                      <a:pt x="31" y="0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0" name="Freeform 19"/>
              <p:cNvSpPr/>
              <p:nvPr/>
            </p:nvSpPr>
            <p:spPr bwMode="auto">
              <a:xfrm>
                <a:off x="4150" y="3437"/>
                <a:ext cx="5" cy="315"/>
              </a:xfrm>
              <a:custGeom>
                <a:avLst/>
                <a:gdLst>
                  <a:gd name="T0" fmla="*/ 5 w 5"/>
                  <a:gd name="T1" fmla="*/ 315 h 315"/>
                  <a:gd name="T2" fmla="*/ 5 w 5"/>
                  <a:gd name="T3" fmla="*/ 3 h 315"/>
                  <a:gd name="T4" fmla="*/ 0 w 5"/>
                  <a:gd name="T5" fmla="*/ 0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15">
                    <a:moveTo>
                      <a:pt x="5" y="315"/>
                    </a:moveTo>
                    <a:lnTo>
                      <a:pt x="5" y="3"/>
                    </a:lnTo>
                    <a:lnTo>
                      <a:pt x="0" y="0"/>
                    </a:ln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1" name="Freeform 20"/>
              <p:cNvSpPr/>
              <p:nvPr/>
            </p:nvSpPr>
            <p:spPr bwMode="auto">
              <a:xfrm>
                <a:off x="3977" y="695"/>
                <a:ext cx="177" cy="2747"/>
              </a:xfrm>
              <a:custGeom>
                <a:avLst/>
                <a:gdLst>
                  <a:gd name="T0" fmla="*/ 0 w 74"/>
                  <a:gd name="T1" fmla="*/ 23 h 1162"/>
                  <a:gd name="T2" fmla="*/ 57 w 74"/>
                  <a:gd name="T3" fmla="*/ 16 h 1162"/>
                  <a:gd name="T4" fmla="*/ 74 w 74"/>
                  <a:gd name="T5" fmla="*/ 31 h 1162"/>
                  <a:gd name="T6" fmla="*/ 73 w 74"/>
                  <a:gd name="T7" fmla="*/ 1160 h 1162"/>
                  <a:gd name="T8" fmla="*/ 73 w 74"/>
                  <a:gd name="T9" fmla="*/ 1162 h 1162"/>
                  <a:gd name="T10" fmla="*/ 73 w 74"/>
                  <a:gd name="T11" fmla="*/ 1162 h 1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1162">
                    <a:moveTo>
                      <a:pt x="0" y="23"/>
                    </a:moveTo>
                    <a:cubicBezTo>
                      <a:pt x="0" y="23"/>
                      <a:pt x="28" y="0"/>
                      <a:pt x="57" y="16"/>
                    </a:cubicBezTo>
                    <a:cubicBezTo>
                      <a:pt x="63" y="19"/>
                      <a:pt x="69" y="24"/>
                      <a:pt x="74" y="31"/>
                    </a:cubicBezTo>
                    <a:cubicBezTo>
                      <a:pt x="73" y="1160"/>
                      <a:pt x="73" y="1160"/>
                      <a:pt x="73" y="1160"/>
                    </a:cubicBezTo>
                    <a:cubicBezTo>
                      <a:pt x="73" y="1162"/>
                      <a:pt x="73" y="1162"/>
                      <a:pt x="73" y="1162"/>
                    </a:cubicBezTo>
                    <a:cubicBezTo>
                      <a:pt x="73" y="1162"/>
                      <a:pt x="73" y="1162"/>
                      <a:pt x="73" y="1162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2" name="Line 21"/>
              <p:cNvSpPr>
                <a:spLocks noChangeShapeType="1"/>
              </p:cNvSpPr>
              <p:nvPr/>
            </p:nvSpPr>
            <p:spPr bwMode="auto">
              <a:xfrm>
                <a:off x="3966" y="1245"/>
                <a:ext cx="0" cy="2164"/>
              </a:xfrm>
              <a:prstGeom prst="line">
                <a:avLst/>
              </a:pr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3" name="Line 22"/>
              <p:cNvSpPr>
                <a:spLocks noChangeShapeType="1"/>
              </p:cNvSpPr>
              <p:nvPr/>
            </p:nvSpPr>
            <p:spPr bwMode="auto">
              <a:xfrm>
                <a:off x="3966" y="754"/>
                <a:ext cx="0" cy="217"/>
              </a:xfrm>
              <a:prstGeom prst="line">
                <a:avLst/>
              </a:pr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4" name="Line 23"/>
              <p:cNvSpPr>
                <a:spLocks noChangeShapeType="1"/>
              </p:cNvSpPr>
              <p:nvPr/>
            </p:nvSpPr>
            <p:spPr bwMode="auto">
              <a:xfrm>
                <a:off x="3744" y="1973"/>
                <a:ext cx="0" cy="1301"/>
              </a:xfrm>
              <a:prstGeom prst="line">
                <a:avLst/>
              </a:pr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5" name="Line 24"/>
              <p:cNvSpPr>
                <a:spLocks noChangeShapeType="1"/>
              </p:cNvSpPr>
              <p:nvPr/>
            </p:nvSpPr>
            <p:spPr bwMode="auto">
              <a:xfrm>
                <a:off x="3744" y="759"/>
                <a:ext cx="0" cy="676"/>
              </a:xfrm>
              <a:prstGeom prst="line">
                <a:avLst/>
              </a:pr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6" name="Freeform 25"/>
              <p:cNvSpPr/>
              <p:nvPr/>
            </p:nvSpPr>
            <p:spPr bwMode="auto">
              <a:xfrm>
                <a:off x="3549" y="182"/>
                <a:ext cx="555" cy="557"/>
              </a:xfrm>
              <a:custGeom>
                <a:avLst/>
                <a:gdLst>
                  <a:gd name="T0" fmla="*/ 0 w 555"/>
                  <a:gd name="T1" fmla="*/ 556 h 556"/>
                  <a:gd name="T2" fmla="*/ 217 w 555"/>
                  <a:gd name="T3" fmla="*/ 137 h 556"/>
                  <a:gd name="T4" fmla="*/ 288 w 555"/>
                  <a:gd name="T5" fmla="*/ 0 h 556"/>
                  <a:gd name="T6" fmla="*/ 353 w 555"/>
                  <a:gd name="T7" fmla="*/ 137 h 556"/>
                  <a:gd name="T8" fmla="*/ 555 w 555"/>
                  <a:gd name="T9" fmla="*/ 556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5" h="556">
                    <a:moveTo>
                      <a:pt x="0" y="556"/>
                    </a:moveTo>
                    <a:lnTo>
                      <a:pt x="217" y="137"/>
                    </a:lnTo>
                    <a:lnTo>
                      <a:pt x="288" y="0"/>
                    </a:lnTo>
                    <a:lnTo>
                      <a:pt x="353" y="137"/>
                    </a:lnTo>
                    <a:lnTo>
                      <a:pt x="555" y="556"/>
                    </a:ln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7" name="Freeform 26"/>
              <p:cNvSpPr/>
              <p:nvPr/>
            </p:nvSpPr>
            <p:spPr bwMode="auto">
              <a:xfrm>
                <a:off x="3765" y="314"/>
                <a:ext cx="134" cy="21"/>
              </a:xfrm>
              <a:custGeom>
                <a:avLst/>
                <a:gdLst>
                  <a:gd name="T0" fmla="*/ 0 w 57"/>
                  <a:gd name="T1" fmla="*/ 0 h 9"/>
                  <a:gd name="T2" fmla="*/ 30 w 57"/>
                  <a:gd name="T3" fmla="*/ 9 h 9"/>
                  <a:gd name="T4" fmla="*/ 57 w 57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" h="9">
                    <a:moveTo>
                      <a:pt x="0" y="0"/>
                    </a:moveTo>
                    <a:cubicBezTo>
                      <a:pt x="7" y="4"/>
                      <a:pt x="13" y="9"/>
                      <a:pt x="30" y="9"/>
                    </a:cubicBezTo>
                    <a:cubicBezTo>
                      <a:pt x="44" y="9"/>
                      <a:pt x="48" y="5"/>
                      <a:pt x="57" y="0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sp>
          <p:nvSpPr>
            <p:cNvPr id="13" name="Freeform 27"/>
            <p:cNvSpPr/>
            <p:nvPr/>
          </p:nvSpPr>
          <p:spPr bwMode="auto">
            <a:xfrm flipH="1" flipV="1">
              <a:off x="7570909" y="5738239"/>
              <a:ext cx="2088531" cy="246990"/>
            </a:xfrm>
            <a:custGeom>
              <a:avLst/>
              <a:gdLst>
                <a:gd name="T0" fmla="*/ 770 w 1157"/>
                <a:gd name="T1" fmla="*/ 42 h 69"/>
                <a:gd name="T2" fmla="*/ 714 w 1157"/>
                <a:gd name="T3" fmla="*/ 63 h 69"/>
                <a:gd name="T4" fmla="*/ 711 w 1157"/>
                <a:gd name="T5" fmla="*/ 66 h 69"/>
                <a:gd name="T6" fmla="*/ 686 w 1157"/>
                <a:gd name="T7" fmla="*/ 68 h 69"/>
                <a:gd name="T8" fmla="*/ 602 w 1157"/>
                <a:gd name="T9" fmla="*/ 61 h 69"/>
                <a:gd name="T10" fmla="*/ 569 w 1157"/>
                <a:gd name="T11" fmla="*/ 50 h 69"/>
                <a:gd name="T12" fmla="*/ 557 w 1157"/>
                <a:gd name="T13" fmla="*/ 50 h 69"/>
                <a:gd name="T14" fmla="*/ 534 w 1157"/>
                <a:gd name="T15" fmla="*/ 44 h 69"/>
                <a:gd name="T16" fmla="*/ 495 w 1157"/>
                <a:gd name="T17" fmla="*/ 44 h 69"/>
                <a:gd name="T18" fmla="*/ 452 w 1157"/>
                <a:gd name="T19" fmla="*/ 39 h 69"/>
                <a:gd name="T20" fmla="*/ 439 w 1157"/>
                <a:gd name="T21" fmla="*/ 41 h 69"/>
                <a:gd name="T22" fmla="*/ 427 w 1157"/>
                <a:gd name="T23" fmla="*/ 43 h 69"/>
                <a:gd name="T24" fmla="*/ 422 w 1157"/>
                <a:gd name="T25" fmla="*/ 50 h 69"/>
                <a:gd name="T26" fmla="*/ 363 w 1157"/>
                <a:gd name="T27" fmla="*/ 59 h 69"/>
                <a:gd name="T28" fmla="*/ 320 w 1157"/>
                <a:gd name="T29" fmla="*/ 62 h 69"/>
                <a:gd name="T30" fmla="*/ 278 w 1157"/>
                <a:gd name="T31" fmla="*/ 54 h 69"/>
                <a:gd name="T32" fmla="*/ 246 w 1157"/>
                <a:gd name="T33" fmla="*/ 52 h 69"/>
                <a:gd name="T34" fmla="*/ 221 w 1157"/>
                <a:gd name="T35" fmla="*/ 40 h 69"/>
                <a:gd name="T36" fmla="*/ 183 w 1157"/>
                <a:gd name="T37" fmla="*/ 48 h 69"/>
                <a:gd name="T38" fmla="*/ 151 w 1157"/>
                <a:gd name="T39" fmla="*/ 46 h 69"/>
                <a:gd name="T40" fmla="*/ 109 w 1157"/>
                <a:gd name="T41" fmla="*/ 50 h 69"/>
                <a:gd name="T42" fmla="*/ 73 w 1157"/>
                <a:gd name="T43" fmla="*/ 52 h 69"/>
                <a:gd name="T44" fmla="*/ 41 w 1157"/>
                <a:gd name="T45" fmla="*/ 48 h 69"/>
                <a:gd name="T46" fmla="*/ 83 w 1157"/>
                <a:gd name="T47" fmla="*/ 46 h 69"/>
                <a:gd name="T48" fmla="*/ 12 w 1157"/>
                <a:gd name="T49" fmla="*/ 50 h 69"/>
                <a:gd name="T50" fmla="*/ 21 w 1157"/>
                <a:gd name="T51" fmla="*/ 44 h 69"/>
                <a:gd name="T52" fmla="*/ 12 w 1157"/>
                <a:gd name="T53" fmla="*/ 35 h 69"/>
                <a:gd name="T54" fmla="*/ 46 w 1157"/>
                <a:gd name="T55" fmla="*/ 37 h 69"/>
                <a:gd name="T56" fmla="*/ 66 w 1157"/>
                <a:gd name="T57" fmla="*/ 35 h 69"/>
                <a:gd name="T58" fmla="*/ 128 w 1157"/>
                <a:gd name="T59" fmla="*/ 39 h 69"/>
                <a:gd name="T60" fmla="*/ 108 w 1157"/>
                <a:gd name="T61" fmla="*/ 32 h 69"/>
                <a:gd name="T62" fmla="*/ 167 w 1157"/>
                <a:gd name="T63" fmla="*/ 29 h 69"/>
                <a:gd name="T64" fmla="*/ 180 w 1157"/>
                <a:gd name="T65" fmla="*/ 23 h 69"/>
                <a:gd name="T66" fmla="*/ 249 w 1157"/>
                <a:gd name="T67" fmla="*/ 26 h 69"/>
                <a:gd name="T68" fmla="*/ 284 w 1157"/>
                <a:gd name="T69" fmla="*/ 30 h 69"/>
                <a:gd name="T70" fmla="*/ 328 w 1157"/>
                <a:gd name="T71" fmla="*/ 35 h 69"/>
                <a:gd name="T72" fmla="*/ 357 w 1157"/>
                <a:gd name="T73" fmla="*/ 37 h 69"/>
                <a:gd name="T74" fmla="*/ 367 w 1157"/>
                <a:gd name="T75" fmla="*/ 42 h 69"/>
                <a:gd name="T76" fmla="*/ 376 w 1157"/>
                <a:gd name="T77" fmla="*/ 38 h 69"/>
                <a:gd name="T78" fmla="*/ 359 w 1157"/>
                <a:gd name="T79" fmla="*/ 36 h 69"/>
                <a:gd name="T80" fmla="*/ 396 w 1157"/>
                <a:gd name="T81" fmla="*/ 18 h 69"/>
                <a:gd name="T82" fmla="*/ 495 w 1157"/>
                <a:gd name="T83" fmla="*/ 15 h 69"/>
                <a:gd name="T84" fmla="*/ 615 w 1157"/>
                <a:gd name="T85" fmla="*/ 32 h 69"/>
                <a:gd name="T86" fmla="*/ 672 w 1157"/>
                <a:gd name="T87" fmla="*/ 39 h 69"/>
                <a:gd name="T88" fmla="*/ 682 w 1157"/>
                <a:gd name="T89" fmla="*/ 39 h 69"/>
                <a:gd name="T90" fmla="*/ 687 w 1157"/>
                <a:gd name="T91" fmla="*/ 18 h 69"/>
                <a:gd name="T92" fmla="*/ 745 w 1157"/>
                <a:gd name="T93" fmla="*/ 1 h 69"/>
                <a:gd name="T94" fmla="*/ 785 w 1157"/>
                <a:gd name="T95" fmla="*/ 3 h 69"/>
                <a:gd name="T96" fmla="*/ 870 w 1157"/>
                <a:gd name="T97" fmla="*/ 8 h 69"/>
                <a:gd name="T98" fmla="*/ 992 w 1157"/>
                <a:gd name="T99" fmla="*/ 16 h 69"/>
                <a:gd name="T100" fmla="*/ 1113 w 1157"/>
                <a:gd name="T101" fmla="*/ 22 h 69"/>
                <a:gd name="T102" fmla="*/ 1151 w 1157"/>
                <a:gd name="T103" fmla="*/ 24 h 69"/>
                <a:gd name="T104" fmla="*/ 1098 w 1157"/>
                <a:gd name="T105" fmla="*/ 35 h 69"/>
                <a:gd name="T106" fmla="*/ 1060 w 1157"/>
                <a:gd name="T107" fmla="*/ 38 h 69"/>
                <a:gd name="T108" fmla="*/ 1006 w 1157"/>
                <a:gd name="T109" fmla="*/ 40 h 69"/>
                <a:gd name="T110" fmla="*/ 937 w 1157"/>
                <a:gd name="T111" fmla="*/ 40 h 69"/>
                <a:gd name="T112" fmla="*/ 920 w 1157"/>
                <a:gd name="T113" fmla="*/ 38 h 69"/>
                <a:gd name="T114" fmla="*/ 843 w 1157"/>
                <a:gd name="T115" fmla="*/ 34 h 69"/>
                <a:gd name="T116" fmla="*/ 811 w 1157"/>
                <a:gd name="T117" fmla="*/ 31 h 69"/>
                <a:gd name="T118" fmla="*/ 761 w 1157"/>
                <a:gd name="T119" fmla="*/ 29 h 69"/>
                <a:gd name="T120" fmla="*/ 727 w 1157"/>
                <a:gd name="T121" fmla="*/ 21 h 69"/>
                <a:gd name="T122" fmla="*/ 744 w 1157"/>
                <a:gd name="T123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57" h="69">
                  <a:moveTo>
                    <a:pt x="755" y="21"/>
                  </a:moveTo>
                  <a:cubicBezTo>
                    <a:pt x="758" y="19"/>
                    <a:pt x="762" y="20"/>
                    <a:pt x="766" y="20"/>
                  </a:cubicBezTo>
                  <a:cubicBezTo>
                    <a:pt x="766" y="20"/>
                    <a:pt x="766" y="20"/>
                    <a:pt x="766" y="20"/>
                  </a:cubicBezTo>
                  <a:cubicBezTo>
                    <a:pt x="766" y="21"/>
                    <a:pt x="766" y="21"/>
                    <a:pt x="766" y="21"/>
                  </a:cubicBezTo>
                  <a:cubicBezTo>
                    <a:pt x="767" y="22"/>
                    <a:pt x="767" y="23"/>
                    <a:pt x="765" y="22"/>
                  </a:cubicBezTo>
                  <a:cubicBezTo>
                    <a:pt x="770" y="23"/>
                    <a:pt x="771" y="26"/>
                    <a:pt x="770" y="29"/>
                  </a:cubicBezTo>
                  <a:cubicBezTo>
                    <a:pt x="770" y="32"/>
                    <a:pt x="769" y="34"/>
                    <a:pt x="772" y="36"/>
                  </a:cubicBezTo>
                  <a:cubicBezTo>
                    <a:pt x="771" y="36"/>
                    <a:pt x="769" y="34"/>
                    <a:pt x="767" y="36"/>
                  </a:cubicBezTo>
                  <a:cubicBezTo>
                    <a:pt x="766" y="40"/>
                    <a:pt x="769" y="40"/>
                    <a:pt x="770" y="42"/>
                  </a:cubicBezTo>
                  <a:cubicBezTo>
                    <a:pt x="769" y="42"/>
                    <a:pt x="767" y="44"/>
                    <a:pt x="765" y="45"/>
                  </a:cubicBezTo>
                  <a:cubicBezTo>
                    <a:pt x="764" y="46"/>
                    <a:pt x="762" y="47"/>
                    <a:pt x="763" y="47"/>
                  </a:cubicBezTo>
                  <a:cubicBezTo>
                    <a:pt x="759" y="49"/>
                    <a:pt x="759" y="44"/>
                    <a:pt x="753" y="46"/>
                  </a:cubicBezTo>
                  <a:cubicBezTo>
                    <a:pt x="746" y="48"/>
                    <a:pt x="747" y="51"/>
                    <a:pt x="741" y="52"/>
                  </a:cubicBezTo>
                  <a:cubicBezTo>
                    <a:pt x="740" y="56"/>
                    <a:pt x="748" y="51"/>
                    <a:pt x="751" y="50"/>
                  </a:cubicBezTo>
                  <a:cubicBezTo>
                    <a:pt x="747" y="52"/>
                    <a:pt x="742" y="54"/>
                    <a:pt x="736" y="56"/>
                  </a:cubicBezTo>
                  <a:cubicBezTo>
                    <a:pt x="733" y="58"/>
                    <a:pt x="742" y="57"/>
                    <a:pt x="745" y="54"/>
                  </a:cubicBezTo>
                  <a:cubicBezTo>
                    <a:pt x="742" y="58"/>
                    <a:pt x="731" y="60"/>
                    <a:pt x="726" y="59"/>
                  </a:cubicBezTo>
                  <a:cubicBezTo>
                    <a:pt x="722" y="61"/>
                    <a:pt x="718" y="61"/>
                    <a:pt x="714" y="63"/>
                  </a:cubicBezTo>
                  <a:cubicBezTo>
                    <a:pt x="720" y="62"/>
                    <a:pt x="724" y="65"/>
                    <a:pt x="733" y="63"/>
                  </a:cubicBezTo>
                  <a:cubicBezTo>
                    <a:pt x="745" y="60"/>
                    <a:pt x="725" y="63"/>
                    <a:pt x="734" y="60"/>
                  </a:cubicBezTo>
                  <a:cubicBezTo>
                    <a:pt x="738" y="61"/>
                    <a:pt x="738" y="61"/>
                    <a:pt x="738" y="61"/>
                  </a:cubicBezTo>
                  <a:cubicBezTo>
                    <a:pt x="741" y="59"/>
                    <a:pt x="746" y="58"/>
                    <a:pt x="750" y="57"/>
                  </a:cubicBezTo>
                  <a:cubicBezTo>
                    <a:pt x="751" y="55"/>
                    <a:pt x="748" y="56"/>
                    <a:pt x="746" y="57"/>
                  </a:cubicBezTo>
                  <a:cubicBezTo>
                    <a:pt x="753" y="54"/>
                    <a:pt x="755" y="51"/>
                    <a:pt x="763" y="49"/>
                  </a:cubicBezTo>
                  <a:cubicBezTo>
                    <a:pt x="762" y="52"/>
                    <a:pt x="757" y="55"/>
                    <a:pt x="752" y="57"/>
                  </a:cubicBezTo>
                  <a:cubicBezTo>
                    <a:pt x="746" y="59"/>
                    <a:pt x="741" y="61"/>
                    <a:pt x="740" y="63"/>
                  </a:cubicBezTo>
                  <a:cubicBezTo>
                    <a:pt x="731" y="64"/>
                    <a:pt x="721" y="66"/>
                    <a:pt x="711" y="66"/>
                  </a:cubicBezTo>
                  <a:cubicBezTo>
                    <a:pt x="710" y="66"/>
                    <a:pt x="718" y="63"/>
                    <a:pt x="709" y="63"/>
                  </a:cubicBezTo>
                  <a:cubicBezTo>
                    <a:pt x="709" y="65"/>
                    <a:pt x="702" y="67"/>
                    <a:pt x="690" y="68"/>
                  </a:cubicBezTo>
                  <a:cubicBezTo>
                    <a:pt x="692" y="67"/>
                    <a:pt x="687" y="67"/>
                    <a:pt x="683" y="67"/>
                  </a:cubicBezTo>
                  <a:cubicBezTo>
                    <a:pt x="678" y="66"/>
                    <a:pt x="674" y="66"/>
                    <a:pt x="677" y="65"/>
                  </a:cubicBezTo>
                  <a:cubicBezTo>
                    <a:pt x="682" y="66"/>
                    <a:pt x="684" y="64"/>
                    <a:pt x="684" y="64"/>
                  </a:cubicBezTo>
                  <a:cubicBezTo>
                    <a:pt x="674" y="64"/>
                    <a:pt x="682" y="62"/>
                    <a:pt x="677" y="62"/>
                  </a:cubicBezTo>
                  <a:cubicBezTo>
                    <a:pt x="668" y="63"/>
                    <a:pt x="668" y="63"/>
                    <a:pt x="669" y="63"/>
                  </a:cubicBezTo>
                  <a:cubicBezTo>
                    <a:pt x="669" y="64"/>
                    <a:pt x="669" y="64"/>
                    <a:pt x="660" y="64"/>
                  </a:cubicBezTo>
                  <a:cubicBezTo>
                    <a:pt x="664" y="65"/>
                    <a:pt x="674" y="67"/>
                    <a:pt x="686" y="68"/>
                  </a:cubicBezTo>
                  <a:cubicBezTo>
                    <a:pt x="685" y="69"/>
                    <a:pt x="675" y="68"/>
                    <a:pt x="670" y="69"/>
                  </a:cubicBezTo>
                  <a:cubicBezTo>
                    <a:pt x="677" y="68"/>
                    <a:pt x="665" y="67"/>
                    <a:pt x="671" y="67"/>
                  </a:cubicBezTo>
                  <a:cubicBezTo>
                    <a:pt x="663" y="66"/>
                    <a:pt x="655" y="65"/>
                    <a:pt x="647" y="64"/>
                  </a:cubicBezTo>
                  <a:cubicBezTo>
                    <a:pt x="640" y="63"/>
                    <a:pt x="635" y="61"/>
                    <a:pt x="629" y="61"/>
                  </a:cubicBezTo>
                  <a:cubicBezTo>
                    <a:pt x="628" y="64"/>
                    <a:pt x="649" y="65"/>
                    <a:pt x="643" y="68"/>
                  </a:cubicBezTo>
                  <a:cubicBezTo>
                    <a:pt x="636" y="67"/>
                    <a:pt x="637" y="65"/>
                    <a:pt x="632" y="65"/>
                  </a:cubicBezTo>
                  <a:cubicBezTo>
                    <a:pt x="626" y="66"/>
                    <a:pt x="617" y="64"/>
                    <a:pt x="610" y="63"/>
                  </a:cubicBezTo>
                  <a:cubicBezTo>
                    <a:pt x="614" y="62"/>
                    <a:pt x="614" y="62"/>
                    <a:pt x="614" y="62"/>
                  </a:cubicBezTo>
                  <a:cubicBezTo>
                    <a:pt x="612" y="61"/>
                    <a:pt x="606" y="61"/>
                    <a:pt x="602" y="61"/>
                  </a:cubicBezTo>
                  <a:cubicBezTo>
                    <a:pt x="603" y="61"/>
                    <a:pt x="603" y="61"/>
                    <a:pt x="603" y="61"/>
                  </a:cubicBezTo>
                  <a:cubicBezTo>
                    <a:pt x="600" y="60"/>
                    <a:pt x="600" y="60"/>
                    <a:pt x="600" y="60"/>
                  </a:cubicBezTo>
                  <a:cubicBezTo>
                    <a:pt x="599" y="60"/>
                    <a:pt x="599" y="60"/>
                    <a:pt x="599" y="60"/>
                  </a:cubicBezTo>
                  <a:cubicBezTo>
                    <a:pt x="596" y="59"/>
                    <a:pt x="587" y="59"/>
                    <a:pt x="581" y="57"/>
                  </a:cubicBezTo>
                  <a:cubicBezTo>
                    <a:pt x="582" y="56"/>
                    <a:pt x="587" y="58"/>
                    <a:pt x="591" y="58"/>
                  </a:cubicBezTo>
                  <a:cubicBezTo>
                    <a:pt x="592" y="58"/>
                    <a:pt x="599" y="59"/>
                    <a:pt x="597" y="57"/>
                  </a:cubicBezTo>
                  <a:cubicBezTo>
                    <a:pt x="589" y="56"/>
                    <a:pt x="584" y="53"/>
                    <a:pt x="576" y="52"/>
                  </a:cubicBezTo>
                  <a:cubicBezTo>
                    <a:pt x="577" y="52"/>
                    <a:pt x="578" y="52"/>
                    <a:pt x="579" y="52"/>
                  </a:cubicBezTo>
                  <a:cubicBezTo>
                    <a:pt x="578" y="51"/>
                    <a:pt x="573" y="51"/>
                    <a:pt x="569" y="50"/>
                  </a:cubicBezTo>
                  <a:cubicBezTo>
                    <a:pt x="560" y="50"/>
                    <a:pt x="573" y="53"/>
                    <a:pt x="567" y="53"/>
                  </a:cubicBezTo>
                  <a:cubicBezTo>
                    <a:pt x="569" y="55"/>
                    <a:pt x="576" y="54"/>
                    <a:pt x="574" y="56"/>
                  </a:cubicBezTo>
                  <a:cubicBezTo>
                    <a:pt x="573" y="56"/>
                    <a:pt x="570" y="57"/>
                    <a:pt x="568" y="57"/>
                  </a:cubicBezTo>
                  <a:cubicBezTo>
                    <a:pt x="564" y="55"/>
                    <a:pt x="558" y="56"/>
                    <a:pt x="555" y="55"/>
                  </a:cubicBezTo>
                  <a:cubicBezTo>
                    <a:pt x="559" y="55"/>
                    <a:pt x="559" y="55"/>
                    <a:pt x="559" y="55"/>
                  </a:cubicBezTo>
                  <a:cubicBezTo>
                    <a:pt x="560" y="54"/>
                    <a:pt x="556" y="54"/>
                    <a:pt x="555" y="54"/>
                  </a:cubicBezTo>
                  <a:cubicBezTo>
                    <a:pt x="559" y="52"/>
                    <a:pt x="559" y="52"/>
                    <a:pt x="559" y="52"/>
                  </a:cubicBezTo>
                  <a:cubicBezTo>
                    <a:pt x="564" y="53"/>
                    <a:pt x="565" y="55"/>
                    <a:pt x="570" y="54"/>
                  </a:cubicBezTo>
                  <a:cubicBezTo>
                    <a:pt x="562" y="53"/>
                    <a:pt x="566" y="51"/>
                    <a:pt x="557" y="50"/>
                  </a:cubicBezTo>
                  <a:cubicBezTo>
                    <a:pt x="555" y="50"/>
                    <a:pt x="558" y="50"/>
                    <a:pt x="558" y="51"/>
                  </a:cubicBezTo>
                  <a:cubicBezTo>
                    <a:pt x="555" y="51"/>
                    <a:pt x="553" y="49"/>
                    <a:pt x="547" y="49"/>
                  </a:cubicBezTo>
                  <a:cubicBezTo>
                    <a:pt x="550" y="50"/>
                    <a:pt x="553" y="51"/>
                    <a:pt x="548" y="52"/>
                  </a:cubicBezTo>
                  <a:cubicBezTo>
                    <a:pt x="547" y="50"/>
                    <a:pt x="547" y="50"/>
                    <a:pt x="547" y="50"/>
                  </a:cubicBezTo>
                  <a:cubicBezTo>
                    <a:pt x="545" y="50"/>
                    <a:pt x="545" y="50"/>
                    <a:pt x="544" y="50"/>
                  </a:cubicBezTo>
                  <a:cubicBezTo>
                    <a:pt x="540" y="50"/>
                    <a:pt x="547" y="49"/>
                    <a:pt x="541" y="48"/>
                  </a:cubicBezTo>
                  <a:cubicBezTo>
                    <a:pt x="540" y="49"/>
                    <a:pt x="538" y="49"/>
                    <a:pt x="538" y="49"/>
                  </a:cubicBezTo>
                  <a:cubicBezTo>
                    <a:pt x="532" y="48"/>
                    <a:pt x="536" y="48"/>
                    <a:pt x="531" y="47"/>
                  </a:cubicBezTo>
                  <a:cubicBezTo>
                    <a:pt x="536" y="47"/>
                    <a:pt x="539" y="45"/>
                    <a:pt x="534" y="44"/>
                  </a:cubicBezTo>
                  <a:cubicBezTo>
                    <a:pt x="527" y="43"/>
                    <a:pt x="523" y="41"/>
                    <a:pt x="516" y="42"/>
                  </a:cubicBezTo>
                  <a:cubicBezTo>
                    <a:pt x="514" y="41"/>
                    <a:pt x="514" y="41"/>
                    <a:pt x="514" y="41"/>
                  </a:cubicBezTo>
                  <a:cubicBezTo>
                    <a:pt x="514" y="43"/>
                    <a:pt x="509" y="41"/>
                    <a:pt x="506" y="41"/>
                  </a:cubicBezTo>
                  <a:cubicBezTo>
                    <a:pt x="504" y="42"/>
                    <a:pt x="517" y="42"/>
                    <a:pt x="514" y="45"/>
                  </a:cubicBezTo>
                  <a:cubicBezTo>
                    <a:pt x="509" y="44"/>
                    <a:pt x="510" y="46"/>
                    <a:pt x="511" y="46"/>
                  </a:cubicBezTo>
                  <a:cubicBezTo>
                    <a:pt x="506" y="46"/>
                    <a:pt x="511" y="44"/>
                    <a:pt x="510" y="43"/>
                  </a:cubicBezTo>
                  <a:cubicBezTo>
                    <a:pt x="509" y="44"/>
                    <a:pt x="501" y="42"/>
                    <a:pt x="503" y="44"/>
                  </a:cubicBezTo>
                  <a:cubicBezTo>
                    <a:pt x="499" y="43"/>
                    <a:pt x="499" y="42"/>
                    <a:pt x="496" y="42"/>
                  </a:cubicBezTo>
                  <a:cubicBezTo>
                    <a:pt x="496" y="42"/>
                    <a:pt x="496" y="43"/>
                    <a:pt x="495" y="44"/>
                  </a:cubicBezTo>
                  <a:cubicBezTo>
                    <a:pt x="495" y="43"/>
                    <a:pt x="490" y="44"/>
                    <a:pt x="489" y="44"/>
                  </a:cubicBezTo>
                  <a:cubicBezTo>
                    <a:pt x="490" y="43"/>
                    <a:pt x="489" y="42"/>
                    <a:pt x="492" y="43"/>
                  </a:cubicBezTo>
                  <a:cubicBezTo>
                    <a:pt x="493" y="42"/>
                    <a:pt x="484" y="42"/>
                    <a:pt x="485" y="41"/>
                  </a:cubicBezTo>
                  <a:cubicBezTo>
                    <a:pt x="484" y="43"/>
                    <a:pt x="477" y="41"/>
                    <a:pt x="473" y="41"/>
                  </a:cubicBezTo>
                  <a:cubicBezTo>
                    <a:pt x="476" y="37"/>
                    <a:pt x="479" y="43"/>
                    <a:pt x="482" y="40"/>
                  </a:cubicBezTo>
                  <a:cubicBezTo>
                    <a:pt x="478" y="38"/>
                    <a:pt x="466" y="39"/>
                    <a:pt x="459" y="37"/>
                  </a:cubicBezTo>
                  <a:cubicBezTo>
                    <a:pt x="453" y="38"/>
                    <a:pt x="459" y="39"/>
                    <a:pt x="458" y="40"/>
                  </a:cubicBezTo>
                  <a:cubicBezTo>
                    <a:pt x="463" y="41"/>
                    <a:pt x="465" y="40"/>
                    <a:pt x="469" y="40"/>
                  </a:cubicBezTo>
                  <a:cubicBezTo>
                    <a:pt x="463" y="41"/>
                    <a:pt x="456" y="40"/>
                    <a:pt x="452" y="39"/>
                  </a:cubicBezTo>
                  <a:cubicBezTo>
                    <a:pt x="447" y="39"/>
                    <a:pt x="449" y="43"/>
                    <a:pt x="446" y="43"/>
                  </a:cubicBezTo>
                  <a:cubicBezTo>
                    <a:pt x="445" y="42"/>
                    <a:pt x="445" y="41"/>
                    <a:pt x="445" y="41"/>
                  </a:cubicBezTo>
                  <a:cubicBezTo>
                    <a:pt x="444" y="40"/>
                    <a:pt x="443" y="41"/>
                    <a:pt x="442" y="41"/>
                  </a:cubicBezTo>
                  <a:cubicBezTo>
                    <a:pt x="441" y="41"/>
                    <a:pt x="443" y="40"/>
                    <a:pt x="441" y="40"/>
                  </a:cubicBezTo>
                  <a:cubicBezTo>
                    <a:pt x="440" y="40"/>
                    <a:pt x="440" y="40"/>
                    <a:pt x="440" y="40"/>
                  </a:cubicBezTo>
                  <a:cubicBezTo>
                    <a:pt x="440" y="40"/>
                    <a:pt x="440" y="40"/>
                    <a:pt x="440" y="40"/>
                  </a:cubicBezTo>
                  <a:cubicBezTo>
                    <a:pt x="439" y="40"/>
                    <a:pt x="439" y="40"/>
                    <a:pt x="439" y="40"/>
                  </a:cubicBezTo>
                  <a:cubicBezTo>
                    <a:pt x="438" y="41"/>
                    <a:pt x="439" y="41"/>
                    <a:pt x="439" y="41"/>
                  </a:cubicBezTo>
                  <a:cubicBezTo>
                    <a:pt x="439" y="41"/>
                    <a:pt x="439" y="41"/>
                    <a:pt x="439" y="41"/>
                  </a:cubicBezTo>
                  <a:cubicBezTo>
                    <a:pt x="438" y="41"/>
                    <a:pt x="437" y="42"/>
                    <a:pt x="438" y="43"/>
                  </a:cubicBezTo>
                  <a:cubicBezTo>
                    <a:pt x="439" y="43"/>
                    <a:pt x="439" y="44"/>
                    <a:pt x="436" y="43"/>
                  </a:cubicBezTo>
                  <a:cubicBezTo>
                    <a:pt x="435" y="42"/>
                    <a:pt x="437" y="43"/>
                    <a:pt x="437" y="42"/>
                  </a:cubicBezTo>
                  <a:cubicBezTo>
                    <a:pt x="436" y="42"/>
                    <a:pt x="432" y="41"/>
                    <a:pt x="430" y="41"/>
                  </a:cubicBezTo>
                  <a:cubicBezTo>
                    <a:pt x="432" y="42"/>
                    <a:pt x="429" y="42"/>
                    <a:pt x="429" y="42"/>
                  </a:cubicBezTo>
                  <a:cubicBezTo>
                    <a:pt x="432" y="43"/>
                    <a:pt x="432" y="42"/>
                    <a:pt x="434" y="42"/>
                  </a:cubicBezTo>
                  <a:cubicBezTo>
                    <a:pt x="433" y="42"/>
                    <a:pt x="433" y="43"/>
                    <a:pt x="433" y="43"/>
                  </a:cubicBezTo>
                  <a:cubicBezTo>
                    <a:pt x="433" y="43"/>
                    <a:pt x="433" y="43"/>
                    <a:pt x="433" y="43"/>
                  </a:cubicBezTo>
                  <a:cubicBezTo>
                    <a:pt x="431" y="43"/>
                    <a:pt x="429" y="43"/>
                    <a:pt x="427" y="43"/>
                  </a:cubicBezTo>
                  <a:cubicBezTo>
                    <a:pt x="430" y="42"/>
                    <a:pt x="424" y="42"/>
                    <a:pt x="423" y="42"/>
                  </a:cubicBezTo>
                  <a:cubicBezTo>
                    <a:pt x="422" y="43"/>
                    <a:pt x="421" y="45"/>
                    <a:pt x="425" y="45"/>
                  </a:cubicBezTo>
                  <a:cubicBezTo>
                    <a:pt x="424" y="45"/>
                    <a:pt x="423" y="45"/>
                    <a:pt x="422" y="45"/>
                  </a:cubicBezTo>
                  <a:cubicBezTo>
                    <a:pt x="421" y="46"/>
                    <a:pt x="420" y="46"/>
                    <a:pt x="419" y="47"/>
                  </a:cubicBezTo>
                  <a:cubicBezTo>
                    <a:pt x="417" y="48"/>
                    <a:pt x="416" y="49"/>
                    <a:pt x="414" y="50"/>
                  </a:cubicBezTo>
                  <a:cubicBezTo>
                    <a:pt x="416" y="47"/>
                    <a:pt x="411" y="49"/>
                    <a:pt x="409" y="49"/>
                  </a:cubicBezTo>
                  <a:cubicBezTo>
                    <a:pt x="409" y="51"/>
                    <a:pt x="408" y="52"/>
                    <a:pt x="407" y="53"/>
                  </a:cubicBezTo>
                  <a:cubicBezTo>
                    <a:pt x="414" y="50"/>
                    <a:pt x="408" y="55"/>
                    <a:pt x="412" y="55"/>
                  </a:cubicBezTo>
                  <a:cubicBezTo>
                    <a:pt x="418" y="55"/>
                    <a:pt x="420" y="52"/>
                    <a:pt x="422" y="50"/>
                  </a:cubicBezTo>
                  <a:cubicBezTo>
                    <a:pt x="423" y="53"/>
                    <a:pt x="419" y="54"/>
                    <a:pt x="416" y="55"/>
                  </a:cubicBezTo>
                  <a:cubicBezTo>
                    <a:pt x="412" y="56"/>
                    <a:pt x="408" y="56"/>
                    <a:pt x="405" y="58"/>
                  </a:cubicBezTo>
                  <a:cubicBezTo>
                    <a:pt x="406" y="59"/>
                    <a:pt x="409" y="59"/>
                    <a:pt x="412" y="58"/>
                  </a:cubicBezTo>
                  <a:cubicBezTo>
                    <a:pt x="411" y="59"/>
                    <a:pt x="402" y="59"/>
                    <a:pt x="397" y="61"/>
                  </a:cubicBezTo>
                  <a:cubicBezTo>
                    <a:pt x="398" y="61"/>
                    <a:pt x="399" y="59"/>
                    <a:pt x="392" y="60"/>
                  </a:cubicBezTo>
                  <a:cubicBezTo>
                    <a:pt x="390" y="61"/>
                    <a:pt x="388" y="62"/>
                    <a:pt x="386" y="62"/>
                  </a:cubicBezTo>
                  <a:cubicBezTo>
                    <a:pt x="375" y="64"/>
                    <a:pt x="380" y="61"/>
                    <a:pt x="371" y="61"/>
                  </a:cubicBezTo>
                  <a:cubicBezTo>
                    <a:pt x="372" y="61"/>
                    <a:pt x="374" y="60"/>
                    <a:pt x="375" y="60"/>
                  </a:cubicBezTo>
                  <a:cubicBezTo>
                    <a:pt x="373" y="58"/>
                    <a:pt x="364" y="60"/>
                    <a:pt x="363" y="59"/>
                  </a:cubicBezTo>
                  <a:cubicBezTo>
                    <a:pt x="367" y="58"/>
                    <a:pt x="371" y="60"/>
                    <a:pt x="376" y="59"/>
                  </a:cubicBezTo>
                  <a:cubicBezTo>
                    <a:pt x="376" y="57"/>
                    <a:pt x="369" y="58"/>
                    <a:pt x="365" y="58"/>
                  </a:cubicBezTo>
                  <a:cubicBezTo>
                    <a:pt x="355" y="59"/>
                    <a:pt x="358" y="59"/>
                    <a:pt x="350" y="60"/>
                  </a:cubicBezTo>
                  <a:cubicBezTo>
                    <a:pt x="349" y="63"/>
                    <a:pt x="365" y="63"/>
                    <a:pt x="365" y="66"/>
                  </a:cubicBezTo>
                  <a:cubicBezTo>
                    <a:pt x="359" y="66"/>
                    <a:pt x="349" y="66"/>
                    <a:pt x="343" y="66"/>
                  </a:cubicBezTo>
                  <a:cubicBezTo>
                    <a:pt x="338" y="66"/>
                    <a:pt x="333" y="66"/>
                    <a:pt x="329" y="66"/>
                  </a:cubicBezTo>
                  <a:cubicBezTo>
                    <a:pt x="320" y="65"/>
                    <a:pt x="322" y="63"/>
                    <a:pt x="324" y="61"/>
                  </a:cubicBezTo>
                  <a:cubicBezTo>
                    <a:pt x="321" y="61"/>
                    <a:pt x="319" y="61"/>
                    <a:pt x="317" y="61"/>
                  </a:cubicBezTo>
                  <a:cubicBezTo>
                    <a:pt x="320" y="62"/>
                    <a:pt x="320" y="62"/>
                    <a:pt x="320" y="62"/>
                  </a:cubicBezTo>
                  <a:cubicBezTo>
                    <a:pt x="310" y="61"/>
                    <a:pt x="305" y="60"/>
                    <a:pt x="295" y="59"/>
                  </a:cubicBezTo>
                  <a:cubicBezTo>
                    <a:pt x="290" y="58"/>
                    <a:pt x="293" y="56"/>
                    <a:pt x="296" y="55"/>
                  </a:cubicBezTo>
                  <a:cubicBezTo>
                    <a:pt x="290" y="54"/>
                    <a:pt x="290" y="54"/>
                    <a:pt x="290" y="54"/>
                  </a:cubicBezTo>
                  <a:cubicBezTo>
                    <a:pt x="291" y="54"/>
                    <a:pt x="291" y="54"/>
                    <a:pt x="291" y="54"/>
                  </a:cubicBezTo>
                  <a:cubicBezTo>
                    <a:pt x="291" y="53"/>
                    <a:pt x="286" y="52"/>
                    <a:pt x="282" y="52"/>
                  </a:cubicBezTo>
                  <a:cubicBezTo>
                    <a:pt x="281" y="53"/>
                    <a:pt x="283" y="53"/>
                    <a:pt x="283" y="54"/>
                  </a:cubicBezTo>
                  <a:cubicBezTo>
                    <a:pt x="279" y="54"/>
                    <a:pt x="274" y="53"/>
                    <a:pt x="272" y="52"/>
                  </a:cubicBezTo>
                  <a:cubicBezTo>
                    <a:pt x="271" y="53"/>
                    <a:pt x="272" y="54"/>
                    <a:pt x="277" y="54"/>
                  </a:cubicBezTo>
                  <a:cubicBezTo>
                    <a:pt x="277" y="54"/>
                    <a:pt x="277" y="54"/>
                    <a:pt x="278" y="54"/>
                  </a:cubicBezTo>
                  <a:cubicBezTo>
                    <a:pt x="284" y="56"/>
                    <a:pt x="284" y="56"/>
                    <a:pt x="284" y="56"/>
                  </a:cubicBezTo>
                  <a:cubicBezTo>
                    <a:pt x="277" y="54"/>
                    <a:pt x="271" y="55"/>
                    <a:pt x="269" y="57"/>
                  </a:cubicBezTo>
                  <a:cubicBezTo>
                    <a:pt x="262" y="55"/>
                    <a:pt x="277" y="56"/>
                    <a:pt x="268" y="54"/>
                  </a:cubicBezTo>
                  <a:cubicBezTo>
                    <a:pt x="253" y="56"/>
                    <a:pt x="247" y="50"/>
                    <a:pt x="236" y="54"/>
                  </a:cubicBezTo>
                  <a:cubicBezTo>
                    <a:pt x="232" y="52"/>
                    <a:pt x="227" y="50"/>
                    <a:pt x="219" y="49"/>
                  </a:cubicBezTo>
                  <a:cubicBezTo>
                    <a:pt x="220" y="48"/>
                    <a:pt x="214" y="48"/>
                    <a:pt x="216" y="47"/>
                  </a:cubicBezTo>
                  <a:cubicBezTo>
                    <a:pt x="226" y="45"/>
                    <a:pt x="229" y="51"/>
                    <a:pt x="237" y="49"/>
                  </a:cubicBezTo>
                  <a:cubicBezTo>
                    <a:pt x="240" y="50"/>
                    <a:pt x="238" y="51"/>
                    <a:pt x="239" y="52"/>
                  </a:cubicBezTo>
                  <a:cubicBezTo>
                    <a:pt x="242" y="52"/>
                    <a:pt x="245" y="53"/>
                    <a:pt x="246" y="52"/>
                  </a:cubicBezTo>
                  <a:cubicBezTo>
                    <a:pt x="240" y="50"/>
                    <a:pt x="247" y="48"/>
                    <a:pt x="238" y="47"/>
                  </a:cubicBezTo>
                  <a:cubicBezTo>
                    <a:pt x="240" y="46"/>
                    <a:pt x="248" y="47"/>
                    <a:pt x="251" y="47"/>
                  </a:cubicBezTo>
                  <a:cubicBezTo>
                    <a:pt x="251" y="47"/>
                    <a:pt x="253" y="46"/>
                    <a:pt x="255" y="46"/>
                  </a:cubicBezTo>
                  <a:cubicBezTo>
                    <a:pt x="254" y="45"/>
                    <a:pt x="249" y="43"/>
                    <a:pt x="247" y="42"/>
                  </a:cubicBezTo>
                  <a:cubicBezTo>
                    <a:pt x="248" y="42"/>
                    <a:pt x="246" y="42"/>
                    <a:pt x="246" y="43"/>
                  </a:cubicBezTo>
                  <a:cubicBezTo>
                    <a:pt x="243" y="42"/>
                    <a:pt x="240" y="41"/>
                    <a:pt x="238" y="40"/>
                  </a:cubicBezTo>
                  <a:cubicBezTo>
                    <a:pt x="234" y="40"/>
                    <a:pt x="232" y="41"/>
                    <a:pt x="233" y="42"/>
                  </a:cubicBezTo>
                  <a:cubicBezTo>
                    <a:pt x="227" y="42"/>
                    <a:pt x="219" y="39"/>
                    <a:pt x="217" y="41"/>
                  </a:cubicBezTo>
                  <a:cubicBezTo>
                    <a:pt x="210" y="40"/>
                    <a:pt x="220" y="40"/>
                    <a:pt x="221" y="40"/>
                  </a:cubicBezTo>
                  <a:cubicBezTo>
                    <a:pt x="221" y="40"/>
                    <a:pt x="221" y="40"/>
                    <a:pt x="221" y="40"/>
                  </a:cubicBezTo>
                  <a:cubicBezTo>
                    <a:pt x="229" y="41"/>
                    <a:pt x="229" y="41"/>
                    <a:pt x="229" y="41"/>
                  </a:cubicBezTo>
                  <a:cubicBezTo>
                    <a:pt x="231" y="38"/>
                    <a:pt x="219" y="40"/>
                    <a:pt x="219" y="38"/>
                  </a:cubicBezTo>
                  <a:cubicBezTo>
                    <a:pt x="221" y="33"/>
                    <a:pt x="207" y="38"/>
                    <a:pt x="202" y="37"/>
                  </a:cubicBezTo>
                  <a:cubicBezTo>
                    <a:pt x="204" y="39"/>
                    <a:pt x="205" y="40"/>
                    <a:pt x="207" y="41"/>
                  </a:cubicBezTo>
                  <a:cubicBezTo>
                    <a:pt x="202" y="40"/>
                    <a:pt x="202" y="40"/>
                    <a:pt x="202" y="40"/>
                  </a:cubicBezTo>
                  <a:cubicBezTo>
                    <a:pt x="204" y="41"/>
                    <a:pt x="203" y="44"/>
                    <a:pt x="207" y="45"/>
                  </a:cubicBezTo>
                  <a:cubicBezTo>
                    <a:pt x="200" y="45"/>
                    <a:pt x="190" y="45"/>
                    <a:pt x="185" y="45"/>
                  </a:cubicBezTo>
                  <a:cubicBezTo>
                    <a:pt x="184" y="46"/>
                    <a:pt x="183" y="47"/>
                    <a:pt x="183" y="48"/>
                  </a:cubicBezTo>
                  <a:cubicBezTo>
                    <a:pt x="177" y="46"/>
                    <a:pt x="173" y="49"/>
                    <a:pt x="167" y="49"/>
                  </a:cubicBezTo>
                  <a:cubicBezTo>
                    <a:pt x="161" y="48"/>
                    <a:pt x="173" y="47"/>
                    <a:pt x="168" y="46"/>
                  </a:cubicBezTo>
                  <a:cubicBezTo>
                    <a:pt x="167" y="47"/>
                    <a:pt x="163" y="46"/>
                    <a:pt x="161" y="46"/>
                  </a:cubicBezTo>
                  <a:cubicBezTo>
                    <a:pt x="163" y="47"/>
                    <a:pt x="170" y="45"/>
                    <a:pt x="175" y="45"/>
                  </a:cubicBezTo>
                  <a:cubicBezTo>
                    <a:pt x="171" y="45"/>
                    <a:pt x="171" y="43"/>
                    <a:pt x="170" y="43"/>
                  </a:cubicBezTo>
                  <a:cubicBezTo>
                    <a:pt x="176" y="42"/>
                    <a:pt x="176" y="42"/>
                    <a:pt x="176" y="42"/>
                  </a:cubicBezTo>
                  <a:cubicBezTo>
                    <a:pt x="176" y="40"/>
                    <a:pt x="168" y="42"/>
                    <a:pt x="165" y="41"/>
                  </a:cubicBezTo>
                  <a:cubicBezTo>
                    <a:pt x="168" y="43"/>
                    <a:pt x="167" y="43"/>
                    <a:pt x="169" y="45"/>
                  </a:cubicBezTo>
                  <a:cubicBezTo>
                    <a:pt x="163" y="44"/>
                    <a:pt x="155" y="44"/>
                    <a:pt x="151" y="46"/>
                  </a:cubicBezTo>
                  <a:cubicBezTo>
                    <a:pt x="149" y="47"/>
                    <a:pt x="154" y="47"/>
                    <a:pt x="156" y="47"/>
                  </a:cubicBezTo>
                  <a:cubicBezTo>
                    <a:pt x="155" y="48"/>
                    <a:pt x="150" y="47"/>
                    <a:pt x="150" y="48"/>
                  </a:cubicBezTo>
                  <a:cubicBezTo>
                    <a:pt x="151" y="49"/>
                    <a:pt x="153" y="48"/>
                    <a:pt x="155" y="48"/>
                  </a:cubicBezTo>
                  <a:cubicBezTo>
                    <a:pt x="150" y="49"/>
                    <a:pt x="145" y="49"/>
                    <a:pt x="140" y="50"/>
                  </a:cubicBezTo>
                  <a:cubicBezTo>
                    <a:pt x="141" y="50"/>
                    <a:pt x="145" y="50"/>
                    <a:pt x="147" y="50"/>
                  </a:cubicBezTo>
                  <a:cubicBezTo>
                    <a:pt x="143" y="51"/>
                    <a:pt x="139" y="51"/>
                    <a:pt x="132" y="49"/>
                  </a:cubicBezTo>
                  <a:cubicBezTo>
                    <a:pt x="128" y="50"/>
                    <a:pt x="122" y="52"/>
                    <a:pt x="125" y="53"/>
                  </a:cubicBezTo>
                  <a:cubicBezTo>
                    <a:pt x="122" y="52"/>
                    <a:pt x="123" y="52"/>
                    <a:pt x="123" y="51"/>
                  </a:cubicBezTo>
                  <a:cubicBezTo>
                    <a:pt x="116" y="52"/>
                    <a:pt x="113" y="50"/>
                    <a:pt x="109" y="50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05" y="50"/>
                    <a:pt x="108" y="46"/>
                    <a:pt x="102" y="48"/>
                  </a:cubicBezTo>
                  <a:cubicBezTo>
                    <a:pt x="104" y="49"/>
                    <a:pt x="105" y="51"/>
                    <a:pt x="105" y="52"/>
                  </a:cubicBezTo>
                  <a:cubicBezTo>
                    <a:pt x="103" y="51"/>
                    <a:pt x="100" y="53"/>
                    <a:pt x="97" y="53"/>
                  </a:cubicBezTo>
                  <a:cubicBezTo>
                    <a:pt x="98" y="52"/>
                    <a:pt x="90" y="52"/>
                    <a:pt x="94" y="51"/>
                  </a:cubicBezTo>
                  <a:cubicBezTo>
                    <a:pt x="87" y="50"/>
                    <a:pt x="85" y="52"/>
                    <a:pt x="79" y="51"/>
                  </a:cubicBezTo>
                  <a:cubicBezTo>
                    <a:pt x="82" y="50"/>
                    <a:pt x="73" y="50"/>
                    <a:pt x="75" y="49"/>
                  </a:cubicBezTo>
                  <a:cubicBezTo>
                    <a:pt x="68" y="49"/>
                    <a:pt x="65" y="51"/>
                    <a:pt x="67" y="52"/>
                  </a:cubicBezTo>
                  <a:cubicBezTo>
                    <a:pt x="70" y="52"/>
                    <a:pt x="73" y="51"/>
                    <a:pt x="73" y="52"/>
                  </a:cubicBezTo>
                  <a:cubicBezTo>
                    <a:pt x="69" y="53"/>
                    <a:pt x="65" y="53"/>
                    <a:pt x="61" y="53"/>
                  </a:cubicBezTo>
                  <a:cubicBezTo>
                    <a:pt x="59" y="54"/>
                    <a:pt x="55" y="54"/>
                    <a:pt x="55" y="56"/>
                  </a:cubicBezTo>
                  <a:cubicBezTo>
                    <a:pt x="51" y="54"/>
                    <a:pt x="44" y="58"/>
                    <a:pt x="40" y="56"/>
                  </a:cubicBezTo>
                  <a:cubicBezTo>
                    <a:pt x="45" y="57"/>
                    <a:pt x="48" y="55"/>
                    <a:pt x="49" y="5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8" y="54"/>
                    <a:pt x="48" y="54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7" y="51"/>
                    <a:pt x="43" y="54"/>
                    <a:pt x="50" y="53"/>
                  </a:cubicBezTo>
                  <a:cubicBezTo>
                    <a:pt x="55" y="51"/>
                    <a:pt x="36" y="50"/>
                    <a:pt x="41" y="48"/>
                  </a:cubicBezTo>
                  <a:cubicBezTo>
                    <a:pt x="46" y="47"/>
                    <a:pt x="46" y="50"/>
                    <a:pt x="50" y="50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3" y="51"/>
                    <a:pt x="56" y="51"/>
                    <a:pt x="59" y="51"/>
                  </a:cubicBezTo>
                  <a:cubicBezTo>
                    <a:pt x="59" y="50"/>
                    <a:pt x="56" y="50"/>
                    <a:pt x="56" y="50"/>
                  </a:cubicBezTo>
                  <a:cubicBezTo>
                    <a:pt x="67" y="49"/>
                    <a:pt x="68" y="47"/>
                    <a:pt x="80" y="46"/>
                  </a:cubicBezTo>
                  <a:cubicBezTo>
                    <a:pt x="79" y="47"/>
                    <a:pt x="78" y="49"/>
                    <a:pt x="84" y="49"/>
                  </a:cubicBezTo>
                  <a:cubicBezTo>
                    <a:pt x="88" y="50"/>
                    <a:pt x="88" y="48"/>
                    <a:pt x="91" y="48"/>
                  </a:cubicBezTo>
                  <a:cubicBezTo>
                    <a:pt x="89" y="47"/>
                    <a:pt x="86" y="46"/>
                    <a:pt x="84" y="47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73" y="44"/>
                    <a:pt x="76" y="42"/>
                    <a:pt x="64" y="42"/>
                  </a:cubicBezTo>
                  <a:cubicBezTo>
                    <a:pt x="63" y="41"/>
                    <a:pt x="54" y="41"/>
                    <a:pt x="49" y="42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44" y="38"/>
                    <a:pt x="51" y="42"/>
                    <a:pt x="42" y="41"/>
                  </a:cubicBezTo>
                  <a:cubicBezTo>
                    <a:pt x="40" y="43"/>
                    <a:pt x="34" y="46"/>
                    <a:pt x="39" y="48"/>
                  </a:cubicBezTo>
                  <a:cubicBezTo>
                    <a:pt x="33" y="49"/>
                    <a:pt x="31" y="48"/>
                    <a:pt x="25" y="48"/>
                  </a:cubicBezTo>
                  <a:cubicBezTo>
                    <a:pt x="22" y="50"/>
                    <a:pt x="27" y="50"/>
                    <a:pt x="27" y="52"/>
                  </a:cubicBezTo>
                  <a:cubicBezTo>
                    <a:pt x="22" y="52"/>
                    <a:pt x="17" y="51"/>
                    <a:pt x="20" y="50"/>
                  </a:cubicBezTo>
                  <a:cubicBezTo>
                    <a:pt x="18" y="50"/>
                    <a:pt x="15" y="50"/>
                    <a:pt x="12" y="50"/>
                  </a:cubicBezTo>
                  <a:cubicBezTo>
                    <a:pt x="12" y="51"/>
                    <a:pt x="15" y="51"/>
                    <a:pt x="16" y="51"/>
                  </a:cubicBezTo>
                  <a:cubicBezTo>
                    <a:pt x="13" y="51"/>
                    <a:pt x="7" y="50"/>
                    <a:pt x="6" y="49"/>
                  </a:cubicBezTo>
                  <a:cubicBezTo>
                    <a:pt x="6" y="49"/>
                    <a:pt x="8" y="50"/>
                    <a:pt x="9" y="49"/>
                  </a:cubicBezTo>
                  <a:cubicBezTo>
                    <a:pt x="6" y="49"/>
                    <a:pt x="0" y="48"/>
                    <a:pt x="0" y="47"/>
                  </a:cubicBezTo>
                  <a:cubicBezTo>
                    <a:pt x="5" y="48"/>
                    <a:pt x="6" y="46"/>
                    <a:pt x="10" y="47"/>
                  </a:cubicBezTo>
                  <a:cubicBezTo>
                    <a:pt x="10" y="47"/>
                    <a:pt x="9" y="46"/>
                    <a:pt x="7" y="46"/>
                  </a:cubicBezTo>
                  <a:cubicBezTo>
                    <a:pt x="11" y="45"/>
                    <a:pt x="15" y="45"/>
                    <a:pt x="16" y="44"/>
                  </a:cubicBezTo>
                  <a:cubicBezTo>
                    <a:pt x="13" y="45"/>
                    <a:pt x="11" y="43"/>
                    <a:pt x="11" y="43"/>
                  </a:cubicBezTo>
                  <a:cubicBezTo>
                    <a:pt x="13" y="43"/>
                    <a:pt x="19" y="43"/>
                    <a:pt x="21" y="44"/>
                  </a:cubicBezTo>
                  <a:cubicBezTo>
                    <a:pt x="21" y="41"/>
                    <a:pt x="32" y="44"/>
                    <a:pt x="28" y="42"/>
                  </a:cubicBezTo>
                  <a:cubicBezTo>
                    <a:pt x="29" y="43"/>
                    <a:pt x="33" y="43"/>
                    <a:pt x="35" y="42"/>
                  </a:cubicBezTo>
                  <a:cubicBezTo>
                    <a:pt x="34" y="41"/>
                    <a:pt x="29" y="41"/>
                    <a:pt x="27" y="39"/>
                  </a:cubicBezTo>
                  <a:cubicBezTo>
                    <a:pt x="16" y="38"/>
                    <a:pt x="27" y="41"/>
                    <a:pt x="25" y="42"/>
                  </a:cubicBezTo>
                  <a:cubicBezTo>
                    <a:pt x="22" y="42"/>
                    <a:pt x="19" y="42"/>
                    <a:pt x="16" y="42"/>
                  </a:cubicBezTo>
                  <a:cubicBezTo>
                    <a:pt x="17" y="41"/>
                    <a:pt x="13" y="40"/>
                    <a:pt x="19" y="40"/>
                  </a:cubicBezTo>
                  <a:cubicBezTo>
                    <a:pt x="16" y="39"/>
                    <a:pt x="12" y="38"/>
                    <a:pt x="8" y="39"/>
                  </a:cubicBezTo>
                  <a:cubicBezTo>
                    <a:pt x="7" y="38"/>
                    <a:pt x="10" y="38"/>
                    <a:pt x="11" y="38"/>
                  </a:cubicBezTo>
                  <a:cubicBezTo>
                    <a:pt x="10" y="37"/>
                    <a:pt x="6" y="35"/>
                    <a:pt x="12" y="35"/>
                  </a:cubicBezTo>
                  <a:cubicBezTo>
                    <a:pt x="10" y="35"/>
                    <a:pt x="14" y="36"/>
                    <a:pt x="11" y="36"/>
                  </a:cubicBezTo>
                  <a:cubicBezTo>
                    <a:pt x="14" y="37"/>
                    <a:pt x="20" y="36"/>
                    <a:pt x="18" y="35"/>
                  </a:cubicBezTo>
                  <a:cubicBezTo>
                    <a:pt x="21" y="35"/>
                    <a:pt x="26" y="36"/>
                    <a:pt x="29" y="36"/>
                  </a:cubicBezTo>
                  <a:cubicBezTo>
                    <a:pt x="29" y="35"/>
                    <a:pt x="26" y="36"/>
                    <a:pt x="25" y="35"/>
                  </a:cubicBezTo>
                  <a:cubicBezTo>
                    <a:pt x="28" y="35"/>
                    <a:pt x="31" y="36"/>
                    <a:pt x="34" y="36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8" y="36"/>
                    <a:pt x="42" y="39"/>
                    <a:pt x="48" y="39"/>
                  </a:cubicBezTo>
                  <a:cubicBezTo>
                    <a:pt x="47" y="37"/>
                    <a:pt x="42" y="37"/>
                    <a:pt x="39" y="37"/>
                  </a:cubicBezTo>
                  <a:cubicBezTo>
                    <a:pt x="41" y="34"/>
                    <a:pt x="41" y="38"/>
                    <a:pt x="46" y="37"/>
                  </a:cubicBezTo>
                  <a:cubicBezTo>
                    <a:pt x="47" y="37"/>
                    <a:pt x="47" y="36"/>
                    <a:pt x="47" y="36"/>
                  </a:cubicBezTo>
                  <a:cubicBezTo>
                    <a:pt x="52" y="37"/>
                    <a:pt x="52" y="37"/>
                    <a:pt x="52" y="37"/>
                  </a:cubicBezTo>
                  <a:cubicBezTo>
                    <a:pt x="53" y="37"/>
                    <a:pt x="52" y="36"/>
                    <a:pt x="51" y="36"/>
                  </a:cubicBezTo>
                  <a:cubicBezTo>
                    <a:pt x="60" y="38"/>
                    <a:pt x="52" y="39"/>
                    <a:pt x="63" y="39"/>
                  </a:cubicBezTo>
                  <a:cubicBezTo>
                    <a:pt x="57" y="40"/>
                    <a:pt x="57" y="38"/>
                    <a:pt x="52" y="39"/>
                  </a:cubicBezTo>
                  <a:cubicBezTo>
                    <a:pt x="49" y="40"/>
                    <a:pt x="59" y="41"/>
                    <a:pt x="61" y="41"/>
                  </a:cubicBezTo>
                  <a:cubicBezTo>
                    <a:pt x="66" y="40"/>
                    <a:pt x="65" y="38"/>
                    <a:pt x="73" y="39"/>
                  </a:cubicBezTo>
                  <a:cubicBezTo>
                    <a:pt x="68" y="38"/>
                    <a:pt x="71" y="37"/>
                    <a:pt x="65" y="37"/>
                  </a:cubicBezTo>
                  <a:cubicBezTo>
                    <a:pt x="61" y="37"/>
                    <a:pt x="66" y="37"/>
                    <a:pt x="66" y="35"/>
                  </a:cubicBezTo>
                  <a:cubicBezTo>
                    <a:pt x="68" y="36"/>
                    <a:pt x="66" y="37"/>
                    <a:pt x="71" y="37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80" y="38"/>
                    <a:pt x="80" y="38"/>
                    <a:pt x="80" y="38"/>
                  </a:cubicBezTo>
                  <a:cubicBezTo>
                    <a:pt x="87" y="36"/>
                    <a:pt x="99" y="38"/>
                    <a:pt x="103" y="35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09" y="37"/>
                    <a:pt x="116" y="36"/>
                    <a:pt x="120" y="37"/>
                  </a:cubicBezTo>
                  <a:cubicBezTo>
                    <a:pt x="118" y="36"/>
                    <a:pt x="115" y="36"/>
                    <a:pt x="111" y="36"/>
                  </a:cubicBezTo>
                  <a:cubicBezTo>
                    <a:pt x="120" y="35"/>
                    <a:pt x="129" y="35"/>
                    <a:pt x="137" y="36"/>
                  </a:cubicBezTo>
                  <a:cubicBezTo>
                    <a:pt x="133" y="38"/>
                    <a:pt x="132" y="38"/>
                    <a:pt x="128" y="39"/>
                  </a:cubicBezTo>
                  <a:cubicBezTo>
                    <a:pt x="136" y="41"/>
                    <a:pt x="134" y="37"/>
                    <a:pt x="143" y="37"/>
                  </a:cubicBezTo>
                  <a:cubicBezTo>
                    <a:pt x="142" y="36"/>
                    <a:pt x="140" y="36"/>
                    <a:pt x="141" y="34"/>
                  </a:cubicBezTo>
                  <a:cubicBezTo>
                    <a:pt x="145" y="35"/>
                    <a:pt x="151" y="34"/>
                    <a:pt x="155" y="35"/>
                  </a:cubicBezTo>
                  <a:cubicBezTo>
                    <a:pt x="156" y="34"/>
                    <a:pt x="152" y="32"/>
                    <a:pt x="143" y="32"/>
                  </a:cubicBezTo>
                  <a:cubicBezTo>
                    <a:pt x="138" y="34"/>
                    <a:pt x="129" y="32"/>
                    <a:pt x="125" y="34"/>
                  </a:cubicBezTo>
                  <a:cubicBezTo>
                    <a:pt x="127" y="33"/>
                    <a:pt x="127" y="33"/>
                    <a:pt x="127" y="33"/>
                  </a:cubicBezTo>
                  <a:cubicBezTo>
                    <a:pt x="120" y="33"/>
                    <a:pt x="117" y="33"/>
                    <a:pt x="111" y="33"/>
                  </a:cubicBezTo>
                  <a:cubicBezTo>
                    <a:pt x="111" y="33"/>
                    <a:pt x="111" y="33"/>
                    <a:pt x="111" y="33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10" y="32"/>
                    <a:pt x="110" y="32"/>
                    <a:pt x="110" y="32"/>
                  </a:cubicBezTo>
                  <a:cubicBezTo>
                    <a:pt x="108" y="31"/>
                    <a:pt x="101" y="30"/>
                    <a:pt x="99" y="30"/>
                  </a:cubicBezTo>
                  <a:cubicBezTo>
                    <a:pt x="108" y="29"/>
                    <a:pt x="111" y="32"/>
                    <a:pt x="116" y="33"/>
                  </a:cubicBezTo>
                  <a:cubicBezTo>
                    <a:pt x="124" y="32"/>
                    <a:pt x="125" y="29"/>
                    <a:pt x="132" y="30"/>
                  </a:cubicBezTo>
                  <a:cubicBezTo>
                    <a:pt x="131" y="29"/>
                    <a:pt x="136" y="28"/>
                    <a:pt x="132" y="27"/>
                  </a:cubicBezTo>
                  <a:cubicBezTo>
                    <a:pt x="126" y="27"/>
                    <a:pt x="124" y="29"/>
                    <a:pt x="123" y="27"/>
                  </a:cubicBezTo>
                  <a:cubicBezTo>
                    <a:pt x="128" y="27"/>
                    <a:pt x="125" y="26"/>
                    <a:pt x="133" y="26"/>
                  </a:cubicBezTo>
                  <a:cubicBezTo>
                    <a:pt x="135" y="28"/>
                    <a:pt x="142" y="29"/>
                    <a:pt x="148" y="30"/>
                  </a:cubicBezTo>
                  <a:cubicBezTo>
                    <a:pt x="154" y="30"/>
                    <a:pt x="162" y="30"/>
                    <a:pt x="167" y="29"/>
                  </a:cubicBezTo>
                  <a:cubicBezTo>
                    <a:pt x="161" y="29"/>
                    <a:pt x="154" y="28"/>
                    <a:pt x="155" y="27"/>
                  </a:cubicBezTo>
                  <a:cubicBezTo>
                    <a:pt x="159" y="28"/>
                    <a:pt x="167" y="25"/>
                    <a:pt x="166" y="27"/>
                  </a:cubicBezTo>
                  <a:cubicBezTo>
                    <a:pt x="172" y="27"/>
                    <a:pt x="186" y="27"/>
                    <a:pt x="186" y="25"/>
                  </a:cubicBezTo>
                  <a:cubicBezTo>
                    <a:pt x="179" y="24"/>
                    <a:pt x="172" y="26"/>
                    <a:pt x="166" y="25"/>
                  </a:cubicBezTo>
                  <a:cubicBezTo>
                    <a:pt x="168" y="25"/>
                    <a:pt x="169" y="25"/>
                    <a:pt x="168" y="24"/>
                  </a:cubicBezTo>
                  <a:cubicBezTo>
                    <a:pt x="159" y="25"/>
                    <a:pt x="159" y="25"/>
                    <a:pt x="159" y="25"/>
                  </a:cubicBezTo>
                  <a:cubicBezTo>
                    <a:pt x="166" y="23"/>
                    <a:pt x="164" y="23"/>
                    <a:pt x="173" y="23"/>
                  </a:cubicBezTo>
                  <a:cubicBezTo>
                    <a:pt x="173" y="23"/>
                    <a:pt x="171" y="23"/>
                    <a:pt x="172" y="24"/>
                  </a:cubicBezTo>
                  <a:cubicBezTo>
                    <a:pt x="175" y="24"/>
                    <a:pt x="177" y="23"/>
                    <a:pt x="180" y="23"/>
                  </a:cubicBezTo>
                  <a:cubicBezTo>
                    <a:pt x="180" y="22"/>
                    <a:pt x="180" y="22"/>
                    <a:pt x="180" y="22"/>
                  </a:cubicBezTo>
                  <a:cubicBezTo>
                    <a:pt x="187" y="22"/>
                    <a:pt x="201" y="20"/>
                    <a:pt x="213" y="22"/>
                  </a:cubicBezTo>
                  <a:cubicBezTo>
                    <a:pt x="212" y="22"/>
                    <a:pt x="212" y="22"/>
                    <a:pt x="212" y="22"/>
                  </a:cubicBezTo>
                  <a:cubicBezTo>
                    <a:pt x="222" y="22"/>
                    <a:pt x="221" y="26"/>
                    <a:pt x="230" y="27"/>
                  </a:cubicBezTo>
                  <a:cubicBezTo>
                    <a:pt x="228" y="26"/>
                    <a:pt x="229" y="25"/>
                    <a:pt x="230" y="24"/>
                  </a:cubicBezTo>
                  <a:cubicBezTo>
                    <a:pt x="235" y="26"/>
                    <a:pt x="238" y="25"/>
                    <a:pt x="243" y="25"/>
                  </a:cubicBezTo>
                  <a:cubicBezTo>
                    <a:pt x="237" y="25"/>
                    <a:pt x="246" y="27"/>
                    <a:pt x="241" y="27"/>
                  </a:cubicBezTo>
                  <a:cubicBezTo>
                    <a:pt x="240" y="29"/>
                    <a:pt x="249" y="30"/>
                    <a:pt x="253" y="30"/>
                  </a:cubicBezTo>
                  <a:cubicBezTo>
                    <a:pt x="258" y="28"/>
                    <a:pt x="240" y="27"/>
                    <a:pt x="249" y="26"/>
                  </a:cubicBezTo>
                  <a:cubicBezTo>
                    <a:pt x="254" y="26"/>
                    <a:pt x="254" y="27"/>
                    <a:pt x="250" y="27"/>
                  </a:cubicBezTo>
                  <a:cubicBezTo>
                    <a:pt x="257" y="28"/>
                    <a:pt x="265" y="29"/>
                    <a:pt x="271" y="28"/>
                  </a:cubicBezTo>
                  <a:cubicBezTo>
                    <a:pt x="275" y="30"/>
                    <a:pt x="279" y="30"/>
                    <a:pt x="280" y="32"/>
                  </a:cubicBezTo>
                  <a:cubicBezTo>
                    <a:pt x="277" y="32"/>
                    <a:pt x="279" y="30"/>
                    <a:pt x="274" y="31"/>
                  </a:cubicBezTo>
                  <a:cubicBezTo>
                    <a:pt x="277" y="33"/>
                    <a:pt x="277" y="33"/>
                    <a:pt x="277" y="33"/>
                  </a:cubicBezTo>
                  <a:cubicBezTo>
                    <a:pt x="282" y="34"/>
                    <a:pt x="289" y="33"/>
                    <a:pt x="293" y="33"/>
                  </a:cubicBezTo>
                  <a:cubicBezTo>
                    <a:pt x="289" y="32"/>
                    <a:pt x="289" y="32"/>
                    <a:pt x="289" y="32"/>
                  </a:cubicBezTo>
                  <a:cubicBezTo>
                    <a:pt x="289" y="32"/>
                    <a:pt x="289" y="32"/>
                    <a:pt x="289" y="32"/>
                  </a:cubicBezTo>
                  <a:cubicBezTo>
                    <a:pt x="288" y="31"/>
                    <a:pt x="282" y="31"/>
                    <a:pt x="284" y="30"/>
                  </a:cubicBezTo>
                  <a:cubicBezTo>
                    <a:pt x="287" y="32"/>
                    <a:pt x="291" y="31"/>
                    <a:pt x="295" y="32"/>
                  </a:cubicBezTo>
                  <a:cubicBezTo>
                    <a:pt x="295" y="32"/>
                    <a:pt x="295" y="32"/>
                    <a:pt x="295" y="32"/>
                  </a:cubicBezTo>
                  <a:cubicBezTo>
                    <a:pt x="302" y="34"/>
                    <a:pt x="311" y="31"/>
                    <a:pt x="313" y="35"/>
                  </a:cubicBezTo>
                  <a:cubicBezTo>
                    <a:pt x="312" y="35"/>
                    <a:pt x="308" y="36"/>
                    <a:pt x="308" y="36"/>
                  </a:cubicBezTo>
                  <a:cubicBezTo>
                    <a:pt x="311" y="36"/>
                    <a:pt x="315" y="37"/>
                    <a:pt x="316" y="36"/>
                  </a:cubicBezTo>
                  <a:cubicBezTo>
                    <a:pt x="315" y="35"/>
                    <a:pt x="315" y="35"/>
                    <a:pt x="315" y="35"/>
                  </a:cubicBezTo>
                  <a:cubicBezTo>
                    <a:pt x="319" y="35"/>
                    <a:pt x="321" y="35"/>
                    <a:pt x="323" y="36"/>
                  </a:cubicBezTo>
                  <a:cubicBezTo>
                    <a:pt x="323" y="37"/>
                    <a:pt x="321" y="38"/>
                    <a:pt x="324" y="39"/>
                  </a:cubicBezTo>
                  <a:cubicBezTo>
                    <a:pt x="331" y="39"/>
                    <a:pt x="323" y="36"/>
                    <a:pt x="328" y="35"/>
                  </a:cubicBezTo>
                  <a:cubicBezTo>
                    <a:pt x="333" y="37"/>
                    <a:pt x="333" y="37"/>
                    <a:pt x="333" y="37"/>
                  </a:cubicBezTo>
                  <a:cubicBezTo>
                    <a:pt x="335" y="36"/>
                    <a:pt x="335" y="36"/>
                    <a:pt x="335" y="36"/>
                  </a:cubicBezTo>
                  <a:cubicBezTo>
                    <a:pt x="339" y="35"/>
                    <a:pt x="345" y="36"/>
                    <a:pt x="347" y="37"/>
                  </a:cubicBezTo>
                  <a:cubicBezTo>
                    <a:pt x="349" y="38"/>
                    <a:pt x="350" y="39"/>
                    <a:pt x="352" y="39"/>
                  </a:cubicBezTo>
                  <a:cubicBezTo>
                    <a:pt x="350" y="37"/>
                    <a:pt x="348" y="36"/>
                    <a:pt x="348" y="36"/>
                  </a:cubicBezTo>
                  <a:cubicBezTo>
                    <a:pt x="348" y="34"/>
                    <a:pt x="350" y="37"/>
                    <a:pt x="349" y="35"/>
                  </a:cubicBezTo>
                  <a:cubicBezTo>
                    <a:pt x="349" y="35"/>
                    <a:pt x="352" y="37"/>
                    <a:pt x="354" y="37"/>
                  </a:cubicBezTo>
                  <a:cubicBezTo>
                    <a:pt x="356" y="38"/>
                    <a:pt x="353" y="36"/>
                    <a:pt x="352" y="36"/>
                  </a:cubicBezTo>
                  <a:cubicBezTo>
                    <a:pt x="356" y="38"/>
                    <a:pt x="356" y="37"/>
                    <a:pt x="357" y="37"/>
                  </a:cubicBezTo>
                  <a:cubicBezTo>
                    <a:pt x="355" y="36"/>
                    <a:pt x="355" y="36"/>
                    <a:pt x="355" y="36"/>
                  </a:cubicBezTo>
                  <a:cubicBezTo>
                    <a:pt x="356" y="36"/>
                    <a:pt x="357" y="36"/>
                    <a:pt x="359" y="36"/>
                  </a:cubicBezTo>
                  <a:cubicBezTo>
                    <a:pt x="359" y="36"/>
                    <a:pt x="362" y="37"/>
                    <a:pt x="363" y="37"/>
                  </a:cubicBezTo>
                  <a:cubicBezTo>
                    <a:pt x="363" y="37"/>
                    <a:pt x="363" y="37"/>
                    <a:pt x="363" y="37"/>
                  </a:cubicBezTo>
                  <a:cubicBezTo>
                    <a:pt x="367" y="38"/>
                    <a:pt x="364" y="38"/>
                    <a:pt x="363" y="39"/>
                  </a:cubicBezTo>
                  <a:cubicBezTo>
                    <a:pt x="361" y="39"/>
                    <a:pt x="359" y="39"/>
                    <a:pt x="361" y="41"/>
                  </a:cubicBezTo>
                  <a:cubicBezTo>
                    <a:pt x="362" y="41"/>
                    <a:pt x="362" y="42"/>
                    <a:pt x="364" y="42"/>
                  </a:cubicBezTo>
                  <a:cubicBezTo>
                    <a:pt x="365" y="41"/>
                    <a:pt x="364" y="41"/>
                    <a:pt x="364" y="41"/>
                  </a:cubicBezTo>
                  <a:cubicBezTo>
                    <a:pt x="366" y="41"/>
                    <a:pt x="369" y="42"/>
                    <a:pt x="367" y="42"/>
                  </a:cubicBezTo>
                  <a:cubicBezTo>
                    <a:pt x="372" y="44"/>
                    <a:pt x="374" y="42"/>
                    <a:pt x="378" y="41"/>
                  </a:cubicBezTo>
                  <a:cubicBezTo>
                    <a:pt x="375" y="40"/>
                    <a:pt x="371" y="41"/>
                    <a:pt x="368" y="40"/>
                  </a:cubicBezTo>
                  <a:cubicBezTo>
                    <a:pt x="369" y="40"/>
                    <a:pt x="372" y="41"/>
                    <a:pt x="371" y="40"/>
                  </a:cubicBezTo>
                  <a:cubicBezTo>
                    <a:pt x="367" y="39"/>
                    <a:pt x="367" y="39"/>
                    <a:pt x="367" y="39"/>
                  </a:cubicBezTo>
                  <a:cubicBezTo>
                    <a:pt x="370" y="38"/>
                    <a:pt x="371" y="39"/>
                    <a:pt x="375" y="40"/>
                  </a:cubicBezTo>
                  <a:cubicBezTo>
                    <a:pt x="378" y="40"/>
                    <a:pt x="379" y="40"/>
                    <a:pt x="379" y="39"/>
                  </a:cubicBezTo>
                  <a:cubicBezTo>
                    <a:pt x="378" y="39"/>
                    <a:pt x="378" y="39"/>
                    <a:pt x="378" y="39"/>
                  </a:cubicBezTo>
                  <a:cubicBezTo>
                    <a:pt x="378" y="38"/>
                    <a:pt x="378" y="38"/>
                    <a:pt x="378" y="38"/>
                  </a:cubicBezTo>
                  <a:cubicBezTo>
                    <a:pt x="377" y="38"/>
                    <a:pt x="377" y="38"/>
                    <a:pt x="376" y="38"/>
                  </a:cubicBezTo>
                  <a:cubicBezTo>
                    <a:pt x="376" y="37"/>
                    <a:pt x="378" y="36"/>
                    <a:pt x="380" y="36"/>
                  </a:cubicBezTo>
                  <a:cubicBezTo>
                    <a:pt x="382" y="35"/>
                    <a:pt x="385" y="34"/>
                    <a:pt x="387" y="33"/>
                  </a:cubicBezTo>
                  <a:cubicBezTo>
                    <a:pt x="386" y="32"/>
                    <a:pt x="386" y="32"/>
                    <a:pt x="386" y="31"/>
                  </a:cubicBezTo>
                  <a:cubicBezTo>
                    <a:pt x="385" y="33"/>
                    <a:pt x="382" y="34"/>
                    <a:pt x="378" y="34"/>
                  </a:cubicBezTo>
                  <a:cubicBezTo>
                    <a:pt x="375" y="35"/>
                    <a:pt x="372" y="35"/>
                    <a:pt x="372" y="36"/>
                  </a:cubicBezTo>
                  <a:cubicBezTo>
                    <a:pt x="373" y="34"/>
                    <a:pt x="371" y="33"/>
                    <a:pt x="367" y="34"/>
                  </a:cubicBezTo>
                  <a:cubicBezTo>
                    <a:pt x="365" y="34"/>
                    <a:pt x="363" y="35"/>
                    <a:pt x="361" y="35"/>
                  </a:cubicBezTo>
                  <a:cubicBezTo>
                    <a:pt x="360" y="36"/>
                    <a:pt x="360" y="36"/>
                    <a:pt x="360" y="36"/>
                  </a:cubicBezTo>
                  <a:cubicBezTo>
                    <a:pt x="359" y="36"/>
                    <a:pt x="359" y="36"/>
                    <a:pt x="359" y="36"/>
                  </a:cubicBezTo>
                  <a:cubicBezTo>
                    <a:pt x="358" y="36"/>
                    <a:pt x="358" y="36"/>
                    <a:pt x="357" y="36"/>
                  </a:cubicBezTo>
                  <a:cubicBezTo>
                    <a:pt x="357" y="36"/>
                    <a:pt x="358" y="35"/>
                    <a:pt x="358" y="35"/>
                  </a:cubicBezTo>
                  <a:cubicBezTo>
                    <a:pt x="358" y="35"/>
                    <a:pt x="358" y="35"/>
                    <a:pt x="358" y="35"/>
                  </a:cubicBezTo>
                  <a:cubicBezTo>
                    <a:pt x="359" y="35"/>
                    <a:pt x="359" y="34"/>
                    <a:pt x="360" y="34"/>
                  </a:cubicBezTo>
                  <a:cubicBezTo>
                    <a:pt x="360" y="33"/>
                    <a:pt x="361" y="32"/>
                    <a:pt x="361" y="31"/>
                  </a:cubicBezTo>
                  <a:cubicBezTo>
                    <a:pt x="366" y="30"/>
                    <a:pt x="369" y="27"/>
                    <a:pt x="373" y="25"/>
                  </a:cubicBezTo>
                  <a:cubicBezTo>
                    <a:pt x="377" y="23"/>
                    <a:pt x="382" y="22"/>
                    <a:pt x="390" y="21"/>
                  </a:cubicBezTo>
                  <a:cubicBezTo>
                    <a:pt x="394" y="19"/>
                    <a:pt x="383" y="22"/>
                    <a:pt x="388" y="20"/>
                  </a:cubicBezTo>
                  <a:cubicBezTo>
                    <a:pt x="391" y="19"/>
                    <a:pt x="394" y="18"/>
                    <a:pt x="396" y="18"/>
                  </a:cubicBezTo>
                  <a:cubicBezTo>
                    <a:pt x="398" y="18"/>
                    <a:pt x="399" y="17"/>
                    <a:pt x="401" y="17"/>
                  </a:cubicBezTo>
                  <a:cubicBezTo>
                    <a:pt x="403" y="17"/>
                    <a:pt x="405" y="16"/>
                    <a:pt x="405" y="16"/>
                  </a:cubicBezTo>
                  <a:cubicBezTo>
                    <a:pt x="405" y="16"/>
                    <a:pt x="407" y="16"/>
                    <a:pt x="406" y="16"/>
                  </a:cubicBezTo>
                  <a:cubicBezTo>
                    <a:pt x="409" y="16"/>
                    <a:pt x="409" y="16"/>
                    <a:pt x="409" y="16"/>
                  </a:cubicBezTo>
                  <a:cubicBezTo>
                    <a:pt x="410" y="16"/>
                    <a:pt x="412" y="15"/>
                    <a:pt x="414" y="15"/>
                  </a:cubicBezTo>
                  <a:cubicBezTo>
                    <a:pt x="417" y="15"/>
                    <a:pt x="420" y="15"/>
                    <a:pt x="424" y="15"/>
                  </a:cubicBezTo>
                  <a:cubicBezTo>
                    <a:pt x="430" y="14"/>
                    <a:pt x="428" y="13"/>
                    <a:pt x="430" y="12"/>
                  </a:cubicBezTo>
                  <a:cubicBezTo>
                    <a:pt x="445" y="11"/>
                    <a:pt x="456" y="12"/>
                    <a:pt x="465" y="12"/>
                  </a:cubicBezTo>
                  <a:cubicBezTo>
                    <a:pt x="474" y="13"/>
                    <a:pt x="483" y="15"/>
                    <a:pt x="495" y="15"/>
                  </a:cubicBezTo>
                  <a:cubicBezTo>
                    <a:pt x="492" y="14"/>
                    <a:pt x="492" y="14"/>
                    <a:pt x="492" y="14"/>
                  </a:cubicBezTo>
                  <a:cubicBezTo>
                    <a:pt x="498" y="14"/>
                    <a:pt x="502" y="14"/>
                    <a:pt x="504" y="16"/>
                  </a:cubicBezTo>
                  <a:cubicBezTo>
                    <a:pt x="513" y="13"/>
                    <a:pt x="523" y="20"/>
                    <a:pt x="533" y="17"/>
                  </a:cubicBezTo>
                  <a:cubicBezTo>
                    <a:pt x="543" y="18"/>
                    <a:pt x="541" y="21"/>
                    <a:pt x="548" y="22"/>
                  </a:cubicBezTo>
                  <a:cubicBezTo>
                    <a:pt x="548" y="21"/>
                    <a:pt x="547" y="20"/>
                    <a:pt x="551" y="20"/>
                  </a:cubicBezTo>
                  <a:cubicBezTo>
                    <a:pt x="563" y="22"/>
                    <a:pt x="573" y="24"/>
                    <a:pt x="583" y="26"/>
                  </a:cubicBezTo>
                  <a:cubicBezTo>
                    <a:pt x="598" y="29"/>
                    <a:pt x="598" y="29"/>
                    <a:pt x="598" y="29"/>
                  </a:cubicBezTo>
                  <a:cubicBezTo>
                    <a:pt x="606" y="30"/>
                    <a:pt x="606" y="30"/>
                    <a:pt x="606" y="30"/>
                  </a:cubicBezTo>
                  <a:cubicBezTo>
                    <a:pt x="615" y="32"/>
                    <a:pt x="615" y="32"/>
                    <a:pt x="615" y="32"/>
                  </a:cubicBezTo>
                  <a:cubicBezTo>
                    <a:pt x="615" y="31"/>
                    <a:pt x="614" y="31"/>
                    <a:pt x="613" y="31"/>
                  </a:cubicBezTo>
                  <a:cubicBezTo>
                    <a:pt x="628" y="33"/>
                    <a:pt x="639" y="38"/>
                    <a:pt x="651" y="38"/>
                  </a:cubicBezTo>
                  <a:cubicBezTo>
                    <a:pt x="653" y="38"/>
                    <a:pt x="659" y="39"/>
                    <a:pt x="656" y="41"/>
                  </a:cubicBezTo>
                  <a:cubicBezTo>
                    <a:pt x="653" y="40"/>
                    <a:pt x="652" y="42"/>
                    <a:pt x="651" y="43"/>
                  </a:cubicBezTo>
                  <a:cubicBezTo>
                    <a:pt x="656" y="44"/>
                    <a:pt x="658" y="44"/>
                    <a:pt x="659" y="43"/>
                  </a:cubicBezTo>
                  <a:cubicBezTo>
                    <a:pt x="659" y="42"/>
                    <a:pt x="660" y="42"/>
                    <a:pt x="662" y="42"/>
                  </a:cubicBezTo>
                  <a:cubicBezTo>
                    <a:pt x="664" y="40"/>
                    <a:pt x="660" y="40"/>
                    <a:pt x="661" y="38"/>
                  </a:cubicBezTo>
                  <a:cubicBezTo>
                    <a:pt x="662" y="39"/>
                    <a:pt x="664" y="39"/>
                    <a:pt x="665" y="40"/>
                  </a:cubicBezTo>
                  <a:cubicBezTo>
                    <a:pt x="667" y="39"/>
                    <a:pt x="671" y="40"/>
                    <a:pt x="672" y="39"/>
                  </a:cubicBezTo>
                  <a:cubicBezTo>
                    <a:pt x="672" y="40"/>
                    <a:pt x="670" y="37"/>
                    <a:pt x="670" y="38"/>
                  </a:cubicBezTo>
                  <a:cubicBezTo>
                    <a:pt x="670" y="38"/>
                    <a:pt x="670" y="39"/>
                    <a:pt x="670" y="39"/>
                  </a:cubicBezTo>
                  <a:cubicBezTo>
                    <a:pt x="667" y="39"/>
                    <a:pt x="668" y="38"/>
                    <a:pt x="665" y="37"/>
                  </a:cubicBezTo>
                  <a:cubicBezTo>
                    <a:pt x="667" y="38"/>
                    <a:pt x="671" y="38"/>
                    <a:pt x="673" y="38"/>
                  </a:cubicBezTo>
                  <a:cubicBezTo>
                    <a:pt x="674" y="39"/>
                    <a:pt x="675" y="38"/>
                    <a:pt x="678" y="39"/>
                  </a:cubicBezTo>
                  <a:cubicBezTo>
                    <a:pt x="678" y="39"/>
                    <a:pt x="678" y="39"/>
                    <a:pt x="678" y="39"/>
                  </a:cubicBezTo>
                  <a:cubicBezTo>
                    <a:pt x="679" y="39"/>
                    <a:pt x="681" y="39"/>
                    <a:pt x="682" y="40"/>
                  </a:cubicBezTo>
                  <a:cubicBezTo>
                    <a:pt x="681" y="39"/>
                    <a:pt x="680" y="38"/>
                    <a:pt x="679" y="38"/>
                  </a:cubicBezTo>
                  <a:cubicBezTo>
                    <a:pt x="680" y="38"/>
                    <a:pt x="680" y="39"/>
                    <a:pt x="682" y="39"/>
                  </a:cubicBezTo>
                  <a:cubicBezTo>
                    <a:pt x="685" y="39"/>
                    <a:pt x="689" y="36"/>
                    <a:pt x="683" y="35"/>
                  </a:cubicBezTo>
                  <a:cubicBezTo>
                    <a:pt x="684" y="35"/>
                    <a:pt x="687" y="35"/>
                    <a:pt x="687" y="34"/>
                  </a:cubicBezTo>
                  <a:cubicBezTo>
                    <a:pt x="685" y="34"/>
                    <a:pt x="685" y="34"/>
                    <a:pt x="684" y="34"/>
                  </a:cubicBezTo>
                  <a:cubicBezTo>
                    <a:pt x="683" y="33"/>
                    <a:pt x="684" y="31"/>
                    <a:pt x="680" y="30"/>
                  </a:cubicBezTo>
                  <a:cubicBezTo>
                    <a:pt x="679" y="28"/>
                    <a:pt x="678" y="26"/>
                    <a:pt x="678" y="23"/>
                  </a:cubicBezTo>
                  <a:cubicBezTo>
                    <a:pt x="678" y="21"/>
                    <a:pt x="678" y="19"/>
                    <a:pt x="680" y="17"/>
                  </a:cubicBezTo>
                  <a:cubicBezTo>
                    <a:pt x="682" y="15"/>
                    <a:pt x="685" y="13"/>
                    <a:pt x="689" y="12"/>
                  </a:cubicBezTo>
                  <a:cubicBezTo>
                    <a:pt x="686" y="13"/>
                    <a:pt x="683" y="16"/>
                    <a:pt x="683" y="18"/>
                  </a:cubicBezTo>
                  <a:cubicBezTo>
                    <a:pt x="683" y="20"/>
                    <a:pt x="684" y="20"/>
                    <a:pt x="687" y="18"/>
                  </a:cubicBezTo>
                  <a:cubicBezTo>
                    <a:pt x="688" y="17"/>
                    <a:pt x="690" y="15"/>
                    <a:pt x="693" y="14"/>
                  </a:cubicBezTo>
                  <a:cubicBezTo>
                    <a:pt x="696" y="12"/>
                    <a:pt x="699" y="11"/>
                    <a:pt x="703" y="10"/>
                  </a:cubicBezTo>
                  <a:cubicBezTo>
                    <a:pt x="701" y="10"/>
                    <a:pt x="705" y="8"/>
                    <a:pt x="708" y="7"/>
                  </a:cubicBezTo>
                  <a:cubicBezTo>
                    <a:pt x="710" y="7"/>
                    <a:pt x="711" y="6"/>
                    <a:pt x="704" y="7"/>
                  </a:cubicBezTo>
                  <a:cubicBezTo>
                    <a:pt x="704" y="6"/>
                    <a:pt x="711" y="4"/>
                    <a:pt x="717" y="4"/>
                  </a:cubicBezTo>
                  <a:cubicBezTo>
                    <a:pt x="723" y="3"/>
                    <a:pt x="727" y="3"/>
                    <a:pt x="726" y="2"/>
                  </a:cubicBezTo>
                  <a:cubicBezTo>
                    <a:pt x="729" y="2"/>
                    <a:pt x="741" y="1"/>
                    <a:pt x="746" y="2"/>
                  </a:cubicBezTo>
                  <a:cubicBezTo>
                    <a:pt x="747" y="1"/>
                    <a:pt x="739" y="1"/>
                    <a:pt x="739" y="1"/>
                  </a:cubicBezTo>
                  <a:cubicBezTo>
                    <a:pt x="745" y="1"/>
                    <a:pt x="745" y="1"/>
                    <a:pt x="745" y="1"/>
                  </a:cubicBezTo>
                  <a:cubicBezTo>
                    <a:pt x="744" y="0"/>
                    <a:pt x="744" y="0"/>
                    <a:pt x="744" y="0"/>
                  </a:cubicBezTo>
                  <a:cubicBezTo>
                    <a:pt x="746" y="0"/>
                    <a:pt x="747" y="0"/>
                    <a:pt x="748" y="0"/>
                  </a:cubicBezTo>
                  <a:cubicBezTo>
                    <a:pt x="749" y="0"/>
                    <a:pt x="751" y="0"/>
                    <a:pt x="752" y="0"/>
                  </a:cubicBezTo>
                  <a:cubicBezTo>
                    <a:pt x="755" y="0"/>
                    <a:pt x="757" y="0"/>
                    <a:pt x="759" y="0"/>
                  </a:cubicBezTo>
                  <a:cubicBezTo>
                    <a:pt x="763" y="1"/>
                    <a:pt x="765" y="2"/>
                    <a:pt x="768" y="2"/>
                  </a:cubicBezTo>
                  <a:cubicBezTo>
                    <a:pt x="768" y="2"/>
                    <a:pt x="768" y="2"/>
                    <a:pt x="768" y="2"/>
                  </a:cubicBezTo>
                  <a:cubicBezTo>
                    <a:pt x="772" y="2"/>
                    <a:pt x="772" y="2"/>
                    <a:pt x="772" y="2"/>
                  </a:cubicBezTo>
                  <a:cubicBezTo>
                    <a:pt x="771" y="2"/>
                    <a:pt x="769" y="1"/>
                    <a:pt x="767" y="0"/>
                  </a:cubicBezTo>
                  <a:cubicBezTo>
                    <a:pt x="775" y="1"/>
                    <a:pt x="778" y="3"/>
                    <a:pt x="785" y="3"/>
                  </a:cubicBezTo>
                  <a:cubicBezTo>
                    <a:pt x="785" y="3"/>
                    <a:pt x="785" y="3"/>
                    <a:pt x="785" y="3"/>
                  </a:cubicBezTo>
                  <a:cubicBezTo>
                    <a:pt x="789" y="3"/>
                    <a:pt x="789" y="3"/>
                    <a:pt x="789" y="3"/>
                  </a:cubicBezTo>
                  <a:cubicBezTo>
                    <a:pt x="789" y="3"/>
                    <a:pt x="789" y="3"/>
                    <a:pt x="789" y="3"/>
                  </a:cubicBezTo>
                  <a:cubicBezTo>
                    <a:pt x="792" y="5"/>
                    <a:pt x="801" y="5"/>
                    <a:pt x="804" y="6"/>
                  </a:cubicBezTo>
                  <a:cubicBezTo>
                    <a:pt x="807" y="6"/>
                    <a:pt x="810" y="4"/>
                    <a:pt x="813" y="6"/>
                  </a:cubicBezTo>
                  <a:cubicBezTo>
                    <a:pt x="813" y="4"/>
                    <a:pt x="813" y="4"/>
                    <a:pt x="813" y="4"/>
                  </a:cubicBezTo>
                  <a:cubicBezTo>
                    <a:pt x="805" y="3"/>
                    <a:pt x="809" y="5"/>
                    <a:pt x="800" y="4"/>
                  </a:cubicBezTo>
                  <a:cubicBezTo>
                    <a:pt x="809" y="1"/>
                    <a:pt x="828" y="3"/>
                    <a:pt x="840" y="4"/>
                  </a:cubicBezTo>
                  <a:cubicBezTo>
                    <a:pt x="849" y="6"/>
                    <a:pt x="867" y="4"/>
                    <a:pt x="870" y="8"/>
                  </a:cubicBezTo>
                  <a:cubicBezTo>
                    <a:pt x="869" y="7"/>
                    <a:pt x="869" y="7"/>
                    <a:pt x="869" y="7"/>
                  </a:cubicBezTo>
                  <a:cubicBezTo>
                    <a:pt x="887" y="7"/>
                    <a:pt x="887" y="7"/>
                    <a:pt x="887" y="7"/>
                  </a:cubicBezTo>
                  <a:cubicBezTo>
                    <a:pt x="901" y="8"/>
                    <a:pt x="916" y="8"/>
                    <a:pt x="926" y="11"/>
                  </a:cubicBezTo>
                  <a:cubicBezTo>
                    <a:pt x="929" y="10"/>
                    <a:pt x="929" y="10"/>
                    <a:pt x="929" y="10"/>
                  </a:cubicBezTo>
                  <a:cubicBezTo>
                    <a:pt x="938" y="14"/>
                    <a:pt x="966" y="14"/>
                    <a:pt x="971" y="18"/>
                  </a:cubicBezTo>
                  <a:cubicBezTo>
                    <a:pt x="978" y="18"/>
                    <a:pt x="970" y="17"/>
                    <a:pt x="970" y="16"/>
                  </a:cubicBezTo>
                  <a:cubicBezTo>
                    <a:pt x="975" y="16"/>
                    <a:pt x="981" y="19"/>
                    <a:pt x="987" y="17"/>
                  </a:cubicBezTo>
                  <a:cubicBezTo>
                    <a:pt x="987" y="17"/>
                    <a:pt x="980" y="16"/>
                    <a:pt x="984" y="16"/>
                  </a:cubicBezTo>
                  <a:cubicBezTo>
                    <a:pt x="987" y="15"/>
                    <a:pt x="988" y="18"/>
                    <a:pt x="992" y="16"/>
                  </a:cubicBezTo>
                  <a:cubicBezTo>
                    <a:pt x="990" y="18"/>
                    <a:pt x="997" y="20"/>
                    <a:pt x="1003" y="20"/>
                  </a:cubicBezTo>
                  <a:cubicBezTo>
                    <a:pt x="1002" y="20"/>
                    <a:pt x="1002" y="20"/>
                    <a:pt x="1001" y="20"/>
                  </a:cubicBezTo>
                  <a:cubicBezTo>
                    <a:pt x="1000" y="21"/>
                    <a:pt x="1004" y="21"/>
                    <a:pt x="1007" y="21"/>
                  </a:cubicBezTo>
                  <a:cubicBezTo>
                    <a:pt x="1007" y="21"/>
                    <a:pt x="1006" y="21"/>
                    <a:pt x="1006" y="21"/>
                  </a:cubicBezTo>
                  <a:cubicBezTo>
                    <a:pt x="1034" y="24"/>
                    <a:pt x="1069" y="26"/>
                    <a:pt x="1098" y="24"/>
                  </a:cubicBezTo>
                  <a:cubicBezTo>
                    <a:pt x="1093" y="23"/>
                    <a:pt x="1093" y="23"/>
                    <a:pt x="1093" y="23"/>
                  </a:cubicBezTo>
                  <a:cubicBezTo>
                    <a:pt x="1097" y="24"/>
                    <a:pt x="1104" y="23"/>
                    <a:pt x="1106" y="22"/>
                  </a:cubicBezTo>
                  <a:cubicBezTo>
                    <a:pt x="1106" y="22"/>
                    <a:pt x="1106" y="22"/>
                    <a:pt x="1106" y="22"/>
                  </a:cubicBezTo>
                  <a:cubicBezTo>
                    <a:pt x="1109" y="21"/>
                    <a:pt x="1111" y="21"/>
                    <a:pt x="1113" y="22"/>
                  </a:cubicBezTo>
                  <a:cubicBezTo>
                    <a:pt x="1115" y="22"/>
                    <a:pt x="1117" y="22"/>
                    <a:pt x="1119" y="21"/>
                  </a:cubicBezTo>
                  <a:cubicBezTo>
                    <a:pt x="1118" y="21"/>
                    <a:pt x="1118" y="21"/>
                    <a:pt x="1118" y="21"/>
                  </a:cubicBezTo>
                  <a:cubicBezTo>
                    <a:pt x="1125" y="20"/>
                    <a:pt x="1125" y="17"/>
                    <a:pt x="1131" y="16"/>
                  </a:cubicBezTo>
                  <a:cubicBezTo>
                    <a:pt x="1132" y="14"/>
                    <a:pt x="1129" y="14"/>
                    <a:pt x="1128" y="12"/>
                  </a:cubicBezTo>
                  <a:cubicBezTo>
                    <a:pt x="1129" y="12"/>
                    <a:pt x="1131" y="12"/>
                    <a:pt x="1132" y="12"/>
                  </a:cubicBezTo>
                  <a:cubicBezTo>
                    <a:pt x="1132" y="12"/>
                    <a:pt x="1132" y="12"/>
                    <a:pt x="1132" y="12"/>
                  </a:cubicBezTo>
                  <a:cubicBezTo>
                    <a:pt x="1135" y="13"/>
                    <a:pt x="1134" y="12"/>
                    <a:pt x="1135" y="11"/>
                  </a:cubicBezTo>
                  <a:cubicBezTo>
                    <a:pt x="1139" y="12"/>
                    <a:pt x="1146" y="13"/>
                    <a:pt x="1151" y="17"/>
                  </a:cubicBezTo>
                  <a:cubicBezTo>
                    <a:pt x="1148" y="19"/>
                    <a:pt x="1157" y="21"/>
                    <a:pt x="1151" y="24"/>
                  </a:cubicBezTo>
                  <a:cubicBezTo>
                    <a:pt x="1147" y="23"/>
                    <a:pt x="1146" y="25"/>
                    <a:pt x="1144" y="26"/>
                  </a:cubicBezTo>
                  <a:cubicBezTo>
                    <a:pt x="1143" y="27"/>
                    <a:pt x="1140" y="28"/>
                    <a:pt x="1135" y="28"/>
                  </a:cubicBezTo>
                  <a:cubicBezTo>
                    <a:pt x="1141" y="29"/>
                    <a:pt x="1127" y="30"/>
                    <a:pt x="1136" y="31"/>
                  </a:cubicBezTo>
                  <a:cubicBezTo>
                    <a:pt x="1135" y="32"/>
                    <a:pt x="1130" y="32"/>
                    <a:pt x="1125" y="32"/>
                  </a:cubicBezTo>
                  <a:cubicBezTo>
                    <a:pt x="1120" y="32"/>
                    <a:pt x="1115" y="32"/>
                    <a:pt x="1113" y="33"/>
                  </a:cubicBezTo>
                  <a:cubicBezTo>
                    <a:pt x="1114" y="34"/>
                    <a:pt x="1114" y="34"/>
                    <a:pt x="1116" y="34"/>
                  </a:cubicBezTo>
                  <a:cubicBezTo>
                    <a:pt x="1106" y="34"/>
                    <a:pt x="1110" y="36"/>
                    <a:pt x="1104" y="36"/>
                  </a:cubicBezTo>
                  <a:cubicBezTo>
                    <a:pt x="1103" y="34"/>
                    <a:pt x="1103" y="34"/>
                    <a:pt x="1103" y="34"/>
                  </a:cubicBezTo>
                  <a:cubicBezTo>
                    <a:pt x="1101" y="34"/>
                    <a:pt x="1101" y="35"/>
                    <a:pt x="1098" y="35"/>
                  </a:cubicBezTo>
                  <a:cubicBezTo>
                    <a:pt x="1100" y="35"/>
                    <a:pt x="1103" y="34"/>
                    <a:pt x="1101" y="33"/>
                  </a:cubicBezTo>
                  <a:cubicBezTo>
                    <a:pt x="1098" y="33"/>
                    <a:pt x="1096" y="32"/>
                    <a:pt x="1093" y="32"/>
                  </a:cubicBezTo>
                  <a:cubicBezTo>
                    <a:pt x="1093" y="33"/>
                    <a:pt x="1095" y="33"/>
                    <a:pt x="1097" y="33"/>
                  </a:cubicBezTo>
                  <a:cubicBezTo>
                    <a:pt x="1097" y="33"/>
                    <a:pt x="1090" y="34"/>
                    <a:pt x="1090" y="35"/>
                  </a:cubicBezTo>
                  <a:cubicBezTo>
                    <a:pt x="1092" y="35"/>
                    <a:pt x="1095" y="35"/>
                    <a:pt x="1098" y="36"/>
                  </a:cubicBezTo>
                  <a:cubicBezTo>
                    <a:pt x="1089" y="37"/>
                    <a:pt x="1097" y="37"/>
                    <a:pt x="1093" y="38"/>
                  </a:cubicBezTo>
                  <a:cubicBezTo>
                    <a:pt x="1094" y="36"/>
                    <a:pt x="1085" y="37"/>
                    <a:pt x="1080" y="37"/>
                  </a:cubicBezTo>
                  <a:cubicBezTo>
                    <a:pt x="1080" y="38"/>
                    <a:pt x="1084" y="37"/>
                    <a:pt x="1085" y="38"/>
                  </a:cubicBezTo>
                  <a:cubicBezTo>
                    <a:pt x="1076" y="42"/>
                    <a:pt x="1071" y="37"/>
                    <a:pt x="1060" y="38"/>
                  </a:cubicBezTo>
                  <a:cubicBezTo>
                    <a:pt x="1060" y="38"/>
                    <a:pt x="1062" y="38"/>
                    <a:pt x="1062" y="39"/>
                  </a:cubicBezTo>
                  <a:cubicBezTo>
                    <a:pt x="1057" y="38"/>
                    <a:pt x="1053" y="40"/>
                    <a:pt x="1050" y="39"/>
                  </a:cubicBezTo>
                  <a:cubicBezTo>
                    <a:pt x="1045" y="39"/>
                    <a:pt x="1049" y="41"/>
                    <a:pt x="1041" y="41"/>
                  </a:cubicBezTo>
                  <a:cubicBezTo>
                    <a:pt x="1044" y="39"/>
                    <a:pt x="1032" y="41"/>
                    <a:pt x="1032" y="39"/>
                  </a:cubicBezTo>
                  <a:cubicBezTo>
                    <a:pt x="1026" y="40"/>
                    <a:pt x="1026" y="40"/>
                    <a:pt x="1026" y="40"/>
                  </a:cubicBezTo>
                  <a:cubicBezTo>
                    <a:pt x="1021" y="38"/>
                    <a:pt x="1028" y="36"/>
                    <a:pt x="1018" y="35"/>
                  </a:cubicBezTo>
                  <a:cubicBezTo>
                    <a:pt x="1009" y="36"/>
                    <a:pt x="1018" y="39"/>
                    <a:pt x="1012" y="40"/>
                  </a:cubicBezTo>
                  <a:cubicBezTo>
                    <a:pt x="1010" y="39"/>
                    <a:pt x="1010" y="39"/>
                    <a:pt x="1010" y="39"/>
                  </a:cubicBezTo>
                  <a:cubicBezTo>
                    <a:pt x="1006" y="40"/>
                    <a:pt x="1006" y="40"/>
                    <a:pt x="1006" y="40"/>
                  </a:cubicBezTo>
                  <a:cubicBezTo>
                    <a:pt x="1006" y="40"/>
                    <a:pt x="1006" y="40"/>
                    <a:pt x="1006" y="40"/>
                  </a:cubicBezTo>
                  <a:cubicBezTo>
                    <a:pt x="1004" y="39"/>
                    <a:pt x="999" y="39"/>
                    <a:pt x="998" y="40"/>
                  </a:cubicBezTo>
                  <a:cubicBezTo>
                    <a:pt x="999" y="41"/>
                    <a:pt x="1002" y="41"/>
                    <a:pt x="1002" y="41"/>
                  </a:cubicBezTo>
                  <a:cubicBezTo>
                    <a:pt x="998" y="40"/>
                    <a:pt x="983" y="44"/>
                    <a:pt x="980" y="40"/>
                  </a:cubicBezTo>
                  <a:cubicBezTo>
                    <a:pt x="977" y="40"/>
                    <a:pt x="972" y="40"/>
                    <a:pt x="972" y="41"/>
                  </a:cubicBezTo>
                  <a:cubicBezTo>
                    <a:pt x="970" y="40"/>
                    <a:pt x="960" y="41"/>
                    <a:pt x="957" y="40"/>
                  </a:cubicBezTo>
                  <a:cubicBezTo>
                    <a:pt x="957" y="40"/>
                    <a:pt x="953" y="41"/>
                    <a:pt x="951" y="41"/>
                  </a:cubicBezTo>
                  <a:cubicBezTo>
                    <a:pt x="955" y="40"/>
                    <a:pt x="953" y="39"/>
                    <a:pt x="951" y="38"/>
                  </a:cubicBezTo>
                  <a:cubicBezTo>
                    <a:pt x="947" y="39"/>
                    <a:pt x="939" y="38"/>
                    <a:pt x="937" y="40"/>
                  </a:cubicBezTo>
                  <a:cubicBezTo>
                    <a:pt x="932" y="38"/>
                    <a:pt x="935" y="37"/>
                    <a:pt x="934" y="36"/>
                  </a:cubicBezTo>
                  <a:cubicBezTo>
                    <a:pt x="931" y="37"/>
                    <a:pt x="921" y="36"/>
                    <a:pt x="922" y="38"/>
                  </a:cubicBezTo>
                  <a:cubicBezTo>
                    <a:pt x="924" y="38"/>
                    <a:pt x="931" y="38"/>
                    <a:pt x="929" y="39"/>
                  </a:cubicBezTo>
                  <a:cubicBezTo>
                    <a:pt x="923" y="40"/>
                    <a:pt x="927" y="39"/>
                    <a:pt x="923" y="38"/>
                  </a:cubicBezTo>
                  <a:cubicBezTo>
                    <a:pt x="923" y="39"/>
                    <a:pt x="919" y="39"/>
                    <a:pt x="920" y="40"/>
                  </a:cubicBezTo>
                  <a:cubicBezTo>
                    <a:pt x="918" y="40"/>
                    <a:pt x="914" y="39"/>
                    <a:pt x="911" y="40"/>
                  </a:cubicBezTo>
                  <a:cubicBezTo>
                    <a:pt x="916" y="39"/>
                    <a:pt x="908" y="38"/>
                    <a:pt x="912" y="37"/>
                  </a:cubicBezTo>
                  <a:cubicBezTo>
                    <a:pt x="916" y="39"/>
                    <a:pt x="916" y="39"/>
                    <a:pt x="916" y="39"/>
                  </a:cubicBezTo>
                  <a:cubicBezTo>
                    <a:pt x="922" y="40"/>
                    <a:pt x="918" y="38"/>
                    <a:pt x="920" y="38"/>
                  </a:cubicBezTo>
                  <a:cubicBezTo>
                    <a:pt x="910" y="36"/>
                    <a:pt x="913" y="34"/>
                    <a:pt x="903" y="33"/>
                  </a:cubicBezTo>
                  <a:cubicBezTo>
                    <a:pt x="901" y="33"/>
                    <a:pt x="897" y="33"/>
                    <a:pt x="896" y="33"/>
                  </a:cubicBezTo>
                  <a:cubicBezTo>
                    <a:pt x="900" y="34"/>
                    <a:pt x="898" y="36"/>
                    <a:pt x="896" y="36"/>
                  </a:cubicBezTo>
                  <a:cubicBezTo>
                    <a:pt x="891" y="34"/>
                    <a:pt x="885" y="36"/>
                    <a:pt x="880" y="36"/>
                  </a:cubicBezTo>
                  <a:cubicBezTo>
                    <a:pt x="884" y="36"/>
                    <a:pt x="883" y="35"/>
                    <a:pt x="882" y="34"/>
                  </a:cubicBezTo>
                  <a:cubicBezTo>
                    <a:pt x="872" y="32"/>
                    <a:pt x="877" y="34"/>
                    <a:pt x="873" y="35"/>
                  </a:cubicBezTo>
                  <a:cubicBezTo>
                    <a:pt x="858" y="34"/>
                    <a:pt x="847" y="36"/>
                    <a:pt x="835" y="34"/>
                  </a:cubicBezTo>
                  <a:cubicBezTo>
                    <a:pt x="842" y="32"/>
                    <a:pt x="842" y="32"/>
                    <a:pt x="842" y="32"/>
                  </a:cubicBezTo>
                  <a:cubicBezTo>
                    <a:pt x="843" y="34"/>
                    <a:pt x="843" y="34"/>
                    <a:pt x="843" y="34"/>
                  </a:cubicBezTo>
                  <a:cubicBezTo>
                    <a:pt x="848" y="33"/>
                    <a:pt x="844" y="30"/>
                    <a:pt x="842" y="29"/>
                  </a:cubicBezTo>
                  <a:cubicBezTo>
                    <a:pt x="841" y="29"/>
                    <a:pt x="834" y="29"/>
                    <a:pt x="837" y="30"/>
                  </a:cubicBezTo>
                  <a:cubicBezTo>
                    <a:pt x="830" y="29"/>
                    <a:pt x="830" y="29"/>
                    <a:pt x="830" y="29"/>
                  </a:cubicBezTo>
                  <a:cubicBezTo>
                    <a:pt x="831" y="28"/>
                    <a:pt x="836" y="28"/>
                    <a:pt x="833" y="27"/>
                  </a:cubicBezTo>
                  <a:cubicBezTo>
                    <a:pt x="830" y="28"/>
                    <a:pt x="823" y="28"/>
                    <a:pt x="827" y="29"/>
                  </a:cubicBezTo>
                  <a:cubicBezTo>
                    <a:pt x="823" y="29"/>
                    <a:pt x="818" y="28"/>
                    <a:pt x="820" y="27"/>
                  </a:cubicBezTo>
                  <a:cubicBezTo>
                    <a:pt x="814" y="26"/>
                    <a:pt x="819" y="29"/>
                    <a:pt x="822" y="30"/>
                  </a:cubicBezTo>
                  <a:cubicBezTo>
                    <a:pt x="817" y="30"/>
                    <a:pt x="817" y="31"/>
                    <a:pt x="818" y="32"/>
                  </a:cubicBezTo>
                  <a:cubicBezTo>
                    <a:pt x="811" y="31"/>
                    <a:pt x="811" y="31"/>
                    <a:pt x="811" y="31"/>
                  </a:cubicBezTo>
                  <a:cubicBezTo>
                    <a:pt x="813" y="32"/>
                    <a:pt x="812" y="33"/>
                    <a:pt x="813" y="33"/>
                  </a:cubicBezTo>
                  <a:cubicBezTo>
                    <a:pt x="809" y="34"/>
                    <a:pt x="807" y="31"/>
                    <a:pt x="802" y="33"/>
                  </a:cubicBezTo>
                  <a:cubicBezTo>
                    <a:pt x="801" y="31"/>
                    <a:pt x="801" y="31"/>
                    <a:pt x="801" y="31"/>
                  </a:cubicBezTo>
                  <a:cubicBezTo>
                    <a:pt x="789" y="32"/>
                    <a:pt x="790" y="32"/>
                    <a:pt x="780" y="32"/>
                  </a:cubicBezTo>
                  <a:cubicBezTo>
                    <a:pt x="782" y="31"/>
                    <a:pt x="782" y="31"/>
                    <a:pt x="782" y="31"/>
                  </a:cubicBezTo>
                  <a:cubicBezTo>
                    <a:pt x="775" y="28"/>
                    <a:pt x="775" y="32"/>
                    <a:pt x="767" y="31"/>
                  </a:cubicBezTo>
                  <a:cubicBezTo>
                    <a:pt x="765" y="31"/>
                    <a:pt x="763" y="30"/>
                    <a:pt x="763" y="30"/>
                  </a:cubicBezTo>
                  <a:cubicBezTo>
                    <a:pt x="763" y="29"/>
                    <a:pt x="762" y="29"/>
                    <a:pt x="762" y="28"/>
                  </a:cubicBezTo>
                  <a:cubicBezTo>
                    <a:pt x="761" y="27"/>
                    <a:pt x="761" y="28"/>
                    <a:pt x="761" y="29"/>
                  </a:cubicBezTo>
                  <a:cubicBezTo>
                    <a:pt x="758" y="28"/>
                    <a:pt x="752" y="27"/>
                    <a:pt x="749" y="28"/>
                  </a:cubicBezTo>
                  <a:cubicBezTo>
                    <a:pt x="752" y="29"/>
                    <a:pt x="754" y="29"/>
                    <a:pt x="756" y="29"/>
                  </a:cubicBezTo>
                  <a:cubicBezTo>
                    <a:pt x="757" y="31"/>
                    <a:pt x="749" y="30"/>
                    <a:pt x="748" y="31"/>
                  </a:cubicBezTo>
                  <a:cubicBezTo>
                    <a:pt x="747" y="31"/>
                    <a:pt x="746" y="31"/>
                    <a:pt x="746" y="30"/>
                  </a:cubicBezTo>
                  <a:cubicBezTo>
                    <a:pt x="745" y="30"/>
                    <a:pt x="745" y="30"/>
                    <a:pt x="745" y="30"/>
                  </a:cubicBezTo>
                  <a:cubicBezTo>
                    <a:pt x="745" y="30"/>
                    <a:pt x="744" y="29"/>
                    <a:pt x="743" y="29"/>
                  </a:cubicBezTo>
                  <a:cubicBezTo>
                    <a:pt x="741" y="27"/>
                    <a:pt x="741" y="27"/>
                    <a:pt x="741" y="27"/>
                  </a:cubicBezTo>
                  <a:cubicBezTo>
                    <a:pt x="737" y="24"/>
                    <a:pt x="734" y="23"/>
                    <a:pt x="731" y="22"/>
                  </a:cubicBezTo>
                  <a:cubicBezTo>
                    <a:pt x="729" y="21"/>
                    <a:pt x="727" y="21"/>
                    <a:pt x="727" y="21"/>
                  </a:cubicBezTo>
                  <a:cubicBezTo>
                    <a:pt x="727" y="21"/>
                    <a:pt x="728" y="21"/>
                    <a:pt x="728" y="21"/>
                  </a:cubicBezTo>
                  <a:cubicBezTo>
                    <a:pt x="728" y="21"/>
                    <a:pt x="726" y="21"/>
                    <a:pt x="730" y="21"/>
                  </a:cubicBezTo>
                  <a:cubicBezTo>
                    <a:pt x="729" y="21"/>
                    <a:pt x="730" y="21"/>
                    <a:pt x="739" y="21"/>
                  </a:cubicBezTo>
                  <a:cubicBezTo>
                    <a:pt x="740" y="21"/>
                    <a:pt x="740" y="21"/>
                    <a:pt x="742" y="22"/>
                  </a:cubicBezTo>
                  <a:cubicBezTo>
                    <a:pt x="744" y="21"/>
                    <a:pt x="751" y="23"/>
                    <a:pt x="750" y="21"/>
                  </a:cubicBezTo>
                  <a:cubicBezTo>
                    <a:pt x="749" y="21"/>
                    <a:pt x="748" y="21"/>
                    <a:pt x="747" y="21"/>
                  </a:cubicBezTo>
                  <a:cubicBezTo>
                    <a:pt x="746" y="21"/>
                    <a:pt x="746" y="21"/>
                    <a:pt x="745" y="21"/>
                  </a:cubicBezTo>
                  <a:cubicBezTo>
                    <a:pt x="745" y="21"/>
                    <a:pt x="745" y="21"/>
                    <a:pt x="745" y="21"/>
                  </a:cubicBezTo>
                  <a:cubicBezTo>
                    <a:pt x="745" y="21"/>
                    <a:pt x="746" y="21"/>
                    <a:pt x="744" y="21"/>
                  </a:cubicBezTo>
                  <a:cubicBezTo>
                    <a:pt x="747" y="21"/>
                    <a:pt x="747" y="21"/>
                    <a:pt x="747" y="21"/>
                  </a:cubicBezTo>
                  <a:cubicBezTo>
                    <a:pt x="747" y="21"/>
                    <a:pt x="748" y="20"/>
                    <a:pt x="748" y="20"/>
                  </a:cubicBezTo>
                  <a:cubicBezTo>
                    <a:pt x="749" y="20"/>
                    <a:pt x="750" y="21"/>
                    <a:pt x="751" y="21"/>
                  </a:cubicBezTo>
                  <a:cubicBezTo>
                    <a:pt x="752" y="21"/>
                    <a:pt x="752" y="21"/>
                    <a:pt x="753" y="21"/>
                  </a:cubicBezTo>
                  <a:cubicBezTo>
                    <a:pt x="754" y="21"/>
                    <a:pt x="755" y="22"/>
                    <a:pt x="755" y="22"/>
                  </a:cubicBezTo>
                  <a:cubicBezTo>
                    <a:pt x="756" y="22"/>
                    <a:pt x="756" y="22"/>
                    <a:pt x="757" y="22"/>
                  </a:cubicBezTo>
                  <a:cubicBezTo>
                    <a:pt x="758" y="22"/>
                    <a:pt x="759" y="21"/>
                    <a:pt x="759" y="20"/>
                  </a:cubicBezTo>
                  <a:cubicBezTo>
                    <a:pt x="758" y="21"/>
                    <a:pt x="757" y="21"/>
                    <a:pt x="755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58370" name="Picture 2" descr="Bài văn mẫu lớp 6: Phân tích nhân vật Lang Liêu trong truyền thuyết Bánh  trung bánh giầ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" y="3429000"/>
            <a:ext cx="610774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2" name="Picture 4" descr="Vì sao chỉ với Bánh Chưng, Bánh Dày mà Lang Liêu được nối ngôi vua Hùng? -  DKN New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596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4" name="Picture 6" descr="Vua Hùng thứ bảy - Lang Liêu: Tìm vợ nhờ một giấc mơ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11257"/>
            <a:ext cx="6107740" cy="334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9062" y="2387600"/>
            <a:ext cx="515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Đây là phong tục gì của nước ta?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1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4" dur="5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7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Cần có sự kiểm soát chặt chẽ, tuyệt đối không cho thứ ngôn ngữ “tự chế” của giới trẻ vào trong học đường (Ảnh minh họa)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5895474" y="0"/>
            <a:ext cx="6296526" cy="15159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iện nay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'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'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0596" name="Picture 4" descr="Trình bày suy nghĩ của anh (chị) về vấn đề sử dụng ngôn ngữ tiếng Việt của  học sinh hiện n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1540376"/>
            <a:ext cx="6223000" cy="531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05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105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7335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66547" y="0"/>
            <a:ext cx="5125453" cy="830997"/>
          </a:xfrm>
          <a:prstGeom prst="rect">
            <a:avLst/>
          </a:prstGeom>
          <a:ln w="31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ái trống mà thủng hai đầu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Bên ta thời có, bên tàu thời không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1894" y="0"/>
            <a:ext cx="5149516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Mặc Váy, yếm là trang phục truyền thống của phụ nữ Việt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ục ăn trầu.mp4" descr="tục ăn trầu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 descr="H1-Chuyen-Trau-Cau-anh-Quoc-Hu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465" y="0"/>
            <a:ext cx="12071985" cy="68580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0" y="137795"/>
            <a:ext cx="6529070" cy="233553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p>
            <a:pPr algn="just" defTabSz="266700">
              <a:lnSpc>
                <a:spcPct val="114000"/>
              </a:lnSpc>
            </a:pPr>
            <a:r>
              <a:rPr sz="3200" b="1">
                <a:solidFill>
                  <a:srgbClr val="FFFF00"/>
                </a:solidFill>
                <a:latin typeface="Times New Roman" panose="02020603050405020304"/>
                <a:ea typeface="Calibri" panose="020F0502020204030204"/>
              </a:rPr>
              <a:t>“Quả cau nho nhỏ miếng trầu hôi</a:t>
            </a:r>
            <a:endParaRPr sz="3200" b="1">
              <a:solidFill>
                <a:srgbClr val="FFFF00"/>
              </a:solidFill>
              <a:latin typeface="Times New Roman" panose="02020603050405020304"/>
              <a:ea typeface="Calibri" panose="020F0502020204030204"/>
            </a:endParaRPr>
          </a:p>
          <a:p>
            <a:pPr algn="just" defTabSz="266700">
              <a:lnSpc>
                <a:spcPct val="114000"/>
              </a:lnSpc>
            </a:pPr>
            <a:r>
              <a:rPr sz="3200" b="1">
                <a:solidFill>
                  <a:srgbClr val="FFFF00"/>
                </a:solidFill>
                <a:latin typeface="Times New Roman" panose="02020603050405020304"/>
                <a:ea typeface="Calibri" panose="020F0502020204030204"/>
              </a:rPr>
              <a:t>Này của Xuân Hương mới quệt rồi</a:t>
            </a:r>
            <a:endParaRPr sz="3200" b="1">
              <a:solidFill>
                <a:srgbClr val="FFFF00"/>
              </a:solidFill>
              <a:latin typeface="Times New Roman" panose="02020603050405020304"/>
              <a:ea typeface="Calibri" panose="020F0502020204030204"/>
            </a:endParaRPr>
          </a:p>
          <a:p>
            <a:pPr algn="just" defTabSz="266700">
              <a:lnSpc>
                <a:spcPct val="114000"/>
              </a:lnSpc>
            </a:pPr>
            <a:r>
              <a:rPr sz="3200" b="1">
                <a:solidFill>
                  <a:srgbClr val="FFFF00"/>
                </a:solidFill>
                <a:latin typeface="Times New Roman" panose="02020603050405020304"/>
                <a:ea typeface="Calibri" panose="020F0502020204030204"/>
              </a:rPr>
              <a:t>Có phải duyên nhau thì thắm lại</a:t>
            </a:r>
            <a:endParaRPr sz="3200" b="1">
              <a:solidFill>
                <a:srgbClr val="FFFF00"/>
              </a:solidFill>
              <a:latin typeface="Times New Roman" panose="02020603050405020304"/>
              <a:ea typeface="Calibri" panose="020F0502020204030204"/>
            </a:endParaRPr>
          </a:p>
          <a:p>
            <a:pPr algn="just" defTabSz="266700">
              <a:lnSpc>
                <a:spcPct val="114000"/>
              </a:lnSpc>
            </a:pPr>
            <a:r>
              <a:rPr sz="3200" b="1">
                <a:solidFill>
                  <a:srgbClr val="FFFF00"/>
                </a:solidFill>
                <a:latin typeface="Times New Roman" panose="02020603050405020304"/>
                <a:ea typeface="Calibri" panose="020F0502020204030204"/>
              </a:rPr>
              <a:t>Đừng xanh như lá, bạc như vôï”.</a:t>
            </a:r>
            <a:endParaRPr sz="3200" b="1">
              <a:solidFill>
                <a:srgbClr val="FFFF00"/>
              </a:solidFill>
              <a:latin typeface="Times New Roman" panose="02020603050405020304"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19761"/>
          </a:xfrm>
          <a:prstGeom prst="rect">
            <a:avLst/>
          </a:prstGeom>
        </p:spPr>
      </p:pic>
      <p:sp>
        <p:nvSpPr>
          <p:cNvPr id="8" name="任意多边形: 形状 7"/>
          <p:cNvSpPr/>
          <p:nvPr/>
        </p:nvSpPr>
        <p:spPr>
          <a:xfrm>
            <a:off x="0" y="0"/>
            <a:ext cx="12192000" cy="6866252"/>
          </a:xfrm>
          <a:custGeom>
            <a:avLst/>
            <a:gdLst>
              <a:gd name="connsiteX0" fmla="*/ 0 w 12177486"/>
              <a:gd name="connsiteY0" fmla="*/ 0 h 6923314"/>
              <a:gd name="connsiteX1" fmla="*/ 0 w 12177486"/>
              <a:gd name="connsiteY1" fmla="*/ 6923314 h 6923314"/>
              <a:gd name="connsiteX2" fmla="*/ 12177486 w 12177486"/>
              <a:gd name="connsiteY2" fmla="*/ 6923314 h 6923314"/>
              <a:gd name="connsiteX3" fmla="*/ 12177486 w 12177486"/>
              <a:gd name="connsiteY3" fmla="*/ 2351314 h 6923314"/>
              <a:gd name="connsiteX4" fmla="*/ 0 w 12177486"/>
              <a:gd name="connsiteY4" fmla="*/ 0 h 692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7486" h="6923314">
                <a:moveTo>
                  <a:pt x="0" y="0"/>
                </a:moveTo>
                <a:lnTo>
                  <a:pt x="0" y="6923314"/>
                </a:lnTo>
                <a:lnTo>
                  <a:pt x="12177486" y="6923314"/>
                </a:lnTo>
                <a:lnTo>
                  <a:pt x="12177486" y="2351314"/>
                </a:lnTo>
                <a:lnTo>
                  <a:pt x="0" y="0"/>
                </a:lnTo>
                <a:close/>
              </a:path>
            </a:pathLst>
          </a:custGeom>
          <a:solidFill>
            <a:srgbClr val="E0F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788229" y="627453"/>
            <a:ext cx="10947173" cy="5603093"/>
            <a:chOff x="615156" y="1040195"/>
            <a:chExt cx="10947173" cy="5125606"/>
          </a:xfrm>
        </p:grpSpPr>
        <p:grpSp>
          <p:nvGrpSpPr>
            <p:cNvPr id="17" name="组合 16"/>
            <p:cNvGrpSpPr/>
            <p:nvPr/>
          </p:nvGrpSpPr>
          <p:grpSpPr>
            <a:xfrm>
              <a:off x="615156" y="1040195"/>
              <a:ext cx="10947173" cy="5125606"/>
              <a:chOff x="2095500" y="1540249"/>
              <a:chExt cx="7071901" cy="2955551"/>
            </a:xfrm>
          </p:grpSpPr>
          <p:sp>
            <p:nvSpPr>
              <p:cNvPr id="15" name="矩形 14"/>
              <p:cNvSpPr/>
              <p:nvPr/>
            </p:nvSpPr>
            <p:spPr>
              <a:xfrm>
                <a:off x="2095500" y="1619250"/>
                <a:ext cx="6972300" cy="2876550"/>
              </a:xfrm>
              <a:prstGeom prst="rect">
                <a:avLst/>
              </a:prstGeom>
              <a:solidFill>
                <a:srgbClr val="94D7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2195101" y="1540249"/>
                <a:ext cx="6972300" cy="28765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326" y="1040821"/>
              <a:ext cx="10788001" cy="4978094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47214"/>
            <a:ext cx="942408" cy="3719037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875" y="317210"/>
            <a:ext cx="637264" cy="60025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97700" y="911920"/>
            <a:ext cx="6024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1. Đấu tranh bảo tồn văn hoá dân tộc.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ea typeface="Brush Script MT" panose="03060802040406070304" pitchFamily="66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9475" y="1435100"/>
            <a:ext cx="7853680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Chính quyền đô hộ thi hành chính sách đồng hóa dân tộc ta, nhưng người Việt vẫn ý thức giữ gìn nền văn hoá của dân tộc: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09015" y="3056255"/>
            <a:ext cx="7853680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 Sử dụng Tiếng Việt (tiếng mẹ đẻ) và truyền cho con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cháu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Tiếp tục duy trì các tín ngưỡng truyền thống 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 thờ cúng tổ tiên, thờ các vị thần tự nhiên.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Bảo tồn các phong tục tập quán 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 nhuộm r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ăng, 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 trầu, x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ăm mình, làm bánh ch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ưng bánh giầy....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8895" y="681355"/>
            <a:ext cx="2642235" cy="538861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127" y="-1"/>
            <a:ext cx="2661874" cy="21886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112">
            <a:off x="1386989" y="-201446"/>
            <a:ext cx="9828150" cy="7539309"/>
          </a:xfrm>
          <a:prstGeom prst="rect">
            <a:avLst/>
          </a:prstGeom>
        </p:spPr>
      </p:pic>
      <p:pic>
        <p:nvPicPr>
          <p:cNvPr id="3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7374">
            <a:off x="4129264" y="4922670"/>
            <a:ext cx="1064848" cy="1064848"/>
          </a:xfrm>
          <a:prstGeom prst="rect">
            <a:avLst/>
          </a:prstGeom>
        </p:spPr>
      </p:pic>
      <p:pic>
        <p:nvPicPr>
          <p:cNvPr id="13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" y="-497173"/>
            <a:ext cx="1997964" cy="2157801"/>
          </a:xfrm>
          <a:prstGeom prst="rect">
            <a:avLst/>
          </a:prstGeom>
        </p:spPr>
      </p:pic>
      <p:pic>
        <p:nvPicPr>
          <p:cNvPr id="14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309" y="-2221"/>
            <a:ext cx="1480487" cy="1888642"/>
          </a:xfrm>
          <a:prstGeom prst="rect">
            <a:avLst/>
          </a:prstGeom>
        </p:spPr>
      </p:pic>
      <p:pic>
        <p:nvPicPr>
          <p:cNvPr id="15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38" y="4968007"/>
            <a:ext cx="2395394" cy="2006613"/>
          </a:xfrm>
          <a:prstGeom prst="rect">
            <a:avLst/>
          </a:prstGeom>
        </p:spPr>
      </p:pic>
      <p:pic>
        <p:nvPicPr>
          <p:cNvPr id="16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456" y="4982934"/>
            <a:ext cx="2622788" cy="20410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93622" y="1286256"/>
            <a:ext cx="54771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256007" y="536786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T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R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U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C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U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427207" y="993498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X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M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M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I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H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055607" y="1450210"/>
          <a:ext cx="41148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T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H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O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T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O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T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I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E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256007" y="1906922"/>
          <a:ext cx="41148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H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U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O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M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R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G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512807" y="2363634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D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U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C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D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O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G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141207" y="2820346"/>
          <a:ext cx="59436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H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+mj-lt"/>
                        </a:rPr>
                        <a:t>O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T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R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U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O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G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V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I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E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T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798807" y="3277058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G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I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D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I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H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512807" y="3733770"/>
          <a:ext cx="36576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L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G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L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I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E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U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341607" y="4190483"/>
          <a:ext cx="27432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T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R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U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SO 1"/>
          <p:cNvSpPr/>
          <p:nvPr/>
        </p:nvSpPr>
        <p:spPr>
          <a:xfrm>
            <a:off x="1399429" y="590456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1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4" name="BANG CAU HOI"/>
          <p:cNvSpPr/>
          <p:nvPr/>
        </p:nvSpPr>
        <p:spPr>
          <a:xfrm>
            <a:off x="3041926" y="4937925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1. (7 chữ cái): Truyền thuyết giải thích về một phong tục có nội dung ca ngợi tình nghĩa vợ chồng, tình cảm anh em.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O 1"/>
          <p:cNvSpPr/>
          <p:nvPr/>
        </p:nvSpPr>
        <p:spPr>
          <a:xfrm>
            <a:off x="1399429" y="1048355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2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6" name="BANG CAU HOI"/>
          <p:cNvSpPr/>
          <p:nvPr/>
        </p:nvSpPr>
        <p:spPr>
          <a:xfrm>
            <a:off x="3041926" y="4936893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Câu 2. (7 chữ cái): Phong tục được người Việt cổ sử dụng để làm đẹp và tránh bị thuỷ quái làm hại.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17" name="SO 1"/>
          <p:cNvSpPr/>
          <p:nvPr/>
        </p:nvSpPr>
        <p:spPr>
          <a:xfrm>
            <a:off x="1399429" y="1506254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3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8" name="BANG CAU HOI"/>
          <p:cNvSpPr/>
          <p:nvPr/>
        </p:nvSpPr>
        <p:spPr>
          <a:xfrm>
            <a:off x="3041926" y="4951740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Câu 3. (9 chữ cái): Tín ngưỡng truyền thống của người Việt, để tưởng nhớ về cội nguồn.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19" name="SO 1"/>
          <p:cNvSpPr/>
          <p:nvPr/>
        </p:nvSpPr>
        <p:spPr>
          <a:xfrm>
            <a:off x="1399429" y="1964153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4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0" name="BANG CAU HOI"/>
          <p:cNvSpPr/>
          <p:nvPr/>
        </p:nvSpPr>
        <p:spPr>
          <a:xfrm>
            <a:off x="3041926" y="5012376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Câu 4. (9 chữ cái): Người Việt xem đây là cách làm đẹp và bảo vệ răng.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21" name="SO 1"/>
          <p:cNvSpPr/>
          <p:nvPr/>
        </p:nvSpPr>
        <p:spPr>
          <a:xfrm>
            <a:off x="1399429" y="2422052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5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2" name="BANG CAU HOI"/>
          <p:cNvSpPr/>
          <p:nvPr/>
        </p:nvSpPr>
        <p:spPr>
          <a:xfrm>
            <a:off x="3041926" y="4960299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Câu 5. (7 chữ cái): Nghề rèn đúc kim loại nổi tiếng của người Việt cổ.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24" name="SO 1"/>
          <p:cNvSpPr/>
          <p:nvPr/>
        </p:nvSpPr>
        <p:spPr>
          <a:xfrm>
            <a:off x="1399429" y="2879951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6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5" name="BANG CAU HOI"/>
          <p:cNvSpPr/>
          <p:nvPr/>
        </p:nvSpPr>
        <p:spPr>
          <a:xfrm>
            <a:off x="3041926" y="4933232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Câu 6. (13 chữ cái): Tầng lớp đảm nh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ận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sứ mệnh lãnh đạo phong trào đấu tranh giành độc lập dân tộc trong thời Bắc thuộc.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26" name="SO 1"/>
          <p:cNvSpPr/>
          <p:nvPr/>
        </p:nvSpPr>
        <p:spPr>
          <a:xfrm>
            <a:off x="1399429" y="3337850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7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7" name="BANG CAU HOI"/>
          <p:cNvSpPr/>
          <p:nvPr/>
        </p:nvSpPr>
        <p:spPr>
          <a:xfrm>
            <a:off x="3092726" y="4977779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Câu 7. (7 chữ cái): Yếu tố này được coi là một tế bào của xã hội.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30" name="SO 1"/>
          <p:cNvSpPr/>
          <p:nvPr/>
        </p:nvSpPr>
        <p:spPr>
          <a:xfrm>
            <a:off x="1399429" y="3795749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8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31" name="BANG CAU HOI"/>
          <p:cNvSpPr/>
          <p:nvPr/>
        </p:nvSpPr>
        <p:spPr>
          <a:xfrm>
            <a:off x="3092726" y="4960299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Câu 8. (8 chữ cái): Tên vị hoàng tử nấu bánh chưng, bánh giầy để thờ cúng tổ tiên.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32" name="SO 1"/>
          <p:cNvSpPr/>
          <p:nvPr/>
        </p:nvSpPr>
        <p:spPr>
          <a:xfrm>
            <a:off x="1399429" y="4253648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9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33" name="BANG CAU HOI"/>
          <p:cNvSpPr/>
          <p:nvPr/>
        </p:nvSpPr>
        <p:spPr>
          <a:xfrm>
            <a:off x="3041926" y="4977779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Câu 9. (6 chữ cái): Một phong tục phổ biến của người Việt cổ, ngày nay thường dùng trong lễ cưới hỏi.</a:t>
            </a:r>
            <a:endParaRPr lang="en-US" sz="2400" b="1" dirty="0">
              <a:solidFill>
                <a:prstClr val="black"/>
              </a:solidFill>
            </a:endParaRPr>
          </a:p>
        </p:txBody>
      </p:sp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7256007" y="536298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5427207" y="993010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6" name="Table 35"/>
          <p:cNvGraphicFramePr>
            <a:graphicFrameLocks noGrp="1"/>
          </p:cNvGraphicFramePr>
          <p:nvPr/>
        </p:nvGraphicFramePr>
        <p:xfrm>
          <a:off x="4055607" y="1449722"/>
          <a:ext cx="41148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7256007" y="1906434"/>
          <a:ext cx="41148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8" name="Table 37"/>
          <p:cNvGraphicFramePr>
            <a:graphicFrameLocks noGrp="1"/>
          </p:cNvGraphicFramePr>
          <p:nvPr/>
        </p:nvGraphicFramePr>
        <p:xfrm>
          <a:off x="4512807" y="2363146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" name="Table 38"/>
          <p:cNvGraphicFramePr>
            <a:graphicFrameLocks noGrp="1"/>
          </p:cNvGraphicFramePr>
          <p:nvPr/>
        </p:nvGraphicFramePr>
        <p:xfrm>
          <a:off x="3092732" y="2801501"/>
          <a:ext cx="603249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038"/>
                <a:gridCol w="464038"/>
                <a:gridCol w="464038"/>
                <a:gridCol w="464038"/>
                <a:gridCol w="464038"/>
                <a:gridCol w="464038"/>
                <a:gridCol w="464038"/>
                <a:gridCol w="464038"/>
                <a:gridCol w="464038"/>
                <a:gridCol w="464038"/>
                <a:gridCol w="464038"/>
                <a:gridCol w="464038"/>
                <a:gridCol w="464038"/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/>
        </p:nvGraphicFramePr>
        <p:xfrm>
          <a:off x="6798807" y="3276570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1" name="Table 40"/>
          <p:cNvGraphicFramePr>
            <a:graphicFrameLocks noGrp="1"/>
          </p:cNvGraphicFramePr>
          <p:nvPr/>
        </p:nvGraphicFramePr>
        <p:xfrm>
          <a:off x="4512807" y="3733282"/>
          <a:ext cx="36576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2" name="Table 41"/>
          <p:cNvGraphicFramePr>
            <a:graphicFrameLocks noGrp="1"/>
          </p:cNvGraphicFramePr>
          <p:nvPr/>
        </p:nvGraphicFramePr>
        <p:xfrm>
          <a:off x="6341607" y="4189995"/>
          <a:ext cx="27432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047129" y="234281"/>
            <a:ext cx="393457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x-none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Ô CHỮ</a:t>
            </a:r>
            <a:endParaRPr lang="x-none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0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3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6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7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99" dur="7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7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22" dur="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45" dur="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7" dur="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8" dur="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"/>
                            </p:stCondLst>
                            <p:childTnLst>
                              <p:par>
                                <p:cTn id="17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16" grpId="1" animBg="1"/>
      <p:bldP spid="18" grpId="0" animBg="1"/>
      <p:bldP spid="18" grpId="1" animBg="1"/>
      <p:bldP spid="20" grpId="0" animBg="1"/>
      <p:bldP spid="20" grpId="1" animBg="1"/>
      <p:bldP spid="22" grpId="0" animBg="1"/>
      <p:bldP spid="22" grpId="1" animBg="1"/>
      <p:bldP spid="25" grpId="0" animBg="1"/>
      <p:bldP spid="25" grpId="1" animBg="1"/>
      <p:bldP spid="27" grpId="0" animBg="1"/>
      <p:bldP spid="27" grpId="1" animBg="1"/>
      <p:bldP spid="31" grpId="0" animBg="1"/>
      <p:bldP spid="31" grpId="1" animBg="1"/>
      <p:bldP spid="33" grpId="0" animBg="1"/>
      <p:bldP spid="3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863353" y="2677073"/>
            <a:ext cx="9090950" cy="92333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Xin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chào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hẹn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gặp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lại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!</a:t>
            </a:r>
            <a:endParaRPr kumimoji="0" lang="zh-CN" altLang="en-US" sz="5400" b="0" i="0" u="none" strike="noStrike" kern="1200" cap="none" spc="0" normalizeH="0" baseline="0" noProof="0" dirty="0">
              <a:ln>
                <a:solidFill>
                  <a:srgbClr val="31251D">
                    <a:alpha val="60000"/>
                  </a:srgbClr>
                </a:solidFill>
              </a:ln>
              <a:solidFill>
                <a:srgbClr val="64A09B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3271838" y="4005263"/>
            <a:ext cx="5648325" cy="0"/>
          </a:xfrm>
          <a:prstGeom prst="line">
            <a:avLst/>
          </a:prstGeom>
          <a:ln>
            <a:solidFill>
              <a:srgbClr val="403326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858719" y="2367171"/>
            <a:ext cx="9090017" cy="212365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 TRANH BẢO TỒN VÀ PHÁT TRIỂN VĂN HÓA DÂN TỘC THỜI BẮC THUỘC (t1)</a:t>
            </a:r>
            <a:endParaRPr kumimoji="0" lang="zh-CN" altLang="en-US" sz="4400" b="0" i="0" u="none" strike="noStrike" kern="1200" cap="none" spc="0" normalizeH="0" baseline="0" noProof="0" dirty="0">
              <a:ln>
                <a:solidFill>
                  <a:srgbClr val="31251D">
                    <a:alpha val="60000"/>
                  </a:srgbClr>
                </a:solidFill>
              </a:ln>
              <a:solidFill>
                <a:srgbClr val="FF0000"/>
              </a:solidFill>
              <a:effectLst/>
              <a:uLnTx/>
              <a:uFillTx/>
              <a:latin typeface="#9Slide03 AmpleSoft Bold" panose="02000000000000000000" pitchFamily="2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614611" y="1251116"/>
            <a:ext cx="296277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17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 bwMode="auto">
          <a:xfrm>
            <a:off x="2500313" y="720725"/>
            <a:ext cx="7032625" cy="1109663"/>
            <a:chOff x="2579237" y="2249587"/>
            <a:chExt cx="7033529" cy="1110808"/>
          </a:xfrm>
        </p:grpSpPr>
        <p:sp>
          <p:nvSpPr>
            <p:cNvPr id="6" name="文本框 5"/>
            <p:cNvSpPr txBox="1"/>
            <p:nvPr/>
          </p:nvSpPr>
          <p:spPr>
            <a:xfrm>
              <a:off x="2579237" y="2249587"/>
              <a:ext cx="7033529" cy="1107996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600" b="0" i="0" u="none" strike="noStrike" kern="1200" cap="none" spc="0" normalizeH="0" baseline="0" noProof="0" dirty="0" err="1">
                  <a:ln>
                    <a:solidFill>
                      <a:srgbClr val="31251D">
                        <a:alpha val="60000"/>
                      </a:srgbClr>
                    </a:solidFill>
                  </a:ln>
                  <a:solidFill>
                    <a:srgbClr val="FB5D5D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Nội</a:t>
              </a:r>
              <a:r>
                <a:rPr kumimoji="0" lang="en-US" altLang="zh-CN" sz="6600" b="0" i="0" u="none" strike="noStrike" kern="1200" cap="none" spc="0" normalizeH="0" baseline="0" noProof="0" dirty="0">
                  <a:ln>
                    <a:solidFill>
                      <a:srgbClr val="31251D">
                        <a:alpha val="60000"/>
                      </a:srgbClr>
                    </a:solidFill>
                  </a:ln>
                  <a:solidFill>
                    <a:srgbClr val="FB5D5D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 dung </a:t>
              </a:r>
              <a:r>
                <a:rPr kumimoji="0" lang="en-US" altLang="zh-CN" sz="6600" b="0" i="0" u="none" strike="noStrike" kern="1200" cap="none" spc="0" normalizeH="0" baseline="0" noProof="0" dirty="0" err="1">
                  <a:ln>
                    <a:solidFill>
                      <a:srgbClr val="31251D">
                        <a:alpha val="60000"/>
                      </a:srgbClr>
                    </a:solidFill>
                  </a:ln>
                  <a:solidFill>
                    <a:srgbClr val="FB5D5D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bài</a:t>
              </a:r>
              <a:r>
                <a:rPr kumimoji="0" lang="en-US" altLang="zh-CN" sz="6600" b="0" i="0" u="none" strike="noStrike" kern="1200" cap="none" spc="0" normalizeH="0" baseline="0" noProof="0" dirty="0">
                  <a:ln>
                    <a:solidFill>
                      <a:srgbClr val="31251D">
                        <a:alpha val="60000"/>
                      </a:srgbClr>
                    </a:solidFill>
                  </a:ln>
                  <a:solidFill>
                    <a:srgbClr val="FB5D5D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 </a:t>
              </a:r>
              <a:r>
                <a:rPr kumimoji="0" lang="en-US" altLang="zh-CN" sz="6600" b="0" i="0" u="none" strike="noStrike" kern="1200" cap="none" spc="0" normalizeH="0" baseline="0" noProof="0" dirty="0" err="1">
                  <a:ln>
                    <a:solidFill>
                      <a:srgbClr val="31251D">
                        <a:alpha val="60000"/>
                      </a:srgbClr>
                    </a:solidFill>
                  </a:ln>
                  <a:solidFill>
                    <a:srgbClr val="FB5D5D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học</a:t>
              </a:r>
              <a:endParaRPr kumimoji="0" lang="en-US" altLang="zh-CN" sz="6600" b="0" i="0" u="none" strike="noStrike" kern="1200" cap="none" spc="0" normalizeH="0" baseline="0" noProof="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FB5D5D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5100511" y="3360395"/>
              <a:ext cx="1990981" cy="0"/>
            </a:xfrm>
            <a:prstGeom prst="line">
              <a:avLst/>
            </a:prstGeom>
            <a:ln>
              <a:solidFill>
                <a:srgbClr val="403326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/>
            <p:cNvSpPr txBox="1"/>
            <p:nvPr/>
          </p:nvSpPr>
          <p:spPr>
            <a:xfrm>
              <a:off x="5095747" y="2923382"/>
              <a:ext cx="184174" cy="30829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1200" normalizeH="0" baseline="0" noProof="0" dirty="0">
                <a:ln>
                  <a:noFill/>
                </a:ln>
                <a:solidFill>
                  <a:srgbClr val="41332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endParaRPr>
            </a:p>
          </p:txBody>
        </p:sp>
      </p:grpSp>
      <p:grpSp>
        <p:nvGrpSpPr>
          <p:cNvPr id="23" name="组合 22"/>
          <p:cNvGrpSpPr/>
          <p:nvPr/>
        </p:nvGrpSpPr>
        <p:grpSpPr bwMode="auto">
          <a:xfrm>
            <a:off x="2017713" y="2503488"/>
            <a:ext cx="1603375" cy="925512"/>
            <a:chOff x="2742154" y="3321799"/>
            <a:chExt cx="1603518" cy="925249"/>
          </a:xfrm>
        </p:grpSpPr>
        <p:grpSp>
          <p:nvGrpSpPr>
            <p:cNvPr id="28689" name="组合 12"/>
            <p:cNvGrpSpPr/>
            <p:nvPr/>
          </p:nvGrpSpPr>
          <p:grpSpPr bwMode="auto">
            <a:xfrm>
              <a:off x="3189072" y="3321799"/>
              <a:ext cx="655093" cy="923330"/>
              <a:chOff x="4526553" y="3239913"/>
              <a:chExt cx="655093" cy="923330"/>
            </a:xfrm>
          </p:grpSpPr>
          <p:sp>
            <p:nvSpPr>
              <p:cNvPr id="11" name="椭圆 10"/>
              <p:cNvSpPr/>
              <p:nvPr/>
            </p:nvSpPr>
            <p:spPr>
              <a:xfrm>
                <a:off x="4525762" y="3374812"/>
                <a:ext cx="655696" cy="653864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28692" name="文本框 11"/>
              <p:cNvSpPr txBox="1">
                <a:spLocks noChangeArrowheads="1"/>
              </p:cNvSpPr>
              <p:nvPr/>
            </p:nvSpPr>
            <p:spPr bwMode="auto">
              <a:xfrm>
                <a:off x="4580627" y="3239913"/>
                <a:ext cx="546946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54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#9Slide03 AllRoundGothic" panose="020B0703020202020104" pitchFamily="34" charset="77"/>
                    <a:ea typeface="Microsoft YaHei" panose="020B0503020204020204" pitchFamily="34" charset="-122"/>
                    <a:cs typeface="Calibri" panose="020F0502020204030204" pitchFamily="34" charset="0"/>
                  </a:rPr>
                  <a:t>1</a:t>
                </a:r>
                <a:endParaRPr kumimoji="0" lang="zh-CN" alt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#9Slide03 AllRoundGothic" panose="020B0703020202020104" pitchFamily="34" charset="77"/>
                  <a:ea typeface="Microsoft YaHei" panose="020B0503020204020204" pitchFamily="34" charset="-122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21" name="直接连接符 20"/>
            <p:cNvCxnSpPr/>
            <p:nvPr/>
          </p:nvCxnSpPr>
          <p:spPr>
            <a:xfrm>
              <a:off x="2742154" y="4247048"/>
              <a:ext cx="1603518" cy="0"/>
            </a:xfrm>
            <a:prstGeom prst="line">
              <a:avLst/>
            </a:prstGeom>
            <a:ln>
              <a:solidFill>
                <a:srgbClr val="403326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/>
          <p:cNvGrpSpPr/>
          <p:nvPr/>
        </p:nvGrpSpPr>
        <p:grpSpPr bwMode="auto">
          <a:xfrm>
            <a:off x="2659063" y="3929063"/>
            <a:ext cx="1612900" cy="925512"/>
            <a:chOff x="2742154" y="3321799"/>
            <a:chExt cx="1603518" cy="925249"/>
          </a:xfrm>
        </p:grpSpPr>
        <p:grpSp>
          <p:nvGrpSpPr>
            <p:cNvPr id="28685" name="组合 24"/>
            <p:cNvGrpSpPr/>
            <p:nvPr/>
          </p:nvGrpSpPr>
          <p:grpSpPr bwMode="auto">
            <a:xfrm>
              <a:off x="3189072" y="3321799"/>
              <a:ext cx="655093" cy="923330"/>
              <a:chOff x="4526553" y="3239913"/>
              <a:chExt cx="655093" cy="923330"/>
            </a:xfrm>
          </p:grpSpPr>
          <p:sp>
            <p:nvSpPr>
              <p:cNvPr id="28" name="椭圆 27"/>
              <p:cNvSpPr/>
              <p:nvPr/>
            </p:nvSpPr>
            <p:spPr>
              <a:xfrm>
                <a:off x="4526284" y="3374812"/>
                <a:ext cx="654981" cy="653864"/>
              </a:xfrm>
              <a:prstGeom prst="ellipse">
                <a:avLst/>
              </a:prstGeom>
              <a:solidFill>
                <a:srgbClr val="64A09B"/>
              </a:solidFill>
              <a:ln>
                <a:solidFill>
                  <a:srgbClr val="4033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28688" name="文本框 28"/>
              <p:cNvSpPr txBox="1">
                <a:spLocks noChangeArrowheads="1"/>
              </p:cNvSpPr>
              <p:nvPr/>
            </p:nvSpPr>
            <p:spPr bwMode="auto">
              <a:xfrm>
                <a:off x="4580627" y="3239913"/>
                <a:ext cx="546946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54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#9Slide03 AllRoundGothic" panose="020B0703020202020104" pitchFamily="34" charset="77"/>
                    <a:ea typeface="Microsoft YaHei" panose="020B0503020204020204" pitchFamily="34" charset="-122"/>
                    <a:cs typeface="Calibri" panose="020F0502020204030204" pitchFamily="34" charset="0"/>
                  </a:rPr>
                  <a:t>2</a:t>
                </a:r>
                <a:endParaRPr kumimoji="0" lang="zh-CN" alt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#9Slide03 AllRoundGothic" panose="020B0703020202020104" pitchFamily="34" charset="77"/>
                  <a:ea typeface="Microsoft YaHei" panose="020B0503020204020204" pitchFamily="34" charset="-122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27" name="直接连接符 26"/>
            <p:cNvCxnSpPr/>
            <p:nvPr/>
          </p:nvCxnSpPr>
          <p:spPr>
            <a:xfrm>
              <a:off x="2742154" y="4247048"/>
              <a:ext cx="1603518" cy="0"/>
            </a:xfrm>
            <a:prstGeom prst="line">
              <a:avLst/>
            </a:prstGeom>
            <a:ln>
              <a:solidFill>
                <a:srgbClr val="403326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3257551" y="2577195"/>
            <a:ext cx="82200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 err="1">
                <a:solidFill>
                  <a:srgbClr val="548235"/>
                </a:solidFill>
                <a:latin typeface="#9Slide03 AllRoundGothic" panose="020B0703020202020104" pitchFamily="34" charset="77"/>
              </a:rPr>
              <a:t>Đấu</a:t>
            </a:r>
            <a:r>
              <a:rPr lang="en-US" altLang="en-US" sz="4400" dirty="0">
                <a:solidFill>
                  <a:srgbClr val="548235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US" sz="4400" dirty="0" err="1">
                <a:solidFill>
                  <a:srgbClr val="548235"/>
                </a:solidFill>
                <a:latin typeface="#9Slide03 AllRoundGothic" panose="020B0703020202020104" pitchFamily="34" charset="77"/>
              </a:rPr>
              <a:t>tranh</a:t>
            </a:r>
            <a:r>
              <a:rPr lang="en-US" altLang="en-US" sz="4400" dirty="0">
                <a:solidFill>
                  <a:srgbClr val="548235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US" sz="4400" dirty="0" err="1">
                <a:solidFill>
                  <a:srgbClr val="548235"/>
                </a:solidFill>
                <a:latin typeface="#9Slide03 AllRoundGothic" panose="020B0703020202020104" pitchFamily="34" charset="77"/>
              </a:rPr>
              <a:t>bảo</a:t>
            </a:r>
            <a:r>
              <a:rPr lang="en-US" altLang="en-US" sz="4400" dirty="0">
                <a:solidFill>
                  <a:srgbClr val="548235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US" sz="4400" dirty="0" err="1">
                <a:solidFill>
                  <a:srgbClr val="548235"/>
                </a:solidFill>
                <a:latin typeface="#9Slide03 AllRoundGothic" panose="020B0703020202020104" pitchFamily="34" charset="77"/>
              </a:rPr>
              <a:t>tồn</a:t>
            </a:r>
            <a:r>
              <a:rPr lang="en-US" altLang="en-US" sz="4400" dirty="0">
                <a:solidFill>
                  <a:srgbClr val="548235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US" sz="4400" dirty="0" err="1">
                <a:solidFill>
                  <a:srgbClr val="548235"/>
                </a:solidFill>
                <a:latin typeface="#9Slide03 AllRoundGothic" panose="020B0703020202020104" pitchFamily="34" charset="77"/>
              </a:rPr>
              <a:t>văn</a:t>
            </a:r>
            <a:r>
              <a:rPr lang="en-US" altLang="en-US" sz="4400" dirty="0">
                <a:solidFill>
                  <a:srgbClr val="548235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US" sz="4400" dirty="0" err="1">
                <a:solidFill>
                  <a:srgbClr val="548235"/>
                </a:solidFill>
                <a:latin typeface="#9Slide03 AllRoundGothic" panose="020B0703020202020104" pitchFamily="34" charset="77"/>
              </a:rPr>
              <a:t>hoá</a:t>
            </a:r>
            <a:r>
              <a:rPr lang="en-US" altLang="en-US" sz="4400" dirty="0">
                <a:solidFill>
                  <a:srgbClr val="548235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US" sz="4400" dirty="0" err="1">
                <a:solidFill>
                  <a:srgbClr val="548235"/>
                </a:solidFill>
                <a:latin typeface="#9Slide03 AllRoundGothic" panose="020B0703020202020104" pitchFamily="34" charset="77"/>
              </a:rPr>
              <a:t>dân</a:t>
            </a:r>
            <a:r>
              <a:rPr lang="en-US" altLang="en-US" sz="4400" dirty="0">
                <a:solidFill>
                  <a:srgbClr val="548235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US" sz="4400" dirty="0" err="1">
                <a:solidFill>
                  <a:srgbClr val="548235"/>
                </a:solidFill>
                <a:latin typeface="#9Slide03 AllRoundGothic" panose="020B0703020202020104" pitchFamily="34" charset="77"/>
              </a:rPr>
              <a:t>tộc</a:t>
            </a:r>
            <a:r>
              <a:rPr lang="en-US" altLang="en-US" sz="4400" dirty="0">
                <a:solidFill>
                  <a:srgbClr val="548235"/>
                </a:solidFill>
                <a:latin typeface="#9Slide03 AllRoundGothic" panose="020B0703020202020104" pitchFamily="34" charset="77"/>
              </a:rPr>
              <a:t>.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#9Slide03 AllRoundGothic" panose="020B0703020202020104" pitchFamily="34" charset="77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821799" y="3994775"/>
            <a:ext cx="822007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dirty="0" err="1">
                <a:solidFill>
                  <a:srgbClr val="7030A0"/>
                </a:solidFill>
                <a:latin typeface="#9Slide03 AllRoundGothic" panose="020B0703020202020104" pitchFamily="34" charset="77"/>
              </a:rPr>
              <a:t>Tiếp</a:t>
            </a:r>
            <a:r>
              <a:rPr lang="en-US" altLang="en-US" sz="4400" dirty="0">
                <a:solidFill>
                  <a:srgbClr val="7030A0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US" sz="4400" dirty="0" err="1">
                <a:solidFill>
                  <a:srgbClr val="7030A0"/>
                </a:solidFill>
                <a:latin typeface="#9Slide03 AllRoundGothic" panose="020B0703020202020104" pitchFamily="34" charset="77"/>
              </a:rPr>
              <a:t>thu</a:t>
            </a:r>
            <a:r>
              <a:rPr lang="en-US" altLang="en-US" sz="4400" dirty="0">
                <a:solidFill>
                  <a:srgbClr val="7030A0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US" sz="4400" dirty="0" err="1">
                <a:solidFill>
                  <a:srgbClr val="7030A0"/>
                </a:solidFill>
                <a:latin typeface="#9Slide03 AllRoundGothic" panose="020B0703020202020104" pitchFamily="34" charset="77"/>
              </a:rPr>
              <a:t>có</a:t>
            </a:r>
            <a:r>
              <a:rPr lang="en-US" altLang="en-US" sz="4400" dirty="0">
                <a:solidFill>
                  <a:srgbClr val="7030A0"/>
                </a:solidFill>
                <a:latin typeface="#9Slide03 AllRoundGothic" panose="020B0703020202020104" pitchFamily="34" charset="77"/>
              </a:rPr>
              <a:t> chon </a:t>
            </a:r>
            <a:r>
              <a:rPr lang="en-US" altLang="en-US" sz="4400" dirty="0" err="1">
                <a:solidFill>
                  <a:srgbClr val="7030A0"/>
                </a:solidFill>
                <a:latin typeface="#9Slide03 AllRoundGothic" panose="020B0703020202020104" pitchFamily="34" charset="77"/>
              </a:rPr>
              <a:t>lọc</a:t>
            </a:r>
            <a:r>
              <a:rPr lang="en-US" altLang="en-US" sz="4400" dirty="0">
                <a:solidFill>
                  <a:srgbClr val="7030A0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US" sz="4400" dirty="0" err="1">
                <a:solidFill>
                  <a:srgbClr val="7030A0"/>
                </a:solidFill>
                <a:latin typeface="#9Slide03 AllRoundGothic" panose="020B0703020202020104" pitchFamily="34" charset="77"/>
              </a:rPr>
              <a:t>văn</a:t>
            </a:r>
            <a:r>
              <a:rPr lang="en-US" altLang="en-US" sz="4400" dirty="0">
                <a:solidFill>
                  <a:srgbClr val="7030A0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US" sz="4400" dirty="0" err="1">
                <a:solidFill>
                  <a:srgbClr val="7030A0"/>
                </a:solidFill>
                <a:latin typeface="#9Slide03 AllRoundGothic" panose="020B0703020202020104" pitchFamily="34" charset="77"/>
              </a:rPr>
              <a:t>hóa</a:t>
            </a:r>
            <a:r>
              <a:rPr lang="en-US" altLang="en-US" sz="4400" dirty="0">
                <a:solidFill>
                  <a:srgbClr val="7030A0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US" sz="4400" dirty="0" err="1">
                <a:solidFill>
                  <a:srgbClr val="7030A0"/>
                </a:solidFill>
                <a:latin typeface="#9Slide03 AllRoundGothic" panose="020B0703020202020104" pitchFamily="34" charset="77"/>
              </a:rPr>
              <a:t>Trung</a:t>
            </a:r>
            <a:r>
              <a:rPr lang="en-US" altLang="en-US" sz="4400" dirty="0">
                <a:solidFill>
                  <a:srgbClr val="7030A0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US" sz="4400" dirty="0" err="1">
                <a:solidFill>
                  <a:srgbClr val="7030A0"/>
                </a:solidFill>
                <a:latin typeface="#9Slide03 AllRoundGothic" panose="020B0703020202020104" pitchFamily="34" charset="77"/>
              </a:rPr>
              <a:t>Hoa</a:t>
            </a:r>
            <a:r>
              <a:rPr lang="en-US" altLang="en-US" sz="4400" dirty="0">
                <a:solidFill>
                  <a:srgbClr val="7030A0"/>
                </a:solidFill>
                <a:latin typeface="#9Slide03 AllRoundGothic" panose="020B0703020202020104" pitchFamily="34" charset="77"/>
              </a:rPr>
              <a:t>, </a:t>
            </a:r>
            <a:r>
              <a:rPr lang="en-US" altLang="en-US" sz="4400" dirty="0" err="1">
                <a:solidFill>
                  <a:srgbClr val="7030A0"/>
                </a:solidFill>
                <a:latin typeface="#9Slide03 AllRoundGothic" panose="020B0703020202020104" pitchFamily="34" charset="77"/>
              </a:rPr>
              <a:t>phát</a:t>
            </a:r>
            <a:r>
              <a:rPr lang="en-US" altLang="en-US" sz="4400" dirty="0">
                <a:solidFill>
                  <a:srgbClr val="7030A0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US" sz="4400" dirty="0" err="1">
                <a:solidFill>
                  <a:srgbClr val="7030A0"/>
                </a:solidFill>
                <a:latin typeface="#9Slide03 AllRoundGothic" panose="020B0703020202020104" pitchFamily="34" charset="77"/>
              </a:rPr>
              <a:t>triển</a:t>
            </a:r>
            <a:r>
              <a:rPr lang="en-US" altLang="en-US" sz="4400" dirty="0">
                <a:solidFill>
                  <a:srgbClr val="7030A0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US" sz="4400" dirty="0" err="1">
                <a:solidFill>
                  <a:srgbClr val="7030A0"/>
                </a:solidFill>
                <a:latin typeface="#9Slide03 AllRoundGothic" panose="020B0703020202020104" pitchFamily="34" charset="77"/>
              </a:rPr>
              <a:t>văn</a:t>
            </a:r>
            <a:r>
              <a:rPr lang="en-US" altLang="en-US" sz="4400" dirty="0">
                <a:solidFill>
                  <a:srgbClr val="7030A0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US" sz="4400" dirty="0" err="1">
                <a:solidFill>
                  <a:srgbClr val="7030A0"/>
                </a:solidFill>
                <a:latin typeface="#9Slide03 AllRoundGothic" panose="020B0703020202020104" pitchFamily="34" charset="77"/>
              </a:rPr>
              <a:t>hoá</a:t>
            </a:r>
            <a:r>
              <a:rPr lang="en-US" altLang="en-US" sz="4400" dirty="0">
                <a:solidFill>
                  <a:srgbClr val="7030A0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US" sz="4400" dirty="0" err="1">
                <a:solidFill>
                  <a:srgbClr val="7030A0"/>
                </a:solidFill>
                <a:latin typeface="#9Slide03 AllRoundGothic" panose="020B0703020202020104" pitchFamily="34" charset="77"/>
              </a:rPr>
              <a:t>Việt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3 AllRoundGothic" panose="020B0703020202020104" pitchFamily="34" charset="77"/>
            </a:endParaRPr>
          </a:p>
        </p:txBody>
      </p:sp>
      <p:pic>
        <p:nvPicPr>
          <p:cNvPr id="18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2433638"/>
            <a:ext cx="1962150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组合 13"/>
          <p:cNvGrpSpPr/>
          <p:nvPr/>
        </p:nvGrpSpPr>
        <p:grpSpPr bwMode="auto">
          <a:xfrm>
            <a:off x="1758950" y="3756025"/>
            <a:ext cx="1033463" cy="1530350"/>
            <a:chOff x="8572925" y="3614057"/>
            <a:chExt cx="2491715" cy="2548164"/>
          </a:xfrm>
        </p:grpSpPr>
        <p:pic>
          <p:nvPicPr>
            <p:cNvPr id="28683" name="图片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82214" y="3614057"/>
              <a:ext cx="2273138" cy="2548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4" name="图片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2925" y="3890962"/>
              <a:ext cx="2491715" cy="1994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4" t="6166" r="17487"/>
          <a:stretch>
            <a:fillRect/>
          </a:stretch>
        </p:blipFill>
        <p:spPr bwMode="auto">
          <a:xfrm>
            <a:off x="10528300" y="5235366"/>
            <a:ext cx="1898650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55681" y="88743"/>
            <a:ext cx="345440" cy="16591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248205" y="543939"/>
            <a:ext cx="8795014" cy="1200329"/>
            <a:chOff x="4751396" y="446567"/>
            <a:chExt cx="14166706" cy="1200329"/>
          </a:xfrm>
        </p:grpSpPr>
        <p:sp>
          <p:nvSpPr>
            <p:cNvPr id="5" name="Rounded Rectangle 4"/>
            <p:cNvSpPr/>
            <p:nvPr/>
          </p:nvSpPr>
          <p:spPr>
            <a:xfrm>
              <a:off x="4751396" y="446567"/>
              <a:ext cx="14162707" cy="1200328"/>
            </a:xfrm>
            <a:prstGeom prst="roundRect">
              <a:avLst/>
            </a:prstGeom>
            <a:noFill/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751397" y="446567"/>
              <a:ext cx="1416670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Hãy kể 1 số chính sách đồng hoá nhân dân ta của các triều đại phong kiến phương Bắc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676079" y="2310063"/>
            <a:ext cx="3847795" cy="11189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dân phương Bắc xuống phương Nam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178968" y="2455549"/>
            <a:ext cx="3847795" cy="111893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chữ Hán</a:t>
            </a:r>
            <a:endParaRPr lang="en-US" sz="24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248205" y="4243590"/>
            <a:ext cx="3847795" cy="111893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 nhân dân ta bãi bỏ các phong tục tập quán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959963" y="4285767"/>
            <a:ext cx="3847795" cy="11189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người Hán kết hôn với người Việt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41242" y="0"/>
            <a:ext cx="336884" cy="19009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hính sách đồng hoá.mp4" descr="chính sách đồng hoá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2221497"/>
            <a:ext cx="3668713" cy="366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: Rounded Corners 9"/>
          <p:cNvSpPr/>
          <p:nvPr/>
        </p:nvSpPr>
        <p:spPr>
          <a:xfrm>
            <a:off x="3162300" y="1730375"/>
            <a:ext cx="9029699" cy="4687888"/>
          </a:xfrm>
          <a:prstGeom prst="roundRect">
            <a:avLst/>
          </a:prstGeom>
          <a:solidFill>
            <a:schemeClr val="bg1"/>
          </a:solidFill>
          <a:ln>
            <a:solidFill>
              <a:srgbClr val="C35D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33763" y="879156"/>
            <a:ext cx="70326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alt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49118" y="3429000"/>
            <a:ext cx="63275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kể các phong tục tập quán , tin ngưỡng của nhân dân ta có từ thời Văn Lang-Âu Lạc?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16993" y="2118023"/>
            <a:ext cx="5120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5400" b="0" cap="none" spc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r="21854"/>
          <a:stretch>
            <a:fillRect/>
          </a:stretch>
        </p:blipFill>
        <p:spPr>
          <a:xfrm>
            <a:off x="8712200" y="0"/>
            <a:ext cx="3479800" cy="32350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2199" y="3852002"/>
            <a:ext cx="3479801" cy="29775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9499" t="10193" b="17609"/>
          <a:stretch>
            <a:fillRect/>
          </a:stretch>
        </p:blipFill>
        <p:spPr>
          <a:xfrm>
            <a:off x="2546992" y="2909473"/>
            <a:ext cx="2793103" cy="17947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262" y="3104238"/>
            <a:ext cx="2095499" cy="14541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935862" y="-1"/>
            <a:ext cx="4127499" cy="2663039"/>
            <a:chOff x="88901" y="-160669"/>
            <a:chExt cx="4127499" cy="3395728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14" t="3873" r="30086" b="7000"/>
            <a:stretch>
              <a:fillRect/>
            </a:stretch>
          </p:blipFill>
          <p:spPr bwMode="auto">
            <a:xfrm>
              <a:off x="88901" y="-160669"/>
              <a:ext cx="2095500" cy="3395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l="33255" t="17436" r="33411"/>
            <a:stretch>
              <a:fillRect/>
            </a:stretch>
          </p:blipFill>
          <p:spPr>
            <a:xfrm>
              <a:off x="2449928" y="340426"/>
              <a:ext cx="1766472" cy="2670441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56262" y="984723"/>
            <a:ext cx="2019300" cy="14541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39932" y="808838"/>
            <a:ext cx="2019300" cy="1854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29649" y="4904849"/>
            <a:ext cx="2019300" cy="1854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296" y="966430"/>
            <a:ext cx="19494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 cúng tổ tiên và các vị thần trong tự nhiên.</a:t>
            </a:r>
            <a:endParaRPr kumimoji="0" lang="x-non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39932" y="1491486"/>
            <a:ext cx="1949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ục xăm hình</a:t>
            </a:r>
            <a:endParaRPr kumimoji="0" lang="x-non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82443" y="5452174"/>
            <a:ext cx="1949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huộm răng đen</a:t>
            </a:r>
            <a:endParaRPr kumimoji="0" lang="x-non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113785" y="3199647"/>
            <a:ext cx="1949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x-non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bánh chưng, bánh giầy</a:t>
            </a:r>
            <a:endParaRPr kumimoji="0" lang="x-non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16" r="6320" b="28684"/>
          <a:stretch>
            <a:fillRect/>
          </a:stretch>
        </p:blipFill>
        <p:spPr bwMode="auto">
          <a:xfrm>
            <a:off x="2585427" y="4950619"/>
            <a:ext cx="3354294" cy="187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0" y="5340799"/>
            <a:ext cx="2095499" cy="14541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2291" y="1250119"/>
            <a:ext cx="530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x-none" sz="54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x-none" sz="5400" b="1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122323" y="1326985"/>
            <a:ext cx="530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x-none" sz="5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x-none" sz="5400" b="1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44191" y="3390337"/>
            <a:ext cx="530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x-none" sz="5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x-none" sz="5400" b="1" i="0" u="none" strike="noStrike" kern="1200" cap="none" spc="0" normalizeH="0" baseline="0" noProof="0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060502" y="5428443"/>
            <a:ext cx="530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x-none" sz="5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x-none" sz="54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44191" y="5598633"/>
            <a:ext cx="530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x-none" sz="5400" b="1" i="0" u="none" strike="noStrike" kern="1200" cap="none" spc="0" normalizeH="0" baseline="0" noProof="0" dirty="0">
                <a:ln w="0"/>
                <a:solidFill>
                  <a:srgbClr val="ED7D31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x-none" sz="5400" b="1" i="0" u="none" strike="noStrike" kern="1200" cap="none" spc="0" normalizeH="0" baseline="0" noProof="0" dirty="0">
              <a:ln w="0"/>
              <a:solidFill>
                <a:srgbClr val="ED7D31">
                  <a:lumMod val="50000"/>
                </a:srgb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928" y="5684906"/>
            <a:ext cx="1949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Lễ hội đua thuyền</a:t>
            </a:r>
            <a:endParaRPr kumimoji="0" lang="x-non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  <p:bldP spid="11" grpId="0"/>
      <p:bldP spid="17" grpId="0"/>
      <p:bldP spid="18" grpId="0"/>
      <p:bldP spid="19" grpId="0"/>
      <p:bldP spid="20" grpId="0" animBg="1"/>
      <p:bldP spid="6" grpId="0"/>
      <p:bldP spid="6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5"/>
          <p:cNvPicPr>
            <a:picLocks noChangeAspect="1"/>
          </p:cNvPicPr>
          <p:nvPr/>
        </p:nvPicPr>
        <p:blipFill rotWithShape="1">
          <a:blip r:embed="rId1"/>
          <a:srcRect l="9815" t="3005" r="6048" b="13613"/>
          <a:stretch>
            <a:fillRect/>
          </a:stretch>
        </p:blipFill>
        <p:spPr>
          <a:xfrm>
            <a:off x="-769257" y="-1"/>
            <a:ext cx="12961257" cy="7290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52" y="3417770"/>
            <a:ext cx="3724569" cy="34041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0009"/>
            <a:ext cx="3896921" cy="35013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612" y="-30030"/>
            <a:ext cx="3943350" cy="34105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956" y="3380562"/>
            <a:ext cx="3943350" cy="34441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654" y="-1"/>
            <a:ext cx="4248346" cy="34441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655" y="3429000"/>
            <a:ext cx="4248346" cy="342899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6061" y="3162748"/>
            <a:ext cx="12105939" cy="623944"/>
          </a:xfrm>
          <a:prstGeom prst="roundRect">
            <a:avLst>
              <a:gd name="adj" fmla="val 63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 em những phong tục tập quán trên hiện nay còn nữa không?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19761"/>
          </a:xfrm>
          <a:prstGeom prst="rect">
            <a:avLst/>
          </a:prstGeom>
        </p:spPr>
      </p:pic>
      <p:sp>
        <p:nvSpPr>
          <p:cNvPr id="8" name="任意多边形: 形状 7"/>
          <p:cNvSpPr/>
          <p:nvPr/>
        </p:nvSpPr>
        <p:spPr>
          <a:xfrm>
            <a:off x="0" y="0"/>
            <a:ext cx="12192000" cy="6866252"/>
          </a:xfrm>
          <a:custGeom>
            <a:avLst/>
            <a:gdLst>
              <a:gd name="connsiteX0" fmla="*/ 0 w 12177486"/>
              <a:gd name="connsiteY0" fmla="*/ 0 h 6923314"/>
              <a:gd name="connsiteX1" fmla="*/ 0 w 12177486"/>
              <a:gd name="connsiteY1" fmla="*/ 6923314 h 6923314"/>
              <a:gd name="connsiteX2" fmla="*/ 12177486 w 12177486"/>
              <a:gd name="connsiteY2" fmla="*/ 6923314 h 6923314"/>
              <a:gd name="connsiteX3" fmla="*/ 12177486 w 12177486"/>
              <a:gd name="connsiteY3" fmla="*/ 2351314 h 6923314"/>
              <a:gd name="connsiteX4" fmla="*/ 0 w 12177486"/>
              <a:gd name="connsiteY4" fmla="*/ 0 h 692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7486" h="6923314">
                <a:moveTo>
                  <a:pt x="0" y="0"/>
                </a:moveTo>
                <a:lnTo>
                  <a:pt x="0" y="6923314"/>
                </a:lnTo>
                <a:lnTo>
                  <a:pt x="12177486" y="6923314"/>
                </a:lnTo>
                <a:lnTo>
                  <a:pt x="12177486" y="2351314"/>
                </a:lnTo>
                <a:lnTo>
                  <a:pt x="0" y="0"/>
                </a:lnTo>
                <a:close/>
              </a:path>
            </a:pathLst>
          </a:custGeom>
          <a:solidFill>
            <a:srgbClr val="E0F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788229" y="627453"/>
            <a:ext cx="10947173" cy="5603093"/>
            <a:chOff x="615156" y="1040195"/>
            <a:chExt cx="10947173" cy="5125606"/>
          </a:xfrm>
        </p:grpSpPr>
        <p:grpSp>
          <p:nvGrpSpPr>
            <p:cNvPr id="17" name="组合 16"/>
            <p:cNvGrpSpPr/>
            <p:nvPr/>
          </p:nvGrpSpPr>
          <p:grpSpPr>
            <a:xfrm>
              <a:off x="615156" y="1040195"/>
              <a:ext cx="10947173" cy="5125606"/>
              <a:chOff x="2095500" y="1540249"/>
              <a:chExt cx="7071901" cy="2955551"/>
            </a:xfrm>
          </p:grpSpPr>
          <p:sp>
            <p:nvSpPr>
              <p:cNvPr id="15" name="矩形 14"/>
              <p:cNvSpPr/>
              <p:nvPr/>
            </p:nvSpPr>
            <p:spPr>
              <a:xfrm>
                <a:off x="2095500" y="1619250"/>
                <a:ext cx="6972300" cy="2876550"/>
              </a:xfrm>
              <a:prstGeom prst="rect">
                <a:avLst/>
              </a:prstGeom>
              <a:solidFill>
                <a:srgbClr val="94D7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2195101" y="1540249"/>
                <a:ext cx="6972300" cy="28765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326" y="1040821"/>
              <a:ext cx="10788001" cy="4978094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7214"/>
            <a:ext cx="1395663" cy="3719037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875" y="317210"/>
            <a:ext cx="637264" cy="600251"/>
          </a:xfrm>
          <a:prstGeom prst="rect">
            <a:avLst/>
          </a:prstGeom>
        </p:spPr>
      </p:pic>
      <p:pic>
        <p:nvPicPr>
          <p:cNvPr id="109570" name="Picture 2" descr="Bản sắc Việt Nam - Cẩm nang văn hóa người Việt Nam: Quá trình hình thành và  phát triển của ngôn ngữ Việt 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725" y="777221"/>
            <a:ext cx="5550676" cy="529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127" y="-1"/>
            <a:ext cx="2661874" cy="2188651"/>
          </a:xfrm>
          <a:prstGeom prst="rect">
            <a:avLst/>
          </a:prstGeom>
        </p:spPr>
      </p:pic>
      <p:pic>
        <p:nvPicPr>
          <p:cNvPr id="3" name="Thuong-Ca-Tieng-Viet-My-Tam.mp3" descr="Thuong-Ca-Tieng-Viet-My-Tam.mp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2968" y="788024"/>
            <a:ext cx="812800" cy="812800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5" name="Rectangle 4"/>
          <p:cNvSpPr/>
          <p:nvPr/>
        </p:nvSpPr>
        <p:spPr>
          <a:xfrm>
            <a:off x="1247151" y="1749908"/>
            <a:ext cx="509175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Lang -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hoi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sớm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kéo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mười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giành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độc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9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roplet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2910</Words>
  <Application>WPS Presentation</Application>
  <PresentationFormat>Widescreen</PresentationFormat>
  <Paragraphs>267</Paragraphs>
  <Slides>18</Slides>
  <Notes>8</Notes>
  <HiddenSlides>0</HiddenSlides>
  <MMClips>3</MMClips>
  <ScaleCrop>false</ScaleCrop>
  <HeadingPairs>
    <vt:vector size="6" baseType="variant">
      <vt:variant>
        <vt:lpstr>已用的字体</vt:lpstr>
      </vt:variant>
      <vt:variant>
        <vt:i4>29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18</vt:i4>
      </vt:variant>
    </vt:vector>
  </HeadingPairs>
  <TitlesOfParts>
    <vt:vector size="53" baseType="lpstr">
      <vt:lpstr>Arial</vt:lpstr>
      <vt:lpstr>SimSun</vt:lpstr>
      <vt:lpstr>Wingdings</vt:lpstr>
      <vt:lpstr>等线 Light</vt:lpstr>
      <vt:lpstr>等线</vt:lpstr>
      <vt:lpstr>Tw Cen MT</vt:lpstr>
      <vt:lpstr>PT Serif</vt:lpstr>
      <vt:lpstr>Segoe Print</vt:lpstr>
      <vt:lpstr>Open Sans</vt:lpstr>
      <vt:lpstr>Arial</vt:lpstr>
      <vt:lpstr>Microsoft YaHei</vt:lpstr>
      <vt:lpstr>小白</vt:lpstr>
      <vt:lpstr>Calibri</vt:lpstr>
      <vt:lpstr>ITC Avant Garde Std Bk</vt:lpstr>
      <vt:lpstr>Century Gothic</vt:lpstr>
      <vt:lpstr>#9Slide03 AllRoundGothic</vt:lpstr>
      <vt:lpstr>Yu Gothic UI Semibold</vt:lpstr>
      <vt:lpstr>Times New Roman</vt:lpstr>
      <vt:lpstr>字魂59号-创粗黑</vt:lpstr>
      <vt:lpstr>#9Slide03 AmpleSoft Bold</vt:lpstr>
      <vt:lpstr>Wide Latin</vt:lpstr>
      <vt:lpstr>Calibri</vt:lpstr>
      <vt:lpstr>#9Slide03 AllRoundGothic</vt:lpstr>
      <vt:lpstr>等线</vt:lpstr>
      <vt:lpstr>#9Slide03 Arima Madurai Black</vt:lpstr>
      <vt:lpstr>Times New Roman</vt:lpstr>
      <vt:lpstr>Brush Script MT</vt:lpstr>
      <vt:lpstr>Cambria</vt:lpstr>
      <vt:lpstr>Arial Unicode MS</vt:lpstr>
      <vt:lpstr>Office 主题​​</vt:lpstr>
      <vt:lpstr>Droplet</vt:lpstr>
      <vt:lpstr>Lección de Historia de España by Slidesgo</vt:lpstr>
      <vt:lpstr>1_Office 主题​​</vt:lpstr>
      <vt:lpstr>1_Office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hướng đức</dc:creator>
  <cp:lastModifiedBy>WPS_1725631723</cp:lastModifiedBy>
  <cp:revision>10</cp:revision>
  <dcterms:created xsi:type="dcterms:W3CDTF">2022-01-25T02:53:00Z</dcterms:created>
  <dcterms:modified xsi:type="dcterms:W3CDTF">2025-02-19T07:08:50Z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580750B944DA47DFB680C0A2E6097E4D_12</vt:lpwstr>
  </property>
  <property fmtid="{D5CDD505-2E9C-101B-9397-08002B2CF9AE}" pid="3" name="KSOProductBuildVer">
    <vt:lpwstr>1033-12.2.0.19805</vt:lpwstr>
  </property>
</Properties>
</file>