
<file path=[Content_Types].xml><?xml version="1.0" encoding="utf-8"?>
<Types xmlns="http://schemas.openxmlformats.org/package/2006/content-types">
  <Default Extension="wav" ContentType="audio/x-wav"/>
  <Default Extension="png" ContentType="image/png"/>
  <Default Extension="jpeg" ContentType="image/jpeg"/>
  <Default Extension="JPG" ContentType="image/.jp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5.svg" ContentType="image/svg+xml"/>
  <Override PartName="/ppt/media/image27.svg" ContentType="image/svg+xml"/>
  <Override PartName="/ppt/media/image71.svg" ContentType="image/svg+xml"/>
  <Override PartName="/ppt/media/image8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3" r:id="rId3"/>
    <p:sldMasterId id="2147483666" r:id="rId4"/>
    <p:sldMasterId id="2147483676" r:id="rId5"/>
    <p:sldMasterId id="2147483687" r:id="rId6"/>
    <p:sldMasterId id="2147483694" r:id="rId7"/>
    <p:sldMasterId id="2147483708" r:id="rId8"/>
    <p:sldMasterId id="2147483714" r:id="rId9"/>
    <p:sldMasterId id="2147483718" r:id="rId10"/>
  </p:sldMasterIdLst>
  <p:notesMasterIdLst>
    <p:notesMasterId r:id="rId20"/>
  </p:notesMasterIdLst>
  <p:sldIdLst>
    <p:sldId id="11088708" r:id="rId11"/>
    <p:sldId id="11088541" r:id="rId12"/>
    <p:sldId id="393" r:id="rId13"/>
    <p:sldId id="378" r:id="rId14"/>
    <p:sldId id="379" r:id="rId15"/>
    <p:sldId id="380" r:id="rId16"/>
    <p:sldId id="674" r:id="rId17"/>
    <p:sldId id="308" r:id="rId18"/>
    <p:sldId id="289" r:id="rId19"/>
    <p:sldId id="368" r:id="rId21"/>
    <p:sldId id="672" r:id="rId22"/>
    <p:sldId id="673" r:id="rId23"/>
    <p:sldId id="669" r:id="rId24"/>
    <p:sldId id="620" r:id="rId25"/>
    <p:sldId id="675" r:id="rId26"/>
    <p:sldId id="366" r:id="rId27"/>
    <p:sldId id="389" r:id="rId28"/>
    <p:sldId id="676" r:id="rId29"/>
    <p:sldId id="367" r:id="rId30"/>
    <p:sldId id="677" r:id="rId31"/>
    <p:sldId id="11088746" r:id="rId32"/>
    <p:sldId id="278" r:id="rId33"/>
    <p:sldId id="371" r:id="rId34"/>
    <p:sldId id="376" r:id="rId35"/>
    <p:sldId id="670" r:id="rId36"/>
    <p:sldId id="671" r:id="rId37"/>
    <p:sldId id="625" r:id="rId38"/>
    <p:sldId id="286" r:id="rId39"/>
    <p:sldId id="388" r:id="rId40"/>
    <p:sldId id="387" r:id="rId41"/>
    <p:sldId id="338" r:id="rId42"/>
    <p:sldId id="617" r:id="rId43"/>
    <p:sldId id="616" r:id="rId44"/>
    <p:sldId id="615" r:id="rId45"/>
    <p:sldId id="618" r:id="rId46"/>
    <p:sldId id="619" r:id="rId47"/>
    <p:sldId id="663" r:id="rId48"/>
    <p:sldId id="660" r:id="rId49"/>
    <p:sldId id="613" r:id="rId50"/>
  </p:sldIdLst>
  <p:sldSz cx="9144000" cy="5143500" type="screen16x9"/>
  <p:notesSz cx="6858000" cy="9144000"/>
  <p:embeddedFontLst>
    <p:embeddedFont>
      <p:font typeface="Cabin Condensed" panose="00000506000000000000"/>
      <p:regular r:id="rId54"/>
    </p:embeddedFont>
    <p:embeddedFont>
      <p:font typeface="Cabin" panose="00000500000000000000"/>
      <p:regular r:id="rId55"/>
    </p:embeddedFont>
    <p:embeddedFont>
      <p:font typeface="PT Serif" panose="020A0603040505020204"/>
      <p:regular r:id="rId56"/>
    </p:embeddedFont>
    <p:embeddedFont>
      <p:font typeface="Open Sans" panose="020B0606030504020204"/>
      <p:regular r:id="rId57"/>
    </p:embeddedFont>
    <p:embeddedFont>
      <p:font typeface="Livvic"/>
      <p:regular r:id="rId58"/>
    </p:embeddedFont>
    <p:embeddedFont>
      <p:font typeface="Vidaloka" panose="020F0502020204030204"/>
      <p:regular r:id="rId59"/>
    </p:embeddedFont>
    <p:embeddedFont>
      <p:font typeface="Bellota Text Light" panose="020F0502020204030204"/>
      <p:regular r:id="rId60"/>
    </p:embeddedFont>
    <p:embeddedFont>
      <p:font typeface="Parisienne" panose="020F0502020204030204"/>
      <p:regular r:id="rId61"/>
      <p:bold r:id="rId62"/>
      <p:italic r:id="rId63"/>
      <p:boldItalic r:id="rId64"/>
    </p:embeddedFont>
    <p:embeddedFont>
      <p:font typeface="Microsoft YaHei" panose="020B0503020204020204" pitchFamily="34" charset="-122"/>
      <p:regular r:id="rId65"/>
    </p:embeddedFont>
    <p:embeddedFont>
      <p:font typeface="Calibri" panose="020F0502020204030204" pitchFamily="34" charset="0"/>
      <p:regular r:id="rId66"/>
      <p:bold r:id="rId67"/>
      <p:italic r:id="rId68"/>
      <p:boldItalic r:id="rId69"/>
    </p:embeddedFont>
    <p:embeddedFont>
      <p:font typeface="Snell Roundhand Black" panose="02000A04090000090004" pitchFamily="2" charset="77"/>
      <p:bold r:id="rId70"/>
    </p:embeddedFont>
    <p:embeddedFont>
      <p:font typeface="Snell Roundhand" panose="02000603080000090004" pitchFamily="2" charset="77"/>
      <p:regular r:id="rId71"/>
      <p:bold r:id="rId72"/>
    </p:embeddedFont>
    <p:embeddedFont>
      <p:font typeface="Brush Script MT" panose="03060802040406070304" pitchFamily="66" charset="-122"/>
      <p:italic r:id="rId73"/>
    </p:embeddedFont>
    <p:embeddedFont>
      <p:font typeface="Calibri Light" panose="020F0302020204030204" charset="0"/>
      <p:regular r:id="rId74"/>
      <p: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7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951"/>
    <a:srgbClr val="969082"/>
    <a:srgbClr val="988C72"/>
    <a:srgbClr val="69A9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53"/>
    <p:restoredTop sz="95937" autoAdjust="0"/>
  </p:normalViewPr>
  <p:slideViewPr>
    <p:cSldViewPr snapToGrid="0" snapToObjects="1" showGuides="1">
      <p:cViewPr>
        <p:scale>
          <a:sx n="75" d="100"/>
          <a:sy n="75" d="100"/>
        </p:scale>
        <p:origin x="2850" y="900"/>
      </p:cViewPr>
      <p:guideLst>
        <p:guide orient="horz" pos="167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5" Type="http://schemas.openxmlformats.org/officeDocument/2006/relationships/font" Target="fonts/font22.fntdata"/><Relationship Id="rId74" Type="http://schemas.openxmlformats.org/officeDocument/2006/relationships/font" Target="fonts/font21.fntdata"/><Relationship Id="rId73" Type="http://schemas.openxmlformats.org/officeDocument/2006/relationships/font" Target="fonts/font20.fntdata"/><Relationship Id="rId72" Type="http://schemas.openxmlformats.org/officeDocument/2006/relationships/font" Target="fonts/font19.fntdata"/><Relationship Id="rId71" Type="http://schemas.openxmlformats.org/officeDocument/2006/relationships/font" Target="fonts/font18.fntdata"/><Relationship Id="rId70" Type="http://schemas.openxmlformats.org/officeDocument/2006/relationships/font" Target="fonts/font17.fntdata"/><Relationship Id="rId7" Type="http://schemas.openxmlformats.org/officeDocument/2006/relationships/slideMaster" Target="slideMasters/slideMaster6.xml"/><Relationship Id="rId69" Type="http://schemas.openxmlformats.org/officeDocument/2006/relationships/font" Target="fonts/font16.fntdata"/><Relationship Id="rId68" Type="http://schemas.openxmlformats.org/officeDocument/2006/relationships/font" Target="fonts/font15.fntdata"/><Relationship Id="rId67" Type="http://schemas.openxmlformats.org/officeDocument/2006/relationships/font" Target="fonts/font14.fntdata"/><Relationship Id="rId66" Type="http://schemas.openxmlformats.org/officeDocument/2006/relationships/font" Target="fonts/font13.fntdata"/><Relationship Id="rId65" Type="http://schemas.openxmlformats.org/officeDocument/2006/relationships/font" Target="fonts/font12.fntdata"/><Relationship Id="rId64" Type="http://schemas.openxmlformats.org/officeDocument/2006/relationships/font" Target="fonts/font11.fntdata"/><Relationship Id="rId63" Type="http://schemas.openxmlformats.org/officeDocument/2006/relationships/font" Target="fonts/font10.fntdata"/><Relationship Id="rId62" Type="http://schemas.openxmlformats.org/officeDocument/2006/relationships/font" Target="fonts/font9.fntdata"/><Relationship Id="rId61" Type="http://schemas.openxmlformats.org/officeDocument/2006/relationships/font" Target="fonts/font8.fntdata"/><Relationship Id="rId60" Type="http://schemas.openxmlformats.org/officeDocument/2006/relationships/font" Target="fonts/font7.fntdata"/><Relationship Id="rId6" Type="http://schemas.openxmlformats.org/officeDocument/2006/relationships/slideMaster" Target="slideMasters/slideMaster5.xml"/><Relationship Id="rId59" Type="http://schemas.openxmlformats.org/officeDocument/2006/relationships/font" Target="fonts/font6.fntdata"/><Relationship Id="rId58" Type="http://schemas.openxmlformats.org/officeDocument/2006/relationships/font" Target="fonts/font5.fntdata"/><Relationship Id="rId57" Type="http://schemas.openxmlformats.org/officeDocument/2006/relationships/font" Target="fonts/font4.fntdata"/><Relationship Id="rId56" Type="http://schemas.openxmlformats.org/officeDocument/2006/relationships/font" Target="fonts/font3.fntdata"/><Relationship Id="rId55" Type="http://schemas.openxmlformats.org/officeDocument/2006/relationships/font" Target="fonts/font2.fntdata"/><Relationship Id="rId54" Type="http://schemas.openxmlformats.org/officeDocument/2006/relationships/font" Target="fonts/font1.fntdata"/><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39.xml"/><Relationship Id="rId5" Type="http://schemas.openxmlformats.org/officeDocument/2006/relationships/slideMaster" Target="slideMasters/slideMaster4.xml"/><Relationship Id="rId49" Type="http://schemas.openxmlformats.org/officeDocument/2006/relationships/slide" Target="slides/slide38.xml"/><Relationship Id="rId48" Type="http://schemas.openxmlformats.org/officeDocument/2006/relationships/slide" Target="slides/slide37.xml"/><Relationship Id="rId47" Type="http://schemas.openxmlformats.org/officeDocument/2006/relationships/slide" Target="slides/slide36.xml"/><Relationship Id="rId46" Type="http://schemas.openxmlformats.org/officeDocument/2006/relationships/slide" Target="slides/slide35.xml"/><Relationship Id="rId45" Type="http://schemas.openxmlformats.org/officeDocument/2006/relationships/slide" Target="slides/slide34.xml"/><Relationship Id="rId44" Type="http://schemas.openxmlformats.org/officeDocument/2006/relationships/slide" Target="slides/slide33.xml"/><Relationship Id="rId43" Type="http://schemas.openxmlformats.org/officeDocument/2006/relationships/slide" Target="slides/slide32.xml"/><Relationship Id="rId42" Type="http://schemas.openxmlformats.org/officeDocument/2006/relationships/slide" Target="slides/slide31.xml"/><Relationship Id="rId41" Type="http://schemas.openxmlformats.org/officeDocument/2006/relationships/slide" Target="slides/slide30.xml"/><Relationship Id="rId40" Type="http://schemas.openxmlformats.org/officeDocument/2006/relationships/slide" Target="slides/slide29.xml"/><Relationship Id="rId4" Type="http://schemas.openxmlformats.org/officeDocument/2006/relationships/slideMaster" Target="slideMasters/slideMaster3.xml"/><Relationship Id="rId39" Type="http://schemas.openxmlformats.org/officeDocument/2006/relationships/slide" Target="slides/slide28.xml"/><Relationship Id="rId38" Type="http://schemas.openxmlformats.org/officeDocument/2006/relationships/slide" Target="slides/slide27.xml"/><Relationship Id="rId37" Type="http://schemas.openxmlformats.org/officeDocument/2006/relationships/slide" Target="slides/slide26.xml"/><Relationship Id="rId36" Type="http://schemas.openxmlformats.org/officeDocument/2006/relationships/slide" Target="slides/slide25.xml"/><Relationship Id="rId35" Type="http://schemas.openxmlformats.org/officeDocument/2006/relationships/slide" Target="slides/slide24.xml"/><Relationship Id="rId34" Type="http://schemas.openxmlformats.org/officeDocument/2006/relationships/slide" Target="slides/slide23.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4"/>
        <p:cNvGrpSpPr/>
        <p:nvPr/>
      </p:nvGrpSpPr>
      <p:grpSpPr>
        <a:xfrm>
          <a:off x="0" y="0"/>
          <a:ext cx="0" cy="0"/>
          <a:chOff x="0" y="0"/>
          <a:chExt cx="0" cy="0"/>
        </a:xfrm>
      </p:grpSpPr>
      <p:sp>
        <p:nvSpPr>
          <p:cNvPr id="75" name="Google Shape;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1"/>
        <p:cNvGrpSpPr/>
        <p:nvPr/>
      </p:nvGrpSpPr>
      <p:grpSpPr>
        <a:xfrm>
          <a:off x="0" y="0"/>
          <a:ext cx="0" cy="0"/>
          <a:chOff x="0" y="0"/>
          <a:chExt cx="0" cy="0"/>
        </a:xfrm>
      </p:grpSpPr>
      <p:sp>
        <p:nvSpPr>
          <p:cNvPr id="302" name="Google Shape;302;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ColTx" matchingName="Title + 2 columns">
  <p:cSld name="TITLE_AND_TWO_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B1B50E51-DE45-2D4D-AB54-44E6CFA02761}"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BFEAF267-DE18-CC40-A698-E2D064095813}" type="slidenum">
              <a:rPr lang="en-US" altLang="en-US"/>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C726606-203B-D643-9BDF-C0EFCC08E3C1}" type="slidenum">
              <a:rPr lang="en-US" altLang="en-US"/>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69E7CB6F-143C-1449-BBE4-B475C0B5292F}" type="slidenum">
              <a:rPr lang="en-US" altLang="en-US"/>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D2E1AC5-58D7-EF49-97D0-A5C5CEBC81C6}" type="slidenum">
              <a:rPr lang="en-US" altLang="en-US"/>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BABA9EA-0902-E147-A136-D183E0D0C66F}" type="slidenum">
              <a:rPr lang="en-US" altLang="en-US"/>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62393B23-DEFD-DE47-BE93-34DBBF991FE6}" type="slidenum">
              <a:rPr lang="en-US" altLang="en-US"/>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ColTx" matchingName="Title + 2 columns">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Inverse">
  <p:cSld name="Blank Inverse">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highlight>
                <a:srgbClr val="FFFF00"/>
              </a:highlight>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GB" smtClean="0"/>
            </a:fld>
            <a:endParaRPr lang="en-GB"/>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letely blank">
  <p:cSld name="BLANK_2">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6"/>
        <p:cNvGrpSpPr/>
        <p:nvPr/>
      </p:nvGrpSpPr>
      <p:grpSpPr>
        <a:xfrm>
          <a:off x="0" y="0"/>
          <a:ext cx="0" cy="0"/>
          <a:chOff x="0" y="0"/>
          <a:chExt cx="0" cy="0"/>
        </a:xfrm>
      </p:grpSpPr>
      <p:sp>
        <p:nvSpPr>
          <p:cNvPr id="47" name="Google Shape;47;p10"/>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00"/>
            <a:fld id="{00000000-1234-1234-1234-123412341234}" type="slidenum">
              <a:rPr lang="en-GB" smtClean="0">
                <a:solidFill>
                  <a:srgbClr val="000000"/>
                </a:solidFill>
              </a:rPr>
            </a:fld>
            <a:endParaRPr lang="en-GB">
              <a:solidFill>
                <a:srgbClr val="000000"/>
              </a:solidFill>
            </a:endParaRPr>
          </a:p>
        </p:txBody>
      </p:sp>
    </p:spTree>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2676525" y="1247775"/>
            <a:ext cx="4905300" cy="8199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rgbClr val="000000"/>
              </a:buClr>
              <a:buSzPts val="3000"/>
              <a:buChar char="⊙"/>
              <a:defRPr>
                <a:solidFill>
                  <a:srgbClr val="000000"/>
                </a:solidFill>
                <a:highlight>
                  <a:srgbClr val="FFFF00"/>
                </a:highlight>
              </a:defRPr>
            </a:lvl1pPr>
            <a:lvl2pPr marL="914400" lvl="1" indent="-381000" rtl="0">
              <a:spcBef>
                <a:spcPts val="0"/>
              </a:spcBef>
              <a:spcAft>
                <a:spcPts val="0"/>
              </a:spcAft>
              <a:buClr>
                <a:srgbClr val="000000"/>
              </a:buClr>
              <a:buSzPts val="2400"/>
              <a:buChar char="○"/>
              <a:defRPr>
                <a:solidFill>
                  <a:srgbClr val="000000"/>
                </a:solidFill>
                <a:highlight>
                  <a:srgbClr val="FFFF00"/>
                </a:highlight>
              </a:defRPr>
            </a:lvl2pPr>
            <a:lvl3pPr marL="1371600" lvl="2" indent="-381000" rtl="0">
              <a:spcBef>
                <a:spcPts val="0"/>
              </a:spcBef>
              <a:spcAft>
                <a:spcPts val="0"/>
              </a:spcAft>
              <a:buClr>
                <a:srgbClr val="000000"/>
              </a:buClr>
              <a:buSzPts val="2400"/>
              <a:buChar char="■"/>
              <a:defRPr>
                <a:solidFill>
                  <a:srgbClr val="000000"/>
                </a:solidFill>
                <a:highlight>
                  <a:srgbClr val="FFFF00"/>
                </a:highlight>
              </a:defRPr>
            </a:lvl3pPr>
            <a:lvl4pPr marL="1828800" lvl="3" indent="-342900" rtl="0">
              <a:spcBef>
                <a:spcPts val="0"/>
              </a:spcBef>
              <a:spcAft>
                <a:spcPts val="0"/>
              </a:spcAft>
              <a:buClr>
                <a:srgbClr val="000000"/>
              </a:buClr>
              <a:buSzPts val="1800"/>
              <a:buChar char="●"/>
              <a:defRPr>
                <a:solidFill>
                  <a:srgbClr val="000000"/>
                </a:solidFill>
                <a:highlight>
                  <a:srgbClr val="FFFF00"/>
                </a:highlight>
              </a:defRPr>
            </a:lvl4pPr>
            <a:lvl5pPr marL="2286000" lvl="4" indent="-342900" rtl="0">
              <a:spcBef>
                <a:spcPts val="0"/>
              </a:spcBef>
              <a:spcAft>
                <a:spcPts val="0"/>
              </a:spcAft>
              <a:buClr>
                <a:srgbClr val="000000"/>
              </a:buClr>
              <a:buSzPts val="1800"/>
              <a:buChar char="○"/>
              <a:defRPr>
                <a:solidFill>
                  <a:srgbClr val="000000"/>
                </a:solidFill>
                <a:highlight>
                  <a:srgbClr val="FFFF00"/>
                </a:highlight>
              </a:defRPr>
            </a:lvl5pPr>
            <a:lvl6pPr marL="2743200" lvl="5" indent="-342900" rtl="0">
              <a:spcBef>
                <a:spcPts val="0"/>
              </a:spcBef>
              <a:spcAft>
                <a:spcPts val="0"/>
              </a:spcAft>
              <a:buClr>
                <a:srgbClr val="000000"/>
              </a:buClr>
              <a:buSzPts val="1800"/>
              <a:buChar char="■"/>
              <a:defRPr>
                <a:solidFill>
                  <a:srgbClr val="000000"/>
                </a:solidFill>
                <a:highlight>
                  <a:srgbClr val="FFFF00"/>
                </a:highlight>
              </a:defRPr>
            </a:lvl6pPr>
            <a:lvl7pPr marL="3200400" lvl="6" indent="-342900" rtl="0">
              <a:spcBef>
                <a:spcPts val="0"/>
              </a:spcBef>
              <a:spcAft>
                <a:spcPts val="0"/>
              </a:spcAft>
              <a:buClr>
                <a:srgbClr val="000000"/>
              </a:buClr>
              <a:buSzPts val="1800"/>
              <a:buChar char="●"/>
              <a:defRPr>
                <a:solidFill>
                  <a:srgbClr val="000000"/>
                </a:solidFill>
                <a:highlight>
                  <a:srgbClr val="FFFF00"/>
                </a:highlight>
              </a:defRPr>
            </a:lvl7pPr>
            <a:lvl8pPr marL="3657600" lvl="7" indent="-342900" rtl="0">
              <a:spcBef>
                <a:spcPts val="0"/>
              </a:spcBef>
              <a:spcAft>
                <a:spcPts val="0"/>
              </a:spcAft>
              <a:buClr>
                <a:srgbClr val="000000"/>
              </a:buClr>
              <a:buSzPts val="1800"/>
              <a:buChar char="○"/>
              <a:defRPr>
                <a:solidFill>
                  <a:srgbClr val="000000"/>
                </a:solidFill>
                <a:highlight>
                  <a:srgbClr val="FFFF00"/>
                </a:highlight>
              </a:defRPr>
            </a:lvl8pPr>
            <a:lvl9pPr marL="4114800" lvl="8" indent="-342900">
              <a:spcBef>
                <a:spcPts val="0"/>
              </a:spcBef>
              <a:spcAft>
                <a:spcPts val="0"/>
              </a:spcAft>
              <a:buClr>
                <a:srgbClr val="000000"/>
              </a:buClr>
              <a:buSzPts val="1800"/>
              <a:buChar char="■"/>
              <a:defRPr>
                <a:solidFill>
                  <a:srgbClr val="000000"/>
                </a:solidFill>
                <a:highlight>
                  <a:srgbClr val="FFFF00"/>
                </a:highlight>
              </a:defRPr>
            </a:lvl9pPr>
          </a:lstStyle>
          <a:p/>
        </p:txBody>
      </p:sp>
      <p:sp>
        <p:nvSpPr>
          <p:cNvPr id="19" name="Google Shape;19;p4"/>
          <p:cNvSpPr txBox="1"/>
          <p:nvPr/>
        </p:nvSpPr>
        <p:spPr>
          <a:xfrm>
            <a:off x="1238250" y="705175"/>
            <a:ext cx="1178700" cy="6537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5000" b="1" i="0" u="none" strike="noStrike" kern="0" cap="none" spc="0" normalizeH="0" baseline="0" noProof="0">
                <a:ln>
                  <a:noFill/>
                </a:ln>
                <a:solidFill>
                  <a:srgbClr val="FFFF00"/>
                </a:solidFill>
                <a:effectLst/>
                <a:uLnTx/>
                <a:uFillTx/>
                <a:latin typeface="Cabin Condensed" panose="00000506000000000000"/>
                <a:ea typeface="Cabin Condensed" panose="00000506000000000000"/>
                <a:cs typeface="Cabin Condensed" panose="00000506000000000000"/>
                <a:sym typeface="Cabin Condensed" panose="00000506000000000000"/>
              </a:rPr>
              <a:t>“</a:t>
            </a:r>
            <a:endParaRPr kumimoji="0" sz="15000" b="1" i="0" u="none" strike="noStrike" kern="0" cap="none" spc="0" normalizeH="0" baseline="0" noProof="0">
              <a:ln>
                <a:noFill/>
              </a:ln>
              <a:solidFill>
                <a:srgbClr val="FFFF00"/>
              </a:solidFill>
              <a:effectLst/>
              <a:uLnTx/>
              <a:uFillTx/>
              <a:latin typeface="Cabin Condensed" panose="00000506000000000000"/>
              <a:ea typeface="Cabin Condensed" panose="00000506000000000000"/>
              <a:cs typeface="Cabin Condensed" panose="00000506000000000000"/>
              <a:sym typeface="Cabin Condensed" panose="00000506000000000000"/>
            </a:endParaRPr>
          </a:p>
        </p:txBody>
      </p:sp>
      <p:sp>
        <p:nvSpPr>
          <p:cNvPr id="20" name="Google Shape;20;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914400"/>
            <a:fld id="{00000000-1234-1234-1234-123412341234}" type="slidenum">
              <a:rPr lang="en-GB" smtClean="0"/>
            </a:fld>
            <a:endParaRPr lang="en-GB"/>
          </a:p>
        </p:txBody>
      </p:sp>
    </p:spTree>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 matchingName="Title + 1 column">
  <p:cSld name="Title + 1 column">
    <p:spTree>
      <p:nvGrpSpPr>
        <p:cNvPr id="1" name="Shape 21"/>
        <p:cNvGrpSpPr/>
        <p:nvPr/>
      </p:nvGrpSpPr>
      <p:grpSpPr>
        <a:xfrm>
          <a:off x="0" y="0"/>
          <a:ext cx="0" cy="0"/>
          <a:chOff x="0" y="0"/>
          <a:chExt cx="0" cy="0"/>
        </a:xfrm>
      </p:grpSpPr>
      <p:sp>
        <p:nvSpPr>
          <p:cNvPr id="22" name="Google Shape;22;p5"/>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5"/>
          <p:cNvSpPr txBox="1">
            <a:spLocks noGrp="1"/>
          </p:cNvSpPr>
          <p:nvPr>
            <p:ph type="title"/>
          </p:nvPr>
        </p:nvSpPr>
        <p:spPr>
          <a:xfrm>
            <a:off x="398150" y="1129130"/>
            <a:ext cx="1700700" cy="148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00"/>
            <a:fld id="{00000000-1234-1234-1234-123412341234}" type="slidenum">
              <a:rPr lang="en-GB" smtClean="0">
                <a:solidFill>
                  <a:srgbClr val="000000"/>
                </a:solidFill>
              </a:rPr>
            </a:fld>
            <a:endParaRPr lang="en-GB">
              <a:solidFill>
                <a:srgbClr val="000000"/>
              </a:solidFill>
            </a:endParaRPr>
          </a:p>
        </p:txBody>
      </p:sp>
    </p:spTree>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4" y="205983"/>
            <a:ext cx="8226425" cy="854869"/>
          </a:xfrm>
        </p:spPr>
        <p:txBody>
          <a:bodyPr/>
          <a:lstStyle/>
          <a:p>
            <a:r>
              <a:rPr lang="en-US"/>
              <a:t>Click to edit Master title style</a:t>
            </a:r>
            <a:endParaRPr lang="en-US"/>
          </a:p>
        </p:txBody>
      </p:sp>
      <p:sp>
        <p:nvSpPr>
          <p:cNvPr id="3" name="Rectangle 3"/>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p:cNvSpPr>
            <a:spLocks noGrp="1" noChangeArrowheads="1"/>
          </p:cNvSpPr>
          <p:nvPr>
            <p:ph type="sldNum" idx="12"/>
          </p:nvPr>
        </p:nvSpPr>
        <p:spPr/>
        <p:txBody>
          <a:bodyPr/>
          <a:lstStyle>
            <a:lvl1pPr>
              <a:defRPr/>
            </a:lvl1pPr>
          </a:lstStyle>
          <a:p>
            <a:fld id="{FE831909-07C7-CF4F-A32F-6C648D752DF3}" type="slidenum">
              <a:rPr lang="vi-VN" altLang="en-US"/>
            </a:fld>
            <a:endParaRPr lang="vi-VN" altLang="en-US"/>
          </a:p>
        </p:txBody>
      </p:sp>
    </p:spTree>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CD919607-30DA-3E43-AFC6-CECA7C4BA3C7}" type="slidenum">
              <a:rPr lang="en-US" altLang="en-US"/>
            </a:fld>
            <a:endParaRPr lang="en-US" altLang="en-US"/>
          </a:p>
        </p:txBody>
      </p:sp>
    </p:spTree>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n-US"/>
          </a:p>
        </p:txBody>
      </p:sp>
      <p:sp>
        <p:nvSpPr>
          <p:cNvPr id="3" name="Table Placeholder 2"/>
          <p:cNvSpPr>
            <a:spLocks noGrp="1"/>
          </p:cNvSpPr>
          <p:nvPr>
            <p:ph type="tbl" idx="1"/>
          </p:nvPr>
        </p:nvSpPr>
        <p:spPr>
          <a:xfrm>
            <a:off x="457200" y="1200154"/>
            <a:ext cx="8229600" cy="3394472"/>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79BE2C4-9EE0-7548-804A-B431EAEC01C3}" type="slidenum">
              <a:rPr lang="en-US" altLang="en-US"/>
            </a:fld>
            <a:endParaRPr lang="en-US" altLang="en-US"/>
          </a:p>
        </p:txBody>
      </p:sp>
    </p:spTree>
  </p:cSld>
  <p:clrMapOvr>
    <a:masterClrMapping/>
  </p:clrMapOvr>
  <p:transition spd="slow">
    <p:wheel spokes="4"/>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flipH="1">
            <a:off x="5792149" y="928543"/>
            <a:ext cx="8536475" cy="3286425"/>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685800" y="1000925"/>
            <a:ext cx="5760900" cy="17964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5" name="Google Shape;15;p2"/>
          <p:cNvSpPr txBox="1">
            <a:spLocks noGrp="1"/>
          </p:cNvSpPr>
          <p:nvPr>
            <p:ph type="subTitle" idx="1"/>
          </p:nvPr>
        </p:nvSpPr>
        <p:spPr>
          <a:xfrm>
            <a:off x="685800" y="2834125"/>
            <a:ext cx="38862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sp>
        <p:nvSpPr>
          <p:cNvPr id="16" name="Google Shape;16;p2"/>
          <p:cNvSpPr/>
          <p:nvPr/>
        </p:nvSpPr>
        <p:spPr>
          <a:xfrm>
            <a:off x="-2478964" y="3238280"/>
            <a:ext cx="8536475" cy="3286425"/>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4021437" y="2191333"/>
            <a:ext cx="5350044" cy="2952363"/>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02"/>
        <p:cNvGrpSpPr/>
        <p:nvPr/>
      </p:nvGrpSpPr>
      <p:grpSpPr>
        <a:xfrm>
          <a:off x="0" y="0"/>
          <a:ext cx="0" cy="0"/>
          <a:chOff x="0" y="0"/>
          <a:chExt cx="0" cy="0"/>
        </a:xfrm>
      </p:grpSpPr>
      <p:sp>
        <p:nvSpPr>
          <p:cNvPr id="103" name="Google Shape;103;p3"/>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3"/>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10"/>
        <p:cNvGrpSpPr/>
        <p:nvPr/>
      </p:nvGrpSpPr>
      <p:grpSpPr>
        <a:xfrm>
          <a:off x="0" y="0"/>
          <a:ext cx="0" cy="0"/>
          <a:chOff x="0" y="0"/>
          <a:chExt cx="0" cy="0"/>
        </a:xfrm>
      </p:grpSpPr>
      <p:sp>
        <p:nvSpPr>
          <p:cNvPr id="111" name="Google Shape;111;p4"/>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panose="02000000000000000000"/>
              <a:buAutoNum type="alphaLcPeriod"/>
              <a:defRPr/>
            </a:lvl2pPr>
            <a:lvl3pPr marL="1371600" lvl="2" indent="-304800">
              <a:spcBef>
                <a:spcPts val="0"/>
              </a:spcBef>
              <a:spcAft>
                <a:spcPts val="0"/>
              </a:spcAft>
              <a:buClr>
                <a:srgbClr val="434343"/>
              </a:buClr>
              <a:buSzPts val="1200"/>
              <a:buFont typeface="Roboto Condensed Light" panose="02000000000000000000"/>
              <a:buAutoNum type="romanLcPeriod"/>
              <a:defRPr/>
            </a:lvl3pPr>
            <a:lvl4pPr marL="1828800" lvl="3" indent="-304800">
              <a:spcBef>
                <a:spcPts val="0"/>
              </a:spcBef>
              <a:spcAft>
                <a:spcPts val="0"/>
              </a:spcAft>
              <a:buClr>
                <a:srgbClr val="434343"/>
              </a:buClr>
              <a:buSzPts val="1200"/>
              <a:buFont typeface="Roboto Condensed Light" panose="02000000000000000000"/>
              <a:buAutoNum type="arabicPeriod"/>
              <a:defRPr/>
            </a:lvl4pPr>
            <a:lvl5pPr marL="2286000" lvl="4" indent="-304800">
              <a:spcBef>
                <a:spcPts val="0"/>
              </a:spcBef>
              <a:spcAft>
                <a:spcPts val="0"/>
              </a:spcAft>
              <a:buClr>
                <a:srgbClr val="434343"/>
              </a:buClr>
              <a:buSzPts val="1200"/>
              <a:buFont typeface="Roboto Condensed Light" panose="02000000000000000000"/>
              <a:buAutoNum type="alphaLcPeriod"/>
              <a:defRPr/>
            </a:lvl5pPr>
            <a:lvl6pPr marL="2743200" lvl="5" indent="-304800">
              <a:spcBef>
                <a:spcPts val="0"/>
              </a:spcBef>
              <a:spcAft>
                <a:spcPts val="0"/>
              </a:spcAft>
              <a:buClr>
                <a:srgbClr val="434343"/>
              </a:buClr>
              <a:buSzPts val="1200"/>
              <a:buFont typeface="Roboto Condensed Light" panose="02000000000000000000"/>
              <a:buAutoNum type="romanLcPeriod"/>
              <a:defRPr/>
            </a:lvl6pPr>
            <a:lvl7pPr marL="3200400" lvl="6" indent="-304800">
              <a:spcBef>
                <a:spcPts val="0"/>
              </a:spcBef>
              <a:spcAft>
                <a:spcPts val="0"/>
              </a:spcAft>
              <a:buClr>
                <a:srgbClr val="434343"/>
              </a:buClr>
              <a:buSzPts val="1200"/>
              <a:buFont typeface="Roboto Condensed Light" panose="02000000000000000000"/>
              <a:buAutoNum type="arabicPeriod"/>
              <a:defRPr/>
            </a:lvl7pPr>
            <a:lvl8pPr marL="3657600" lvl="7" indent="-304800">
              <a:spcBef>
                <a:spcPts val="0"/>
              </a:spcBef>
              <a:spcAft>
                <a:spcPts val="0"/>
              </a:spcAft>
              <a:buClr>
                <a:srgbClr val="434343"/>
              </a:buClr>
              <a:buSzPts val="1200"/>
              <a:buFont typeface="Roboto Condensed Light" panose="02000000000000000000"/>
              <a:buAutoNum type="alphaLcPeriod"/>
              <a:defRPr/>
            </a:lvl8pPr>
            <a:lvl9pPr marL="4114800" lvl="8" indent="-304800">
              <a:spcBef>
                <a:spcPts val="0"/>
              </a:spcBef>
              <a:spcAft>
                <a:spcPts val="0"/>
              </a:spcAft>
              <a:buClr>
                <a:srgbClr val="434343"/>
              </a:buClr>
              <a:buSzPts val="1200"/>
              <a:buFont typeface="Roboto Condensed Light" panose="02000000000000000000"/>
              <a:buAutoNum type="romanLcPeriod"/>
              <a:defRPr/>
            </a:lvl9pPr>
          </a:lstStyle>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9"/>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1" name="Google Shape;151;p9"/>
          <p:cNvGrpSpPr/>
          <p:nvPr/>
        </p:nvGrpSpPr>
        <p:grpSpPr>
          <a:xfrm>
            <a:off x="664006" y="536351"/>
            <a:ext cx="7453562" cy="4147729"/>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6" name="Google Shape;166;p9"/>
          <p:cNvSpPr txBox="1">
            <a:spLocks noGrp="1"/>
          </p:cNvSpPr>
          <p:nvPr>
            <p:ph type="title"/>
          </p:nvPr>
        </p:nvSpPr>
        <p:spPr>
          <a:xfrm>
            <a:off x="2549400" y="1495350"/>
            <a:ext cx="4045200" cy="739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67" name="Google Shape;167;p9"/>
          <p:cNvSpPr txBox="1">
            <a:spLocks noGrp="1"/>
          </p:cNvSpPr>
          <p:nvPr>
            <p:ph type="subTitle" idx="1"/>
          </p:nvPr>
        </p:nvSpPr>
        <p:spPr>
          <a:xfrm>
            <a:off x="2549400" y="2234850"/>
            <a:ext cx="4045200" cy="1413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8" name="Google Shape;16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Inverse">
  <p:cSld name="BLANK_1">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4"/>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4"/>
          <p:cNvSpPr txBox="1">
            <a:spLocks noGrp="1"/>
          </p:cNvSpPr>
          <p:nvPr>
            <p:ph type="title"/>
          </p:nvPr>
        </p:nvSpPr>
        <p:spPr>
          <a:xfrm>
            <a:off x="3519600" y="3017513"/>
            <a:ext cx="2104800" cy="4095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1600">
                <a:latin typeface="Open Sans" panose="020B0606030504020204"/>
                <a:ea typeface="Open Sans" panose="020B0606030504020204"/>
                <a:cs typeface="Open Sans" panose="020B0606030504020204"/>
                <a:sym typeface="Open Sans" panose="020B0606030504020204"/>
              </a:defRPr>
            </a:lvl1pPr>
            <a:lvl2pPr lvl="1">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213" name="Google Shape;213;p14"/>
          <p:cNvSpPr txBox="1">
            <a:spLocks noGrp="1"/>
          </p:cNvSpPr>
          <p:nvPr>
            <p:ph type="subTitle" idx="1"/>
          </p:nvPr>
        </p:nvSpPr>
        <p:spPr>
          <a:xfrm>
            <a:off x="1398900" y="1716488"/>
            <a:ext cx="6346200" cy="11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panose="020A0603040505020204"/>
              <a:buNone/>
              <a:defRPr sz="2000" b="1">
                <a:latin typeface="PT Serif" panose="020A0603040505020204"/>
                <a:ea typeface="PT Serif" panose="020A0603040505020204"/>
                <a:cs typeface="PT Serif" panose="020A0603040505020204"/>
                <a:sym typeface="PT Serif" panose="020A0603040505020204"/>
              </a:defRPr>
            </a:lvl1pPr>
            <a:lvl2pPr lvl="1" algn="ctr" rtl="0">
              <a:lnSpc>
                <a:spcPct val="100000"/>
              </a:lnSpc>
              <a:spcBef>
                <a:spcPts val="0"/>
              </a:spcBef>
              <a:spcAft>
                <a:spcPts val="0"/>
              </a:spcAft>
              <a:buClr>
                <a:schemeClr val="dk2"/>
              </a:buClr>
              <a:buSzPts val="1600"/>
              <a:buFont typeface="PT Serif" panose="020A0603040505020204"/>
              <a:buNone/>
              <a:defRPr sz="1600" b="1">
                <a:solidFill>
                  <a:schemeClr val="dk2"/>
                </a:solidFill>
                <a:latin typeface="PT Serif" panose="020A0603040505020204"/>
                <a:ea typeface="PT Serif" panose="020A0603040505020204"/>
                <a:cs typeface="PT Serif" panose="020A0603040505020204"/>
                <a:sym typeface="PT Serif" panose="020A0603040505020204"/>
              </a:defRPr>
            </a:lvl2pPr>
            <a:lvl3pPr lvl="2" algn="ctr" rtl="0">
              <a:lnSpc>
                <a:spcPct val="100000"/>
              </a:lnSpc>
              <a:spcBef>
                <a:spcPts val="0"/>
              </a:spcBef>
              <a:spcAft>
                <a:spcPts val="0"/>
              </a:spcAft>
              <a:buClr>
                <a:schemeClr val="dk2"/>
              </a:buClr>
              <a:buSzPts val="1600"/>
              <a:buFont typeface="PT Serif" panose="020A0603040505020204"/>
              <a:buNone/>
              <a:defRPr sz="1600" b="1">
                <a:solidFill>
                  <a:schemeClr val="dk2"/>
                </a:solidFill>
                <a:latin typeface="PT Serif" panose="020A0603040505020204"/>
                <a:ea typeface="PT Serif" panose="020A0603040505020204"/>
                <a:cs typeface="PT Serif" panose="020A0603040505020204"/>
                <a:sym typeface="PT Serif" panose="020A0603040505020204"/>
              </a:defRPr>
            </a:lvl3pPr>
            <a:lvl4pPr lvl="3" algn="ctr" rtl="0">
              <a:lnSpc>
                <a:spcPct val="100000"/>
              </a:lnSpc>
              <a:spcBef>
                <a:spcPts val="0"/>
              </a:spcBef>
              <a:spcAft>
                <a:spcPts val="0"/>
              </a:spcAft>
              <a:buClr>
                <a:schemeClr val="dk2"/>
              </a:buClr>
              <a:buSzPts val="1600"/>
              <a:buFont typeface="PT Serif" panose="020A0603040505020204"/>
              <a:buNone/>
              <a:defRPr sz="1600" b="1">
                <a:solidFill>
                  <a:schemeClr val="dk2"/>
                </a:solidFill>
                <a:latin typeface="PT Serif" panose="020A0603040505020204"/>
                <a:ea typeface="PT Serif" panose="020A0603040505020204"/>
                <a:cs typeface="PT Serif" panose="020A0603040505020204"/>
                <a:sym typeface="PT Serif" panose="020A0603040505020204"/>
              </a:defRPr>
            </a:lvl4pPr>
            <a:lvl5pPr lvl="4" algn="ctr" rtl="0">
              <a:lnSpc>
                <a:spcPct val="100000"/>
              </a:lnSpc>
              <a:spcBef>
                <a:spcPts val="0"/>
              </a:spcBef>
              <a:spcAft>
                <a:spcPts val="0"/>
              </a:spcAft>
              <a:buClr>
                <a:schemeClr val="dk2"/>
              </a:buClr>
              <a:buSzPts val="1600"/>
              <a:buFont typeface="PT Serif" panose="020A0603040505020204"/>
              <a:buNone/>
              <a:defRPr sz="1600" b="1">
                <a:solidFill>
                  <a:schemeClr val="dk2"/>
                </a:solidFill>
                <a:latin typeface="PT Serif" panose="020A0603040505020204"/>
                <a:ea typeface="PT Serif" panose="020A0603040505020204"/>
                <a:cs typeface="PT Serif" panose="020A0603040505020204"/>
                <a:sym typeface="PT Serif" panose="020A0603040505020204"/>
              </a:defRPr>
            </a:lvl5pPr>
            <a:lvl6pPr lvl="5" algn="ctr" rtl="0">
              <a:lnSpc>
                <a:spcPct val="100000"/>
              </a:lnSpc>
              <a:spcBef>
                <a:spcPts val="0"/>
              </a:spcBef>
              <a:spcAft>
                <a:spcPts val="0"/>
              </a:spcAft>
              <a:buClr>
                <a:schemeClr val="dk2"/>
              </a:buClr>
              <a:buSzPts val="1600"/>
              <a:buFont typeface="PT Serif" panose="020A0603040505020204"/>
              <a:buNone/>
              <a:defRPr sz="1600" b="1">
                <a:solidFill>
                  <a:schemeClr val="dk2"/>
                </a:solidFill>
                <a:latin typeface="PT Serif" panose="020A0603040505020204"/>
                <a:ea typeface="PT Serif" panose="020A0603040505020204"/>
                <a:cs typeface="PT Serif" panose="020A0603040505020204"/>
                <a:sym typeface="PT Serif" panose="020A0603040505020204"/>
              </a:defRPr>
            </a:lvl6pPr>
            <a:lvl7pPr lvl="6" algn="ctr" rtl="0">
              <a:lnSpc>
                <a:spcPct val="100000"/>
              </a:lnSpc>
              <a:spcBef>
                <a:spcPts val="0"/>
              </a:spcBef>
              <a:spcAft>
                <a:spcPts val="0"/>
              </a:spcAft>
              <a:buClr>
                <a:schemeClr val="dk2"/>
              </a:buClr>
              <a:buSzPts val="1600"/>
              <a:buFont typeface="PT Serif" panose="020A0603040505020204"/>
              <a:buNone/>
              <a:defRPr sz="1600" b="1">
                <a:solidFill>
                  <a:schemeClr val="dk2"/>
                </a:solidFill>
                <a:latin typeface="PT Serif" panose="020A0603040505020204"/>
                <a:ea typeface="PT Serif" panose="020A0603040505020204"/>
                <a:cs typeface="PT Serif" panose="020A0603040505020204"/>
                <a:sym typeface="PT Serif" panose="020A0603040505020204"/>
              </a:defRPr>
            </a:lvl7pPr>
            <a:lvl8pPr lvl="7" algn="ctr" rtl="0">
              <a:lnSpc>
                <a:spcPct val="100000"/>
              </a:lnSpc>
              <a:spcBef>
                <a:spcPts val="0"/>
              </a:spcBef>
              <a:spcAft>
                <a:spcPts val="0"/>
              </a:spcAft>
              <a:buClr>
                <a:schemeClr val="dk2"/>
              </a:buClr>
              <a:buSzPts val="1600"/>
              <a:buFont typeface="PT Serif" panose="020A0603040505020204"/>
              <a:buNone/>
              <a:defRPr sz="1600" b="1">
                <a:solidFill>
                  <a:schemeClr val="dk2"/>
                </a:solidFill>
                <a:latin typeface="PT Serif" panose="020A0603040505020204"/>
                <a:ea typeface="PT Serif" panose="020A0603040505020204"/>
                <a:cs typeface="PT Serif" panose="020A0603040505020204"/>
                <a:sym typeface="PT Serif" panose="020A0603040505020204"/>
              </a:defRPr>
            </a:lvl8pPr>
            <a:lvl9pPr lvl="8" algn="ctr" rtl="0">
              <a:lnSpc>
                <a:spcPct val="100000"/>
              </a:lnSpc>
              <a:spcBef>
                <a:spcPts val="0"/>
              </a:spcBef>
              <a:spcAft>
                <a:spcPts val="0"/>
              </a:spcAft>
              <a:buClr>
                <a:schemeClr val="dk2"/>
              </a:buClr>
              <a:buSzPts val="1600"/>
              <a:buFont typeface="PT Serif" panose="020A0603040505020204"/>
              <a:buNone/>
              <a:defRPr sz="1600" b="1">
                <a:solidFill>
                  <a:schemeClr val="dk2"/>
                </a:solidFill>
                <a:latin typeface="PT Serif" panose="020A0603040505020204"/>
                <a:ea typeface="PT Serif" panose="020A0603040505020204"/>
                <a:cs typeface="PT Serif" panose="020A0603040505020204"/>
                <a:sym typeface="PT Serif" panose="020A0603040505020204"/>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19"/>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25"/>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1"/>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76" name="Google Shape;176;p11"/>
          <p:cNvGrpSpPr/>
          <p:nvPr/>
        </p:nvGrpSpPr>
        <p:grpSpPr>
          <a:xfrm>
            <a:off x="664006" y="536351"/>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r>
              <a:rPr lang="en-US"/>
              <a:t>Lê Đình An</a:t>
            </a:r>
            <a:endParaRPr lang="en-US"/>
          </a:p>
        </p:txBody>
      </p:sp>
      <p:sp>
        <p:nvSpPr>
          <p:cNvPr id="5" name="Rectangle 6"/>
          <p:cNvSpPr>
            <a:spLocks noGrp="1" noChangeArrowheads="1"/>
          </p:cNvSpPr>
          <p:nvPr>
            <p:ph type="sldNum" sz="quarter" idx="12"/>
          </p:nvPr>
        </p:nvSpPr>
        <p:spPr/>
        <p:txBody>
          <a:bodyPr/>
          <a:lstStyle>
            <a:lvl1pPr>
              <a:defRPr/>
            </a:lvl1pPr>
          </a:lstStyle>
          <a:p>
            <a:fld id="{F1662EC2-EB7D-7343-BB29-E16D1C3226C1}" type="slidenum">
              <a:rPr lang="en-US" altLang="vi-VN"/>
            </a:fld>
            <a:endParaRPr lang="en-US" altLang="vi-VN"/>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matchingNam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stretch>
            <a:fillRect/>
          </a:stretch>
        </p:blipFill>
        <p:spPr>
          <a:xfrm>
            <a:off x="0" y="2547725"/>
            <a:ext cx="2595750" cy="2595775"/>
          </a:xfrm>
          <a:prstGeom prst="rect">
            <a:avLst/>
          </a:prstGeom>
          <a:noFill/>
          <a:ln>
            <a:noFill/>
          </a:ln>
        </p:spPr>
      </p:pic>
      <p:sp>
        <p:nvSpPr>
          <p:cNvPr id="11" name="Google Shape;11;p2"/>
          <p:cNvSpPr/>
          <p:nvPr/>
        </p:nvSpPr>
        <p:spPr>
          <a:xfrm>
            <a:off x="548700" y="548700"/>
            <a:ext cx="8046600" cy="40461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2" name="Google Shape;12;p2"/>
          <p:cNvPicPr preferRelativeResize="0"/>
          <p:nvPr/>
        </p:nvPicPr>
        <p:blipFill>
          <a:blip r:embed="rId3"/>
          <a:stretch>
            <a:fillRect/>
          </a:stretch>
        </p:blipFill>
        <p:spPr>
          <a:xfrm>
            <a:off x="5218425" y="-25"/>
            <a:ext cx="3925575" cy="4932726"/>
          </a:xfrm>
          <a:prstGeom prst="rect">
            <a:avLst/>
          </a:prstGeom>
          <a:noFill/>
          <a:ln>
            <a:noFill/>
          </a:ln>
        </p:spPr>
      </p:pic>
      <p:sp>
        <p:nvSpPr>
          <p:cNvPr id="13" name="Google Shape;13;p2"/>
          <p:cNvSpPr txBox="1">
            <a:spLocks noGrp="1"/>
          </p:cNvSpPr>
          <p:nvPr>
            <p:ph type="ctrTitle"/>
          </p:nvPr>
        </p:nvSpPr>
        <p:spPr>
          <a:xfrm>
            <a:off x="994975" y="1003175"/>
            <a:ext cx="4781700" cy="17100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6000"/>
              <a:buNone/>
              <a:defRPr sz="6000"/>
            </a:lvl1pPr>
            <a:lvl2pPr lvl="1" rtl="0">
              <a:lnSpc>
                <a:spcPct val="80000"/>
              </a:lnSpc>
              <a:spcBef>
                <a:spcPts val="0"/>
              </a:spcBef>
              <a:spcAft>
                <a:spcPts val="0"/>
              </a:spcAft>
              <a:buSzPts val="6000"/>
              <a:buNone/>
              <a:defRPr sz="6000"/>
            </a:lvl2pPr>
            <a:lvl3pPr lvl="2" rtl="0">
              <a:lnSpc>
                <a:spcPct val="80000"/>
              </a:lnSpc>
              <a:spcBef>
                <a:spcPts val="0"/>
              </a:spcBef>
              <a:spcAft>
                <a:spcPts val="0"/>
              </a:spcAft>
              <a:buSzPts val="6000"/>
              <a:buNone/>
              <a:defRPr sz="6000"/>
            </a:lvl3pPr>
            <a:lvl4pPr lvl="3" rtl="0">
              <a:lnSpc>
                <a:spcPct val="80000"/>
              </a:lnSpc>
              <a:spcBef>
                <a:spcPts val="0"/>
              </a:spcBef>
              <a:spcAft>
                <a:spcPts val="0"/>
              </a:spcAft>
              <a:buSzPts val="6000"/>
              <a:buNone/>
              <a:defRPr sz="6000"/>
            </a:lvl4pPr>
            <a:lvl5pPr lvl="4" rtl="0">
              <a:lnSpc>
                <a:spcPct val="80000"/>
              </a:lnSpc>
              <a:spcBef>
                <a:spcPts val="0"/>
              </a:spcBef>
              <a:spcAft>
                <a:spcPts val="0"/>
              </a:spcAft>
              <a:buSzPts val="6000"/>
              <a:buNone/>
              <a:defRPr sz="6000"/>
            </a:lvl5pPr>
            <a:lvl6pPr lvl="5" rtl="0">
              <a:lnSpc>
                <a:spcPct val="80000"/>
              </a:lnSpc>
              <a:spcBef>
                <a:spcPts val="0"/>
              </a:spcBef>
              <a:spcAft>
                <a:spcPts val="0"/>
              </a:spcAft>
              <a:buSzPts val="6000"/>
              <a:buNone/>
              <a:defRPr sz="6000"/>
            </a:lvl6pPr>
            <a:lvl7pPr lvl="6" rtl="0">
              <a:lnSpc>
                <a:spcPct val="80000"/>
              </a:lnSpc>
              <a:spcBef>
                <a:spcPts val="0"/>
              </a:spcBef>
              <a:spcAft>
                <a:spcPts val="0"/>
              </a:spcAft>
              <a:buSzPts val="6000"/>
              <a:buNone/>
              <a:defRPr sz="6000"/>
            </a:lvl7pPr>
            <a:lvl8pPr lvl="7" rtl="0">
              <a:lnSpc>
                <a:spcPct val="80000"/>
              </a:lnSpc>
              <a:spcBef>
                <a:spcPts val="0"/>
              </a:spcBef>
              <a:spcAft>
                <a:spcPts val="0"/>
              </a:spcAft>
              <a:buSzPts val="6000"/>
              <a:buNone/>
              <a:defRPr sz="6000"/>
            </a:lvl8pPr>
            <a:lvl9pPr lvl="8" rtl="0">
              <a:lnSpc>
                <a:spcPct val="80000"/>
              </a:lnSpc>
              <a:spcBef>
                <a:spcPts val="0"/>
              </a:spcBef>
              <a:spcAft>
                <a:spcPts val="0"/>
              </a:spcAft>
              <a:buSzPts val="6000"/>
              <a:buNone/>
              <a:defRPr sz="6000"/>
            </a:lvl9pPr>
          </a:lstStyle>
          <a:p/>
        </p:txBody>
      </p:sp>
    </p:spTree>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4"/>
        <p:cNvGrpSpPr/>
        <p:nvPr/>
      </p:nvGrpSpPr>
      <p:grpSpPr>
        <a:xfrm>
          <a:off x="0" y="0"/>
          <a:ext cx="0" cy="0"/>
          <a:chOff x="0" y="0"/>
          <a:chExt cx="0" cy="0"/>
        </a:xfrm>
      </p:grpSpPr>
      <p:pic>
        <p:nvPicPr>
          <p:cNvPr id="15" name="Google Shape;15;p3"/>
          <p:cNvPicPr preferRelativeResize="0"/>
          <p:nvPr/>
        </p:nvPicPr>
        <p:blipFill>
          <a:blip r:embed="rId2"/>
          <a:stretch>
            <a:fillRect/>
          </a:stretch>
        </p:blipFill>
        <p:spPr>
          <a:xfrm rot="10800000">
            <a:off x="0" y="3103500"/>
            <a:ext cx="2633050" cy="2040000"/>
          </a:xfrm>
          <a:prstGeom prst="rect">
            <a:avLst/>
          </a:prstGeom>
          <a:noFill/>
          <a:ln>
            <a:noFill/>
          </a:ln>
        </p:spPr>
      </p:pic>
      <p:sp>
        <p:nvSpPr>
          <p:cNvPr id="16" name="Google Shape;16;p3"/>
          <p:cNvSpPr/>
          <p:nvPr/>
        </p:nvSpPr>
        <p:spPr>
          <a:xfrm>
            <a:off x="548700" y="548700"/>
            <a:ext cx="8046600" cy="40461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7" name="Google Shape;17;p3"/>
          <p:cNvPicPr preferRelativeResize="0"/>
          <p:nvPr/>
        </p:nvPicPr>
        <p:blipFill>
          <a:blip r:embed="rId3"/>
          <a:stretch>
            <a:fillRect/>
          </a:stretch>
        </p:blipFill>
        <p:spPr>
          <a:xfrm>
            <a:off x="6499750" y="-25"/>
            <a:ext cx="2644250" cy="3322676"/>
          </a:xfrm>
          <a:prstGeom prst="rect">
            <a:avLst/>
          </a:prstGeom>
          <a:noFill/>
          <a:ln>
            <a:noFill/>
          </a:ln>
        </p:spPr>
      </p:pic>
      <p:sp>
        <p:nvSpPr>
          <p:cNvPr id="18" name="Google Shape;18;p3"/>
          <p:cNvSpPr txBox="1">
            <a:spLocks noGrp="1"/>
          </p:cNvSpPr>
          <p:nvPr>
            <p:ph type="ctrTitle"/>
          </p:nvPr>
        </p:nvSpPr>
        <p:spPr>
          <a:xfrm>
            <a:off x="994975" y="2043325"/>
            <a:ext cx="6241500" cy="6117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9" name="Google Shape;19;p3"/>
          <p:cNvSpPr txBox="1">
            <a:spLocks noGrp="1"/>
          </p:cNvSpPr>
          <p:nvPr>
            <p:ph type="subTitle" idx="1"/>
          </p:nvPr>
        </p:nvSpPr>
        <p:spPr>
          <a:xfrm>
            <a:off x="994975" y="2751876"/>
            <a:ext cx="6241500" cy="348300"/>
          </a:xfrm>
          <a:prstGeom prst="rect">
            <a:avLst/>
          </a:prstGeom>
        </p:spPr>
        <p:txBody>
          <a:bodyPr spcFirstLastPara="1" wrap="square" lIns="0" tIns="0" rIns="0" bIns="0" anchor="t" anchorCtr="0">
            <a:noAutofit/>
          </a:bodyPr>
          <a:lstStyle>
            <a:lvl1pPr lvl="0" rtl="0">
              <a:spcBef>
                <a:spcPts val="0"/>
              </a:spcBef>
              <a:spcAft>
                <a:spcPts val="0"/>
              </a:spcAft>
              <a:buClr>
                <a:schemeClr val="accent6"/>
              </a:buClr>
              <a:buSzPts val="2400"/>
              <a:buNone/>
              <a:defRPr>
                <a:solidFill>
                  <a:schemeClr val="accent6"/>
                </a:solidFill>
              </a:defRPr>
            </a:lvl1pPr>
            <a:lvl2pPr lvl="1" rtl="0">
              <a:spcBef>
                <a:spcPts val="0"/>
              </a:spcBef>
              <a:spcAft>
                <a:spcPts val="0"/>
              </a:spcAft>
              <a:buClr>
                <a:schemeClr val="accent6"/>
              </a:buClr>
              <a:buSzPts val="3000"/>
              <a:buNone/>
              <a:defRPr sz="3000">
                <a:solidFill>
                  <a:schemeClr val="accent6"/>
                </a:solidFill>
              </a:defRPr>
            </a:lvl2pPr>
            <a:lvl3pPr lvl="2" rtl="0">
              <a:spcBef>
                <a:spcPts val="0"/>
              </a:spcBef>
              <a:spcAft>
                <a:spcPts val="0"/>
              </a:spcAft>
              <a:buClr>
                <a:schemeClr val="accent6"/>
              </a:buClr>
              <a:buSzPts val="3000"/>
              <a:buNone/>
              <a:defRPr sz="3000">
                <a:solidFill>
                  <a:schemeClr val="accent6"/>
                </a:solidFill>
              </a:defRPr>
            </a:lvl3pPr>
            <a:lvl4pPr lvl="3" rtl="0">
              <a:spcBef>
                <a:spcPts val="0"/>
              </a:spcBef>
              <a:spcAft>
                <a:spcPts val="0"/>
              </a:spcAft>
              <a:buClr>
                <a:schemeClr val="accent6"/>
              </a:buClr>
              <a:buSzPts val="3000"/>
              <a:buNone/>
              <a:defRPr sz="3000">
                <a:solidFill>
                  <a:schemeClr val="accent6"/>
                </a:solidFill>
              </a:defRPr>
            </a:lvl4pPr>
            <a:lvl5pPr lvl="4" rtl="0">
              <a:spcBef>
                <a:spcPts val="0"/>
              </a:spcBef>
              <a:spcAft>
                <a:spcPts val="0"/>
              </a:spcAft>
              <a:buClr>
                <a:schemeClr val="accent6"/>
              </a:buClr>
              <a:buSzPts val="3000"/>
              <a:buNone/>
              <a:defRPr sz="3000">
                <a:solidFill>
                  <a:schemeClr val="accent6"/>
                </a:solidFill>
              </a:defRPr>
            </a:lvl5pPr>
            <a:lvl6pPr lvl="5" rtl="0">
              <a:spcBef>
                <a:spcPts val="0"/>
              </a:spcBef>
              <a:spcAft>
                <a:spcPts val="0"/>
              </a:spcAft>
              <a:buClr>
                <a:schemeClr val="accent6"/>
              </a:buClr>
              <a:buSzPts val="3000"/>
              <a:buNone/>
              <a:defRPr sz="3000">
                <a:solidFill>
                  <a:schemeClr val="accent6"/>
                </a:solidFill>
              </a:defRPr>
            </a:lvl6pPr>
            <a:lvl7pPr lvl="6" rtl="0">
              <a:spcBef>
                <a:spcPts val="0"/>
              </a:spcBef>
              <a:spcAft>
                <a:spcPts val="0"/>
              </a:spcAft>
              <a:buClr>
                <a:schemeClr val="accent6"/>
              </a:buClr>
              <a:buSzPts val="3000"/>
              <a:buNone/>
              <a:defRPr sz="3000">
                <a:solidFill>
                  <a:schemeClr val="accent6"/>
                </a:solidFill>
              </a:defRPr>
            </a:lvl7pPr>
            <a:lvl8pPr lvl="7" rtl="0">
              <a:spcBef>
                <a:spcPts val="0"/>
              </a:spcBef>
              <a:spcAft>
                <a:spcPts val="0"/>
              </a:spcAft>
              <a:buClr>
                <a:schemeClr val="accent6"/>
              </a:buClr>
              <a:buSzPts val="3000"/>
              <a:buNone/>
              <a:defRPr sz="3000">
                <a:solidFill>
                  <a:schemeClr val="accent6"/>
                </a:solidFill>
              </a:defRPr>
            </a:lvl8pPr>
            <a:lvl9pPr lvl="8" rtl="0">
              <a:spcBef>
                <a:spcPts val="0"/>
              </a:spcBef>
              <a:spcAft>
                <a:spcPts val="0"/>
              </a:spcAft>
              <a:buClr>
                <a:schemeClr val="accent6"/>
              </a:buClr>
              <a:buSzPts val="3000"/>
              <a:buNone/>
              <a:defRPr sz="3000">
                <a:solidFill>
                  <a:schemeClr val="accent6"/>
                </a:solidFill>
              </a:defRPr>
            </a:lvl9pPr>
          </a:lstStyle>
          <a:p/>
        </p:txBody>
      </p:sp>
    </p:spTree>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ColTx" matchingName="Title + 2 columns">
  <p:cSld name="Title + 2 columns">
    <p:spTree>
      <p:nvGrpSpPr>
        <p:cNvPr id="1" name="Shape 38"/>
        <p:cNvGrpSpPr/>
        <p:nvPr/>
      </p:nvGrpSpPr>
      <p:grpSpPr>
        <a:xfrm>
          <a:off x="0" y="0"/>
          <a:ext cx="0" cy="0"/>
          <a:chOff x="0" y="0"/>
          <a:chExt cx="0" cy="0"/>
        </a:xfrm>
      </p:grpSpPr>
      <p:pic>
        <p:nvPicPr>
          <p:cNvPr id="39" name="Google Shape;39;p6"/>
          <p:cNvPicPr preferRelativeResize="0"/>
          <p:nvPr/>
        </p:nvPicPr>
        <p:blipFill>
          <a:blip r:embed="rId2"/>
          <a:stretch>
            <a:fillRect/>
          </a:stretch>
        </p:blipFill>
        <p:spPr>
          <a:xfrm>
            <a:off x="0" y="2616525"/>
            <a:ext cx="1540475" cy="2526975"/>
          </a:xfrm>
          <a:prstGeom prst="rect">
            <a:avLst/>
          </a:prstGeom>
          <a:noFill/>
          <a:ln>
            <a:noFill/>
          </a:ln>
        </p:spPr>
      </p:pic>
      <p:sp>
        <p:nvSpPr>
          <p:cNvPr id="40" name="Google Shape;40;p6"/>
          <p:cNvSpPr/>
          <p:nvPr/>
        </p:nvSpPr>
        <p:spPr>
          <a:xfrm>
            <a:off x="548700" y="548700"/>
            <a:ext cx="8046600" cy="40461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6"/>
          <p:cNvSpPr txBox="1">
            <a:spLocks noGrp="1"/>
          </p:cNvSpPr>
          <p:nvPr>
            <p:ph type="title"/>
          </p:nvPr>
        </p:nvSpPr>
        <p:spPr>
          <a:xfrm>
            <a:off x="994975" y="984265"/>
            <a:ext cx="7154100" cy="39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2" name="Google Shape;42;p6"/>
          <p:cNvSpPr txBox="1">
            <a:spLocks noGrp="1"/>
          </p:cNvSpPr>
          <p:nvPr>
            <p:ph type="body" idx="1"/>
          </p:nvPr>
        </p:nvSpPr>
        <p:spPr>
          <a:xfrm>
            <a:off x="994975" y="1524825"/>
            <a:ext cx="3342600" cy="2697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p:txBody>
      </p:sp>
      <p:sp>
        <p:nvSpPr>
          <p:cNvPr id="43" name="Google Shape;43;p6"/>
          <p:cNvSpPr txBox="1">
            <a:spLocks noGrp="1"/>
          </p:cNvSpPr>
          <p:nvPr>
            <p:ph type="body" idx="2"/>
          </p:nvPr>
        </p:nvSpPr>
        <p:spPr>
          <a:xfrm>
            <a:off x="4806447" y="1524825"/>
            <a:ext cx="3342600" cy="2697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p:txBody>
      </p:sp>
      <p:sp>
        <p:nvSpPr>
          <p:cNvPr id="44" name="Google Shape;44;p6"/>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GB"/>
            </a:fld>
            <a:endParaRPr lang="en-GB"/>
          </a:p>
        </p:txBody>
      </p:sp>
      <p:pic>
        <p:nvPicPr>
          <p:cNvPr id="45" name="Google Shape;45;p6"/>
          <p:cNvPicPr preferRelativeResize="0"/>
          <p:nvPr/>
        </p:nvPicPr>
        <p:blipFill>
          <a:blip r:embed="rId3"/>
          <a:stretch>
            <a:fillRect/>
          </a:stretch>
        </p:blipFill>
        <p:spPr>
          <a:xfrm>
            <a:off x="5982550" y="0"/>
            <a:ext cx="3161451" cy="1983950"/>
          </a:xfrm>
          <a:prstGeom prst="rect">
            <a:avLst/>
          </a:prstGeom>
          <a:noFill/>
          <a:ln>
            <a:noFill/>
          </a:ln>
        </p:spPr>
      </p:pic>
    </p:spTree>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fld>
            <a:endParaRPr lang="en-U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6"/>
        <p:cNvGrpSpPr/>
        <p:nvPr/>
      </p:nvGrpSpPr>
      <p:grpSpPr>
        <a:xfrm>
          <a:off x="0" y="0"/>
          <a:ext cx="0" cy="0"/>
          <a:chOff x="0" y="0"/>
          <a:chExt cx="0" cy="0"/>
        </a:xfrm>
      </p:grpSpPr>
      <p:sp>
        <p:nvSpPr>
          <p:cNvPr id="47" name="Google Shape;47;p10"/>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1"/>
        <p:cNvGrpSpPr/>
        <p:nvPr/>
      </p:nvGrpSpPr>
      <p:grpSpPr>
        <a:xfrm>
          <a:off x="0" y="0"/>
          <a:ext cx="0" cy="0"/>
          <a:chOff x="0" y="0"/>
          <a:chExt cx="0" cy="0"/>
        </a:xfrm>
      </p:grpSpPr>
      <p:pic>
        <p:nvPicPr>
          <p:cNvPr id="62" name="Google Shape;62;p9"/>
          <p:cNvPicPr preferRelativeResize="0"/>
          <p:nvPr/>
        </p:nvPicPr>
        <p:blipFill>
          <a:blip r:embed="rId2"/>
          <a:stretch>
            <a:fillRect/>
          </a:stretch>
        </p:blipFill>
        <p:spPr>
          <a:xfrm>
            <a:off x="6915100" y="0"/>
            <a:ext cx="2228899" cy="1726875"/>
          </a:xfrm>
          <a:prstGeom prst="rect">
            <a:avLst/>
          </a:prstGeom>
          <a:noFill/>
          <a:ln>
            <a:noFill/>
          </a:ln>
        </p:spPr>
      </p:pic>
      <p:sp>
        <p:nvSpPr>
          <p:cNvPr id="63" name="Google Shape;63;p9"/>
          <p:cNvSpPr/>
          <p:nvPr/>
        </p:nvSpPr>
        <p:spPr>
          <a:xfrm>
            <a:off x="548700" y="548700"/>
            <a:ext cx="8046600" cy="40461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9"/>
          <p:cNvSpPr txBox="1">
            <a:spLocks noGrp="1"/>
          </p:cNvSpPr>
          <p:nvPr>
            <p:ph type="body" idx="1"/>
          </p:nvPr>
        </p:nvSpPr>
        <p:spPr>
          <a:xfrm>
            <a:off x="994975" y="4025300"/>
            <a:ext cx="7154100" cy="411300"/>
          </a:xfrm>
          <a:prstGeom prst="rect">
            <a:avLst/>
          </a:prstGeom>
        </p:spPr>
        <p:txBody>
          <a:bodyPr spcFirstLastPara="1" wrap="square" lIns="0" tIns="0" rIns="0" bIns="0" anchor="t" anchorCtr="0">
            <a:noAutofit/>
          </a:bodyPr>
          <a:lstStyle>
            <a:lvl1pPr marL="457200" lvl="0" indent="-228600" algn="ctr" rtl="0">
              <a:spcBef>
                <a:spcPts val="360"/>
              </a:spcBef>
              <a:spcAft>
                <a:spcPts val="0"/>
              </a:spcAft>
              <a:buSzPts val="1800"/>
              <a:buNone/>
              <a:defRPr sz="1800"/>
            </a:lvl1pPr>
          </a:lstStyle>
          <a:p/>
        </p:txBody>
      </p:sp>
      <p:sp>
        <p:nvSpPr>
          <p:cNvPr id="65" name="Google Shape;65;p9"/>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GB" sz="1300" b="0" i="0" u="none" strike="noStrike" kern="0" cap="none" spc="0" normalizeH="0" baseline="0" noProof="0">
                <a:ln>
                  <a:noFill/>
                </a:ln>
                <a:solidFill>
                  <a:srgbClr val="93783F"/>
                </a:solidFill>
                <a:effectLst/>
                <a:uLnTx/>
                <a:uFillTx/>
                <a:latin typeface="Parisienne" panose="020F0502020204030204"/>
                <a:cs typeface="Parisienne" panose="020F0502020204030204"/>
                <a:sym typeface="Parisienne" panose="020F0502020204030204"/>
              </a:rPr>
            </a:fld>
            <a:endParaRPr kumimoji="0" sz="1300" b="0" i="0" u="none" strike="noStrike" kern="0" cap="none" spc="0" normalizeH="0" baseline="0" noProof="0">
              <a:ln>
                <a:noFill/>
              </a:ln>
              <a:solidFill>
                <a:srgbClr val="93783F"/>
              </a:solidFill>
              <a:effectLst/>
              <a:uLnTx/>
              <a:uFillTx/>
              <a:latin typeface="Parisienne" panose="020F0502020204030204"/>
              <a:cs typeface="Parisienne" panose="020F0502020204030204"/>
              <a:sym typeface="Parisienne" panose="020F0502020204030204"/>
            </a:endParaRPr>
          </a:p>
        </p:txBody>
      </p:sp>
      <p:pic>
        <p:nvPicPr>
          <p:cNvPr id="66" name="Google Shape;66;p9"/>
          <p:cNvPicPr preferRelativeResize="0"/>
          <p:nvPr/>
        </p:nvPicPr>
        <p:blipFill>
          <a:blip r:embed="rId3"/>
          <a:stretch>
            <a:fillRect/>
          </a:stretch>
        </p:blipFill>
        <p:spPr>
          <a:xfrm>
            <a:off x="0" y="3059525"/>
            <a:ext cx="2083950" cy="2083975"/>
          </a:xfrm>
          <a:prstGeom prst="rect">
            <a:avLst/>
          </a:prstGeom>
          <a:noFill/>
          <a:ln>
            <a:noFill/>
          </a:ln>
        </p:spPr>
      </p:pic>
    </p:spTree>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28593A9-40E4-4715-BB88-DD783705E2B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28593A9-40E4-4715-BB88-DD783705E2B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28593A9-40E4-4715-BB88-DD783705E2B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593A9-40E4-4715-BB88-DD783705E2B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28593A9-40E4-4715-BB88-DD783705E2B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B6C7AC1-B8A5-B34B-A572-821DAC0E250E}" type="slidenum">
              <a:rPr lang="en-US" altLang="en-US"/>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28593A9-40E4-4715-BB88-DD783705E2B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matchingName="Section header">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ColTx" matchingName="Title + 2 columns">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6"/>
        <p:cNvGrpSpPr/>
        <p:nvPr/>
      </p:nvGrpSpPr>
      <p:grpSpPr>
        <a:xfrm>
          <a:off x="0" y="0"/>
          <a:ext cx="0" cy="0"/>
          <a:chOff x="0" y="0"/>
          <a:chExt cx="0" cy="0"/>
        </a:xfrm>
      </p:grpSpPr>
      <p:sp>
        <p:nvSpPr>
          <p:cNvPr id="47" name="Google Shape;47;p10"/>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D2D95D1-A268-6944-BE2F-F098D97F2A99}" type="slidenum">
              <a:rPr lang="en-US" altLang="en-US"/>
            </a:fld>
            <a:endParaRPr lang="en-US" alt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CCB027E-7222-8D40-879A-116367FBC809}" type="slidenum">
              <a:rPr lang="en-US" altLang="en-US"/>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800" advClick="0">
        <p:circle/>
      </p:transition>
    </mc:Choice>
    <mc:Fallback>
      <p:transition spd="slow" advClick="0">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800" advClick="0">
        <p:circle/>
      </p:transition>
    </mc:Choice>
    <mc:Fallback>
      <p:transition spd="slow" advClick="0">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800" advClick="0">
        <p:circle/>
      </p:transition>
    </mc:Choice>
    <mc:Fallback>
      <p:transition spd="slow" advClick="0">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12AF024-DAF1-4E3C-A679-05DEF84BA97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5CA6C-F13F-4B25-87AF-F16D94D179B8}"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12AF024-DAF1-4E3C-A679-05DEF84BA97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5CA6C-F13F-4B25-87AF-F16D94D179B8}"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412AF024-DAF1-4E3C-A679-05DEF84BA97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5CA6C-F13F-4B25-87AF-F16D94D179B8}"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12AF024-DAF1-4E3C-A679-05DEF84BA97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5CA6C-F13F-4B25-87AF-F16D94D179B8}"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12AF024-DAF1-4E3C-A679-05DEF84BA97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A5CA6C-F13F-4B25-87AF-F16D94D179B8}"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12AF024-DAF1-4E3C-A679-05DEF84BA97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A5CA6C-F13F-4B25-87AF-F16D94D179B8}"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AF024-DAF1-4E3C-A679-05DEF84BA97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A5CA6C-F13F-4B25-87AF-F16D94D179B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2E5C08A-E0A4-3647-97F5-EC1AAE7C2B2F}" type="slidenum">
              <a:rPr lang="en-US" altLang="en-US"/>
            </a:fld>
            <a:endParaRPr lang="en-US"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412AF024-DAF1-4E3C-A679-05DEF84BA97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5CA6C-F13F-4B25-87AF-F16D94D179B8}"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412AF024-DAF1-4E3C-A679-05DEF84BA97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5CA6C-F13F-4B25-87AF-F16D94D179B8}"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12AF024-DAF1-4E3C-A679-05DEF84BA97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5CA6C-F13F-4B25-87AF-F16D94D179B8}"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12AF024-DAF1-4E3C-A679-05DEF84BA97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5CA6C-F13F-4B25-87AF-F16D94D179B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F8A579A-1F85-FC46-AB4D-3D5347ADF004}"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4BA74A71-D73A-DC4A-9A56-9BAFFAA85DEE}"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3" Type="http://schemas.openxmlformats.org/officeDocument/2006/relationships/theme" Target="../theme/theme2.xml"/><Relationship Id="rId12" Type="http://schemas.openxmlformats.org/officeDocument/2006/relationships/slideLayout" Target="../slideLayouts/slideLayout16.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0"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1" Type="http://schemas.openxmlformats.org/officeDocument/2006/relationships/theme" Target="../theme/theme4.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4" Type="http://schemas.openxmlformats.org/officeDocument/2006/relationships/theme" Target="../theme/theme6.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6" Type="http://schemas.openxmlformats.org/officeDocument/2006/relationships/theme" Target="../theme/theme7.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5" Type="http://schemas.openxmlformats.org/officeDocument/2006/relationships/theme" Target="../theme/theme8.xml"/><Relationship Id="rId4" Type="http://schemas.openxmlformats.org/officeDocument/2006/relationships/image" Target="../media/image6.jpeg"/><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71.xml"/><Relationship Id="rId8" Type="http://schemas.openxmlformats.org/officeDocument/2006/relationships/slideLayout" Target="../slideLayouts/slideLayout70.xml"/><Relationship Id="rId7" Type="http://schemas.openxmlformats.org/officeDocument/2006/relationships/slideLayout" Target="../slideLayouts/slideLayout69.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3" Type="http://schemas.openxmlformats.org/officeDocument/2006/relationships/slideLayout" Target="../slideLayouts/slideLayout65.xml"/><Relationship Id="rId2" Type="http://schemas.openxmlformats.org/officeDocument/2006/relationships/slideLayout" Target="../slideLayouts/slideLayout64.xml"/><Relationship Id="rId12" Type="http://schemas.openxmlformats.org/officeDocument/2006/relationships/theme" Target="../theme/theme9.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alpha val="370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1pPr>
            <a:lvl2pPr lvl="1"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2pPr>
            <a:lvl3pPr lvl="2"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3pPr>
            <a:lvl4pPr lvl="3"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4pPr>
            <a:lvl5pPr lvl="4"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5pPr>
            <a:lvl6pPr lvl="5"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6pPr>
            <a:lvl7pPr lvl="6"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7pPr>
            <a:lvl8pPr lvl="7"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8pPr>
            <a:lvl9pPr lvl="8"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9pPr>
          </a:lstStyle>
          <a:p/>
        </p:txBody>
      </p:sp>
      <p:sp>
        <p:nvSpPr>
          <p:cNvPr id="7" name="Google Shape;7;p1"/>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panose="00000500000000000000"/>
              <a:buChar char="⊙"/>
              <a:defRPr sz="3000">
                <a:solidFill>
                  <a:schemeClr val="dk1"/>
                </a:solidFill>
                <a:latin typeface="Cabin" panose="00000500000000000000"/>
                <a:ea typeface="Cabin" panose="00000500000000000000"/>
                <a:cs typeface="Cabin" panose="00000500000000000000"/>
                <a:sym typeface="Cabin" panose="00000500000000000000"/>
              </a:defRPr>
            </a:lvl1pPr>
            <a:lvl2pPr marL="914400" lvl="1" indent="-381000">
              <a:spcBef>
                <a:spcPts val="0"/>
              </a:spcBef>
              <a:spcAft>
                <a:spcPts val="0"/>
              </a:spcAft>
              <a:buClr>
                <a:schemeClr val="dk1"/>
              </a:buClr>
              <a:buSzPts val="2400"/>
              <a:buFont typeface="Cabin" panose="00000500000000000000"/>
              <a:buChar char="○"/>
              <a:defRPr sz="2400">
                <a:solidFill>
                  <a:schemeClr val="dk1"/>
                </a:solidFill>
                <a:latin typeface="Cabin" panose="00000500000000000000"/>
                <a:ea typeface="Cabin" panose="00000500000000000000"/>
                <a:cs typeface="Cabin" panose="00000500000000000000"/>
                <a:sym typeface="Cabin" panose="00000500000000000000"/>
              </a:defRPr>
            </a:lvl2pPr>
            <a:lvl3pPr marL="1371600" lvl="2" indent="-381000">
              <a:spcBef>
                <a:spcPts val="0"/>
              </a:spcBef>
              <a:spcAft>
                <a:spcPts val="0"/>
              </a:spcAft>
              <a:buClr>
                <a:schemeClr val="dk1"/>
              </a:buClr>
              <a:buSzPts val="2400"/>
              <a:buFont typeface="Cabin" panose="00000500000000000000"/>
              <a:buChar char="■"/>
              <a:defRPr sz="2400">
                <a:solidFill>
                  <a:schemeClr val="dk1"/>
                </a:solidFill>
                <a:latin typeface="Cabin" panose="00000500000000000000"/>
                <a:ea typeface="Cabin" panose="00000500000000000000"/>
                <a:cs typeface="Cabin" panose="00000500000000000000"/>
                <a:sym typeface="Cabin" panose="00000500000000000000"/>
              </a:defRPr>
            </a:lvl3pPr>
            <a:lvl4pPr marL="1828800" lvl="3"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4pPr>
            <a:lvl5pPr marL="2286000" lvl="4"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5pPr>
            <a:lvl6pPr marL="2743200" lvl="5"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6pPr>
            <a:lvl7pPr marL="3200400" lvl="6"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7pPr>
            <a:lvl8pPr marL="3657600" lvl="7"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8pPr>
            <a:lvl9pPr marL="4114800" lvl="8"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9pPr>
          </a:lstStyle>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1pPr>
            <a:lvl2pPr lvl="1"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2pPr>
            <a:lvl3pPr lvl="2"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3pPr>
            <a:lvl4pPr lvl="3"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4pPr>
            <a:lvl5pPr lvl="4"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5pPr>
            <a:lvl6pPr lvl="5"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6pPr>
            <a:lvl7pPr lvl="6"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7pPr>
            <a:lvl8pPr lvl="7"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8pPr>
            <a:lvl9pPr lvl="8"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00">
            <a:alpha val="37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05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05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050">
                <a:latin typeface="Arial" panose="020B0604020202020204" pitchFamily="34" charset="0"/>
              </a:defRPr>
            </a:lvl1pPr>
          </a:lstStyle>
          <a:p>
            <a:fld id="{160B1769-4CA7-C24C-A8EE-92EEA026009B}"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530" indent="-214630"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00">
            <a:alpha val="370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1pPr>
            <a:lvl2pPr lvl="1"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2pPr>
            <a:lvl3pPr lvl="2"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3pPr>
            <a:lvl4pPr lvl="3"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4pPr>
            <a:lvl5pPr lvl="4"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5pPr>
            <a:lvl6pPr lvl="5"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6pPr>
            <a:lvl7pPr lvl="6"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7pPr>
            <a:lvl8pPr lvl="7"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8pPr>
            <a:lvl9pPr lvl="8"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9pPr>
          </a:lstStyle>
          <a:p/>
        </p:txBody>
      </p:sp>
      <p:sp>
        <p:nvSpPr>
          <p:cNvPr id="7" name="Google Shape;7;p1"/>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panose="00000500000000000000"/>
              <a:buChar char="⊙"/>
              <a:defRPr sz="3000">
                <a:solidFill>
                  <a:schemeClr val="dk1"/>
                </a:solidFill>
                <a:latin typeface="Cabin" panose="00000500000000000000"/>
                <a:ea typeface="Cabin" panose="00000500000000000000"/>
                <a:cs typeface="Cabin" panose="00000500000000000000"/>
                <a:sym typeface="Cabin" panose="00000500000000000000"/>
              </a:defRPr>
            </a:lvl1pPr>
            <a:lvl2pPr marL="914400" lvl="1" indent="-381000">
              <a:spcBef>
                <a:spcPts val="0"/>
              </a:spcBef>
              <a:spcAft>
                <a:spcPts val="0"/>
              </a:spcAft>
              <a:buClr>
                <a:schemeClr val="dk1"/>
              </a:buClr>
              <a:buSzPts val="2400"/>
              <a:buFont typeface="Cabin" panose="00000500000000000000"/>
              <a:buChar char="○"/>
              <a:defRPr sz="2400">
                <a:solidFill>
                  <a:schemeClr val="dk1"/>
                </a:solidFill>
                <a:latin typeface="Cabin" panose="00000500000000000000"/>
                <a:ea typeface="Cabin" panose="00000500000000000000"/>
                <a:cs typeface="Cabin" panose="00000500000000000000"/>
                <a:sym typeface="Cabin" panose="00000500000000000000"/>
              </a:defRPr>
            </a:lvl2pPr>
            <a:lvl3pPr marL="1371600" lvl="2" indent="-381000">
              <a:spcBef>
                <a:spcPts val="0"/>
              </a:spcBef>
              <a:spcAft>
                <a:spcPts val="0"/>
              </a:spcAft>
              <a:buClr>
                <a:schemeClr val="dk1"/>
              </a:buClr>
              <a:buSzPts val="2400"/>
              <a:buFont typeface="Cabin" panose="00000500000000000000"/>
              <a:buChar char="■"/>
              <a:defRPr sz="2400">
                <a:solidFill>
                  <a:schemeClr val="dk1"/>
                </a:solidFill>
                <a:latin typeface="Cabin" panose="00000500000000000000"/>
                <a:ea typeface="Cabin" panose="00000500000000000000"/>
                <a:cs typeface="Cabin" panose="00000500000000000000"/>
                <a:sym typeface="Cabin" panose="00000500000000000000"/>
              </a:defRPr>
            </a:lvl3pPr>
            <a:lvl4pPr marL="1828800" lvl="3"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4pPr>
            <a:lvl5pPr marL="2286000" lvl="4"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5pPr>
            <a:lvl6pPr marL="2743200" lvl="5"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6pPr>
            <a:lvl7pPr marL="3200400" lvl="6"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7pPr>
            <a:lvl8pPr marL="3657600" lvl="7"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8pPr>
            <a:lvl9pPr marL="4114800" lvl="8"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9pPr>
          </a:lstStyle>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1pPr>
            <a:lvl2pPr lvl="1"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2pPr>
            <a:lvl3pPr lvl="2"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3pPr>
            <a:lvl4pPr lvl="3"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4pPr>
            <a:lvl5pPr lvl="4"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5pPr>
            <a:lvl6pPr lvl="5"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6pPr>
            <a:lvl7pPr lvl="6"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7pPr>
            <a:lvl8pPr lvl="7"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8pPr>
            <a:lvl9pPr lvl="8"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9pPr>
          </a:lstStyle>
          <a:p>
            <a:fld id="{00000000-1234-1234-1234-123412341234}" type="slidenum">
              <a:rPr lang="en-GB" smtClean="0"/>
            </a:fld>
            <a:endParaRPr lang="en-GB"/>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00">
            <a:alpha val="370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panose="020A0603040505020204"/>
              <a:buNone/>
              <a:defRPr sz="2800" b="1">
                <a:solidFill>
                  <a:schemeClr val="dk2"/>
                </a:solidFill>
                <a:latin typeface="PT Serif" panose="020A0603040505020204"/>
                <a:ea typeface="PT Serif" panose="020A0603040505020204"/>
                <a:cs typeface="PT Serif" panose="020A0603040505020204"/>
                <a:sym typeface="PT Serif" panose="020A0603040505020204"/>
              </a:defRPr>
            </a:lvl1pPr>
            <a:lvl2pPr lvl="1">
              <a:spcBef>
                <a:spcPts val="0"/>
              </a:spcBef>
              <a:spcAft>
                <a:spcPts val="0"/>
              </a:spcAft>
              <a:buClr>
                <a:schemeClr val="dk1"/>
              </a:buClr>
              <a:buSzPts val="2800"/>
              <a:buFont typeface="PT Serif" panose="020A0603040505020204"/>
              <a:buNone/>
              <a:defRPr sz="2800" b="1">
                <a:solidFill>
                  <a:schemeClr val="dk1"/>
                </a:solidFill>
                <a:latin typeface="PT Serif" panose="020A0603040505020204"/>
                <a:ea typeface="PT Serif" panose="020A0603040505020204"/>
                <a:cs typeface="PT Serif" panose="020A0603040505020204"/>
                <a:sym typeface="PT Serif" panose="020A0603040505020204"/>
              </a:defRPr>
            </a:lvl2pPr>
            <a:lvl3pPr lvl="2">
              <a:spcBef>
                <a:spcPts val="0"/>
              </a:spcBef>
              <a:spcAft>
                <a:spcPts val="0"/>
              </a:spcAft>
              <a:buClr>
                <a:schemeClr val="dk1"/>
              </a:buClr>
              <a:buSzPts val="2800"/>
              <a:buFont typeface="PT Serif" panose="020A0603040505020204"/>
              <a:buNone/>
              <a:defRPr sz="2800" b="1">
                <a:solidFill>
                  <a:schemeClr val="dk1"/>
                </a:solidFill>
                <a:latin typeface="PT Serif" panose="020A0603040505020204"/>
                <a:ea typeface="PT Serif" panose="020A0603040505020204"/>
                <a:cs typeface="PT Serif" panose="020A0603040505020204"/>
                <a:sym typeface="PT Serif" panose="020A0603040505020204"/>
              </a:defRPr>
            </a:lvl3pPr>
            <a:lvl4pPr lvl="3">
              <a:spcBef>
                <a:spcPts val="0"/>
              </a:spcBef>
              <a:spcAft>
                <a:spcPts val="0"/>
              </a:spcAft>
              <a:buClr>
                <a:schemeClr val="dk1"/>
              </a:buClr>
              <a:buSzPts val="2800"/>
              <a:buFont typeface="PT Serif" panose="020A0603040505020204"/>
              <a:buNone/>
              <a:defRPr sz="2800" b="1">
                <a:solidFill>
                  <a:schemeClr val="dk1"/>
                </a:solidFill>
                <a:latin typeface="PT Serif" panose="020A0603040505020204"/>
                <a:ea typeface="PT Serif" panose="020A0603040505020204"/>
                <a:cs typeface="PT Serif" panose="020A0603040505020204"/>
                <a:sym typeface="PT Serif" panose="020A0603040505020204"/>
              </a:defRPr>
            </a:lvl4pPr>
            <a:lvl5pPr lvl="4">
              <a:spcBef>
                <a:spcPts val="0"/>
              </a:spcBef>
              <a:spcAft>
                <a:spcPts val="0"/>
              </a:spcAft>
              <a:buClr>
                <a:schemeClr val="dk1"/>
              </a:buClr>
              <a:buSzPts val="2800"/>
              <a:buFont typeface="PT Serif" panose="020A0603040505020204"/>
              <a:buNone/>
              <a:defRPr sz="2800" b="1">
                <a:solidFill>
                  <a:schemeClr val="dk1"/>
                </a:solidFill>
                <a:latin typeface="PT Serif" panose="020A0603040505020204"/>
                <a:ea typeface="PT Serif" panose="020A0603040505020204"/>
                <a:cs typeface="PT Serif" panose="020A0603040505020204"/>
                <a:sym typeface="PT Serif" panose="020A0603040505020204"/>
              </a:defRPr>
            </a:lvl5pPr>
            <a:lvl6pPr lvl="5">
              <a:spcBef>
                <a:spcPts val="0"/>
              </a:spcBef>
              <a:spcAft>
                <a:spcPts val="0"/>
              </a:spcAft>
              <a:buClr>
                <a:schemeClr val="dk1"/>
              </a:buClr>
              <a:buSzPts val="2800"/>
              <a:buFont typeface="PT Serif" panose="020A0603040505020204"/>
              <a:buNone/>
              <a:defRPr sz="2800" b="1">
                <a:solidFill>
                  <a:schemeClr val="dk1"/>
                </a:solidFill>
                <a:latin typeface="PT Serif" panose="020A0603040505020204"/>
                <a:ea typeface="PT Serif" panose="020A0603040505020204"/>
                <a:cs typeface="PT Serif" panose="020A0603040505020204"/>
                <a:sym typeface="PT Serif" panose="020A0603040505020204"/>
              </a:defRPr>
            </a:lvl6pPr>
            <a:lvl7pPr lvl="6">
              <a:spcBef>
                <a:spcPts val="0"/>
              </a:spcBef>
              <a:spcAft>
                <a:spcPts val="0"/>
              </a:spcAft>
              <a:buClr>
                <a:schemeClr val="dk1"/>
              </a:buClr>
              <a:buSzPts val="2800"/>
              <a:buFont typeface="PT Serif" panose="020A0603040505020204"/>
              <a:buNone/>
              <a:defRPr sz="2800" b="1">
                <a:solidFill>
                  <a:schemeClr val="dk1"/>
                </a:solidFill>
                <a:latin typeface="PT Serif" panose="020A0603040505020204"/>
                <a:ea typeface="PT Serif" panose="020A0603040505020204"/>
                <a:cs typeface="PT Serif" panose="020A0603040505020204"/>
                <a:sym typeface="PT Serif" panose="020A0603040505020204"/>
              </a:defRPr>
            </a:lvl7pPr>
            <a:lvl8pPr lvl="7">
              <a:spcBef>
                <a:spcPts val="0"/>
              </a:spcBef>
              <a:spcAft>
                <a:spcPts val="0"/>
              </a:spcAft>
              <a:buClr>
                <a:schemeClr val="dk1"/>
              </a:buClr>
              <a:buSzPts val="2800"/>
              <a:buFont typeface="PT Serif" panose="020A0603040505020204"/>
              <a:buNone/>
              <a:defRPr sz="2800" b="1">
                <a:solidFill>
                  <a:schemeClr val="dk1"/>
                </a:solidFill>
                <a:latin typeface="PT Serif" panose="020A0603040505020204"/>
                <a:ea typeface="PT Serif" panose="020A0603040505020204"/>
                <a:cs typeface="PT Serif" panose="020A0603040505020204"/>
                <a:sym typeface="PT Serif" panose="020A0603040505020204"/>
              </a:defRPr>
            </a:lvl8pPr>
            <a:lvl9pPr lvl="8">
              <a:spcBef>
                <a:spcPts val="0"/>
              </a:spcBef>
              <a:spcAft>
                <a:spcPts val="0"/>
              </a:spcAft>
              <a:buClr>
                <a:schemeClr val="dk1"/>
              </a:buClr>
              <a:buSzPts val="2800"/>
              <a:buFont typeface="PT Serif" panose="020A0603040505020204"/>
              <a:buNone/>
              <a:defRPr sz="2800" b="1">
                <a:solidFill>
                  <a:schemeClr val="dk1"/>
                </a:solidFill>
                <a:latin typeface="PT Serif" panose="020A0603040505020204"/>
                <a:ea typeface="PT Serif" panose="020A0603040505020204"/>
                <a:cs typeface="PT Serif" panose="020A0603040505020204"/>
                <a:sym typeface="PT Serif" panose="020A0603040505020204"/>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panose="020B0606030504020204"/>
              <a:buChar char="●"/>
              <a:defRPr sz="1800">
                <a:solidFill>
                  <a:schemeClr val="dk1"/>
                </a:solidFill>
                <a:latin typeface="Open Sans" panose="020B0606030504020204"/>
                <a:ea typeface="Open Sans" panose="020B0606030504020204"/>
                <a:cs typeface="Open Sans" panose="020B0606030504020204"/>
                <a:sym typeface="Open Sans" panose="020B0606030504020204"/>
              </a:defRPr>
            </a:lvl1pPr>
            <a:lvl2pPr marL="914400" lvl="1" indent="-317500">
              <a:lnSpc>
                <a:spcPct val="100000"/>
              </a:lnSpc>
              <a:spcBef>
                <a:spcPts val="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2pPr>
            <a:lvl3pPr marL="1371600" lvl="2" indent="-317500">
              <a:lnSpc>
                <a:spcPct val="100000"/>
              </a:lnSpc>
              <a:spcBef>
                <a:spcPts val="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3pPr>
            <a:lvl4pPr marL="1828800" lvl="3" indent="-317500">
              <a:lnSpc>
                <a:spcPct val="100000"/>
              </a:lnSpc>
              <a:spcBef>
                <a:spcPts val="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4pPr>
            <a:lvl5pPr marL="2286000" lvl="4" indent="-317500">
              <a:lnSpc>
                <a:spcPct val="100000"/>
              </a:lnSpc>
              <a:spcBef>
                <a:spcPts val="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5pPr>
            <a:lvl6pPr marL="2743200" lvl="5" indent="-317500">
              <a:lnSpc>
                <a:spcPct val="100000"/>
              </a:lnSpc>
              <a:spcBef>
                <a:spcPts val="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6pPr>
            <a:lvl7pPr marL="3200400" lvl="6" indent="-317500">
              <a:lnSpc>
                <a:spcPct val="100000"/>
              </a:lnSpc>
              <a:spcBef>
                <a:spcPts val="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7pPr>
            <a:lvl8pPr marL="3657600" lvl="7" indent="-317500">
              <a:lnSpc>
                <a:spcPct val="100000"/>
              </a:lnSpc>
              <a:spcBef>
                <a:spcPts val="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8pPr>
            <a:lvl9pPr marL="4114800" lvl="8" indent="-317500">
              <a:lnSpc>
                <a:spcPct val="100000"/>
              </a:lnSpc>
              <a:spcBef>
                <a:spcPts val="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GB" smtClean="0"/>
            </a:fld>
            <a:endParaRPr lang="en-GB"/>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00">
            <a:alpha val="370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94975" y="984265"/>
            <a:ext cx="7154100" cy="3936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2"/>
              </a:buClr>
              <a:buSzPts val="3000"/>
              <a:buFont typeface="Vidaloka" panose="020F0502020204030204"/>
              <a:buNone/>
              <a:defRPr sz="3000">
                <a:solidFill>
                  <a:schemeClr val="dk2"/>
                </a:solidFill>
                <a:latin typeface="Vidaloka" panose="020F0502020204030204"/>
                <a:ea typeface="Vidaloka" panose="020F0502020204030204"/>
                <a:cs typeface="Vidaloka" panose="020F0502020204030204"/>
                <a:sym typeface="Vidaloka" panose="020F0502020204030204"/>
              </a:defRPr>
            </a:lvl1pPr>
            <a:lvl2pPr lvl="1" rtl="0">
              <a:lnSpc>
                <a:spcPct val="90000"/>
              </a:lnSpc>
              <a:spcBef>
                <a:spcPts val="0"/>
              </a:spcBef>
              <a:spcAft>
                <a:spcPts val="0"/>
              </a:spcAft>
              <a:buClr>
                <a:schemeClr val="dk2"/>
              </a:buClr>
              <a:buSzPts val="3000"/>
              <a:buFont typeface="Vidaloka" panose="020F0502020204030204"/>
              <a:buNone/>
              <a:defRPr sz="3000">
                <a:solidFill>
                  <a:schemeClr val="dk2"/>
                </a:solidFill>
                <a:latin typeface="Vidaloka" panose="020F0502020204030204"/>
                <a:ea typeface="Vidaloka" panose="020F0502020204030204"/>
                <a:cs typeface="Vidaloka" panose="020F0502020204030204"/>
                <a:sym typeface="Vidaloka" panose="020F0502020204030204"/>
              </a:defRPr>
            </a:lvl2pPr>
            <a:lvl3pPr lvl="2" rtl="0">
              <a:lnSpc>
                <a:spcPct val="90000"/>
              </a:lnSpc>
              <a:spcBef>
                <a:spcPts val="0"/>
              </a:spcBef>
              <a:spcAft>
                <a:spcPts val="0"/>
              </a:spcAft>
              <a:buClr>
                <a:schemeClr val="dk2"/>
              </a:buClr>
              <a:buSzPts val="3000"/>
              <a:buFont typeface="Vidaloka" panose="020F0502020204030204"/>
              <a:buNone/>
              <a:defRPr sz="3000">
                <a:solidFill>
                  <a:schemeClr val="dk2"/>
                </a:solidFill>
                <a:latin typeface="Vidaloka" panose="020F0502020204030204"/>
                <a:ea typeface="Vidaloka" panose="020F0502020204030204"/>
                <a:cs typeface="Vidaloka" panose="020F0502020204030204"/>
                <a:sym typeface="Vidaloka" panose="020F0502020204030204"/>
              </a:defRPr>
            </a:lvl3pPr>
            <a:lvl4pPr lvl="3" rtl="0">
              <a:lnSpc>
                <a:spcPct val="90000"/>
              </a:lnSpc>
              <a:spcBef>
                <a:spcPts val="0"/>
              </a:spcBef>
              <a:spcAft>
                <a:spcPts val="0"/>
              </a:spcAft>
              <a:buClr>
                <a:schemeClr val="dk2"/>
              </a:buClr>
              <a:buSzPts val="3000"/>
              <a:buFont typeface="Vidaloka" panose="020F0502020204030204"/>
              <a:buNone/>
              <a:defRPr sz="3000">
                <a:solidFill>
                  <a:schemeClr val="dk2"/>
                </a:solidFill>
                <a:latin typeface="Vidaloka" panose="020F0502020204030204"/>
                <a:ea typeface="Vidaloka" panose="020F0502020204030204"/>
                <a:cs typeface="Vidaloka" panose="020F0502020204030204"/>
                <a:sym typeface="Vidaloka" panose="020F0502020204030204"/>
              </a:defRPr>
            </a:lvl4pPr>
            <a:lvl5pPr lvl="4" rtl="0">
              <a:lnSpc>
                <a:spcPct val="90000"/>
              </a:lnSpc>
              <a:spcBef>
                <a:spcPts val="0"/>
              </a:spcBef>
              <a:spcAft>
                <a:spcPts val="0"/>
              </a:spcAft>
              <a:buClr>
                <a:schemeClr val="dk2"/>
              </a:buClr>
              <a:buSzPts val="3000"/>
              <a:buFont typeface="Vidaloka" panose="020F0502020204030204"/>
              <a:buNone/>
              <a:defRPr sz="3000">
                <a:solidFill>
                  <a:schemeClr val="dk2"/>
                </a:solidFill>
                <a:latin typeface="Vidaloka" panose="020F0502020204030204"/>
                <a:ea typeface="Vidaloka" panose="020F0502020204030204"/>
                <a:cs typeface="Vidaloka" panose="020F0502020204030204"/>
                <a:sym typeface="Vidaloka" panose="020F0502020204030204"/>
              </a:defRPr>
            </a:lvl5pPr>
            <a:lvl6pPr lvl="5" rtl="0">
              <a:lnSpc>
                <a:spcPct val="90000"/>
              </a:lnSpc>
              <a:spcBef>
                <a:spcPts val="0"/>
              </a:spcBef>
              <a:spcAft>
                <a:spcPts val="0"/>
              </a:spcAft>
              <a:buClr>
                <a:schemeClr val="dk2"/>
              </a:buClr>
              <a:buSzPts val="3000"/>
              <a:buFont typeface="Vidaloka" panose="020F0502020204030204"/>
              <a:buNone/>
              <a:defRPr sz="3000">
                <a:solidFill>
                  <a:schemeClr val="dk2"/>
                </a:solidFill>
                <a:latin typeface="Vidaloka" panose="020F0502020204030204"/>
                <a:ea typeface="Vidaloka" panose="020F0502020204030204"/>
                <a:cs typeface="Vidaloka" panose="020F0502020204030204"/>
                <a:sym typeface="Vidaloka" panose="020F0502020204030204"/>
              </a:defRPr>
            </a:lvl6pPr>
            <a:lvl7pPr lvl="6" rtl="0">
              <a:lnSpc>
                <a:spcPct val="90000"/>
              </a:lnSpc>
              <a:spcBef>
                <a:spcPts val="0"/>
              </a:spcBef>
              <a:spcAft>
                <a:spcPts val="0"/>
              </a:spcAft>
              <a:buClr>
                <a:schemeClr val="dk2"/>
              </a:buClr>
              <a:buSzPts val="3000"/>
              <a:buFont typeface="Vidaloka" panose="020F0502020204030204"/>
              <a:buNone/>
              <a:defRPr sz="3000">
                <a:solidFill>
                  <a:schemeClr val="dk2"/>
                </a:solidFill>
                <a:latin typeface="Vidaloka" panose="020F0502020204030204"/>
                <a:ea typeface="Vidaloka" panose="020F0502020204030204"/>
                <a:cs typeface="Vidaloka" panose="020F0502020204030204"/>
                <a:sym typeface="Vidaloka" panose="020F0502020204030204"/>
              </a:defRPr>
            </a:lvl7pPr>
            <a:lvl8pPr lvl="7" rtl="0">
              <a:lnSpc>
                <a:spcPct val="90000"/>
              </a:lnSpc>
              <a:spcBef>
                <a:spcPts val="0"/>
              </a:spcBef>
              <a:spcAft>
                <a:spcPts val="0"/>
              </a:spcAft>
              <a:buClr>
                <a:schemeClr val="dk2"/>
              </a:buClr>
              <a:buSzPts val="3000"/>
              <a:buFont typeface="Vidaloka" panose="020F0502020204030204"/>
              <a:buNone/>
              <a:defRPr sz="3000">
                <a:solidFill>
                  <a:schemeClr val="dk2"/>
                </a:solidFill>
                <a:latin typeface="Vidaloka" panose="020F0502020204030204"/>
                <a:ea typeface="Vidaloka" panose="020F0502020204030204"/>
                <a:cs typeface="Vidaloka" panose="020F0502020204030204"/>
                <a:sym typeface="Vidaloka" panose="020F0502020204030204"/>
              </a:defRPr>
            </a:lvl8pPr>
            <a:lvl9pPr lvl="8" rtl="0">
              <a:lnSpc>
                <a:spcPct val="90000"/>
              </a:lnSpc>
              <a:spcBef>
                <a:spcPts val="0"/>
              </a:spcBef>
              <a:spcAft>
                <a:spcPts val="0"/>
              </a:spcAft>
              <a:buClr>
                <a:schemeClr val="dk2"/>
              </a:buClr>
              <a:buSzPts val="3000"/>
              <a:buFont typeface="Vidaloka" panose="020F0502020204030204"/>
              <a:buNone/>
              <a:defRPr sz="3000">
                <a:solidFill>
                  <a:schemeClr val="dk2"/>
                </a:solidFill>
                <a:latin typeface="Vidaloka" panose="020F0502020204030204"/>
                <a:ea typeface="Vidaloka" panose="020F0502020204030204"/>
                <a:cs typeface="Vidaloka" panose="020F0502020204030204"/>
                <a:sym typeface="Vidaloka" panose="020F0502020204030204"/>
              </a:defRPr>
            </a:lvl9pPr>
          </a:lstStyle>
          <a:p/>
        </p:txBody>
      </p:sp>
      <p:sp>
        <p:nvSpPr>
          <p:cNvPr id="7" name="Google Shape;7;p1"/>
          <p:cNvSpPr txBox="1">
            <a:spLocks noGrp="1"/>
          </p:cNvSpPr>
          <p:nvPr>
            <p:ph type="body" idx="1"/>
          </p:nvPr>
        </p:nvSpPr>
        <p:spPr>
          <a:xfrm>
            <a:off x="994975" y="1524837"/>
            <a:ext cx="7154100" cy="28056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3"/>
              </a:buClr>
              <a:buSzPts val="2400"/>
              <a:buFont typeface="Bellota Text Light" panose="020F0502020204030204"/>
              <a:buChar char="⊳"/>
              <a:defRPr sz="2400">
                <a:solidFill>
                  <a:schemeClr val="dk1"/>
                </a:solidFill>
                <a:latin typeface="Bellota Text Light" panose="020F0502020204030204"/>
                <a:ea typeface="Bellota Text Light" panose="020F0502020204030204"/>
                <a:cs typeface="Bellota Text Light" panose="020F0502020204030204"/>
                <a:sym typeface="Bellota Text Light" panose="020F0502020204030204"/>
              </a:defRPr>
            </a:lvl1pPr>
            <a:lvl2pPr marL="914400" lvl="1" indent="-381000" rtl="0">
              <a:lnSpc>
                <a:spcPct val="115000"/>
              </a:lnSpc>
              <a:spcBef>
                <a:spcPts val="0"/>
              </a:spcBef>
              <a:spcAft>
                <a:spcPts val="0"/>
              </a:spcAft>
              <a:buClr>
                <a:schemeClr val="accent3"/>
              </a:buClr>
              <a:buSzPts val="2400"/>
              <a:buFont typeface="Bellota Text Light" panose="020F0502020204030204"/>
              <a:buChar char="○"/>
              <a:defRPr sz="2400">
                <a:solidFill>
                  <a:schemeClr val="dk1"/>
                </a:solidFill>
                <a:latin typeface="Bellota Text Light" panose="020F0502020204030204"/>
                <a:ea typeface="Bellota Text Light" panose="020F0502020204030204"/>
                <a:cs typeface="Bellota Text Light" panose="020F0502020204030204"/>
                <a:sym typeface="Bellota Text Light" panose="020F0502020204030204"/>
              </a:defRPr>
            </a:lvl2pPr>
            <a:lvl3pPr marL="1371600" lvl="2" indent="-381000" rtl="0">
              <a:lnSpc>
                <a:spcPct val="115000"/>
              </a:lnSpc>
              <a:spcBef>
                <a:spcPts val="0"/>
              </a:spcBef>
              <a:spcAft>
                <a:spcPts val="0"/>
              </a:spcAft>
              <a:buClr>
                <a:schemeClr val="accent3"/>
              </a:buClr>
              <a:buSzPts val="2400"/>
              <a:buFont typeface="Bellota Text Light" panose="020F0502020204030204"/>
              <a:buChar char="■"/>
              <a:defRPr sz="2400">
                <a:solidFill>
                  <a:schemeClr val="dk1"/>
                </a:solidFill>
                <a:latin typeface="Bellota Text Light" panose="020F0502020204030204"/>
                <a:ea typeface="Bellota Text Light" panose="020F0502020204030204"/>
                <a:cs typeface="Bellota Text Light" panose="020F0502020204030204"/>
                <a:sym typeface="Bellota Text Light" panose="020F0502020204030204"/>
              </a:defRPr>
            </a:lvl3pPr>
            <a:lvl4pPr marL="1828800" lvl="3" indent="-381000" rtl="0">
              <a:lnSpc>
                <a:spcPct val="115000"/>
              </a:lnSpc>
              <a:spcBef>
                <a:spcPts val="0"/>
              </a:spcBef>
              <a:spcAft>
                <a:spcPts val="0"/>
              </a:spcAft>
              <a:buClr>
                <a:schemeClr val="dk1"/>
              </a:buClr>
              <a:buSzPts val="2400"/>
              <a:buFont typeface="Bellota Text Light" panose="020F0502020204030204"/>
              <a:buChar char="●"/>
              <a:defRPr sz="2400">
                <a:solidFill>
                  <a:schemeClr val="dk1"/>
                </a:solidFill>
                <a:latin typeface="Bellota Text Light" panose="020F0502020204030204"/>
                <a:ea typeface="Bellota Text Light" panose="020F0502020204030204"/>
                <a:cs typeface="Bellota Text Light" panose="020F0502020204030204"/>
                <a:sym typeface="Bellota Text Light" panose="020F0502020204030204"/>
              </a:defRPr>
            </a:lvl4pPr>
            <a:lvl5pPr marL="2286000" lvl="4" indent="-381000" rtl="0">
              <a:lnSpc>
                <a:spcPct val="115000"/>
              </a:lnSpc>
              <a:spcBef>
                <a:spcPts val="0"/>
              </a:spcBef>
              <a:spcAft>
                <a:spcPts val="0"/>
              </a:spcAft>
              <a:buClr>
                <a:schemeClr val="dk1"/>
              </a:buClr>
              <a:buSzPts val="2400"/>
              <a:buFont typeface="Bellota Text Light" panose="020F0502020204030204"/>
              <a:buChar char="○"/>
              <a:defRPr sz="2400">
                <a:solidFill>
                  <a:schemeClr val="dk1"/>
                </a:solidFill>
                <a:latin typeface="Bellota Text Light" panose="020F0502020204030204"/>
                <a:ea typeface="Bellota Text Light" panose="020F0502020204030204"/>
                <a:cs typeface="Bellota Text Light" panose="020F0502020204030204"/>
                <a:sym typeface="Bellota Text Light" panose="020F0502020204030204"/>
              </a:defRPr>
            </a:lvl5pPr>
            <a:lvl6pPr marL="2743200" lvl="5" indent="-381000" rtl="0">
              <a:lnSpc>
                <a:spcPct val="115000"/>
              </a:lnSpc>
              <a:spcBef>
                <a:spcPts val="0"/>
              </a:spcBef>
              <a:spcAft>
                <a:spcPts val="0"/>
              </a:spcAft>
              <a:buClr>
                <a:schemeClr val="dk1"/>
              </a:buClr>
              <a:buSzPts val="2400"/>
              <a:buFont typeface="Bellota Text Light" panose="020F0502020204030204"/>
              <a:buChar char="■"/>
              <a:defRPr sz="2400">
                <a:solidFill>
                  <a:schemeClr val="dk1"/>
                </a:solidFill>
                <a:latin typeface="Bellota Text Light" panose="020F0502020204030204"/>
                <a:ea typeface="Bellota Text Light" panose="020F0502020204030204"/>
                <a:cs typeface="Bellota Text Light" panose="020F0502020204030204"/>
                <a:sym typeface="Bellota Text Light" panose="020F0502020204030204"/>
              </a:defRPr>
            </a:lvl6pPr>
            <a:lvl7pPr marL="3200400" lvl="6" indent="-381000" rtl="0">
              <a:lnSpc>
                <a:spcPct val="115000"/>
              </a:lnSpc>
              <a:spcBef>
                <a:spcPts val="0"/>
              </a:spcBef>
              <a:spcAft>
                <a:spcPts val="0"/>
              </a:spcAft>
              <a:buClr>
                <a:schemeClr val="dk1"/>
              </a:buClr>
              <a:buSzPts val="2400"/>
              <a:buFont typeface="Bellota Text Light" panose="020F0502020204030204"/>
              <a:buChar char="●"/>
              <a:defRPr sz="2400">
                <a:solidFill>
                  <a:schemeClr val="dk1"/>
                </a:solidFill>
                <a:latin typeface="Bellota Text Light" panose="020F0502020204030204"/>
                <a:ea typeface="Bellota Text Light" panose="020F0502020204030204"/>
                <a:cs typeface="Bellota Text Light" panose="020F0502020204030204"/>
                <a:sym typeface="Bellota Text Light" panose="020F0502020204030204"/>
              </a:defRPr>
            </a:lvl7pPr>
            <a:lvl8pPr marL="3657600" lvl="7" indent="-381000" rtl="0">
              <a:lnSpc>
                <a:spcPct val="115000"/>
              </a:lnSpc>
              <a:spcBef>
                <a:spcPts val="0"/>
              </a:spcBef>
              <a:spcAft>
                <a:spcPts val="0"/>
              </a:spcAft>
              <a:buClr>
                <a:schemeClr val="dk1"/>
              </a:buClr>
              <a:buSzPts val="2400"/>
              <a:buFont typeface="Bellota Text Light" panose="020F0502020204030204"/>
              <a:buChar char="○"/>
              <a:defRPr sz="2400">
                <a:solidFill>
                  <a:schemeClr val="dk1"/>
                </a:solidFill>
                <a:latin typeface="Bellota Text Light" panose="020F0502020204030204"/>
                <a:ea typeface="Bellota Text Light" panose="020F0502020204030204"/>
                <a:cs typeface="Bellota Text Light" panose="020F0502020204030204"/>
                <a:sym typeface="Bellota Text Light" panose="020F0502020204030204"/>
              </a:defRPr>
            </a:lvl8pPr>
            <a:lvl9pPr marL="4114800" lvl="8" indent="-381000" rtl="0">
              <a:lnSpc>
                <a:spcPct val="115000"/>
              </a:lnSpc>
              <a:spcBef>
                <a:spcPts val="0"/>
              </a:spcBef>
              <a:spcAft>
                <a:spcPts val="0"/>
              </a:spcAft>
              <a:buClr>
                <a:schemeClr val="dk1"/>
              </a:buClr>
              <a:buSzPts val="2400"/>
              <a:buFont typeface="Bellota Text Light" panose="020F0502020204030204"/>
              <a:buChar char="■"/>
              <a:defRPr sz="2400">
                <a:solidFill>
                  <a:schemeClr val="dk1"/>
                </a:solidFill>
                <a:latin typeface="Bellota Text Light" panose="020F0502020204030204"/>
                <a:ea typeface="Bellota Text Light" panose="020F0502020204030204"/>
                <a:cs typeface="Bellota Text Light" panose="020F0502020204030204"/>
                <a:sym typeface="Bellota Text Light" panose="020F0502020204030204"/>
              </a:defRPr>
            </a:lvl9pPr>
          </a:lstStyle>
          <a:p/>
        </p:txBody>
      </p:sp>
      <p:sp>
        <p:nvSpPr>
          <p:cNvPr id="8" name="Google Shape;8;p1"/>
          <p:cNvSpPr txBox="1">
            <a:spLocks noGrp="1"/>
          </p:cNvSpPr>
          <p:nvPr>
            <p:ph type="sldNum" idx="12"/>
          </p:nvPr>
        </p:nvSpPr>
        <p:spPr>
          <a:xfrm>
            <a:off x="4297650" y="4594800"/>
            <a:ext cx="548700" cy="548700"/>
          </a:xfrm>
          <a:prstGeom prst="rect">
            <a:avLst/>
          </a:prstGeom>
          <a:noFill/>
          <a:ln>
            <a:noFill/>
          </a:ln>
        </p:spPr>
        <p:txBody>
          <a:bodyPr spcFirstLastPara="1" wrap="square" lIns="0" tIns="0" rIns="0" bIns="0" anchor="ctr" anchorCtr="0">
            <a:noAutofit/>
          </a:bodyPr>
          <a:lstStyle>
            <a:lvl1pPr lvl="0" algn="ctr" rtl="0">
              <a:buNone/>
              <a:defRPr sz="1300">
                <a:solidFill>
                  <a:schemeClr val="accent6"/>
                </a:solidFill>
                <a:latin typeface="Parisienne" panose="020F0502020204030204"/>
                <a:ea typeface="Parisienne" panose="020F0502020204030204"/>
                <a:cs typeface="Parisienne" panose="020F0502020204030204"/>
                <a:sym typeface="Parisienne" panose="020F0502020204030204"/>
              </a:defRPr>
            </a:lvl1pPr>
            <a:lvl2pPr lvl="1" algn="ctr" rtl="0">
              <a:buNone/>
              <a:defRPr sz="1300">
                <a:solidFill>
                  <a:schemeClr val="accent6"/>
                </a:solidFill>
                <a:latin typeface="Parisienne" panose="020F0502020204030204"/>
                <a:ea typeface="Parisienne" panose="020F0502020204030204"/>
                <a:cs typeface="Parisienne" panose="020F0502020204030204"/>
                <a:sym typeface="Parisienne" panose="020F0502020204030204"/>
              </a:defRPr>
            </a:lvl2pPr>
            <a:lvl3pPr lvl="2" algn="ctr" rtl="0">
              <a:buNone/>
              <a:defRPr sz="1300">
                <a:solidFill>
                  <a:schemeClr val="accent6"/>
                </a:solidFill>
                <a:latin typeface="Parisienne" panose="020F0502020204030204"/>
                <a:ea typeface="Parisienne" panose="020F0502020204030204"/>
                <a:cs typeface="Parisienne" panose="020F0502020204030204"/>
                <a:sym typeface="Parisienne" panose="020F0502020204030204"/>
              </a:defRPr>
            </a:lvl3pPr>
            <a:lvl4pPr lvl="3" algn="ctr" rtl="0">
              <a:buNone/>
              <a:defRPr sz="1300">
                <a:solidFill>
                  <a:schemeClr val="accent6"/>
                </a:solidFill>
                <a:latin typeface="Parisienne" panose="020F0502020204030204"/>
                <a:ea typeface="Parisienne" panose="020F0502020204030204"/>
                <a:cs typeface="Parisienne" panose="020F0502020204030204"/>
                <a:sym typeface="Parisienne" panose="020F0502020204030204"/>
              </a:defRPr>
            </a:lvl4pPr>
            <a:lvl5pPr lvl="4" algn="ctr" rtl="0">
              <a:buNone/>
              <a:defRPr sz="1300">
                <a:solidFill>
                  <a:schemeClr val="accent6"/>
                </a:solidFill>
                <a:latin typeface="Parisienne" panose="020F0502020204030204"/>
                <a:ea typeface="Parisienne" panose="020F0502020204030204"/>
                <a:cs typeface="Parisienne" panose="020F0502020204030204"/>
                <a:sym typeface="Parisienne" panose="020F0502020204030204"/>
              </a:defRPr>
            </a:lvl5pPr>
            <a:lvl6pPr lvl="5" algn="ctr" rtl="0">
              <a:buNone/>
              <a:defRPr sz="1300">
                <a:solidFill>
                  <a:schemeClr val="accent6"/>
                </a:solidFill>
                <a:latin typeface="Parisienne" panose="020F0502020204030204"/>
                <a:ea typeface="Parisienne" panose="020F0502020204030204"/>
                <a:cs typeface="Parisienne" panose="020F0502020204030204"/>
                <a:sym typeface="Parisienne" panose="020F0502020204030204"/>
              </a:defRPr>
            </a:lvl6pPr>
            <a:lvl7pPr lvl="6" algn="ctr" rtl="0">
              <a:buNone/>
              <a:defRPr sz="1300">
                <a:solidFill>
                  <a:schemeClr val="accent6"/>
                </a:solidFill>
                <a:latin typeface="Parisienne" panose="020F0502020204030204"/>
                <a:ea typeface="Parisienne" panose="020F0502020204030204"/>
                <a:cs typeface="Parisienne" panose="020F0502020204030204"/>
                <a:sym typeface="Parisienne" panose="020F0502020204030204"/>
              </a:defRPr>
            </a:lvl7pPr>
            <a:lvl8pPr lvl="7" algn="ctr" rtl="0">
              <a:buNone/>
              <a:defRPr sz="1300">
                <a:solidFill>
                  <a:schemeClr val="accent6"/>
                </a:solidFill>
                <a:latin typeface="Parisienne" panose="020F0502020204030204"/>
                <a:ea typeface="Parisienne" panose="020F0502020204030204"/>
                <a:cs typeface="Parisienne" panose="020F0502020204030204"/>
                <a:sym typeface="Parisienne" panose="020F0502020204030204"/>
              </a:defRPr>
            </a:lvl8pPr>
            <a:lvl9pPr lvl="8" algn="ctr" rtl="0">
              <a:buNone/>
              <a:defRPr sz="1300">
                <a:solidFill>
                  <a:schemeClr val="accent6"/>
                </a:solidFill>
                <a:latin typeface="Parisienne" panose="020F0502020204030204"/>
                <a:ea typeface="Parisienne" panose="020F0502020204030204"/>
                <a:cs typeface="Parisienne" panose="020F0502020204030204"/>
                <a:sym typeface="Parisienne" panose="020F0502020204030204"/>
              </a:defRPr>
            </a:lvl9pPr>
          </a:lstStyle>
          <a:p>
            <a:pPr marL="0" lvl="0" indent="0" algn="ct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00">
            <a:alpha val="37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1pPr>
            <a:lvl2pPr lvl="1"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2pPr>
            <a:lvl3pPr lvl="2"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3pPr>
            <a:lvl4pPr lvl="3"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4pPr>
            <a:lvl5pPr lvl="4"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5pPr>
            <a:lvl6pPr lvl="5"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6pPr>
            <a:lvl7pPr lvl="6"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7pPr>
            <a:lvl8pPr lvl="7"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8pPr>
            <a:lvl9pPr lvl="8" algn="r">
              <a:spcBef>
                <a:spcPts val="0"/>
              </a:spcBef>
              <a:spcAft>
                <a:spcPts val="0"/>
              </a:spcAft>
              <a:buClr>
                <a:srgbClr val="FFFFFF"/>
              </a:buClr>
              <a:buSzPts val="2400"/>
              <a:buFont typeface="Cabin Condensed" panose="00000506000000000000"/>
              <a:buNone/>
              <a:defRPr sz="2400" b="1">
                <a:solidFill>
                  <a:srgbClr val="FFFFFF"/>
                </a:solidFill>
                <a:latin typeface="Cabin Condensed" panose="00000506000000000000"/>
                <a:ea typeface="Cabin Condensed" panose="00000506000000000000"/>
                <a:cs typeface="Cabin Condensed" panose="00000506000000000000"/>
                <a:sym typeface="Cabin Condensed" panose="00000506000000000000"/>
              </a:defRPr>
            </a:lvl9pPr>
          </a:lstStyle>
          <a:p/>
        </p:txBody>
      </p:sp>
      <p:sp>
        <p:nvSpPr>
          <p:cNvPr id="7" name="Google Shape;7;p1"/>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panose="00000500000000000000"/>
              <a:buChar char="⊙"/>
              <a:defRPr sz="3000">
                <a:solidFill>
                  <a:schemeClr val="dk1"/>
                </a:solidFill>
                <a:latin typeface="Cabin" panose="00000500000000000000"/>
                <a:ea typeface="Cabin" panose="00000500000000000000"/>
                <a:cs typeface="Cabin" panose="00000500000000000000"/>
                <a:sym typeface="Cabin" panose="00000500000000000000"/>
              </a:defRPr>
            </a:lvl1pPr>
            <a:lvl2pPr marL="914400" lvl="1" indent="-381000">
              <a:spcBef>
                <a:spcPts val="0"/>
              </a:spcBef>
              <a:spcAft>
                <a:spcPts val="0"/>
              </a:spcAft>
              <a:buClr>
                <a:schemeClr val="dk1"/>
              </a:buClr>
              <a:buSzPts val="2400"/>
              <a:buFont typeface="Cabin" panose="00000500000000000000"/>
              <a:buChar char="○"/>
              <a:defRPr sz="2400">
                <a:solidFill>
                  <a:schemeClr val="dk1"/>
                </a:solidFill>
                <a:latin typeface="Cabin" panose="00000500000000000000"/>
                <a:ea typeface="Cabin" panose="00000500000000000000"/>
                <a:cs typeface="Cabin" panose="00000500000000000000"/>
                <a:sym typeface="Cabin" panose="00000500000000000000"/>
              </a:defRPr>
            </a:lvl2pPr>
            <a:lvl3pPr marL="1371600" lvl="2" indent="-381000">
              <a:spcBef>
                <a:spcPts val="0"/>
              </a:spcBef>
              <a:spcAft>
                <a:spcPts val="0"/>
              </a:spcAft>
              <a:buClr>
                <a:schemeClr val="dk1"/>
              </a:buClr>
              <a:buSzPts val="2400"/>
              <a:buFont typeface="Cabin" panose="00000500000000000000"/>
              <a:buChar char="■"/>
              <a:defRPr sz="2400">
                <a:solidFill>
                  <a:schemeClr val="dk1"/>
                </a:solidFill>
                <a:latin typeface="Cabin" panose="00000500000000000000"/>
                <a:ea typeface="Cabin" panose="00000500000000000000"/>
                <a:cs typeface="Cabin" panose="00000500000000000000"/>
                <a:sym typeface="Cabin" panose="00000500000000000000"/>
              </a:defRPr>
            </a:lvl3pPr>
            <a:lvl4pPr marL="1828800" lvl="3"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4pPr>
            <a:lvl5pPr marL="2286000" lvl="4"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5pPr>
            <a:lvl6pPr marL="2743200" lvl="5"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6pPr>
            <a:lvl7pPr marL="3200400" lvl="6"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7pPr>
            <a:lvl8pPr marL="3657600" lvl="7"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8pPr>
            <a:lvl9pPr marL="4114800" lvl="8" indent="-342900">
              <a:spcBef>
                <a:spcPts val="0"/>
              </a:spcBef>
              <a:spcAft>
                <a:spcPts val="0"/>
              </a:spcAft>
              <a:buClr>
                <a:schemeClr val="dk1"/>
              </a:buClr>
              <a:buSzPts val="1800"/>
              <a:buFont typeface="Cabin" panose="00000500000000000000"/>
              <a:buChar char="■"/>
              <a:defRPr sz="1800">
                <a:solidFill>
                  <a:schemeClr val="dk1"/>
                </a:solidFill>
                <a:latin typeface="Cabin" panose="00000500000000000000"/>
                <a:ea typeface="Cabin" panose="00000500000000000000"/>
                <a:cs typeface="Cabin" panose="00000500000000000000"/>
                <a:sym typeface="Cabin" panose="00000500000000000000"/>
              </a:defRPr>
            </a:lvl9pPr>
          </a:lstStyle>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1pPr>
            <a:lvl2pPr lvl="1"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2pPr>
            <a:lvl3pPr lvl="2"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3pPr>
            <a:lvl4pPr lvl="3"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4pPr>
            <a:lvl5pPr lvl="4"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5pPr>
            <a:lvl6pPr lvl="5"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6pPr>
            <a:lvl7pPr lvl="6"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7pPr>
            <a:lvl8pPr lvl="7"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8pPr>
            <a:lvl9pPr lvl="8" algn="r">
              <a:buNone/>
              <a:defRPr sz="1200">
                <a:solidFill>
                  <a:schemeClr val="dk1"/>
                </a:solidFill>
                <a:latin typeface="Cabin Condensed" panose="00000506000000000000"/>
                <a:ea typeface="Cabin Condensed" panose="00000506000000000000"/>
                <a:cs typeface="Cabin Condensed" panose="00000506000000000000"/>
                <a:sym typeface="Cabin Condensed" panose="00000506000000000000"/>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1" y="0"/>
            <a:ext cx="9135879" cy="5143500"/>
          </a:xfrm>
          <a:prstGeom prst="rect">
            <a:avLst/>
          </a:prstGeom>
        </p:spPr>
      </p:pic>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mc:AlternateContent xmlns:mc="http://schemas.openxmlformats.org/markup-compatibility/2006">
    <mc:Choice xmlns:p14="http://schemas.microsoft.com/office/powerpoint/2010/main" Requires="p14">
      <p:transition spd="slow" p14:dur="800" advClick="0">
        <p:circle/>
      </p:transition>
    </mc:Choice>
    <mc:Fallback>
      <p:transition spd="slow" advClick="0">
        <p:circle/>
      </p:transition>
    </mc:Fallback>
  </mc:AlternateContent>
  <p:txStyles>
    <p:titleStyle>
      <a:lvl1pPr algn="ctr" rtl="0" fontAlgn="base">
        <a:spcBef>
          <a:spcPct val="0"/>
        </a:spcBef>
        <a:spcAft>
          <a:spcPct val="0"/>
        </a:spcAft>
        <a:defRPr sz="4425"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4425">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4425">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4425">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4425">
          <a:solidFill>
            <a:schemeClr val="tx1"/>
          </a:solidFill>
          <a:latin typeface="Calibri" panose="020F0502020204030204" pitchFamily="34" charset="0"/>
          <a:ea typeface="SimSun" panose="02010600030101010101" pitchFamily="2" charset="-122"/>
        </a:defRPr>
      </a:lvl5pPr>
      <a:lvl6pPr marL="456565" algn="ctr" rtl="0" fontAlgn="base">
        <a:spcBef>
          <a:spcPct val="0"/>
        </a:spcBef>
        <a:spcAft>
          <a:spcPct val="0"/>
        </a:spcAft>
        <a:defRPr sz="4425">
          <a:solidFill>
            <a:schemeClr val="tx1"/>
          </a:solidFill>
          <a:latin typeface="Calibri" panose="020F0502020204030204" pitchFamily="34" charset="0"/>
          <a:ea typeface="SimSun" panose="02010600030101010101" pitchFamily="2" charset="-122"/>
        </a:defRPr>
      </a:lvl6pPr>
      <a:lvl7pPr marL="913765" algn="ctr" rtl="0" fontAlgn="base">
        <a:spcBef>
          <a:spcPct val="0"/>
        </a:spcBef>
        <a:spcAft>
          <a:spcPct val="0"/>
        </a:spcAft>
        <a:defRPr sz="4425">
          <a:solidFill>
            <a:schemeClr val="tx1"/>
          </a:solidFill>
          <a:latin typeface="Calibri" panose="020F0502020204030204" pitchFamily="34" charset="0"/>
          <a:ea typeface="SimSun" panose="02010600030101010101" pitchFamily="2" charset="-122"/>
        </a:defRPr>
      </a:lvl7pPr>
      <a:lvl8pPr marL="1370330" algn="ctr" rtl="0" fontAlgn="base">
        <a:spcBef>
          <a:spcPct val="0"/>
        </a:spcBef>
        <a:spcAft>
          <a:spcPct val="0"/>
        </a:spcAft>
        <a:defRPr sz="4425">
          <a:solidFill>
            <a:schemeClr val="tx1"/>
          </a:solidFill>
          <a:latin typeface="Calibri" panose="020F0502020204030204" pitchFamily="34" charset="0"/>
          <a:ea typeface="SimSun" panose="02010600030101010101" pitchFamily="2" charset="-122"/>
        </a:defRPr>
      </a:lvl8pPr>
      <a:lvl9pPr marL="1826260" algn="ctr" rtl="0" fontAlgn="base">
        <a:spcBef>
          <a:spcPct val="0"/>
        </a:spcBef>
        <a:spcAft>
          <a:spcPct val="0"/>
        </a:spcAft>
        <a:defRPr sz="4425">
          <a:solidFill>
            <a:schemeClr val="tx1"/>
          </a:solidFill>
          <a:latin typeface="Calibri" panose="020F0502020204030204" pitchFamily="34" charset="0"/>
          <a:ea typeface="SimSun" panose="02010600030101010101" pitchFamily="2" charset="-122"/>
        </a:defRPr>
      </a:lvl9pPr>
    </p:titleStyle>
    <p:bodyStyle>
      <a:lvl1pPr marL="342265" indent="-342265" algn="l" rtl="0" fontAlgn="base">
        <a:spcBef>
          <a:spcPct val="20000"/>
        </a:spcBef>
        <a:spcAft>
          <a:spcPct val="0"/>
        </a:spcAft>
        <a:buFont typeface="Arial" panose="020B0604020202020204" pitchFamily="34" charset="0"/>
        <a:buChar char="•"/>
        <a:defRPr sz="3225" kern="1200">
          <a:solidFill>
            <a:schemeClr val="tx1"/>
          </a:solidFill>
          <a:latin typeface="+mn-lt"/>
          <a:ea typeface="Microsoft YaHei" panose="020B0503020204020204" pitchFamily="34" charset="-122"/>
          <a:cs typeface="+mn-cs"/>
        </a:defRPr>
      </a:lvl1pPr>
      <a:lvl2pPr marL="742315" indent="-285115" algn="l" rtl="0" fontAlgn="base">
        <a:spcBef>
          <a:spcPct val="20000"/>
        </a:spcBef>
        <a:spcAft>
          <a:spcPct val="0"/>
        </a:spcAft>
        <a:buFont typeface="Arial" panose="020B0604020202020204" pitchFamily="34" charset="0"/>
        <a:buChar char="–"/>
        <a:defRPr sz="2775" kern="1200">
          <a:solidFill>
            <a:schemeClr val="tx1"/>
          </a:solidFill>
          <a:latin typeface="+mn-lt"/>
          <a:ea typeface="Microsoft YaHei" panose="020B0503020204020204" pitchFamily="34" charset="-122"/>
          <a:cs typeface="+mn-cs"/>
        </a:defRPr>
      </a:lvl2pPr>
      <a:lvl3pPr marL="1141730" indent="-227965" algn="l" rtl="0" fontAlgn="base">
        <a:spcBef>
          <a:spcPct val="200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3pPr>
      <a:lvl4pPr marL="1598295" indent="-227965" algn="l" rtl="0" fontAlgn="base">
        <a:spcBef>
          <a:spcPct val="20000"/>
        </a:spcBef>
        <a:spcAft>
          <a:spcPct val="0"/>
        </a:spcAft>
        <a:buFont typeface="Arial" panose="020B0604020202020204" pitchFamily="34" charset="0"/>
        <a:buChar char="–"/>
        <a:defRPr sz="2025" kern="1200">
          <a:solidFill>
            <a:schemeClr val="tx1"/>
          </a:solidFill>
          <a:latin typeface="+mn-lt"/>
          <a:ea typeface="Microsoft YaHei" panose="020B0503020204020204" pitchFamily="34" charset="-122"/>
          <a:cs typeface="+mn-cs"/>
        </a:defRPr>
      </a:lvl4pPr>
      <a:lvl5pPr marL="2054860" indent="-227965" algn="l" rtl="0" fontAlgn="base">
        <a:spcBef>
          <a:spcPct val="20000"/>
        </a:spcBef>
        <a:spcAft>
          <a:spcPct val="0"/>
        </a:spcAft>
        <a:buFont typeface="Arial" panose="020B0604020202020204" pitchFamily="34" charset="0"/>
        <a:buChar char="»"/>
        <a:defRPr sz="2025" kern="1200">
          <a:solidFill>
            <a:schemeClr val="tx1"/>
          </a:solidFill>
          <a:latin typeface="+mn-lt"/>
          <a:ea typeface="Microsoft YaHei" panose="020B0503020204020204" pitchFamily="34" charset="-122"/>
          <a:cs typeface="+mn-cs"/>
        </a:defRPr>
      </a:lvl5pPr>
      <a:lvl6pPr marL="2512060" indent="-227965" algn="l" defTabSz="913765" rtl="0" eaLnBrk="1" latinLnBrk="0" hangingPunct="1">
        <a:spcBef>
          <a:spcPct val="20000"/>
        </a:spcBef>
        <a:buFont typeface="Arial" panose="020B0604020202020204" pitchFamily="34" charset="0"/>
        <a:buChar char="•"/>
        <a:defRPr sz="2025" kern="1200">
          <a:solidFill>
            <a:schemeClr val="tx1"/>
          </a:solidFill>
          <a:latin typeface="+mn-lt"/>
          <a:ea typeface="+mn-ea"/>
          <a:cs typeface="+mn-cs"/>
        </a:defRPr>
      </a:lvl6pPr>
      <a:lvl7pPr marL="2968625" indent="-227965" algn="l" defTabSz="913765" rtl="0" eaLnBrk="1" latinLnBrk="0" hangingPunct="1">
        <a:spcBef>
          <a:spcPct val="20000"/>
        </a:spcBef>
        <a:buFont typeface="Arial" panose="020B0604020202020204" pitchFamily="34" charset="0"/>
        <a:buChar char="•"/>
        <a:defRPr sz="2025" kern="1200">
          <a:solidFill>
            <a:schemeClr val="tx1"/>
          </a:solidFill>
          <a:latin typeface="+mn-lt"/>
          <a:ea typeface="+mn-ea"/>
          <a:cs typeface="+mn-cs"/>
        </a:defRPr>
      </a:lvl7pPr>
      <a:lvl8pPr marL="3424555" indent="-227965" algn="l" defTabSz="913765" rtl="0" eaLnBrk="1" latinLnBrk="0" hangingPunct="1">
        <a:spcBef>
          <a:spcPct val="20000"/>
        </a:spcBef>
        <a:buFont typeface="Arial" panose="020B0604020202020204" pitchFamily="34" charset="0"/>
        <a:buChar char="•"/>
        <a:defRPr sz="2025" kern="1200">
          <a:solidFill>
            <a:schemeClr val="tx1"/>
          </a:solidFill>
          <a:latin typeface="+mn-lt"/>
          <a:ea typeface="+mn-ea"/>
          <a:cs typeface="+mn-cs"/>
        </a:defRPr>
      </a:lvl8pPr>
      <a:lvl9pPr marL="3881755" indent="-227965" algn="l" defTabSz="913765" rtl="0" eaLnBrk="1" latinLnBrk="0" hangingPunct="1">
        <a:spcBef>
          <a:spcPct val="20000"/>
        </a:spcBef>
        <a:buFont typeface="Arial" panose="020B0604020202020204" pitchFamily="34" charset="0"/>
        <a:buChar char="•"/>
        <a:defRPr sz="2025"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6565"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330" algn="l" defTabSz="913765" rtl="0" eaLnBrk="1" latinLnBrk="0" hangingPunct="1">
        <a:defRPr sz="1800" kern="1200">
          <a:solidFill>
            <a:schemeClr val="tx1"/>
          </a:solidFill>
          <a:latin typeface="+mn-lt"/>
          <a:ea typeface="+mn-ea"/>
          <a:cs typeface="+mn-cs"/>
        </a:defRPr>
      </a:lvl4pPr>
      <a:lvl5pPr marL="1826260" algn="l" defTabSz="913765" rtl="0" eaLnBrk="1" latinLnBrk="0" hangingPunct="1">
        <a:defRPr sz="1800" kern="1200">
          <a:solidFill>
            <a:schemeClr val="tx1"/>
          </a:solidFill>
          <a:latin typeface="+mn-lt"/>
          <a:ea typeface="+mn-ea"/>
          <a:cs typeface="+mn-cs"/>
        </a:defRPr>
      </a:lvl5pPr>
      <a:lvl6pPr marL="2283460" algn="l" defTabSz="913765" rtl="0" eaLnBrk="1" latinLnBrk="0" hangingPunct="1">
        <a:defRPr sz="1800" kern="1200">
          <a:solidFill>
            <a:schemeClr val="tx1"/>
          </a:solidFill>
          <a:latin typeface="+mn-lt"/>
          <a:ea typeface="+mn-ea"/>
          <a:cs typeface="+mn-cs"/>
        </a:defRPr>
      </a:lvl6pPr>
      <a:lvl7pPr marL="2740025" algn="l" defTabSz="913765" rtl="0" eaLnBrk="1" latinLnBrk="0" hangingPunct="1">
        <a:defRPr sz="1800" kern="1200">
          <a:solidFill>
            <a:schemeClr val="tx1"/>
          </a:solidFill>
          <a:latin typeface="+mn-lt"/>
          <a:ea typeface="+mn-ea"/>
          <a:cs typeface="+mn-cs"/>
        </a:defRPr>
      </a:lvl7pPr>
      <a:lvl8pPr marL="3196590" algn="l" defTabSz="913765" rtl="0" eaLnBrk="1" latinLnBrk="0" hangingPunct="1">
        <a:defRPr sz="1800" kern="1200">
          <a:solidFill>
            <a:schemeClr val="tx1"/>
          </a:solidFill>
          <a:latin typeface="+mn-lt"/>
          <a:ea typeface="+mn-ea"/>
          <a:cs typeface="+mn-cs"/>
        </a:defRPr>
      </a:lvl8pPr>
      <a:lvl9pPr marL="3653155" algn="l" defTabSz="91376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12AF024-DAF1-4E3C-A679-05DEF84BA977}" type="datetimeFigureOut">
              <a:rPr lang="en-US" smtClean="0"/>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EA5CA6C-F13F-4B25-87AF-F16D94D179B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31.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30.GIF"/><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jpeg"/><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1.xml"/><Relationship Id="rId7" Type="http://schemas.openxmlformats.org/officeDocument/2006/relationships/image" Target="../media/image41.png"/><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30.GIF"/><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audio" Target="../media/audio2.wav"/><Relationship Id="rId3" Type="http://schemas.openxmlformats.org/officeDocument/2006/relationships/image" Target="../media/image49.png"/><Relationship Id="rId2" Type="http://schemas.openxmlformats.org/officeDocument/2006/relationships/image" Target="../media/image30.GIF"/><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xml"/><Relationship Id="rId5" Type="http://schemas.openxmlformats.org/officeDocument/2006/relationships/audio" Target="../media/audio3.wav"/><Relationship Id="rId4" Type="http://schemas.openxmlformats.org/officeDocument/2006/relationships/image" Target="../media/image7.png"/><Relationship Id="rId3" Type="http://schemas.openxmlformats.org/officeDocument/2006/relationships/image" Target="../media/image50.png"/><Relationship Id="rId2" Type="http://schemas.openxmlformats.org/officeDocument/2006/relationships/image" Target="../media/image30.GIF"/><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xml"/><Relationship Id="rId6" Type="http://schemas.openxmlformats.org/officeDocument/2006/relationships/image" Target="../media/image53.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30.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55.xml"/><Relationship Id="rId3" Type="http://schemas.openxmlformats.org/officeDocument/2006/relationships/image" Target="../media/image54.GIF"/><Relationship Id="rId2" Type="http://schemas.openxmlformats.org/officeDocument/2006/relationships/image" Target="../media/image30.GIF"/><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69.xml"/><Relationship Id="rId3" Type="http://schemas.openxmlformats.org/officeDocument/2006/relationships/audio" Target="../media/audio1.wav"/><Relationship Id="rId2" Type="http://schemas.openxmlformats.org/officeDocument/2006/relationships/image" Target="../media/image7.png"/><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30.GIF"/><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52.png"/><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image" Target="../media/image55.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image" Target="../media/image7.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28.GIF"/></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7.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28.GIF"/></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image" Target="../media/image28.GIF"/></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5.jpeg"/><Relationship Id="rId1"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7.png"/><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9.jpeg"/><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0.xml"/><Relationship Id="rId7" Type="http://schemas.openxmlformats.org/officeDocument/2006/relationships/image" Target="../media/image7.png"/><Relationship Id="rId6" Type="http://schemas.openxmlformats.org/officeDocument/2006/relationships/image" Target="../media/image85.GIF"/><Relationship Id="rId5" Type="http://schemas.openxmlformats.org/officeDocument/2006/relationships/image" Target="../media/image84.sv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image" Target="../media/image80.GI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image" Target="../media/image7.png"/><Relationship Id="rId1" Type="http://schemas.openxmlformats.org/officeDocument/2006/relationships/image" Target="../media/image86.GI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image" Target="../media/image7.png"/><Relationship Id="rId1" Type="http://schemas.openxmlformats.org/officeDocument/2006/relationships/image" Target="../media/image86.GI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image" Target="../media/image7.png"/><Relationship Id="rId1" Type="http://schemas.openxmlformats.org/officeDocument/2006/relationships/image" Target="../media/image86.GI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image" Target="../media/image7.png"/><Relationship Id="rId1" Type="http://schemas.openxmlformats.org/officeDocument/2006/relationships/image" Target="../media/image86.GI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image" Target="../media/image7.png"/><Relationship Id="rId1" Type="http://schemas.openxmlformats.org/officeDocument/2006/relationships/image" Target="../media/image86.GIF"/></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53.xml"/><Relationship Id="rId4" Type="http://schemas.openxmlformats.org/officeDocument/2006/relationships/image" Target="../media/image7.png"/><Relationship Id="rId3" Type="http://schemas.openxmlformats.org/officeDocument/2006/relationships/image" Target="../media/image89.GIF"/><Relationship Id="rId2" Type="http://schemas.openxmlformats.org/officeDocument/2006/relationships/image" Target="../media/image88.GIF"/><Relationship Id="rId1" Type="http://schemas.openxmlformats.org/officeDocument/2006/relationships/image" Target="../media/image87.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image" Target="../media/image7.png"/><Relationship Id="rId2" Type="http://schemas.openxmlformats.org/officeDocument/2006/relationships/image" Target="../media/image90.png"/><Relationship Id="rId1" Type="http://schemas.openxmlformats.org/officeDocument/2006/relationships/image" Target="../media/image52.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41.xml"/><Relationship Id="rId3" Type="http://schemas.openxmlformats.org/officeDocument/2006/relationships/image" Target="../media/image52.png"/><Relationship Id="rId2" Type="http://schemas.openxmlformats.org/officeDocument/2006/relationships/image" Target="../media/image92.png"/><Relationship Id="rId1" Type="http://schemas.openxmlformats.org/officeDocument/2006/relationships/image" Target="../media/image91.GIF"/></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56.xml"/><Relationship Id="rId5" Type="http://schemas.openxmlformats.org/officeDocument/2006/relationships/image" Target="../media/image7.png"/><Relationship Id="rId4" Type="http://schemas.openxmlformats.org/officeDocument/2006/relationships/image" Target="../media/image22.GIF"/><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8.GIF"/><Relationship Id="rId4" Type="http://schemas.openxmlformats.org/officeDocument/2006/relationships/image" Target="../media/image27.svg"/><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62"/>
        <p:cNvGrpSpPr/>
        <p:nvPr/>
      </p:nvGrpSpPr>
      <p:grpSpPr>
        <a:xfrm>
          <a:off x="0" y="0"/>
          <a:ext cx="0" cy="0"/>
          <a:chOff x="0" y="0"/>
          <a:chExt cx="0" cy="0"/>
        </a:xfrm>
      </p:grpSpPr>
      <p:grpSp>
        <p:nvGrpSpPr>
          <p:cNvPr id="64" name="Google Shape;64;p14"/>
          <p:cNvGrpSpPr/>
          <p:nvPr/>
        </p:nvGrpSpPr>
        <p:grpSpPr>
          <a:xfrm>
            <a:off x="1109618" y="156728"/>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pic>
        <p:nvPicPr>
          <p:cNvPr id="15"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25583" r="23720"/>
          <a:stretch>
            <a:fillRect/>
          </a:stretch>
        </p:blipFill>
        <p:spPr bwMode="auto">
          <a:xfrm>
            <a:off x="89878" y="2067056"/>
            <a:ext cx="1572605" cy="3022653"/>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63;p14"/>
          <p:cNvSpPr txBox="1">
            <a:spLocks noGrp="1"/>
          </p:cNvSpPr>
          <p:nvPr>
            <p:ph type="title"/>
          </p:nvPr>
        </p:nvSpPr>
        <p:spPr>
          <a:xfrm>
            <a:off x="80010" y="1177290"/>
            <a:ext cx="1385570" cy="913130"/>
          </a:xfrm>
          <a:prstGeom prst="rect">
            <a:avLst/>
          </a:prstGeom>
        </p:spPr>
        <p:txBody>
          <a:bodyPr spcFirstLastPara="1" wrap="square" lIns="91425" tIns="91425" rIns="91425" bIns="91425" anchor="t" anchorCtr="0">
            <a:noAutofit/>
          </a:bodyPr>
          <a:lstStyle/>
          <a:p>
            <a:pPr algn="l">
              <a:buClrTx/>
              <a:buSzTx/>
            </a:pPr>
            <a:r>
              <a:rPr lang="en-US" sz="2000" kern="1200" dirty="0">
                <a:solidFill>
                  <a:srgbClr val="FFFF00"/>
                </a:solidFill>
                <a:latin typeface="Times New Roman" panose="02020603050405020304" pitchFamily="18" charset="0"/>
                <a:ea typeface="+mn-ea"/>
                <a:cs typeface="Times New Roman" panose="02020603050405020304" pitchFamily="18" charset="0"/>
              </a:rPr>
              <a:t>1. </a:t>
            </a:r>
            <a:r>
              <a:rPr lang="en-US" sz="2000" kern="1200" dirty="0" err="1">
                <a:solidFill>
                  <a:srgbClr val="FFFF00"/>
                </a:solidFill>
                <a:latin typeface="Times New Roman" panose="02020603050405020304" pitchFamily="18" charset="0"/>
                <a:ea typeface="+mn-ea"/>
                <a:cs typeface="Times New Roman" panose="02020603050405020304" pitchFamily="18" charset="0"/>
              </a:rPr>
              <a:t>Cuộc</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Duy</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tân</a:t>
            </a:r>
            <a:r>
              <a:rPr lang="en-US" sz="2000" kern="1200" dirty="0">
                <a:solidFill>
                  <a:srgbClr val="FFFF00"/>
                </a:solidFill>
                <a:latin typeface="Times New Roman" panose="02020603050405020304" pitchFamily="18" charset="0"/>
                <a:ea typeface="+mn-ea"/>
                <a:cs typeface="Times New Roman" panose="02020603050405020304" pitchFamily="18" charset="0"/>
              </a:rPr>
              <a:t> Minh </a:t>
            </a:r>
            <a:r>
              <a:rPr lang="en-US" sz="2000" kern="1200" dirty="0" err="1">
                <a:solidFill>
                  <a:srgbClr val="FFFF00"/>
                </a:solidFill>
                <a:latin typeface="Times New Roman" panose="02020603050405020304" pitchFamily="18" charset="0"/>
                <a:ea typeface="+mn-ea"/>
                <a:cs typeface="Times New Roman" panose="02020603050405020304" pitchFamily="18" charset="0"/>
              </a:rPr>
              <a:t>Trị</a:t>
            </a:r>
            <a:br>
              <a:rPr lang="en-US" sz="2000" kern="1200" dirty="0">
                <a:solidFill>
                  <a:srgbClr val="FFFF00"/>
                </a:solidFill>
                <a:latin typeface="Times New Roman" panose="02020603050405020304" pitchFamily="18" charset="0"/>
                <a:ea typeface="+mn-ea"/>
                <a:cs typeface="Times New Roman" panose="02020603050405020304" pitchFamily="18" charset="0"/>
              </a:rPr>
            </a:br>
            <a:endParaRPr lang="en-US" sz="2000" kern="1200" dirty="0">
              <a:solidFill>
                <a:srgbClr val="FFFF00"/>
              </a:solidFill>
              <a:latin typeface="Times New Roman" panose="02020603050405020304" pitchFamily="18" charset="0"/>
              <a:ea typeface="+mn-ea"/>
              <a:cs typeface="Times New Roman" panose="02020603050405020304" pitchFamily="18" charset="0"/>
            </a:endParaRPr>
          </a:p>
        </p:txBody>
      </p:sp>
      <p:pic>
        <p:nvPicPr>
          <p:cNvPr id="20" name="Picture 10"/>
          <p:cNvPicPr>
            <a:picLocks noChangeAspect="1" noChangeArrowheads="1"/>
          </p:cNvPicPr>
          <p:nvPr/>
        </p:nvPicPr>
        <p:blipFill>
          <a:blip r:embed="rId2"/>
          <a:srcRect/>
          <a:stretch>
            <a:fillRect/>
          </a:stretch>
        </p:blipFill>
        <p:spPr bwMode="auto">
          <a:xfrm flipH="1">
            <a:off x="50135" y="53791"/>
            <a:ext cx="1064958" cy="727611"/>
          </a:xfrm>
          <a:prstGeom prst="rect">
            <a:avLst/>
          </a:prstGeom>
          <a:noFill/>
          <a:extLst>
            <a:ext uri="{909E8E84-426E-40DD-AFC4-6F175D3DCCD1}">
              <a14:hiddenFill xmlns:a14="http://schemas.microsoft.com/office/drawing/2010/main">
                <a:solidFill>
                  <a:srgbClr val="FFFFFF"/>
                </a:solidFill>
              </a14:hiddenFill>
            </a:ext>
          </a:extLst>
        </p:spPr>
      </p:pic>
      <p:pic>
        <p:nvPicPr>
          <p:cNvPr id="3" name="tinh hình nhật bản trước cải cách.mp4" descr="tinh hình nhật bản trước cải cách.mp4">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1590675" y="-40640"/>
            <a:ext cx="7553325" cy="5208905"/>
          </a:xfrm>
          <a:prstGeom prst="rect">
            <a:avLst/>
          </a:prstGeom>
        </p:spPr>
      </p:pic>
      <p:sp>
        <p:nvSpPr>
          <p:cNvPr id="4" name="Rounded Rectangle 3"/>
          <p:cNvSpPr/>
          <p:nvPr/>
        </p:nvSpPr>
        <p:spPr>
          <a:xfrm>
            <a:off x="2468880" y="4514215"/>
            <a:ext cx="6675120" cy="62928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gn="ct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tân</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4)">
                                          <p:cBhvr>
                                            <p:cTn id="21" dur="75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grpId="1" nodeType="clickEffect">
                                      <p:stCondLst>
                                        <p:cond delay="0"/>
                                      </p:stCondLst>
                                      <p:childTnLst>
                                        <p:animEffect transition="out" filter="circle(out)">
                                          <p:cBhvr>
                                            <p:cTn id="25" dur="2000"/>
                                            <p:tgtEl>
                                              <p:spTgt spid="4"/>
                                            </p:tgtEl>
                                          </p:cBhvr>
                                        </p:animEffect>
                                        <p:set>
                                          <p:cBhvr>
                                            <p:cTn id="26" dur="1" fill="hold">
                                              <p:stCondLst>
                                                <p:cond delay="19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4)">
                                          <p:cBhvr>
                                            <p:cTn id="31"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
                    </p:tgtEl>
                  </p:cMediaNode>
                </p:video>
              </p:childTnLst>
            </p:cTn>
          </p:par>
        </p:tnLst>
        <p:bldLst>
          <p:bldP spid="17" grpId="0"/>
          <p:bldP spid="4" grpId="0" bldLvl="0" animBg="1"/>
          <p:bldP spid="4"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4)">
                                          <p:cBhvr>
                                            <p:cTn id="21" dur="75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grpId="1" nodeType="clickEffect">
                                      <p:stCondLst>
                                        <p:cond delay="0"/>
                                      </p:stCondLst>
                                      <p:childTnLst>
                                        <p:animEffect transition="out" filter="circle(out)">
                                          <p:cBhvr>
                                            <p:cTn id="25" dur="2000"/>
                                            <p:tgtEl>
                                              <p:spTgt spid="4"/>
                                            </p:tgtEl>
                                          </p:cBhvr>
                                        </p:animEffect>
                                        <p:set>
                                          <p:cBhvr>
                                            <p:cTn id="26" dur="1" fill="hold">
                                              <p:stCondLst>
                                                <p:cond delay="19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4)">
                                          <p:cBhvr>
                                            <p:cTn id="31"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
                    </p:tgtEl>
                  </p:cMediaNode>
                </p:video>
              </p:childTnLst>
            </p:cTn>
          </p:par>
        </p:tnLst>
        <p:bldLst>
          <p:bldP spid="17" grpId="0"/>
          <p:bldP spid="4" grpId="0" bldLvl="0" animBg="1"/>
          <p:bldP spid="4" grpId="1"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pic>
        <p:nvPicPr>
          <p:cNvPr id="1026" name="Picture 2" descr="Pe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5" y="83192"/>
            <a:ext cx="4585745" cy="4585745"/>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817" y="0"/>
            <a:ext cx="4944716" cy="42225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40313" y="4668937"/>
            <a:ext cx="5729454" cy="523220"/>
          </a:xfrm>
          <a:prstGeom prst="rect">
            <a:avLst/>
          </a:prstGeom>
        </p:spPr>
        <p:txBody>
          <a:bodyPr wrap="none">
            <a:spAutoFit/>
          </a:bodyPr>
          <a:lstStyle/>
          <a:p>
            <a:r>
              <a:rPr lang="en-US" sz="2800" b="1" dirty="0">
                <a:solidFill>
                  <a:srgbClr val="333333"/>
                </a:solidFill>
                <a:latin typeface="Times New Roman" panose="02020603050405020304" pitchFamily="18" charset="0"/>
              </a:rPr>
              <a:t>CHẾ ĐỘ MẠC PHỦ </a:t>
            </a:r>
            <a:r>
              <a:rPr lang="en-US" sz="2800" b="1" dirty="0" err="1">
                <a:solidFill>
                  <a:srgbClr val="333333"/>
                </a:solidFill>
                <a:latin typeface="Times New Roman" panose="02020603050405020304" pitchFamily="18" charset="0"/>
              </a:rPr>
              <a:t>Ở</a:t>
            </a:r>
            <a:r>
              <a:rPr lang="en-US" sz="2800" b="1" dirty="0">
                <a:solidFill>
                  <a:srgbClr val="333333"/>
                </a:solidFill>
                <a:latin typeface="Times New Roman" panose="02020603050405020304" pitchFamily="18" charset="0"/>
              </a:rPr>
              <a:t> NHẬT BẢN</a:t>
            </a:r>
            <a:endParaRPr lang="en-US" sz="2800" b="1" dirty="0"/>
          </a:p>
        </p:txBody>
      </p:sp>
      <p:grpSp>
        <p:nvGrpSpPr>
          <p:cNvPr id="5" name="Group 4"/>
          <p:cNvGrpSpPr/>
          <p:nvPr/>
        </p:nvGrpSpPr>
        <p:grpSpPr>
          <a:xfrm>
            <a:off x="0" y="12700"/>
            <a:ext cx="9144002" cy="5130222"/>
            <a:chOff x="-1" y="0"/>
            <a:chExt cx="9144002" cy="5130222"/>
          </a:xfrm>
        </p:grpSpPr>
        <p:pic>
          <p:nvPicPr>
            <p:cNvPr id="1034" name="Picture 10" descr="Thiên hoàng- Mạc phủ và vua Lê- chúa Trịnh | Nghiên Cứu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1" cy="513022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013200" y="0"/>
              <a:ext cx="5130801" cy="61345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Giống thời kì vua Lê- </a:t>
              </a:r>
              <a:r>
                <a:rPr lang="en-US" sz="2800">
                  <a:solidFill>
                    <a:srgbClr val="FF0000"/>
                  </a:solidFill>
                  <a:latin typeface="Times New Roman" panose="02020603050405020304" pitchFamily="18" charset="0"/>
                  <a:cs typeface="Times New Roman" panose="02020603050405020304" pitchFamily="18" charset="0"/>
                </a:rPr>
                <a:t>chúa Tr</a:t>
              </a:r>
              <a:r>
                <a:rPr lang="vi-VN" sz="2800" dirty="0">
                  <a:solidFill>
                    <a:srgbClr val="FF0000"/>
                  </a:solidFill>
                  <a:latin typeface="Times New Roman" panose="02020603050405020304" pitchFamily="18" charset="0"/>
                  <a:cs typeface="Times New Roman" panose="02020603050405020304" pitchFamily="18" charset="0"/>
                </a:rPr>
                <a:t>ị</a:t>
              </a:r>
              <a:r>
                <a:rPr lang="en-US" sz="2800">
                  <a:solidFill>
                    <a:srgbClr val="FF0000"/>
                  </a:solidFill>
                  <a:latin typeface="Times New Roman" panose="02020603050405020304" pitchFamily="18" charset="0"/>
                  <a:cs typeface="Times New Roman" panose="02020603050405020304" pitchFamily="18" charset="0"/>
                </a:rPr>
                <a:t>nh</a:t>
              </a:r>
              <a:endParaRPr lang="en-US" sz="2800"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14:bounceEnd="50000">
                                          <p:cBhvr additive="base">
                                            <p:cTn id="11" dur="500" fill="hold"/>
                                            <p:tgtEl>
                                              <p:spTgt spid="103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3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500" fill="hold"/>
                                            <p:tgtEl>
                                              <p:spTgt spid="1032"/>
                                            </p:tgtEl>
                                            <p:attrNameLst>
                                              <p:attrName>ppt_x</p:attrName>
                                            </p:attrNameLst>
                                          </p:cBhvr>
                                          <p:tavLst>
                                            <p:tav tm="0">
                                              <p:val>
                                                <p:strVal val="#ppt_x"/>
                                              </p:val>
                                            </p:tav>
                                            <p:tav tm="100000">
                                              <p:val>
                                                <p:strVal val="#ppt_x"/>
                                              </p:val>
                                            </p:tav>
                                          </p:tavLst>
                                        </p:anim>
                                        <p:anim calcmode="lin" valueType="num">
                                          <p:cBhvr additive="base">
                                            <p:cTn id="12" dur="500" fill="hold"/>
                                            <p:tgtEl>
                                              <p:spTgt spid="103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 y="-1"/>
            <a:ext cx="9051403" cy="5143501"/>
          </a:xfrm>
          <a:prstGeom prst="rect">
            <a:avLst/>
          </a:prstGeom>
        </p:spPr>
      </p:pic>
      <p:pic>
        <p:nvPicPr>
          <p:cNvPr id="5" name="Picture 2"/>
          <p:cNvPicPr>
            <a:picLocks noChangeAspect="1" noChangeArrowheads="1"/>
          </p:cNvPicPr>
          <p:nvPr/>
        </p:nvPicPr>
        <p:blipFill>
          <a:blip r:embed="rId2"/>
          <a:srcRect/>
          <a:stretch>
            <a:fillRect/>
          </a:stretch>
        </p:blipFill>
        <p:spPr bwMode="auto">
          <a:xfrm flipH="1">
            <a:off x="6250328" y="1865523"/>
            <a:ext cx="1017125" cy="8438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2"/>
          <a:srcRect/>
          <a:stretch>
            <a:fillRect/>
          </a:stretch>
        </p:blipFill>
        <p:spPr bwMode="auto">
          <a:xfrm flipH="1">
            <a:off x="5499902" y="1913992"/>
            <a:ext cx="1017125" cy="8438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SA Flag GIFs, American Flag - 70 Animated Images for Free"/>
          <p:cNvPicPr>
            <a:picLocks noChangeAspect="1" noChangeArrowheads="1"/>
          </p:cNvPicPr>
          <p:nvPr/>
        </p:nvPicPr>
        <p:blipFill>
          <a:blip r:embed="rId3"/>
          <a:srcRect/>
          <a:stretch>
            <a:fillRect/>
          </a:stretch>
        </p:blipFill>
        <p:spPr bwMode="auto">
          <a:xfrm>
            <a:off x="7852761" y="1134318"/>
            <a:ext cx="1049236" cy="14374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4312503"/>
            <a:ext cx="6933235" cy="830997"/>
          </a:xfrm>
          <a:prstGeom prst="rect">
            <a:avLst/>
          </a:prstGeom>
          <a:solidFill>
            <a:schemeClr val="bg1"/>
          </a:solidFill>
        </p:spPr>
        <p:txBody>
          <a:bodyPr wrap="square">
            <a:spAutoFit/>
          </a:bodyPr>
          <a:lstStyle/>
          <a:p>
            <a:pPr algn="just"/>
            <a:r>
              <a:rPr lang="vi-VN" sz="2400" dirty="0">
                <a:solidFill>
                  <a:srgbClr val="222222"/>
                </a:solidFill>
                <a:latin typeface="Times New Roman" panose="02020603050405020304" pitchFamily="18" charset="0"/>
                <a:cs typeface="Times New Roman" panose="02020603050405020304" pitchFamily="18" charset="0"/>
              </a:rPr>
              <a:t>Vì sao các nước tư bản phương Tây, trước tiên là Mĩ dùng áp lực quân sự đòi Nhật Bản phải “</a:t>
            </a:r>
            <a:r>
              <a:rPr lang="vi-VN" sz="2400" i="1" dirty="0">
                <a:solidFill>
                  <a:srgbClr val="222222"/>
                </a:solidFill>
                <a:latin typeface="Times New Roman" panose="02020603050405020304" pitchFamily="18" charset="0"/>
                <a:cs typeface="Times New Roman" panose="02020603050405020304" pitchFamily="18" charset="0"/>
              </a:rPr>
              <a:t>mở cửa</a:t>
            </a:r>
            <a:r>
              <a:rPr lang="vi-VN" sz="2400" dirty="0">
                <a:solidFill>
                  <a:srgbClr val="222222"/>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0" y="-1"/>
            <a:ext cx="9144000" cy="5143501"/>
            <a:chOff x="0" y="-1"/>
            <a:chExt cx="9144000" cy="5143501"/>
          </a:xfrm>
        </p:grpSpPr>
        <p:pic>
          <p:nvPicPr>
            <p:cNvPr id="26" name="Picture 2" descr="Commodore Matthew Perry and the &amp;#39;Opening&amp;#39; of Jap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5689600" cy="47163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ommodore Matthew Per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600" y="0"/>
              <a:ext cx="3454400" cy="471637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0" y="4435614"/>
              <a:ext cx="9144000" cy="707886"/>
            </a:xfrm>
            <a:prstGeom prst="rect">
              <a:avLst/>
            </a:prstGeom>
            <a:solidFill>
              <a:schemeClr val="accent3">
                <a:lumMod val="95000"/>
              </a:schemeClr>
            </a:solidFill>
          </p:spPr>
          <p:txBody>
            <a:bodyPr wrap="square">
              <a:spAutoFit/>
            </a:bodyPr>
            <a:lstStyle/>
            <a:p>
              <a:pPr algn="ctr"/>
              <a:r>
                <a:rPr lang="en-US" sz="2000" dirty="0">
                  <a:solidFill>
                    <a:srgbClr val="303030"/>
                  </a:solidFill>
                  <a:latin typeface="Times New Roman" panose="02020603050405020304" pitchFamily="18" charset="0"/>
                </a:rPr>
                <a:t>08/07/1853, </a:t>
              </a:r>
              <a:r>
                <a:rPr lang="en-US" sz="2000" dirty="0" err="1">
                  <a:solidFill>
                    <a:srgbClr val="303030"/>
                  </a:solidFill>
                  <a:latin typeface="Times New Roman" panose="02020603050405020304" pitchFamily="18" charset="0"/>
                </a:rPr>
                <a:t>Phó</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Đề</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đốc</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Hải</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quân</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Hoa</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Kỳ</a:t>
              </a:r>
              <a:r>
                <a:rPr lang="en-US" sz="2000" dirty="0">
                  <a:solidFill>
                    <a:srgbClr val="303030"/>
                  </a:solidFill>
                  <a:latin typeface="Times New Roman" panose="02020603050405020304" pitchFamily="18" charset="0"/>
                </a:rPr>
                <a:t> Matthew Perry </a:t>
              </a:r>
              <a:r>
                <a:rPr lang="en-US" sz="2000" dirty="0" err="1">
                  <a:solidFill>
                    <a:srgbClr val="303030"/>
                  </a:solidFill>
                  <a:latin typeface="Times New Roman" panose="02020603050405020304" pitchFamily="18" charset="0"/>
                </a:rPr>
                <a:t>cho</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hạm</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đội</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của</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mình</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dừng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chân</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tại</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khu</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vực</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vùng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biển</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ngay</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gần</a:t>
              </a:r>
              <a:r>
                <a:rPr lang="en-US" sz="2000" dirty="0">
                  <a:solidFill>
                    <a:srgbClr val="303030"/>
                  </a:solidFill>
                  <a:latin typeface="Times New Roman" panose="02020603050405020304" pitchFamily="18" charset="0"/>
                </a:rPr>
                <a:t> Edo (</a:t>
              </a:r>
              <a:r>
                <a:rPr lang="en-US" sz="2000" dirty="0" err="1">
                  <a:solidFill>
                    <a:srgbClr val="303030"/>
                  </a:solidFill>
                  <a:latin typeface="Times New Roman" panose="02020603050405020304" pitchFamily="18" charset="0"/>
                </a:rPr>
                <a:t>thủ</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đô</a:t>
              </a:r>
              <a:r>
                <a:rPr lang="en-US" sz="2000" dirty="0">
                  <a:solidFill>
                    <a:srgbClr val="303030"/>
                  </a:solidFill>
                  <a:latin typeface="Times New Roman" panose="02020603050405020304" pitchFamily="18" charset="0"/>
                </a:rPr>
                <a:t> Tokyo </a:t>
              </a:r>
              <a:r>
                <a:rPr lang="en-US" sz="2000" dirty="0" err="1">
                  <a:solidFill>
                    <a:srgbClr val="303030"/>
                  </a:solidFill>
                  <a:latin typeface="Times New Roman" panose="02020603050405020304" pitchFamily="18" charset="0"/>
                </a:rPr>
                <a:t>ngày</a:t>
              </a:r>
              <a:r>
                <a:rPr lang="en-US" sz="2000" dirty="0">
                  <a:solidFill>
                    <a:srgbClr val="303030"/>
                  </a:solidFill>
                  <a:latin typeface="Times New Roman" panose="02020603050405020304" pitchFamily="18" charset="0"/>
                </a:rPr>
                <a:t> nay).</a:t>
              </a:r>
              <a:endParaRPr lang="en-US" sz="2000" dirty="0"/>
            </a:p>
          </p:txBody>
        </p:sp>
      </p:grpSp>
      <p:grpSp>
        <p:nvGrpSpPr>
          <p:cNvPr id="29" name="Group 28"/>
          <p:cNvGrpSpPr/>
          <p:nvPr/>
        </p:nvGrpSpPr>
        <p:grpSpPr>
          <a:xfrm>
            <a:off x="9002" y="15419"/>
            <a:ext cx="9076005" cy="5112661"/>
            <a:chOff x="104629" y="-27709"/>
            <a:chExt cx="9076005" cy="5112661"/>
          </a:xfrm>
        </p:grpSpPr>
        <p:grpSp>
          <p:nvGrpSpPr>
            <p:cNvPr id="30" name="Group 29"/>
            <p:cNvGrpSpPr/>
            <p:nvPr/>
          </p:nvGrpSpPr>
          <p:grpSpPr>
            <a:xfrm>
              <a:off x="104629" y="-27709"/>
              <a:ext cx="4617842" cy="5112661"/>
              <a:chOff x="-45842" y="0"/>
              <a:chExt cx="4617842" cy="5112661"/>
            </a:xfrm>
          </p:grpSpPr>
          <p:sp>
            <p:nvSpPr>
              <p:cNvPr id="37" name="Rounded Rectangle 36"/>
              <p:cNvSpPr/>
              <p:nvPr/>
            </p:nvSpPr>
            <p:spPr>
              <a:xfrm>
                <a:off x="-45842" y="4687910"/>
                <a:ext cx="4611116" cy="424751"/>
              </a:xfrm>
              <a:prstGeom prst="roundRect">
                <a:avLst/>
              </a:prstGeom>
              <a:solidFill>
                <a:srgbClr val="969082">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p:cNvGrpSpPr/>
              <p:nvPr/>
            </p:nvGrpSpPr>
            <p:grpSpPr>
              <a:xfrm>
                <a:off x="-21239" y="0"/>
                <a:ext cx="4593239" cy="5057242"/>
                <a:chOff x="-21239" y="0"/>
                <a:chExt cx="4593239" cy="5057242"/>
              </a:xfrm>
            </p:grpSpPr>
            <p:pic>
              <p:nvPicPr>
                <p:cNvPr id="39" name="Picture 8" descr="Công ước Kanagaw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9" y="0"/>
                  <a:ext cx="4593239" cy="4691039"/>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21239" y="4687910"/>
                  <a:ext cx="4586513" cy="369332"/>
                </a:xfrm>
                <a:prstGeom prst="rect">
                  <a:avLst/>
                </a:prstGeom>
              </p:spPr>
              <p:txBody>
                <a:bodyPr wrap="none">
                  <a:spAutoFit/>
                </a:bodyPr>
                <a:lstStyle/>
                <a:p>
                  <a:pPr algn="ctr"/>
                  <a:r>
                    <a:rPr lang="vi-VN" sz="1800" b="1" dirty="0">
                      <a:solidFill>
                        <a:srgbClr val="C00000"/>
                      </a:solidFill>
                      <a:latin typeface="Times New Roman" panose="02020603050405020304" pitchFamily="18" charset="0"/>
                      <a:cs typeface="Times New Roman" panose="02020603050405020304" pitchFamily="18" charset="0"/>
                    </a:rPr>
                    <a:t>31/03/1854: Mỹ-Nhật ký hiệp ước Kanagawa</a:t>
                  </a:r>
                  <a:endParaRPr lang="vi-VN" sz="1800" b="1" dirty="0">
                    <a:solidFill>
                      <a:srgbClr val="C00000"/>
                    </a:solidFill>
                    <a:latin typeface="Times New Roman" panose="02020603050405020304" pitchFamily="18" charset="0"/>
                    <a:cs typeface="Times New Roman" panose="02020603050405020304" pitchFamily="18" charset="0"/>
                  </a:endParaRPr>
                </a:p>
              </p:txBody>
            </p:sp>
          </p:grpSp>
        </p:grpSp>
        <p:grpSp>
          <p:nvGrpSpPr>
            <p:cNvPr id="31" name="Group 30"/>
            <p:cNvGrpSpPr/>
            <p:nvPr/>
          </p:nvGrpSpPr>
          <p:grpSpPr>
            <a:xfrm>
              <a:off x="4780342" y="0"/>
              <a:ext cx="4400292" cy="5003929"/>
              <a:chOff x="4780342" y="0"/>
              <a:chExt cx="4400292" cy="5003929"/>
            </a:xfrm>
          </p:grpSpPr>
          <p:grpSp>
            <p:nvGrpSpPr>
              <p:cNvPr id="32" name="Group 31"/>
              <p:cNvGrpSpPr/>
              <p:nvPr/>
            </p:nvGrpSpPr>
            <p:grpSpPr>
              <a:xfrm>
                <a:off x="4780342" y="0"/>
                <a:ext cx="4400292" cy="5003929"/>
                <a:chOff x="4790008" y="81022"/>
                <a:chExt cx="4400292" cy="5003929"/>
              </a:xfrm>
            </p:grpSpPr>
            <p:sp>
              <p:nvSpPr>
                <p:cNvPr id="35" name="Rounded Rectangle 34"/>
                <p:cNvSpPr/>
                <p:nvPr/>
              </p:nvSpPr>
              <p:spPr>
                <a:xfrm>
                  <a:off x="4790008" y="81022"/>
                  <a:ext cx="4400292" cy="5003929"/>
                </a:xfrm>
                <a:prstGeom prst="roundRect">
                  <a:avLst/>
                </a:prstGeom>
                <a:solidFill>
                  <a:schemeClr val="accent3">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145508" y="248104"/>
                  <a:ext cx="3611886" cy="461665"/>
                </a:xfrm>
                <a:prstGeom prst="rect">
                  <a:avLst/>
                </a:prstGeom>
              </p:spPr>
              <p:txBody>
                <a:bodyPr wrap="none">
                  <a:spAutoFit/>
                </a:bodyPr>
                <a:lstStyle/>
                <a:p>
                  <a:r>
                    <a:rPr lang="vi-VN" sz="2400" b="1" dirty="0">
                      <a:solidFill>
                        <a:srgbClr val="C00000"/>
                      </a:solidFill>
                      <a:latin typeface="Times New Roman" panose="02020603050405020304" pitchFamily="18" charset="0"/>
                      <a:cs typeface="Times New Roman" panose="02020603050405020304" pitchFamily="18" charset="0"/>
                    </a:rPr>
                    <a:t>HIỆP ƯỚC KANAGAWA</a:t>
                  </a:r>
                  <a:endParaRPr lang="en-US" sz="1800" b="1" dirty="0"/>
                </a:p>
              </p:txBody>
            </p:sp>
          </p:grpSp>
          <p:sp>
            <p:nvSpPr>
              <p:cNvPr id="33" name="Rectangle 32"/>
              <p:cNvSpPr/>
              <p:nvPr/>
            </p:nvSpPr>
            <p:spPr>
              <a:xfrm>
                <a:off x="4826935" y="496918"/>
                <a:ext cx="4229701" cy="4154984"/>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Hiệp ước mười hai điều mà Mạc phủ Edo đã ký với Perry năm 1854.</a:t>
                </a:r>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Hiệp ước này buộc Nhật Bản phải mở hai hải cảng Shimo và Hakodate cho thương thuyền Hoa Kỳ vào buôn bán. Sau 200 năm thực hiện chính sách Tỏa Quốc, Nhật Bản cuối cùng phải nhượng bộ cho thế lực thương mại nước ngoài.</a:t>
                </a:r>
                <a:endParaRPr lang="vi-VN" sz="2400" dirty="0">
                  <a:latin typeface="Times New Roman" panose="02020603050405020304" pitchFamily="18" charset="0"/>
                  <a:cs typeface="Times New Roman" panose="02020603050405020304" pitchFamily="18" charset="0"/>
                </a:endParaRPr>
              </a:p>
            </p:txBody>
          </p:sp>
          <p:pic>
            <p:nvPicPr>
              <p:cNvPr id="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5454" y="4318159"/>
                <a:ext cx="836186" cy="599530"/>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9" fill="hold" nodeType="withEffect" p14:presetBounceEnd="5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50000">
                                          <p:cBhvr additive="base">
                                            <p:cTn id="10"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1" dur="500" fill="hold"/>
                                            <p:tgtEl>
                                              <p:spTgt spid="5"/>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14:presetBounceEnd="50000">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14:bounceEnd="50000">
                                          <p:cBhvr additive="base">
                                            <p:cTn id="14"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6"/>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14:presetBounceEnd="50000">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14:bounceEnd="50000">
                                          <p:cBhvr additive="base">
                                            <p:cTn id="18" dur="500" fill="hold"/>
                                            <p:tgtEl>
                                              <p:spTgt spid="2052"/>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052"/>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14:presetBounceEnd="5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50000">
                                          <p:cBhvr additive="base">
                                            <p:cTn id="22"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xit" presetSubtype="10" fill="hold" nodeType="clickEffect">
                                      <p:stCondLst>
                                        <p:cond delay="0"/>
                                      </p:stCondLst>
                                      <p:childTnLst>
                                        <p:animEffect transition="out" filter="checkerboard(across)">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 presetClass="exit" presetSubtype="10" fill="hold" nodeType="withEffect">
                                      <p:stCondLst>
                                        <p:cond delay="0"/>
                                      </p:stCondLst>
                                      <p:childTnLst>
                                        <p:animEffect transition="out" filter="checkerboard(across)">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5" presetClass="exit" presetSubtype="10" fill="hold" nodeType="withEffect">
                                      <p:stCondLst>
                                        <p:cond delay="0"/>
                                      </p:stCondLst>
                                      <p:childTnLst>
                                        <p:animEffect transition="out" filter="checkerboard(across)">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5" presetClass="exit" presetSubtype="10" fill="hold" nodeType="withEffect">
                                      <p:stCondLst>
                                        <p:cond delay="0"/>
                                      </p:stCondLst>
                                      <p:childTnLst>
                                        <p:animEffect transition="out" filter="checkerboard(across)">
                                          <p:cBhvr>
                                            <p:cTn id="36" dur="500"/>
                                            <p:tgtEl>
                                              <p:spTgt spid="2052"/>
                                            </p:tgtEl>
                                          </p:cBhvr>
                                        </p:animEffect>
                                        <p:set>
                                          <p:cBhvr>
                                            <p:cTn id="37" dur="1" fill="hold">
                                              <p:stCondLst>
                                                <p:cond delay="499"/>
                                              </p:stCondLst>
                                            </p:cTn>
                                            <p:tgtEl>
                                              <p:spTgt spid="2052"/>
                                            </p:tgtEl>
                                            <p:attrNameLst>
                                              <p:attrName>style.visibility</p:attrName>
                                            </p:attrNameLst>
                                          </p:cBhvr>
                                          <p:to>
                                            <p:strVal val="hidden"/>
                                          </p:to>
                                        </p:set>
                                      </p:childTnLst>
                                    </p:cTn>
                                  </p:par>
                                  <p:par>
                                    <p:cTn id="38" presetID="5" presetClass="exit" presetSubtype="10" fill="hold" grpId="1" nodeType="with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6" presetClass="entr" presetSubtype="37"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outVertical)">
                                          <p:cBhvr>
                                            <p:cTn id="43" dur="125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xit" presetSubtype="10" fill="hold" nodeType="clickEffect">
                                      <p:stCondLst>
                                        <p:cond delay="0"/>
                                      </p:stCondLst>
                                      <p:childTnLst>
                                        <p:animEffect transition="out" filter="checkerboard(across)">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par>
                                    <p:cTn id="49" presetID="16" presetClass="entr" presetSubtype="21"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9"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0-#ppt_w/2"/>
                                              </p:val>
                                            </p:tav>
                                            <p:tav tm="100000">
                                              <p:val>
                                                <p:strVal val="#ppt_x"/>
                                              </p:val>
                                            </p:tav>
                                          </p:tavLst>
                                        </p:anim>
                                        <p:anim calcmode="lin" valueType="num">
                                          <p:cBhvr additive="base">
                                            <p:cTn id="11" dur="500" fill="hold"/>
                                            <p:tgtEl>
                                              <p:spTgt spid="5"/>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ppt_x"/>
                                              </p:val>
                                            </p:tav>
                                            <p:tav tm="100000">
                                              <p:val>
                                                <p:strVal val="#ppt_x"/>
                                              </p:val>
                                            </p:tav>
                                          </p:tavLst>
                                        </p:anim>
                                        <p:anim calcmode="lin" valueType="num">
                                          <p:cBhvr additive="base">
                                            <p:cTn id="19" dur="500" fill="hold"/>
                                            <p:tgtEl>
                                              <p:spTgt spid="2052"/>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xit" presetSubtype="10" fill="hold" nodeType="clickEffect">
                                      <p:stCondLst>
                                        <p:cond delay="0"/>
                                      </p:stCondLst>
                                      <p:childTnLst>
                                        <p:animEffect transition="out" filter="checkerboard(across)">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 presetClass="exit" presetSubtype="10" fill="hold" nodeType="withEffect">
                                      <p:stCondLst>
                                        <p:cond delay="0"/>
                                      </p:stCondLst>
                                      <p:childTnLst>
                                        <p:animEffect transition="out" filter="checkerboard(across)">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5" presetClass="exit" presetSubtype="10" fill="hold" nodeType="withEffect">
                                      <p:stCondLst>
                                        <p:cond delay="0"/>
                                      </p:stCondLst>
                                      <p:childTnLst>
                                        <p:animEffect transition="out" filter="checkerboard(across)">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5" presetClass="exit" presetSubtype="10" fill="hold" nodeType="withEffect">
                                      <p:stCondLst>
                                        <p:cond delay="0"/>
                                      </p:stCondLst>
                                      <p:childTnLst>
                                        <p:animEffect transition="out" filter="checkerboard(across)">
                                          <p:cBhvr>
                                            <p:cTn id="36" dur="500"/>
                                            <p:tgtEl>
                                              <p:spTgt spid="2052"/>
                                            </p:tgtEl>
                                          </p:cBhvr>
                                        </p:animEffect>
                                        <p:set>
                                          <p:cBhvr>
                                            <p:cTn id="37" dur="1" fill="hold">
                                              <p:stCondLst>
                                                <p:cond delay="499"/>
                                              </p:stCondLst>
                                            </p:cTn>
                                            <p:tgtEl>
                                              <p:spTgt spid="2052"/>
                                            </p:tgtEl>
                                            <p:attrNameLst>
                                              <p:attrName>style.visibility</p:attrName>
                                            </p:attrNameLst>
                                          </p:cBhvr>
                                          <p:to>
                                            <p:strVal val="hidden"/>
                                          </p:to>
                                        </p:set>
                                      </p:childTnLst>
                                    </p:cTn>
                                  </p:par>
                                  <p:par>
                                    <p:cTn id="38" presetID="5" presetClass="exit" presetSubtype="10" fill="hold" grpId="1" nodeType="with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6" presetClass="entr" presetSubtype="37"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outVertical)">
                                          <p:cBhvr>
                                            <p:cTn id="43" dur="125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xit" presetSubtype="10" fill="hold" nodeType="clickEffect">
                                      <p:stCondLst>
                                        <p:cond delay="0"/>
                                      </p:stCondLst>
                                      <p:childTnLst>
                                        <p:animEffect transition="out" filter="checkerboard(across)">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par>
                                    <p:cTn id="49" presetID="16" presetClass="entr" presetSubtype="21"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iên Hoàng Minh Trị - Mỗi ngày 1 cuốn sác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43625" y="0"/>
            <a:ext cx="300037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9" y="0"/>
            <a:ext cx="321468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Thần đạo Shinto - Thần Đạo vs Nhật Bản cận đ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968" y="0"/>
            <a:ext cx="296465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421177" y="4671152"/>
            <a:ext cx="5607585" cy="47234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Thiên hoàng Minh Trị (1852 – 1912)</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028" name="Picture 4" descr="đền meij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9"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914399" y="4671152"/>
            <a:ext cx="6808424" cy="47234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Lối vào đền thờ Thiên hoàng Minh Trị</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14:bounceEnd="50000">
                                          <p:cBhvr additive="base">
                                            <p:cTn id="7" dur="500" fill="hold"/>
                                            <p:tgtEl>
                                              <p:spTgt spid="1024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0242"/>
                                            </p:tgtEl>
                                            <p:attrNameLst>
                                              <p:attrName>style.visibility</p:attrName>
                                            </p:attrNameLst>
                                          </p:cBhvr>
                                          <p:to>
                                            <p:strVal val="visible"/>
                                          </p:to>
                                        </p:set>
                                        <p:anim calcmode="lin" valueType="num" p14:bounceEnd="50000">
                                          <p:cBhvr additive="base">
                                            <p:cTn id="11" dur="500" fill="hold"/>
                                            <p:tgtEl>
                                              <p:spTgt spid="1024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4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0246"/>
                                            </p:tgtEl>
                                            <p:attrNameLst>
                                              <p:attrName>style.visibility</p:attrName>
                                            </p:attrNameLst>
                                          </p:cBhvr>
                                          <p:to>
                                            <p:strVal val="visible"/>
                                          </p:to>
                                        </p:set>
                                        <p:anim calcmode="lin" valueType="num" p14:bounceEnd="50000">
                                          <p:cBhvr additive="base">
                                            <p:cTn id="15" dur="500" fill="hold"/>
                                            <p:tgtEl>
                                              <p:spTgt spid="10246"/>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024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50000">
                                          <p:cBhvr additive="base">
                                            <p:cTn id="19"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50000">
                                          <p:cBhvr additive="base">
                                            <p:cTn id="23"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7"/>
                                            </p:tgtEl>
                                            <p:attrNameLst>
                                              <p:attrName>ppt_y</p:attrName>
                                            </p:attrNameLst>
                                          </p:cBhvr>
                                          <p:tavLst>
                                            <p:tav tm="0">
                                              <p:val>
                                                <p:strVal val="0-#ppt_h/2"/>
                                              </p:val>
                                            </p:tav>
                                            <p:tav tm="100000">
                                              <p:val>
                                                <p:strVal val="#ppt_y"/>
                                              </p:val>
                                            </p:tav>
                                          </p:tavLst>
                                        </p:anim>
                                      </p:childTnLst>
                                    </p:cTn>
                                  </p:par>
                                  <p:par>
                                    <p:cTn id="25" presetID="2" presetClass="entr" presetSubtype="4" fill="hold" nodeType="withEffect" p14:presetBounceEnd="50000">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14:bounceEnd="50000">
                                          <p:cBhvr additive="base">
                                            <p:cTn id="2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ppt_x"/>
                                              </p:val>
                                            </p:tav>
                                            <p:tav tm="100000">
                                              <p:val>
                                                <p:strVal val="#ppt_x"/>
                                              </p:val>
                                            </p:tav>
                                          </p:tavLst>
                                        </p:anim>
                                        <p:anim calcmode="lin" valueType="num">
                                          <p:cBhvr additive="base">
                                            <p:cTn id="8" dur="500" fill="hold"/>
                                            <p:tgtEl>
                                              <p:spTgt spid="102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2"/>
                                            </p:tgtEl>
                                            <p:attrNameLst>
                                              <p:attrName>style.visibility</p:attrName>
                                            </p:attrNameLst>
                                          </p:cBhvr>
                                          <p:to>
                                            <p:strVal val="visible"/>
                                          </p:to>
                                        </p:set>
                                        <p:anim calcmode="lin" valueType="num">
                                          <p:cBhvr additive="base">
                                            <p:cTn id="11" dur="500" fill="hold"/>
                                            <p:tgtEl>
                                              <p:spTgt spid="10242"/>
                                            </p:tgtEl>
                                            <p:attrNameLst>
                                              <p:attrName>ppt_x</p:attrName>
                                            </p:attrNameLst>
                                          </p:cBhvr>
                                          <p:tavLst>
                                            <p:tav tm="0">
                                              <p:val>
                                                <p:strVal val="#ppt_x"/>
                                              </p:val>
                                            </p:tav>
                                            <p:tav tm="100000">
                                              <p:val>
                                                <p:strVal val="#ppt_x"/>
                                              </p:val>
                                            </p:tav>
                                          </p:tavLst>
                                        </p:anim>
                                        <p:anim calcmode="lin" valueType="num">
                                          <p:cBhvr additive="base">
                                            <p:cTn id="12" dur="500" fill="hold"/>
                                            <p:tgtEl>
                                              <p:spTgt spid="1024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46"/>
                                            </p:tgtEl>
                                            <p:attrNameLst>
                                              <p:attrName>style.visibility</p:attrName>
                                            </p:attrNameLst>
                                          </p:cBhvr>
                                          <p:to>
                                            <p:strVal val="visible"/>
                                          </p:to>
                                        </p:set>
                                        <p:anim calcmode="lin" valueType="num">
                                          <p:cBhvr additive="base">
                                            <p:cTn id="15" dur="500" fill="hold"/>
                                            <p:tgtEl>
                                              <p:spTgt spid="10246"/>
                                            </p:tgtEl>
                                            <p:attrNameLst>
                                              <p:attrName>ppt_x</p:attrName>
                                            </p:attrNameLst>
                                          </p:cBhvr>
                                          <p:tavLst>
                                            <p:tav tm="0">
                                              <p:val>
                                                <p:strVal val="#ppt_x"/>
                                              </p:val>
                                            </p:tav>
                                            <p:tav tm="100000">
                                              <p:val>
                                                <p:strVal val="#ppt_x"/>
                                              </p:val>
                                            </p:tav>
                                          </p:tavLst>
                                        </p:anim>
                                        <p:anim calcmode="lin" valueType="num">
                                          <p:cBhvr additive="base">
                                            <p:cTn id="16" dur="500" fill="hold"/>
                                            <p:tgtEl>
                                              <p:spTgt spid="1024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additive="base">
                                            <p:cTn id="27" dur="500" fill="hold"/>
                                            <p:tgtEl>
                                              <p:spTgt spid="1028"/>
                                            </p:tgtEl>
                                            <p:attrNameLst>
                                              <p:attrName>ppt_x</p:attrName>
                                            </p:attrNameLst>
                                          </p:cBhvr>
                                          <p:tavLst>
                                            <p:tav tm="0">
                                              <p:val>
                                                <p:strVal val="#ppt_x"/>
                                              </p:val>
                                            </p:tav>
                                            <p:tav tm="100000">
                                              <p:val>
                                                <p:strVal val="#ppt_x"/>
                                              </p:val>
                                            </p:tav>
                                          </p:tavLst>
                                        </p:anim>
                                        <p:anim calcmode="lin" valueType="num">
                                          <p:cBhvr additive="base">
                                            <p:cTn id="2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1514197" y="368000"/>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pic>
        <p:nvPicPr>
          <p:cNvPr id="15"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25583" r="23720"/>
          <a:stretch>
            <a:fillRect/>
          </a:stretch>
        </p:blipFill>
        <p:spPr bwMode="auto">
          <a:xfrm>
            <a:off x="390898" y="1212801"/>
            <a:ext cx="1883856" cy="36208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p:cNvPicPr>
            <a:picLocks noChangeAspect="1" noChangeArrowheads="1"/>
          </p:cNvPicPr>
          <p:nvPr/>
        </p:nvPicPr>
        <p:blipFill>
          <a:blip r:embed="rId2"/>
          <a:srcRect/>
          <a:stretch>
            <a:fillRect/>
          </a:stretch>
        </p:blipFill>
        <p:spPr bwMode="auto">
          <a:xfrm flipH="1">
            <a:off x="50135" y="53791"/>
            <a:ext cx="1064958" cy="72761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440689" y="1583064"/>
            <a:ext cx="2267548" cy="2545773"/>
            <a:chOff x="2948688" y="2369127"/>
            <a:chExt cx="2267548" cy="2545773"/>
          </a:xfrm>
        </p:grpSpPr>
        <p:sp>
          <p:nvSpPr>
            <p:cNvPr id="3" name="Rounded Rectangle 2"/>
            <p:cNvSpPr/>
            <p:nvPr/>
          </p:nvSpPr>
          <p:spPr>
            <a:xfrm>
              <a:off x="2948688" y="2369127"/>
              <a:ext cx="2267548" cy="2545773"/>
            </a:xfrm>
            <a:prstGeom prst="roundRect">
              <a:avLst/>
            </a:prstGeom>
            <a:solidFill>
              <a:schemeClr val="accent3">
                <a:lumMod val="20000"/>
                <a:lumOff val="8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2994987" y="2985883"/>
              <a:ext cx="2109448" cy="1569660"/>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Giữ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CĐPK </a:t>
              </a:r>
              <a:r>
                <a:rPr lang="en-US" sz="3200" dirty="0" err="1">
                  <a:latin typeface="Times New Roman" panose="02020603050405020304" pitchFamily="18" charset="0"/>
                  <a:cs typeface="Times New Roman" panose="02020603050405020304" pitchFamily="18" charset="0"/>
                </a:rPr>
                <a:t>mục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nát</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6953489" y="1583064"/>
            <a:ext cx="2052095" cy="2545773"/>
            <a:chOff x="6304900" y="2405495"/>
            <a:chExt cx="2267548" cy="2545773"/>
          </a:xfrm>
        </p:grpSpPr>
        <p:sp>
          <p:nvSpPr>
            <p:cNvPr id="21" name="Rounded Rectangle 20"/>
            <p:cNvSpPr/>
            <p:nvPr/>
          </p:nvSpPr>
          <p:spPr>
            <a:xfrm>
              <a:off x="6304900" y="2405495"/>
              <a:ext cx="2267548" cy="2545773"/>
            </a:xfrm>
            <a:prstGeom prst="roundRect">
              <a:avLst/>
            </a:prstGeom>
            <a:solidFill>
              <a:srgbClr val="92D05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6" name="Rectangle 5"/>
            <p:cNvSpPr/>
            <p:nvPr/>
          </p:nvSpPr>
          <p:spPr>
            <a:xfrm>
              <a:off x="6470835" y="3103404"/>
              <a:ext cx="1935677" cy="1077218"/>
            </a:xfrm>
            <a:prstGeom prst="rect">
              <a:avLst/>
            </a:prstGeom>
          </p:spPr>
          <p:txBody>
            <a:bodyPr wrap="square">
              <a:spAutoFit/>
            </a:bodyPr>
            <a:lstStyle/>
            <a:p>
              <a:pPr algn="ctr"/>
              <a:r>
                <a:rPr lang="vi-VN" sz="3200" dirty="0">
                  <a:latin typeface="Times New Roman" panose="02020603050405020304" pitchFamily="18" charset="0"/>
                  <a:cs typeface="Times New Roman" panose="02020603050405020304" pitchFamily="18" charset="0"/>
                </a:rPr>
                <a:t>Cách tân đất nước</a:t>
              </a:r>
              <a:endParaRPr lang="en-US" sz="3200" dirty="0">
                <a:latin typeface="Times New Roman" panose="02020603050405020304" pitchFamily="18" charset="0"/>
                <a:cs typeface="Times New Roman" panose="02020603050405020304" pitchFamily="18" charset="0"/>
              </a:endParaRPr>
            </a:p>
          </p:txBody>
        </p:sp>
      </p:grpSp>
      <p:pic>
        <p:nvPicPr>
          <p:cNvPr id="11" name="Picture 10"/>
          <p:cNvPicPr>
            <a:picLocks noChangeAspect="1"/>
          </p:cNvPicPr>
          <p:nvPr/>
        </p:nvPicPr>
        <p:blipFill rotWithShape="1">
          <a:blip r:embed="rId3"/>
          <a:srcRect l="31276" t="22899" r="33168" b="7147"/>
          <a:stretch>
            <a:fillRect/>
          </a:stretch>
        </p:blipFill>
        <p:spPr>
          <a:xfrm>
            <a:off x="4682327" y="247831"/>
            <a:ext cx="2393779" cy="5143501"/>
          </a:xfrm>
          <a:prstGeom prst="rect">
            <a:avLst/>
          </a:prstGeom>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4067" y="15260"/>
            <a:ext cx="1371799" cy="163887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3009" y="422403"/>
            <a:ext cx="1111063" cy="11110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50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50000">
                                          <p:cBhvr additive="base">
                                            <p:cTn id="1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14:presetBounceEnd="50000">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14:bounceEnd="50000">
                                          <p:cBhvr additive="base">
                                            <p:cTn id="2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1"/>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14:presetBounceEnd="50000">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14:bounceEnd="50000">
                                          <p:cBhvr additive="base">
                                            <p:cTn id="25"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50000">
                                      <p:stCondLst>
                                        <p:cond delay="0"/>
                                      </p:stCondLst>
                                      <p:childTnLst>
                                        <p:set>
                                          <p:cBhvr>
                                            <p:cTn id="30" dur="1" fill="hold">
                                              <p:stCondLst>
                                                <p:cond delay="0"/>
                                              </p:stCondLst>
                                            </p:cTn>
                                            <p:tgtEl>
                                              <p:spTgt spid="5126"/>
                                            </p:tgtEl>
                                            <p:attrNameLst>
                                              <p:attrName>style.visibility</p:attrName>
                                            </p:attrNameLst>
                                          </p:cBhvr>
                                          <p:to>
                                            <p:strVal val="visible"/>
                                          </p:to>
                                        </p:set>
                                        <p:anim calcmode="lin" valueType="num" p14:bounceEnd="50000">
                                          <p:cBhvr additive="base">
                                            <p:cTn id="31" dur="500" fill="hold"/>
                                            <p:tgtEl>
                                              <p:spTgt spid="5126"/>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5126"/>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14:presetBounceEnd="50000">
                                      <p:stCondLst>
                                        <p:cond delay="0"/>
                                      </p:stCondLst>
                                      <p:childTnLst>
                                        <p:set>
                                          <p:cBhvr>
                                            <p:cTn id="34" dur="1" fill="hold">
                                              <p:stCondLst>
                                                <p:cond delay="0"/>
                                              </p:stCondLst>
                                            </p:cTn>
                                            <p:tgtEl>
                                              <p:spTgt spid="5130"/>
                                            </p:tgtEl>
                                            <p:attrNameLst>
                                              <p:attrName>style.visibility</p:attrName>
                                            </p:attrNameLst>
                                          </p:cBhvr>
                                          <p:to>
                                            <p:strVal val="visible"/>
                                          </p:to>
                                        </p:set>
                                        <p:anim calcmode="lin" valueType="num" p14:bounceEnd="50000">
                                          <p:cBhvr additive="base">
                                            <p:cTn id="35" dur="500" fill="hold"/>
                                            <p:tgtEl>
                                              <p:spTgt spid="5130"/>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51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126"/>
                                            </p:tgtEl>
                                            <p:attrNameLst>
                                              <p:attrName>style.visibility</p:attrName>
                                            </p:attrNameLst>
                                          </p:cBhvr>
                                          <p:to>
                                            <p:strVal val="visible"/>
                                          </p:to>
                                        </p:set>
                                        <p:anim calcmode="lin" valueType="num">
                                          <p:cBhvr additive="base">
                                            <p:cTn id="31" dur="500" fill="hold"/>
                                            <p:tgtEl>
                                              <p:spTgt spid="5126"/>
                                            </p:tgtEl>
                                            <p:attrNameLst>
                                              <p:attrName>ppt_x</p:attrName>
                                            </p:attrNameLst>
                                          </p:cBhvr>
                                          <p:tavLst>
                                            <p:tav tm="0">
                                              <p:val>
                                                <p:strVal val="0-#ppt_w/2"/>
                                              </p:val>
                                            </p:tav>
                                            <p:tav tm="100000">
                                              <p:val>
                                                <p:strVal val="#ppt_x"/>
                                              </p:val>
                                            </p:tav>
                                          </p:tavLst>
                                        </p:anim>
                                        <p:anim calcmode="lin" valueType="num">
                                          <p:cBhvr additive="base">
                                            <p:cTn id="32" dur="500" fill="hold"/>
                                            <p:tgtEl>
                                              <p:spTgt spid="5126"/>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5130"/>
                                            </p:tgtEl>
                                            <p:attrNameLst>
                                              <p:attrName>style.visibility</p:attrName>
                                            </p:attrNameLst>
                                          </p:cBhvr>
                                          <p:to>
                                            <p:strVal val="visible"/>
                                          </p:to>
                                        </p:set>
                                        <p:anim calcmode="lin" valueType="num">
                                          <p:cBhvr additive="base">
                                            <p:cTn id="35" dur="500" fill="hold"/>
                                            <p:tgtEl>
                                              <p:spTgt spid="5130"/>
                                            </p:tgtEl>
                                            <p:attrNameLst>
                                              <p:attrName>ppt_x</p:attrName>
                                            </p:attrNameLst>
                                          </p:cBhvr>
                                          <p:tavLst>
                                            <p:tav tm="0">
                                              <p:val>
                                                <p:strVal val="1+#ppt_w/2"/>
                                              </p:val>
                                            </p:tav>
                                            <p:tav tm="100000">
                                              <p:val>
                                                <p:strVal val="#ppt_x"/>
                                              </p:val>
                                            </p:tav>
                                          </p:tavLst>
                                        </p:anim>
                                        <p:anim calcmode="lin" valueType="num">
                                          <p:cBhvr additive="base">
                                            <p:cTn id="36" dur="500" fill="hold"/>
                                            <p:tgtEl>
                                              <p:spTgt spid="51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62"/>
        <p:cNvGrpSpPr/>
        <p:nvPr/>
      </p:nvGrpSpPr>
      <p:grpSpPr>
        <a:xfrm>
          <a:off x="0" y="0"/>
          <a:ext cx="0" cy="0"/>
          <a:chOff x="0" y="0"/>
          <a:chExt cx="0" cy="0"/>
        </a:xfrm>
      </p:grpSpPr>
      <p:grpSp>
        <p:nvGrpSpPr>
          <p:cNvPr id="64" name="Google Shape;64;p14"/>
          <p:cNvGrpSpPr/>
          <p:nvPr/>
        </p:nvGrpSpPr>
        <p:grpSpPr>
          <a:xfrm>
            <a:off x="1514197" y="87512"/>
            <a:ext cx="742866" cy="819194"/>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pic>
        <p:nvPicPr>
          <p:cNvPr id="15"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25583" r="23720"/>
          <a:stretch>
            <a:fillRect/>
          </a:stretch>
        </p:blipFill>
        <p:spPr bwMode="auto">
          <a:xfrm>
            <a:off x="179567" y="1672470"/>
            <a:ext cx="1791076" cy="3442569"/>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63;p14"/>
          <p:cNvSpPr txBox="1">
            <a:spLocks noGrp="1"/>
          </p:cNvSpPr>
          <p:nvPr>
            <p:ph type="title"/>
          </p:nvPr>
        </p:nvSpPr>
        <p:spPr>
          <a:xfrm>
            <a:off x="2387202" y="-37792"/>
            <a:ext cx="6241749" cy="819194"/>
          </a:xfrm>
          <a:prstGeom prst="rect">
            <a:avLst/>
          </a:prstGeom>
        </p:spPr>
        <p:txBody>
          <a:bodyPr spcFirstLastPara="1" wrap="square" lIns="91425" tIns="91425" rIns="91425" bIns="91425" anchor="t" anchorCtr="0">
            <a:noAutofit/>
          </a:bodyPr>
          <a:lstStyle/>
          <a:p>
            <a:pPr algn="l">
              <a:buClrTx/>
              <a:buSzTx/>
            </a:pPr>
            <a:r>
              <a:rPr lang="en-US" sz="4000" kern="1200" dirty="0">
                <a:solidFill>
                  <a:srgbClr val="FF0000"/>
                </a:solidFill>
                <a:latin typeface="Times New Roman" panose="02020603050405020304" pitchFamily="18" charset="0"/>
                <a:ea typeface="+mn-ea"/>
                <a:cs typeface="Times New Roman" panose="02020603050405020304" pitchFamily="18" charset="0"/>
              </a:rPr>
              <a:t>1. </a:t>
            </a:r>
            <a:r>
              <a:rPr lang="en-US" sz="4000" kern="1200" dirty="0" err="1">
                <a:solidFill>
                  <a:srgbClr val="FF0000"/>
                </a:solidFill>
                <a:latin typeface="Times New Roman" panose="02020603050405020304" pitchFamily="18" charset="0"/>
                <a:ea typeface="+mn-ea"/>
                <a:cs typeface="Times New Roman" panose="02020603050405020304" pitchFamily="18" charset="0"/>
              </a:rPr>
              <a:t>Cuộc</a:t>
            </a:r>
            <a:r>
              <a:rPr lang="en-US" sz="4000" kern="1200" dirty="0">
                <a:solidFill>
                  <a:srgbClr val="FF0000"/>
                </a:solidFill>
                <a:latin typeface="Times New Roman" panose="02020603050405020304" pitchFamily="18" charset="0"/>
                <a:ea typeface="+mn-ea"/>
                <a:cs typeface="Times New Roman" panose="02020603050405020304" pitchFamily="18" charset="0"/>
              </a:rPr>
              <a:t> </a:t>
            </a:r>
            <a:r>
              <a:rPr lang="en-US" sz="4000" kern="1200" dirty="0" err="1">
                <a:solidFill>
                  <a:srgbClr val="FF0000"/>
                </a:solidFill>
                <a:latin typeface="Times New Roman" panose="02020603050405020304" pitchFamily="18" charset="0"/>
                <a:ea typeface="+mn-ea"/>
                <a:cs typeface="Times New Roman" panose="02020603050405020304" pitchFamily="18" charset="0"/>
              </a:rPr>
              <a:t>Duy</a:t>
            </a:r>
            <a:r>
              <a:rPr lang="en-US" sz="4000" kern="1200" dirty="0">
                <a:solidFill>
                  <a:srgbClr val="FF0000"/>
                </a:solidFill>
                <a:latin typeface="Times New Roman" panose="02020603050405020304" pitchFamily="18" charset="0"/>
                <a:ea typeface="+mn-ea"/>
                <a:cs typeface="Times New Roman" panose="02020603050405020304" pitchFamily="18" charset="0"/>
              </a:rPr>
              <a:t> </a:t>
            </a:r>
            <a:r>
              <a:rPr lang="en-US" sz="4000" kern="1200" dirty="0" err="1">
                <a:solidFill>
                  <a:srgbClr val="FF0000"/>
                </a:solidFill>
                <a:latin typeface="Times New Roman" panose="02020603050405020304" pitchFamily="18" charset="0"/>
                <a:ea typeface="+mn-ea"/>
                <a:cs typeface="Times New Roman" panose="02020603050405020304" pitchFamily="18" charset="0"/>
              </a:rPr>
              <a:t>Tân</a:t>
            </a:r>
            <a:r>
              <a:rPr lang="en-US" sz="4000" kern="1200" dirty="0">
                <a:solidFill>
                  <a:srgbClr val="FF0000"/>
                </a:solidFill>
                <a:latin typeface="Times New Roman" panose="02020603050405020304" pitchFamily="18" charset="0"/>
                <a:ea typeface="+mn-ea"/>
                <a:cs typeface="Times New Roman" panose="02020603050405020304" pitchFamily="18" charset="0"/>
              </a:rPr>
              <a:t> Minh </a:t>
            </a:r>
            <a:r>
              <a:rPr lang="en-US" sz="4000" kern="1200" dirty="0" err="1">
                <a:solidFill>
                  <a:srgbClr val="FF0000"/>
                </a:solidFill>
                <a:latin typeface="Times New Roman" panose="02020603050405020304" pitchFamily="18" charset="0"/>
                <a:ea typeface="+mn-ea"/>
                <a:cs typeface="Times New Roman" panose="02020603050405020304" pitchFamily="18" charset="0"/>
              </a:rPr>
              <a:t>Trị</a:t>
            </a:r>
            <a:endParaRPr lang="en-US" sz="4000"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20" name="Picture 10"/>
          <p:cNvPicPr>
            <a:picLocks noChangeAspect="1" noChangeArrowheads="1"/>
          </p:cNvPicPr>
          <p:nvPr/>
        </p:nvPicPr>
        <p:blipFill>
          <a:blip r:embed="rId2"/>
          <a:srcRect/>
          <a:stretch>
            <a:fillRect/>
          </a:stretch>
        </p:blipFill>
        <p:spPr bwMode="auto">
          <a:xfrm flipH="1">
            <a:off x="50135" y="53791"/>
            <a:ext cx="1064958" cy="72761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233932" y="896885"/>
            <a:ext cx="6525311" cy="1200329"/>
          </a:xfrm>
          <a:prstGeom prst="rect">
            <a:avLst/>
          </a:prstGeom>
          <a:noFill/>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 Sau năm 1853, Chính quyền Mạc Phủ ngày càng suy yếu.</a:t>
            </a:r>
            <a:endParaRPr lang="vi-VN" sz="36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1018" b="50000"/>
          <a:stretch>
            <a:fillRect/>
          </a:stretch>
        </p:blipFill>
        <p:spPr bwMode="auto">
          <a:xfrm flipH="1" flipV="1">
            <a:off x="7179732" y="4088758"/>
            <a:ext cx="2123323" cy="119311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45420" y="2212697"/>
            <a:ext cx="6525311" cy="1200329"/>
          </a:xfrm>
          <a:prstGeom prst="rect">
            <a:avLst/>
          </a:prstGeom>
          <a:noFill/>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- 4/1868 Thiên hoàng Minh Trị nắm quyền cai trị đất nước.</a:t>
            </a:r>
            <a:endParaRPr lang="vi-VN" sz="36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2387202" y="3586396"/>
            <a:ext cx="6525311" cy="1200329"/>
          </a:xfrm>
          <a:prstGeom prst="rect">
            <a:avLst/>
          </a:prstGeom>
          <a:noFill/>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 Sau khi nắm quyền, Thiên hoàng Minh Trị tiến hành cải cách.</a:t>
            </a:r>
            <a:endParaRPr lang="vi-VN" sz="3600" dirty="0">
              <a:latin typeface="Times New Roman" panose="02020603050405020304" pitchFamily="18" charset="0"/>
              <a:cs typeface="Times New Roman" panose="02020603050405020304" pitchFamily="18" charset="0"/>
            </a:endParaRPr>
          </a:p>
        </p:txBody>
      </p:sp>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50000">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14:bounceEnd="50000">
                                          <p:cBhvr additive="base">
                                            <p:cTn id="21"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14:presetBounceEnd="50000">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14:bounceEnd="50000">
                                          <p:cBhvr additive="base">
                                            <p:cTn id="27"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14:presetBounceEnd="50000">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14:bounceEnd="50000">
                                          <p:cBhvr additive="base">
                                            <p:cTn id="33" dur="50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34" dur="5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19" grpId="0"/>
          <p:bldP spid="2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1+#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19" grpId="0"/>
          <p:bldP spid="2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1514197" y="368000"/>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pic>
        <p:nvPicPr>
          <p:cNvPr id="15"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25583" r="23720"/>
          <a:stretch>
            <a:fillRect/>
          </a:stretch>
        </p:blipFill>
        <p:spPr bwMode="auto">
          <a:xfrm>
            <a:off x="571552" y="2273575"/>
            <a:ext cx="1239184" cy="2381795"/>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63;p14"/>
          <p:cNvSpPr txBox="1">
            <a:spLocks noGrp="1"/>
          </p:cNvSpPr>
          <p:nvPr>
            <p:ph type="title"/>
          </p:nvPr>
        </p:nvSpPr>
        <p:spPr>
          <a:xfrm>
            <a:off x="79720" y="1177570"/>
            <a:ext cx="2317558" cy="1483800"/>
          </a:xfrm>
          <a:prstGeom prst="rect">
            <a:avLst/>
          </a:prstGeom>
        </p:spPr>
        <p:txBody>
          <a:bodyPr spcFirstLastPara="1" wrap="square" lIns="91425" tIns="91425" rIns="91425" bIns="91425" anchor="t" anchorCtr="0">
            <a:noAutofit/>
          </a:bodyPr>
          <a:lstStyle/>
          <a:p>
            <a:pPr>
              <a:buClrTx/>
              <a:buSzTx/>
            </a:pPr>
            <a:r>
              <a:rPr lang="en-US" sz="2000" kern="1200" dirty="0">
                <a:solidFill>
                  <a:srgbClr val="FFFF00"/>
                </a:solidFill>
                <a:latin typeface="Times New Roman" panose="02020603050405020304" pitchFamily="18" charset="0"/>
                <a:ea typeface="+mn-ea"/>
                <a:cs typeface="Times New Roman" panose="02020603050405020304" pitchFamily="18" charset="0"/>
              </a:rPr>
              <a:t>1. </a:t>
            </a:r>
            <a:r>
              <a:rPr lang="en-US" sz="2000" kern="1200" dirty="0" err="1">
                <a:solidFill>
                  <a:srgbClr val="FFFF00"/>
                </a:solidFill>
                <a:latin typeface="Times New Roman" panose="02020603050405020304" pitchFamily="18" charset="0"/>
                <a:ea typeface="+mn-ea"/>
                <a:cs typeface="Times New Roman" panose="02020603050405020304" pitchFamily="18" charset="0"/>
              </a:rPr>
              <a:t>Cuộc</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Duy</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Tân</a:t>
            </a:r>
            <a:r>
              <a:rPr lang="en-US" sz="2000" kern="1200" dirty="0">
                <a:solidFill>
                  <a:srgbClr val="FFFF00"/>
                </a:solidFill>
                <a:latin typeface="Times New Roman" panose="02020603050405020304" pitchFamily="18" charset="0"/>
                <a:ea typeface="+mn-ea"/>
                <a:cs typeface="Times New Roman" panose="02020603050405020304" pitchFamily="18" charset="0"/>
              </a:rPr>
              <a:t> Minh </a:t>
            </a:r>
            <a:r>
              <a:rPr lang="en-US" sz="2000" kern="1200" dirty="0" err="1">
                <a:solidFill>
                  <a:srgbClr val="FFFF00"/>
                </a:solidFill>
                <a:latin typeface="Times New Roman" panose="02020603050405020304" pitchFamily="18" charset="0"/>
                <a:ea typeface="+mn-ea"/>
                <a:cs typeface="Times New Roman" panose="02020603050405020304" pitchFamily="18" charset="0"/>
              </a:rPr>
              <a:t>Trị</a:t>
            </a:r>
            <a:br>
              <a:rPr lang="en-US" sz="2000" kern="1200" dirty="0">
                <a:solidFill>
                  <a:srgbClr val="FFFF00"/>
                </a:solidFill>
                <a:latin typeface="Times New Roman" panose="02020603050405020304" pitchFamily="18" charset="0"/>
                <a:ea typeface="+mn-ea"/>
                <a:cs typeface="Times New Roman" panose="02020603050405020304" pitchFamily="18" charset="0"/>
              </a:rPr>
            </a:br>
            <a:endParaRPr lang="en-US" sz="2000" kern="1200" dirty="0">
              <a:solidFill>
                <a:srgbClr val="FFFF00"/>
              </a:solidFill>
              <a:latin typeface="Times New Roman" panose="02020603050405020304" pitchFamily="18" charset="0"/>
              <a:ea typeface="+mn-ea"/>
              <a:cs typeface="Times New Roman" panose="02020603050405020304" pitchFamily="18" charset="0"/>
            </a:endParaRPr>
          </a:p>
        </p:txBody>
      </p:sp>
      <p:pic>
        <p:nvPicPr>
          <p:cNvPr id="20" name="Picture 10"/>
          <p:cNvPicPr>
            <a:picLocks noChangeAspect="1" noChangeArrowheads="1"/>
          </p:cNvPicPr>
          <p:nvPr/>
        </p:nvPicPr>
        <p:blipFill>
          <a:blip r:embed="rId2"/>
          <a:srcRect/>
          <a:stretch>
            <a:fillRect/>
          </a:stretch>
        </p:blipFill>
        <p:spPr bwMode="auto">
          <a:xfrm flipH="1">
            <a:off x="50135" y="53791"/>
            <a:ext cx="1064958" cy="7276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397278" y="2530227"/>
            <a:ext cx="4937380" cy="2062103"/>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1868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286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1405" r="32366"/>
          <a:stretch>
            <a:fillRect/>
          </a:stretch>
        </p:blipFill>
        <p:spPr bwMode="auto">
          <a:xfrm>
            <a:off x="6980852" y="23285"/>
            <a:ext cx="2330464"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711652" y="52060"/>
            <a:ext cx="4788358" cy="1384995"/>
            <a:chOff x="3324064" y="63834"/>
            <a:chExt cx="3732603" cy="1384995"/>
          </a:xfrm>
        </p:grpSpPr>
        <p:sp>
          <p:nvSpPr>
            <p:cNvPr id="18" name="Rounded Rectangular Callout 17"/>
            <p:cNvSpPr/>
            <p:nvPr/>
          </p:nvSpPr>
          <p:spPr>
            <a:xfrm>
              <a:off x="3324064" y="63834"/>
              <a:ext cx="3732603" cy="1381886"/>
            </a:xfrm>
            <a:prstGeom prst="wedgeRoundRectCallout">
              <a:avLst>
                <a:gd name="adj1" fmla="val 54871"/>
                <a:gd name="adj2" fmla="val 791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3324064" y="63834"/>
              <a:ext cx="3732603" cy="1384995"/>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Cuộc cải cách Duy tân Minh Trị được thực hiện vào thời gian nào và trên những lĩnh vực nào?</a:t>
              </a:r>
              <a:endParaRPr lang="en-US" sz="2800" dirty="0">
                <a:latin typeface="Times New Roman" panose="02020603050405020304" pitchFamily="18" charset="0"/>
                <a:cs typeface="Times New Roman" panose="02020603050405020304" pitchFamily="18" charset="0"/>
              </a:endParaRPr>
            </a:p>
          </p:txBody>
        </p:sp>
      </p:grpSp>
      <p:pic>
        <p:nvPicPr>
          <p:cNvPr id="3" name="Picture 2" descr="A picture containing tex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8676"/>
                                            </p:tgtEl>
                                            <p:attrNameLst>
                                              <p:attrName>style.visibility</p:attrName>
                                            </p:attrNameLst>
                                          </p:cBhvr>
                                          <p:to>
                                            <p:strVal val="visible"/>
                                          </p:to>
                                        </p:set>
                                        <p:animEffect transition="in" filter="wipe(down)">
                                          <p:cBhvr>
                                            <p:cTn id="20" dur="500"/>
                                            <p:tgtEl>
                                              <p:spTgt spid="28676"/>
                                            </p:tgtEl>
                                          </p:cBhvr>
                                        </p:animEffect>
                                      </p:childTnLst>
                                    </p:cTn>
                                  </p:par>
                                  <p:par>
                                    <p:cTn id="21" presetID="2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50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50000">
                                          <p:cBhvr additive="base">
                                            <p:cTn id="28"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8676"/>
                                            </p:tgtEl>
                                            <p:attrNameLst>
                                              <p:attrName>style.visibility</p:attrName>
                                            </p:attrNameLst>
                                          </p:cBhvr>
                                          <p:to>
                                            <p:strVal val="visible"/>
                                          </p:to>
                                        </p:set>
                                        <p:animEffect transition="in" filter="wipe(down)">
                                          <p:cBhvr>
                                            <p:cTn id="20" dur="500"/>
                                            <p:tgtEl>
                                              <p:spTgt spid="28676"/>
                                            </p:tgtEl>
                                          </p:cBhvr>
                                        </p:animEffect>
                                      </p:childTnLst>
                                    </p:cTn>
                                  </p:par>
                                  <p:par>
                                    <p:cTn id="21" presetID="2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1514197" y="368000"/>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sp>
        <p:nvSpPr>
          <p:cNvPr id="17" name="Google Shape;63;p14"/>
          <p:cNvSpPr txBox="1">
            <a:spLocks noGrp="1"/>
          </p:cNvSpPr>
          <p:nvPr>
            <p:ph type="title"/>
          </p:nvPr>
        </p:nvSpPr>
        <p:spPr>
          <a:xfrm>
            <a:off x="79720" y="1177570"/>
            <a:ext cx="2317558" cy="1483800"/>
          </a:xfrm>
          <a:prstGeom prst="rect">
            <a:avLst/>
          </a:prstGeom>
        </p:spPr>
        <p:txBody>
          <a:bodyPr spcFirstLastPara="1" wrap="square" lIns="91425" tIns="91425" rIns="91425" bIns="91425" anchor="t" anchorCtr="0">
            <a:noAutofit/>
          </a:bodyPr>
          <a:lstStyle/>
          <a:p>
            <a:pPr>
              <a:buClrTx/>
              <a:buSzTx/>
            </a:pPr>
            <a:r>
              <a:rPr lang="en-US" sz="2000" kern="1200" dirty="0">
                <a:solidFill>
                  <a:srgbClr val="FFFF00"/>
                </a:solidFill>
                <a:latin typeface="Times New Roman" panose="02020603050405020304" pitchFamily="18" charset="0"/>
                <a:ea typeface="+mn-ea"/>
                <a:cs typeface="Times New Roman" panose="02020603050405020304" pitchFamily="18" charset="0"/>
              </a:rPr>
              <a:t>1</a:t>
            </a:r>
            <a:r>
              <a:rPr lang="en-US" sz="2000" kern="120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Cuộc</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Duy</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Tân</a:t>
            </a:r>
            <a:r>
              <a:rPr lang="en-US" sz="2000" kern="1200" dirty="0">
                <a:solidFill>
                  <a:srgbClr val="FFFF00"/>
                </a:solidFill>
                <a:latin typeface="Times New Roman" panose="02020603050405020304" pitchFamily="18" charset="0"/>
                <a:ea typeface="+mn-ea"/>
                <a:cs typeface="Times New Roman" panose="02020603050405020304" pitchFamily="18" charset="0"/>
              </a:rPr>
              <a:t> Minh </a:t>
            </a:r>
            <a:r>
              <a:rPr lang="en-US" sz="2000" kern="1200" dirty="0" err="1">
                <a:solidFill>
                  <a:srgbClr val="FFFF00"/>
                </a:solidFill>
                <a:latin typeface="Times New Roman" panose="02020603050405020304" pitchFamily="18" charset="0"/>
                <a:ea typeface="+mn-ea"/>
                <a:cs typeface="Times New Roman" panose="02020603050405020304" pitchFamily="18" charset="0"/>
              </a:rPr>
              <a:t>Trị</a:t>
            </a:r>
            <a:endParaRPr lang="en-US" sz="2000" kern="1200" dirty="0">
              <a:solidFill>
                <a:srgbClr val="FFFF00"/>
              </a:solidFill>
              <a:latin typeface="Times New Roman" panose="02020603050405020304" pitchFamily="18" charset="0"/>
              <a:ea typeface="+mn-ea"/>
              <a:cs typeface="Times New Roman" panose="02020603050405020304" pitchFamily="18" charset="0"/>
            </a:endParaRPr>
          </a:p>
        </p:txBody>
      </p:sp>
      <p:pic>
        <p:nvPicPr>
          <p:cNvPr id="20" name="Picture 10"/>
          <p:cNvPicPr>
            <a:picLocks noChangeAspect="1" noChangeArrowheads="1"/>
          </p:cNvPicPr>
          <p:nvPr/>
        </p:nvPicPr>
        <p:blipFill>
          <a:blip r:embed="rId1"/>
          <a:srcRect/>
          <a:stretch>
            <a:fillRect/>
          </a:stretch>
        </p:blipFill>
        <p:spPr bwMode="auto">
          <a:xfrm flipH="1">
            <a:off x="50135" y="53791"/>
            <a:ext cx="1064958" cy="7276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582" t="7531" r="13454" b="9979"/>
          <a:stretch>
            <a:fillRect/>
          </a:stretch>
        </p:blipFill>
        <p:spPr bwMode="auto">
          <a:xfrm>
            <a:off x="14352" y="2044282"/>
            <a:ext cx="2773885" cy="317009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777846" y="368000"/>
            <a:ext cx="6084896" cy="4661736"/>
            <a:chOff x="2777846" y="368000"/>
            <a:chExt cx="6084896" cy="4661736"/>
          </a:xfrm>
        </p:grpSpPr>
        <p:sp>
          <p:nvSpPr>
            <p:cNvPr id="19" name="Google Shape;305;p35"/>
            <p:cNvSpPr/>
            <p:nvPr/>
          </p:nvSpPr>
          <p:spPr>
            <a:xfrm>
              <a:off x="2777846" y="368000"/>
              <a:ext cx="6084896" cy="466173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1" name="Picture 20"/>
            <p:cNvPicPr>
              <a:picLocks noChangeAspect="1"/>
            </p:cNvPicPr>
            <p:nvPr/>
          </p:nvPicPr>
          <p:blipFill>
            <a:blip r:embed="rId3"/>
            <a:stretch>
              <a:fillRect/>
            </a:stretch>
          </p:blipFill>
          <p:spPr>
            <a:xfrm>
              <a:off x="5577293" y="4411625"/>
              <a:ext cx="496393" cy="496393"/>
            </a:xfrm>
            <a:prstGeom prst="rect">
              <a:avLst/>
            </a:prstGeom>
          </p:spPr>
        </p:pic>
      </p:grpSp>
      <p:grpSp>
        <p:nvGrpSpPr>
          <p:cNvPr id="3" name="Group 2"/>
          <p:cNvGrpSpPr/>
          <p:nvPr/>
        </p:nvGrpSpPr>
        <p:grpSpPr>
          <a:xfrm>
            <a:off x="2851893" y="600964"/>
            <a:ext cx="5772562" cy="3534618"/>
            <a:chOff x="2851893" y="600964"/>
            <a:chExt cx="5772562" cy="3534618"/>
          </a:xfrm>
        </p:grpSpPr>
        <p:sp>
          <p:nvSpPr>
            <p:cNvPr id="7" name="Rectangle 6"/>
            <p:cNvSpPr/>
            <p:nvPr/>
          </p:nvSpPr>
          <p:spPr>
            <a:xfrm>
              <a:off x="3013364" y="600964"/>
              <a:ext cx="5611091" cy="35346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851893" y="680852"/>
              <a:ext cx="5772561" cy="3170099"/>
            </a:xfrm>
            <a:prstGeom prst="rect">
              <a:avLst/>
            </a:prstGeom>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sgk</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xem</a:t>
              </a:r>
              <a:r>
                <a:rPr lang="en-US" sz="4000" dirty="0">
                  <a:latin typeface="Times New Roman" panose="02020603050405020304" pitchFamily="18" charset="0"/>
                  <a:cs typeface="Times New Roman" panose="02020603050405020304" pitchFamily="18" charset="0"/>
                </a:rPr>
                <a:t> clip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tiến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pic>
        <p:nvPicPr>
          <p:cNvPr id="4" name="cải cách.mp4" descr="cải cách.mp4">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14352" y="0"/>
            <a:ext cx="9144000" cy="5143500"/>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out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outVertical)">
                                          <p:cBhvr>
                                            <p:cTn id="2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4"/>
                    </p:tgtEl>
                  </p:cMediaNode>
                </p:video>
              </p:childTnLst>
            </p:cTn>
          </p:par>
        </p:tnLst>
        <p:bldLst>
          <p:bldP spid="1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out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outVertical)">
                                          <p:cBhvr>
                                            <p:cTn id="2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4"/>
                    </p:tgtEl>
                  </p:cMediaNode>
                </p:video>
              </p:childTnLst>
            </p:cTn>
          </p:par>
        </p:tnLst>
        <p:bldLst>
          <p:bldP spid="1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alpha val="37000"/>
          </a:schemeClr>
        </a:solidFill>
        <a:effectLst/>
      </p:bgPr>
    </p:bg>
    <p:spTree>
      <p:nvGrpSpPr>
        <p:cNvPr id="1" name=""/>
        <p:cNvGrpSpPr/>
        <p:nvPr/>
      </p:nvGrpSpPr>
      <p:grpSpPr>
        <a:xfrm>
          <a:off x="0" y="0"/>
          <a:ext cx="0" cy="0"/>
          <a:chOff x="0" y="0"/>
          <a:chExt cx="0" cy="0"/>
        </a:xfrm>
      </p:grpSpPr>
      <p:sp>
        <p:nvSpPr>
          <p:cNvPr id="20" name="Google Shape;533;p10"/>
          <p:cNvSpPr txBox="1"/>
          <p:nvPr/>
        </p:nvSpPr>
        <p:spPr>
          <a:xfrm>
            <a:off x="0" y="0"/>
            <a:ext cx="9109075" cy="51435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i="0" u="none">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cxnSp>
        <p:nvCxnSpPr>
          <p:cNvPr id="21" name="Google Shape;534;p10"/>
          <p:cNvCxnSpPr/>
          <p:nvPr/>
        </p:nvCxnSpPr>
        <p:spPr>
          <a:xfrm>
            <a:off x="0" y="342900"/>
            <a:ext cx="9144000" cy="0"/>
          </a:xfrm>
          <a:prstGeom prst="straightConnector1">
            <a:avLst/>
          </a:prstGeom>
          <a:noFill/>
          <a:ln w="9525" cap="flat" cmpd="sng">
            <a:solidFill>
              <a:schemeClr val="dk1"/>
            </a:solidFill>
            <a:prstDash val="solid"/>
            <a:miter lim="800000"/>
            <a:headEnd type="none" w="med" len="med"/>
            <a:tailEnd type="none" w="med" len="med"/>
          </a:ln>
        </p:spPr>
      </p:cxnSp>
      <p:cxnSp>
        <p:nvCxnSpPr>
          <p:cNvPr id="22" name="Google Shape;535;p10"/>
          <p:cNvCxnSpPr/>
          <p:nvPr/>
        </p:nvCxnSpPr>
        <p:spPr>
          <a:xfrm>
            <a:off x="1676400" y="0"/>
            <a:ext cx="0" cy="5143500"/>
          </a:xfrm>
          <a:prstGeom prst="straightConnector1">
            <a:avLst/>
          </a:prstGeom>
          <a:noFill/>
          <a:ln w="9525" cap="flat" cmpd="sng">
            <a:solidFill>
              <a:schemeClr val="dk1"/>
            </a:solidFill>
            <a:prstDash val="solid"/>
            <a:miter lim="800000"/>
            <a:headEnd type="none" w="med" len="med"/>
            <a:tailEnd type="none" w="med" len="med"/>
          </a:ln>
        </p:spPr>
      </p:cxnSp>
      <p:cxnSp>
        <p:nvCxnSpPr>
          <p:cNvPr id="23" name="Google Shape;536;p10"/>
          <p:cNvCxnSpPr/>
          <p:nvPr/>
        </p:nvCxnSpPr>
        <p:spPr>
          <a:xfrm>
            <a:off x="0" y="1173855"/>
            <a:ext cx="9144000" cy="0"/>
          </a:xfrm>
          <a:prstGeom prst="straightConnector1">
            <a:avLst/>
          </a:prstGeom>
          <a:noFill/>
          <a:ln w="9525" cap="flat" cmpd="sng">
            <a:solidFill>
              <a:schemeClr val="dk1"/>
            </a:solidFill>
            <a:prstDash val="solid"/>
            <a:miter lim="800000"/>
            <a:headEnd type="none" w="med" len="med"/>
            <a:tailEnd type="none" w="med" len="med"/>
          </a:ln>
        </p:spPr>
      </p:cxnSp>
      <p:cxnSp>
        <p:nvCxnSpPr>
          <p:cNvPr id="24" name="Google Shape;537;p10"/>
          <p:cNvCxnSpPr/>
          <p:nvPr/>
        </p:nvCxnSpPr>
        <p:spPr>
          <a:xfrm>
            <a:off x="0" y="2571750"/>
            <a:ext cx="9144000" cy="0"/>
          </a:xfrm>
          <a:prstGeom prst="straightConnector1">
            <a:avLst/>
          </a:prstGeom>
          <a:noFill/>
          <a:ln w="9525" cap="flat" cmpd="sng">
            <a:solidFill>
              <a:schemeClr val="dk1"/>
            </a:solidFill>
            <a:prstDash val="solid"/>
            <a:miter lim="800000"/>
            <a:headEnd type="none" w="med" len="med"/>
            <a:tailEnd type="none" w="med" len="med"/>
          </a:ln>
        </p:spPr>
      </p:cxnSp>
      <p:cxnSp>
        <p:nvCxnSpPr>
          <p:cNvPr id="25" name="Google Shape;538;p10"/>
          <p:cNvCxnSpPr/>
          <p:nvPr/>
        </p:nvCxnSpPr>
        <p:spPr>
          <a:xfrm>
            <a:off x="0" y="3936892"/>
            <a:ext cx="9144000" cy="0"/>
          </a:xfrm>
          <a:prstGeom prst="straightConnector1">
            <a:avLst/>
          </a:prstGeom>
          <a:noFill/>
          <a:ln w="9525" cap="flat" cmpd="sng">
            <a:solidFill>
              <a:schemeClr val="dk1"/>
            </a:solidFill>
            <a:prstDash val="solid"/>
            <a:miter lim="800000"/>
            <a:headEnd type="none" w="med" len="med"/>
            <a:tailEnd type="none" w="med" len="med"/>
          </a:ln>
        </p:spPr>
      </p:cxnSp>
      <p:sp>
        <p:nvSpPr>
          <p:cNvPr id="26" name="Google Shape;539;p10"/>
          <p:cNvSpPr txBox="1"/>
          <p:nvPr/>
        </p:nvSpPr>
        <p:spPr>
          <a:xfrm>
            <a:off x="0" y="0"/>
            <a:ext cx="2057400" cy="34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3300"/>
              </a:buClr>
              <a:buSzPts val="2400"/>
              <a:buFont typeface="Times New Roman" panose="02020603050405020304"/>
              <a:buNone/>
            </a:pPr>
            <a:r>
              <a:rPr lang="en-US" sz="2400" i="0" u="none" dirty="0">
                <a:solidFill>
                  <a:srgbClr val="FF3300"/>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LĨNH VỰC</a:t>
            </a:r>
            <a:endParaRPr sz="2400" dirty="0">
              <a:latin typeface="Times New Roman" panose="02020603050405020304" pitchFamily="18" charset="0"/>
              <a:cs typeface="Times New Roman" panose="02020603050405020304" pitchFamily="18" charset="0"/>
            </a:endParaRPr>
          </a:p>
        </p:txBody>
      </p:sp>
      <p:sp>
        <p:nvSpPr>
          <p:cNvPr id="27" name="Google Shape;540;p10"/>
          <p:cNvSpPr txBox="1"/>
          <p:nvPr/>
        </p:nvSpPr>
        <p:spPr>
          <a:xfrm>
            <a:off x="3753644" y="-42834"/>
            <a:ext cx="3313112"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00"/>
              </a:buClr>
              <a:buSzPts val="2400"/>
              <a:buFont typeface="Times New Roman" panose="02020603050405020304"/>
              <a:buNone/>
            </a:pPr>
            <a:r>
              <a:rPr lang="en-US" sz="2400" b="1" i="0" u="none">
                <a:solidFill>
                  <a:srgbClr val="FF3300"/>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NỘI DUNG</a:t>
            </a:r>
            <a:endParaRPr sz="2400" b="1">
              <a:latin typeface="Times New Roman" panose="02020603050405020304" pitchFamily="18" charset="0"/>
              <a:cs typeface="Times New Roman" panose="02020603050405020304" pitchFamily="18" charset="0"/>
            </a:endParaRPr>
          </a:p>
        </p:txBody>
      </p:sp>
      <p:sp>
        <p:nvSpPr>
          <p:cNvPr id="28" name="Google Shape;541;p10"/>
          <p:cNvSpPr txBox="1"/>
          <p:nvPr/>
        </p:nvSpPr>
        <p:spPr>
          <a:xfrm>
            <a:off x="-152400" y="342900"/>
            <a:ext cx="20574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66"/>
              </a:buClr>
              <a:buSzPts val="3200"/>
              <a:buFont typeface="Times New Roman" panose="02020603050405020304"/>
              <a:buNone/>
            </a:pPr>
            <a:r>
              <a:rPr lang="en-US" sz="2400" i="0" u="none" dirty="0" err="1">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Chính</a:t>
            </a:r>
            <a:r>
              <a:rPr lang="en-US" sz="2400" i="0" u="none" dirty="0">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trị</a:t>
            </a:r>
            <a:endParaRPr lang="en-US" sz="2400" dirty="0">
              <a:latin typeface="Times New Roman" panose="02020603050405020304" pitchFamily="18" charset="0"/>
              <a:ea typeface="Times New Roman" panose="02020603050405020304"/>
              <a:cs typeface="Times New Roman" panose="02020603050405020304" pitchFamily="18" charset="0"/>
            </a:endParaRPr>
          </a:p>
          <a:p>
            <a:pPr marL="0" marR="0" lvl="0" indent="0" algn="ctr" rtl="0">
              <a:lnSpc>
                <a:spcPct val="100000"/>
              </a:lnSpc>
              <a:spcBef>
                <a:spcPts val="0"/>
              </a:spcBef>
              <a:spcAft>
                <a:spcPts val="0"/>
              </a:spcAft>
              <a:buClr>
                <a:srgbClr val="000066"/>
              </a:buClr>
              <a:buSzPts val="3200"/>
              <a:buFont typeface="Times New Roman" panose="02020603050405020304"/>
              <a:buNone/>
            </a:pPr>
            <a:r>
              <a:rPr lang="en-US" sz="2400" i="0" u="none" dirty="0" err="1">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Xa</a:t>
            </a:r>
            <a:r>
              <a:rPr lang="en-US" sz="2400" i="0" u="none" dirty="0">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2400" i="0" u="none" dirty="0" err="1">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hội</a:t>
            </a:r>
            <a:endParaRPr sz="2400" dirty="0">
              <a:latin typeface="Times New Roman" panose="02020603050405020304" pitchFamily="18" charset="0"/>
              <a:cs typeface="Times New Roman" panose="02020603050405020304" pitchFamily="18" charset="0"/>
            </a:endParaRPr>
          </a:p>
        </p:txBody>
      </p:sp>
      <p:sp>
        <p:nvSpPr>
          <p:cNvPr id="29" name="Google Shape;542;p10"/>
          <p:cNvSpPr txBox="1"/>
          <p:nvPr/>
        </p:nvSpPr>
        <p:spPr>
          <a:xfrm>
            <a:off x="76992" y="1755048"/>
            <a:ext cx="1550987" cy="346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66"/>
              </a:buClr>
              <a:buSzPts val="2000"/>
              <a:buFont typeface="Arial" panose="020B0604020202020204"/>
              <a:buNone/>
            </a:pPr>
            <a:r>
              <a:rPr lang="en-US" sz="2400" i="0" u="none" dirty="0">
                <a:solidFill>
                  <a:srgbClr val="000066"/>
                </a:solidFill>
                <a:latin typeface="Times New Roman" panose="02020603050405020304" pitchFamily="18" charset="0"/>
                <a:cs typeface="Times New Roman" panose="02020603050405020304" pitchFamily="18" charset="0"/>
                <a:sym typeface="Arial" panose="020B0604020202020204"/>
              </a:rPr>
              <a:t> </a:t>
            </a:r>
            <a:r>
              <a:rPr lang="en-US" sz="2400" i="0" u="none" dirty="0" err="1">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Kinh</a:t>
            </a:r>
            <a:r>
              <a:rPr lang="en-US" sz="2400" i="0" u="none" dirty="0">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2400" i="0" u="none" dirty="0" err="1">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tê</a:t>
            </a:r>
            <a:r>
              <a:rPr lang="en-US" sz="2400" i="0" u="none" dirty="0">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a:t>
            </a:r>
            <a:endParaRPr sz="2400" dirty="0">
              <a:latin typeface="Times New Roman" panose="02020603050405020304" pitchFamily="18" charset="0"/>
              <a:cs typeface="Times New Roman" panose="02020603050405020304" pitchFamily="18" charset="0"/>
            </a:endParaRPr>
          </a:p>
        </p:txBody>
      </p:sp>
      <p:sp>
        <p:nvSpPr>
          <p:cNvPr id="30" name="Google Shape;543;p10"/>
          <p:cNvSpPr txBox="1"/>
          <p:nvPr/>
        </p:nvSpPr>
        <p:spPr>
          <a:xfrm>
            <a:off x="-115887" y="2841715"/>
            <a:ext cx="1944687" cy="623217"/>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66"/>
              </a:buClr>
              <a:buSzPts val="3200"/>
              <a:buFont typeface="Times New Roman" panose="02020603050405020304"/>
              <a:buNone/>
            </a:pPr>
            <a:r>
              <a:rPr lang="en-US" sz="2400" i="0" u="none" dirty="0" err="1">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Văn</a:t>
            </a:r>
            <a:r>
              <a:rPr lang="en-US" sz="2400" i="0" u="none" dirty="0">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2400" i="0" u="none" dirty="0" err="1">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hóa</a:t>
            </a:r>
            <a:r>
              <a:rPr lang="en-US" sz="2400" i="0" u="none" dirty="0">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2400" i="0" u="none" dirty="0" err="1">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giáo</a:t>
            </a:r>
            <a:r>
              <a:rPr lang="en-US" sz="2400" i="0" u="none" dirty="0">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2400" i="0" u="none" dirty="0" err="1">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dục</a:t>
            </a:r>
            <a:endParaRPr sz="2400" dirty="0">
              <a:latin typeface="Times New Roman" panose="02020603050405020304" pitchFamily="18" charset="0"/>
              <a:cs typeface="Times New Roman" panose="02020603050405020304" pitchFamily="18" charset="0"/>
            </a:endParaRPr>
          </a:p>
        </p:txBody>
      </p:sp>
      <p:sp>
        <p:nvSpPr>
          <p:cNvPr id="31" name="Google Shape;544;p10"/>
          <p:cNvSpPr txBox="1"/>
          <p:nvPr/>
        </p:nvSpPr>
        <p:spPr>
          <a:xfrm>
            <a:off x="111081" y="4395440"/>
            <a:ext cx="1658937" cy="346218"/>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66"/>
              </a:buClr>
              <a:buSzPts val="3200"/>
              <a:buFont typeface="Times New Roman" panose="02020603050405020304"/>
              <a:buNone/>
            </a:pPr>
            <a:r>
              <a:rPr lang="en-US" sz="2400" i="0" u="none" dirty="0" err="1">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Quân</a:t>
            </a:r>
            <a:r>
              <a:rPr lang="en-US" sz="2400" i="0" u="none" dirty="0">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2400" i="0" u="none" dirty="0" err="1">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sư</a:t>
            </a:r>
            <a:r>
              <a:rPr lang="en-US" sz="2400" i="0" u="none" dirty="0">
                <a:solidFill>
                  <a:srgbClr val="000066"/>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a:t>
            </a:r>
            <a:endParaRPr sz="2400" dirty="0">
              <a:latin typeface="Times New Roman" panose="02020603050405020304" pitchFamily="18" charset="0"/>
              <a:cs typeface="Times New Roman" panose="02020603050405020304" pitchFamily="18" charset="0"/>
            </a:endParaRPr>
          </a:p>
        </p:txBody>
      </p:sp>
      <p:sp>
        <p:nvSpPr>
          <p:cNvPr id="32" name="Google Shape;545;p10" descr="Parchment"/>
          <p:cNvSpPr txBox="1"/>
          <p:nvPr/>
        </p:nvSpPr>
        <p:spPr>
          <a:xfrm>
            <a:off x="1677192" y="1183548"/>
            <a:ext cx="7467600" cy="1200288"/>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lvl="0" algn="just">
              <a:buClr>
                <a:schemeClr val="dk1"/>
              </a:buClr>
              <a:buSzPts val="2200"/>
            </a:pPr>
            <a:r>
              <a:rPr lang="vi-VN" sz="24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Thống nhất tiền tệ, thị trường; cho phép mua bán ruộng đất; xây dựng đường sá, cầu cống,... phát triển kinh tế tư bản chủ nghĩa.</a:t>
            </a:r>
            <a:endParaRPr lang="vi-VN" sz="24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sp>
        <p:nvSpPr>
          <p:cNvPr id="33" name="Google Shape;546;p10" descr="Parchment"/>
          <p:cNvSpPr txBox="1"/>
          <p:nvPr/>
        </p:nvSpPr>
        <p:spPr>
          <a:xfrm>
            <a:off x="1676400" y="342899"/>
            <a:ext cx="7467600" cy="830956"/>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lvl="0" algn="just">
              <a:buClr>
                <a:schemeClr val="dk1"/>
              </a:buClr>
              <a:buSzPts val="2400"/>
            </a:pPr>
            <a:r>
              <a:rPr lang="vi-VN" sz="24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Thành lập chính phủ theo mô hình của Đức sau thống nhất (1871); ban hành Hiến pháp (1889), lập Quốc hội.</a:t>
            </a:r>
            <a:endParaRPr lang="vi-VN" sz="24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sp>
        <p:nvSpPr>
          <p:cNvPr id="34" name="Google Shape;547;p10" descr="Parchment"/>
          <p:cNvSpPr txBox="1"/>
          <p:nvPr/>
        </p:nvSpPr>
        <p:spPr>
          <a:xfrm>
            <a:off x="1688284" y="2688436"/>
            <a:ext cx="7467600" cy="1200288"/>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lvl="0" algn="just">
              <a:buClr>
                <a:schemeClr val="dk1"/>
              </a:buClr>
              <a:buSzPts val="2400"/>
            </a:pPr>
            <a:r>
              <a:rPr lang="vi-VN" sz="24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Thi hành chế độ giáo dục bắt buộc; tăng cường nội dung khoa học – kĩ thuật; cử thanh niên ưu tú đi du học ở phương Tây.</a:t>
            </a:r>
            <a:endParaRPr lang="vi-VN" sz="24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sp>
        <p:nvSpPr>
          <p:cNvPr id="35" name="Google Shape;548;p10" descr="Parchment"/>
          <p:cNvSpPr txBox="1"/>
          <p:nvPr/>
        </p:nvSpPr>
        <p:spPr>
          <a:xfrm>
            <a:off x="1650207" y="3940466"/>
            <a:ext cx="7467600" cy="1200288"/>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lvl="0" algn="just">
              <a:buClr>
                <a:schemeClr val="dk1"/>
              </a:buClr>
              <a:buSzPts val="1800"/>
            </a:pPr>
            <a:r>
              <a:rPr lang="vi-VN" sz="2400" dirty="0">
                <a:solidFill>
                  <a:schemeClr val="dk1"/>
                </a:solidFill>
                <a:latin typeface="Times New Roman" panose="02020603050405020304" pitchFamily="18" charset="0"/>
                <a:cs typeface="Times New Roman" panose="02020603050405020304" pitchFamily="18" charset="0"/>
              </a:rPr>
              <a:t>- Tổ chức và huấn luyện quân đội theo kiểu phương Tây; thực hiện chế độ nghĩa vụ quân sự; đóng tàu chiến, sản xuất vũ khí.</a:t>
            </a:r>
            <a:endParaRPr lang="vi-VN" sz="2400" dirty="0">
              <a:solidFill>
                <a:schemeClr val="dk1"/>
              </a:solidFill>
              <a:latin typeface="Times New Roman" panose="02020603050405020304" pitchFamily="18" charset="0"/>
              <a:cs typeface="Times New Roman" panose="02020603050405020304" pitchFamily="18" charset="0"/>
            </a:endParaRPr>
          </a:p>
        </p:txBody>
      </p:sp>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50000">
                                          <p:cBhvr additive="base">
                                            <p:cTn id="7"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50000">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14:bounceEnd="50000">
                                          <p:cBhvr additive="base">
                                            <p:cTn id="12" dur="500" fill="hold"/>
                                            <p:tgtEl>
                                              <p:spTgt spid="33"/>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14:presetBounceEnd="50000">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14:bounceEnd="50000">
                                          <p:cBhvr additive="base">
                                            <p:cTn id="18"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9"/>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 presetClass="entr" presetSubtype="2" fill="hold" grpId="0" nodeType="afterEffect" p14:presetBounceEnd="50000">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14:bounceEnd="50000">
                                          <p:cBhvr additive="base">
                                            <p:cTn id="23" dur="500" fill="hold"/>
                                            <p:tgtEl>
                                              <p:spTgt spid="32"/>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14:presetBounceEnd="50000">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14:bounceEnd="50000">
                                          <p:cBhvr additive="base">
                                            <p:cTn id="29"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30"/>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 presetClass="entr" presetSubtype="2" fill="hold" grpId="0" nodeType="afterEffect" p14:presetBounceEnd="50000">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14:bounceEnd="50000">
                                          <p:cBhvr additive="base">
                                            <p:cTn id="34" dur="50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35"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14:presetBounceEnd="50000">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14:bounceEnd="50000">
                                          <p:cBhvr additive="base">
                                            <p:cTn id="40" dur="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31"/>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2" fill="hold" grpId="0" nodeType="afterEffect" p14:presetBounceEnd="50000">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14:bounceEnd="50000">
                                          <p:cBhvr additive="base">
                                            <p:cTn id="45" dur="500" fill="hold"/>
                                            <p:tgtEl>
                                              <p:spTgt spid="35"/>
                                            </p:tgtEl>
                                            <p:attrNameLst>
                                              <p:attrName>ppt_x</p:attrName>
                                            </p:attrNameLst>
                                          </p:cBhvr>
                                          <p:tavLst>
                                            <p:tav tm="0">
                                              <p:val>
                                                <p:strVal val="1+#ppt_w/2"/>
                                              </p:val>
                                            </p:tav>
                                            <p:tav tm="100000">
                                              <p:val>
                                                <p:strVal val="#ppt_x"/>
                                              </p:val>
                                            </p:tav>
                                          </p:tavLst>
                                        </p:anim>
                                        <p:anim calcmode="lin" valueType="num" p14:bounceEnd="50000">
                                          <p:cBhvr additive="base">
                                            <p:cTn id="46"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1+#ppt_w/2"/>
                                              </p:val>
                                            </p:tav>
                                            <p:tav tm="100000">
                                              <p:val>
                                                <p:strVal val="#ppt_x"/>
                                              </p:val>
                                            </p:tav>
                                          </p:tavLst>
                                        </p:anim>
                                        <p:anim calcmode="lin" valueType="num">
                                          <p:cBhvr additive="base">
                                            <p:cTn id="13"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 presetClass="entr" presetSubtype="2"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1+#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 presetClass="entr" presetSubtype="2"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1+#ppt_w/2"/>
                                              </p:val>
                                            </p:tav>
                                            <p:tav tm="100000">
                                              <p:val>
                                                <p:strVal val="#ppt_x"/>
                                              </p:val>
                                            </p:tav>
                                          </p:tavLst>
                                        </p:anim>
                                        <p:anim calcmode="lin" valueType="num">
                                          <p:cBhvr additive="base">
                                            <p:cTn id="35"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ppt_x"/>
                                              </p:val>
                                            </p:tav>
                                            <p:tav tm="100000">
                                              <p:val>
                                                <p:strVal val="#ppt_x"/>
                                              </p:val>
                                            </p:tav>
                                          </p:tavLst>
                                        </p:anim>
                                        <p:anim calcmode="lin" valueType="num">
                                          <p:cBhvr additive="base">
                                            <p:cTn id="41" dur="500" fill="hold"/>
                                            <p:tgtEl>
                                              <p:spTgt spid="31"/>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2"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1+#ppt_w/2"/>
                                              </p:val>
                                            </p:tav>
                                            <p:tav tm="100000">
                                              <p:val>
                                                <p:strVal val="#ppt_x"/>
                                              </p:val>
                                            </p:tav>
                                          </p:tavLst>
                                        </p:anim>
                                        <p:anim calcmode="lin" valueType="num">
                                          <p:cBhvr additive="base">
                                            <p:cTn id="46"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alpha val="33000"/>
          </a:srgbClr>
        </a:solidFill>
        <a:effectLst/>
      </p:bgPr>
    </p:bg>
    <p:spTree>
      <p:nvGrpSpPr>
        <p:cNvPr id="1" name="Shape 62"/>
        <p:cNvGrpSpPr/>
        <p:nvPr/>
      </p:nvGrpSpPr>
      <p:grpSpPr>
        <a:xfrm>
          <a:off x="0" y="0"/>
          <a:ext cx="0" cy="0"/>
          <a:chOff x="0" y="0"/>
          <a:chExt cx="0" cy="0"/>
        </a:xfrm>
      </p:grpSpPr>
      <p:grpSp>
        <p:nvGrpSpPr>
          <p:cNvPr id="64" name="Google Shape;64;p14"/>
          <p:cNvGrpSpPr/>
          <p:nvPr/>
        </p:nvGrpSpPr>
        <p:grpSpPr>
          <a:xfrm>
            <a:off x="1514197" y="368000"/>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grpSp>
      <p:pic>
        <p:nvPicPr>
          <p:cNvPr id="15"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25583" r="23720"/>
          <a:stretch>
            <a:fillRect/>
          </a:stretch>
        </p:blipFill>
        <p:spPr bwMode="auto">
          <a:xfrm>
            <a:off x="571552" y="2273575"/>
            <a:ext cx="1239184" cy="2381795"/>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63;p14"/>
          <p:cNvSpPr txBox="1">
            <a:spLocks noGrp="1"/>
          </p:cNvSpPr>
          <p:nvPr>
            <p:ph type="title"/>
          </p:nvPr>
        </p:nvSpPr>
        <p:spPr>
          <a:xfrm>
            <a:off x="79720" y="1177570"/>
            <a:ext cx="2317558" cy="1483800"/>
          </a:xfrm>
          <a:prstGeom prst="rect">
            <a:avLst/>
          </a:prstGeom>
        </p:spPr>
        <p:txBody>
          <a:bodyPr spcFirstLastPara="1" wrap="square" lIns="91425" tIns="91425" rIns="91425" bIns="91425" anchor="t" anchorCtr="0">
            <a:noAutofit/>
          </a:bodyPr>
          <a:lstStyle/>
          <a:p>
            <a:pPr lvl="0">
              <a:buClrTx/>
              <a:buSzTx/>
            </a:pPr>
            <a:r>
              <a:rPr lang="en-US" sz="2000" kern="1200" dirty="0">
                <a:solidFill>
                  <a:srgbClr val="FFFF00"/>
                </a:solidFill>
                <a:latin typeface="Times New Roman" panose="02020603050405020304" pitchFamily="18" charset="0"/>
                <a:cs typeface="Times New Roman" panose="02020603050405020304" pitchFamily="18" charset="0"/>
              </a:rPr>
              <a:t>1. </a:t>
            </a:r>
            <a:r>
              <a:rPr lang="en-US" sz="2000" kern="1200" dirty="0" err="1">
                <a:solidFill>
                  <a:srgbClr val="FFFF00"/>
                </a:solidFill>
                <a:latin typeface="Times New Roman" panose="02020603050405020304" pitchFamily="18" charset="0"/>
                <a:cs typeface="Times New Roman" panose="02020603050405020304" pitchFamily="18" charset="0"/>
              </a:rPr>
              <a:t>Cuộc</a:t>
            </a:r>
            <a:r>
              <a:rPr lang="en-US" sz="2000" kern="1200" dirty="0">
                <a:solidFill>
                  <a:srgbClr val="FFFF00"/>
                </a:solidFill>
                <a:latin typeface="Times New Roman" panose="02020603050405020304" pitchFamily="18" charset="0"/>
                <a:cs typeface="Times New Roman" panose="02020603050405020304" pitchFamily="18" charset="0"/>
              </a:rPr>
              <a:t> </a:t>
            </a:r>
            <a:r>
              <a:rPr lang="en-US" sz="2000" kern="1200" dirty="0" err="1">
                <a:solidFill>
                  <a:srgbClr val="FFFF00"/>
                </a:solidFill>
                <a:latin typeface="Times New Roman" panose="02020603050405020304" pitchFamily="18" charset="0"/>
                <a:cs typeface="Times New Roman" panose="02020603050405020304" pitchFamily="18" charset="0"/>
              </a:rPr>
              <a:t>Duy</a:t>
            </a:r>
            <a:r>
              <a:rPr lang="en-US" sz="2000" kern="1200" dirty="0">
                <a:solidFill>
                  <a:srgbClr val="FFFF00"/>
                </a:solidFill>
                <a:latin typeface="Times New Roman" panose="02020603050405020304" pitchFamily="18" charset="0"/>
                <a:cs typeface="Times New Roman" panose="02020603050405020304" pitchFamily="18" charset="0"/>
              </a:rPr>
              <a:t> </a:t>
            </a:r>
            <a:r>
              <a:rPr lang="en-US" sz="2000" kern="1200" dirty="0" err="1">
                <a:solidFill>
                  <a:srgbClr val="FFFF00"/>
                </a:solidFill>
                <a:latin typeface="Times New Roman" panose="02020603050405020304" pitchFamily="18" charset="0"/>
                <a:cs typeface="Times New Roman" panose="02020603050405020304" pitchFamily="18" charset="0"/>
              </a:rPr>
              <a:t>tân</a:t>
            </a:r>
            <a:r>
              <a:rPr lang="en-US" sz="2000" kern="1200" dirty="0">
                <a:solidFill>
                  <a:srgbClr val="FFFF00"/>
                </a:solidFill>
                <a:latin typeface="Times New Roman" panose="02020603050405020304" pitchFamily="18" charset="0"/>
                <a:cs typeface="Times New Roman" panose="02020603050405020304" pitchFamily="18" charset="0"/>
              </a:rPr>
              <a:t> Minh </a:t>
            </a:r>
            <a:r>
              <a:rPr lang="en-US" sz="2000" kern="1200" dirty="0" err="1">
                <a:solidFill>
                  <a:srgbClr val="FFFF00"/>
                </a:solidFill>
                <a:latin typeface="Times New Roman" panose="02020603050405020304" pitchFamily="18" charset="0"/>
                <a:cs typeface="Times New Roman" panose="02020603050405020304" pitchFamily="18" charset="0"/>
              </a:rPr>
              <a:t>Trị</a:t>
            </a:r>
            <a:br>
              <a:rPr lang="en-US" sz="2000" kern="1200" dirty="0">
                <a:solidFill>
                  <a:srgbClr val="FFFF00"/>
                </a:solidFill>
                <a:latin typeface="Times New Roman" panose="02020603050405020304" pitchFamily="18" charset="0"/>
                <a:cs typeface="Times New Roman" panose="02020603050405020304" pitchFamily="18" charset="0"/>
              </a:rPr>
            </a:br>
            <a:endParaRPr lang="en-US" sz="2000" kern="1200" dirty="0">
              <a:solidFill>
                <a:srgbClr val="FFFF00"/>
              </a:solidFill>
              <a:latin typeface="Times New Roman" panose="02020603050405020304" pitchFamily="18" charset="0"/>
              <a:ea typeface="+mn-ea"/>
              <a:cs typeface="Times New Roman" panose="02020603050405020304" pitchFamily="18" charset="0"/>
            </a:endParaRPr>
          </a:p>
        </p:txBody>
      </p:sp>
      <p:pic>
        <p:nvPicPr>
          <p:cNvPr id="20" name="Picture 10"/>
          <p:cNvPicPr>
            <a:picLocks noChangeAspect="1" noChangeArrowheads="1"/>
          </p:cNvPicPr>
          <p:nvPr/>
        </p:nvPicPr>
        <p:blipFill>
          <a:blip r:embed="rId2"/>
          <a:srcRect/>
          <a:stretch>
            <a:fillRect/>
          </a:stretch>
        </p:blipFill>
        <p:spPr bwMode="auto">
          <a:xfrm flipH="1">
            <a:off x="50135" y="53791"/>
            <a:ext cx="1064958" cy="727611"/>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GIFs For Powerpoint Presentation - 100 Pieces of GIF Animation"/>
          <p:cNvPicPr>
            <a:picLocks noChangeAspect="1" noChangeArrowheads="1"/>
          </p:cNvPicPr>
          <p:nvPr/>
        </p:nvPicPr>
        <p:blipFill rotWithShape="1">
          <a:blip r:embed="rId3"/>
          <a:srcRect l="12408" r="8858" b="9928"/>
          <a:stretch>
            <a:fillRect/>
          </a:stretch>
        </p:blipFill>
        <p:spPr bwMode="auto">
          <a:xfrm>
            <a:off x="2407432" y="2273575"/>
            <a:ext cx="2951544" cy="2869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69168" y="29543"/>
            <a:ext cx="3199962"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66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A04090000090004" pitchFamily="2" charset="77"/>
                <a:cs typeface="Arial" panose="020B0604020202020204"/>
                <a:sym typeface="Arial" panose="020B0604020202020204"/>
              </a:rPr>
              <a:t>Thảo</a:t>
            </a:r>
            <a:r>
              <a:rPr kumimoji="0" lang="en-US" sz="6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A04090000090004" pitchFamily="2" charset="77"/>
                <a:cs typeface="Arial" panose="020B0604020202020204"/>
                <a:sym typeface="Arial" panose="020B0604020202020204"/>
              </a:rPr>
              <a:t> </a:t>
            </a:r>
            <a:r>
              <a:rPr kumimoji="0" lang="en-US" sz="66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A04090000090004" pitchFamily="2" charset="77"/>
                <a:cs typeface="Arial" panose="020B0604020202020204"/>
                <a:sym typeface="Arial" panose="020B0604020202020204"/>
              </a:rPr>
              <a:t>luận</a:t>
            </a:r>
            <a:endParaRPr kumimoji="0" lang="en-US" sz="6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A04090000090004" pitchFamily="2" charset="77"/>
              <a:cs typeface="Arial" panose="020B0604020202020204"/>
              <a:sym typeface="Arial" panose="020B0604020202020204"/>
            </a:endParaRPr>
          </a:p>
        </p:txBody>
      </p:sp>
      <p:sp>
        <p:nvSpPr>
          <p:cNvPr id="24" name="Rounded Rectangle 23"/>
          <p:cNvSpPr/>
          <p:nvPr/>
        </p:nvSpPr>
        <p:spPr>
          <a:xfrm>
            <a:off x="5512885" y="638049"/>
            <a:ext cx="3433280" cy="930862"/>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25" name="Rounded Rectangle 24"/>
          <p:cNvSpPr/>
          <p:nvPr/>
        </p:nvSpPr>
        <p:spPr>
          <a:xfrm>
            <a:off x="5567864" y="146634"/>
            <a:ext cx="1060702" cy="442732"/>
          </a:xfrm>
          <a:prstGeom prst="roundRect">
            <a:avLst/>
          </a:prstGeom>
          <a:solidFill>
            <a:schemeClr val="accent5">
              <a:lumMod val="40000"/>
              <a:lumOff val="60000"/>
            </a:schemeClr>
          </a:solidFill>
          <a:effectLst>
            <a:glow rad="139700">
              <a:schemeClr val="accent4">
                <a:satMod val="175000"/>
                <a:alpha val="40000"/>
              </a:schemeClr>
            </a:glow>
            <a:reflection blurRad="6350" stA="50000" endA="300" endPos="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Câu </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1</a:t>
            </a:r>
            <a:endPar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26" name="Rounded Rectangle 25"/>
          <p:cNvSpPr/>
          <p:nvPr/>
        </p:nvSpPr>
        <p:spPr>
          <a:xfrm>
            <a:off x="5512885" y="2344058"/>
            <a:ext cx="3433280" cy="899104"/>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27" name="Rounded Rectangle 26"/>
          <p:cNvSpPr/>
          <p:nvPr/>
        </p:nvSpPr>
        <p:spPr>
          <a:xfrm>
            <a:off x="5567864" y="1877566"/>
            <a:ext cx="1060702" cy="442732"/>
          </a:xfrm>
          <a:prstGeom prst="roundRect">
            <a:avLst/>
          </a:prstGeom>
          <a:solidFill>
            <a:schemeClr val="accent3">
              <a:lumMod val="20000"/>
              <a:lumOff val="8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Câu</a:t>
            </a:r>
            <a:r>
              <a:rPr kumimoji="0" lang="en-US" sz="18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28" name="Rounded Rectangle 27"/>
          <p:cNvSpPr/>
          <p:nvPr/>
        </p:nvSpPr>
        <p:spPr>
          <a:xfrm>
            <a:off x="5485395" y="3919661"/>
            <a:ext cx="3433280" cy="1015663"/>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29" name="Rounded Rectangle 28"/>
          <p:cNvSpPr/>
          <p:nvPr/>
        </p:nvSpPr>
        <p:spPr>
          <a:xfrm>
            <a:off x="5567864" y="3429412"/>
            <a:ext cx="1060702" cy="442732"/>
          </a:xfrm>
          <a:prstGeom prst="roundRect">
            <a:avLst/>
          </a:prstGeom>
          <a:solidFill>
            <a:schemeClr val="accent3">
              <a:lumMod val="20000"/>
              <a:lumOff val="80000"/>
            </a:schemeClr>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1" i="0" u="none" strike="noStrike" kern="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panose="020B0604020202020204"/>
              </a:rPr>
              <a:t>Câu</a:t>
            </a:r>
            <a:r>
              <a:rPr kumimoji="0" lang="en-US" sz="1800" b="1" i="0" u="none" strike="noStrike" kern="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panose="020B0604020202020204"/>
              </a:rPr>
              <a:t> 3</a:t>
            </a:r>
            <a:endPar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30" name="Rectangle 29"/>
          <p:cNvSpPr/>
          <p:nvPr/>
        </p:nvSpPr>
        <p:spPr>
          <a:xfrm>
            <a:off x="5583778" y="712192"/>
            <a:ext cx="3262765" cy="830997"/>
          </a:xfrm>
          <a:prstGeom prst="rect">
            <a:avLst/>
          </a:prstGeom>
        </p:spPr>
        <p:txBody>
          <a:bodyPr wrap="square">
            <a:spAutoFit/>
          </a:bodyPr>
          <a:lstStyle/>
          <a:p>
            <a:pPr lvl="0"/>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tân</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a:t>
            </a:r>
            <a:endParaRPr kumimoji="0" lang="en-US"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Rectangle 30"/>
          <p:cNvSpPr/>
          <p:nvPr/>
        </p:nvSpPr>
        <p:spPr>
          <a:xfrm>
            <a:off x="5567864" y="2397661"/>
            <a:ext cx="3433237" cy="707886"/>
          </a:xfrm>
          <a:prstGeom prst="rect">
            <a:avLst/>
          </a:prstGeom>
        </p:spPr>
        <p:txBody>
          <a:bodyPr wrap="square">
            <a:spAutoFit/>
          </a:bodyPr>
          <a:lstStyle/>
          <a:p>
            <a:pPr lvl="0"/>
            <a:r>
              <a:rPr lang="vi-VN" sz="2000" dirty="0">
                <a:solidFill>
                  <a:srgbClr val="8B81D2">
                    <a:lumMod val="75000"/>
                  </a:srgbClr>
                </a:solidFill>
                <a:latin typeface="Times New Roman" panose="02020603050405020304" pitchFamily="18" charset="0"/>
                <a:cs typeface="Times New Roman" panose="02020603050405020304" pitchFamily="18" charset="0"/>
              </a:rPr>
              <a:t>Cuộc duy tân mang lại kết quả, ý nghĩa to lớn như thế nào?</a:t>
            </a:r>
            <a:endParaRPr kumimoji="0" lang="en-US" sz="20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32" name="Rectangle 31"/>
          <p:cNvSpPr/>
          <p:nvPr/>
        </p:nvSpPr>
        <p:spPr>
          <a:xfrm>
            <a:off x="5512885" y="4073549"/>
            <a:ext cx="3333658" cy="707886"/>
          </a:xfrm>
          <a:prstGeom prst="rect">
            <a:avLst/>
          </a:prstGeom>
        </p:spPr>
        <p:txBody>
          <a:bodyPr wrap="square">
            <a:spAutoFit/>
          </a:bodyPr>
          <a:lstStyle/>
          <a:p>
            <a:pPr lvl="0" algn="ctr"/>
            <a:r>
              <a:rPr lang="vi-VN" sz="2000" dirty="0">
                <a:latin typeface="Times New Roman" panose="02020603050405020304" pitchFamily="18" charset="0"/>
                <a:cs typeface="Times New Roman" panose="02020603050405020304" pitchFamily="18" charset="0"/>
              </a:rPr>
              <a:t>Nêu tính chất cuộc duy tân Minh trị ? </a:t>
            </a:r>
            <a:endPar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38" presetClass="entr" presetSubtype="0" accel="50000" fill="hold" grpId="0" nodeType="withEffect">
                                      <p:stCondLst>
                                        <p:cond delay="0"/>
                                      </p:stCondLst>
                                      <p:iterate type="lt">
                                        <p:tmPct val="50000"/>
                                      </p:iterate>
                                      <p:childTnLst>
                                        <p:set>
                                          <p:cBhvr>
                                            <p:cTn id="18" dur="1" fill="hold">
                                              <p:stCondLst>
                                                <p:cond delay="0"/>
                                              </p:stCondLst>
                                            </p:cTn>
                                            <p:tgtEl>
                                              <p:spTgt spid="5"/>
                                            </p:tgtEl>
                                            <p:attrNameLst>
                                              <p:attrName>style.visibility</p:attrName>
                                            </p:attrNameLst>
                                          </p:cBhvr>
                                          <p:to>
                                            <p:strVal val="visible"/>
                                          </p:to>
                                        </p:set>
                                        <p:set>
                                          <p:cBhvr>
                                            <p:cTn id="19" dur="114" fill="hold">
                                              <p:stCondLst>
                                                <p:cond delay="0"/>
                                              </p:stCondLst>
                                            </p:cTn>
                                            <p:tgtEl>
                                              <p:spTgt spid="5"/>
                                            </p:tgtEl>
                                            <p:attrNameLst>
                                              <p:attrName>style.rotation</p:attrName>
                                            </p:attrNameLst>
                                          </p:cBhvr>
                                          <p:to>
                                            <p:strVal val="-45.0"/>
                                          </p:to>
                                        </p:set>
                                        <p:anim calcmode="lin" valueType="num">
                                          <p:cBhvr>
                                            <p:cTn id="20"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1"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2"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3"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24" fill="hold">
                                <p:stCondLst>
                                  <p:cond delay="0"/>
                                </p:stCondLst>
                                <p:childTnLst>
                                  <p:par>
                                    <p:cTn id="25" presetID="20" presetClass="entr" presetSubtype="0" fill="hold" nodeType="afterEffect">
                                      <p:stCondLst>
                                        <p:cond delay="0"/>
                                      </p:stCondLst>
                                      <p:childTnLst>
                                        <p:set>
                                          <p:cBhvr>
                                            <p:cTn id="26" dur="1" fill="hold">
                                              <p:stCondLst>
                                                <p:cond delay="0"/>
                                              </p:stCondLst>
                                            </p:cTn>
                                            <p:tgtEl>
                                              <p:spTgt spid="35842"/>
                                            </p:tgtEl>
                                            <p:attrNameLst>
                                              <p:attrName>style.visibility</p:attrName>
                                            </p:attrNameLst>
                                          </p:cBhvr>
                                          <p:to>
                                            <p:strVal val="visible"/>
                                          </p:to>
                                        </p:set>
                                        <p:animEffect transition="in" filter="wedge">
                                          <p:cBhvr>
                                            <p:cTn id="27" dur="500"/>
                                            <p:tgtEl>
                                              <p:spTgt spid="35842"/>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1500" fill="hold"/>
                                            <p:tgtEl>
                                              <p:spTgt spid="25"/>
                                            </p:tgtEl>
                                            <p:attrNameLst>
                                              <p:attrName>ppt_x</p:attrName>
                                            </p:attrNameLst>
                                          </p:cBhvr>
                                          <p:tavLst>
                                            <p:tav tm="0">
                                              <p:val>
                                                <p:strVal val="#ppt_x"/>
                                              </p:val>
                                            </p:tav>
                                            <p:tav tm="100000">
                                              <p:val>
                                                <p:strVal val="#ppt_x"/>
                                              </p:val>
                                            </p:tav>
                                          </p:tavLst>
                                        </p:anim>
                                        <p:anim calcmode="lin" valueType="num">
                                          <p:cBhvr additive="base">
                                            <p:cTn id="31" dur="1500" fill="hold"/>
                                            <p:tgtEl>
                                              <p:spTgt spid="2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1500" fill="hold"/>
                                            <p:tgtEl>
                                              <p:spTgt spid="27"/>
                                            </p:tgtEl>
                                            <p:attrNameLst>
                                              <p:attrName>ppt_x</p:attrName>
                                            </p:attrNameLst>
                                          </p:cBhvr>
                                          <p:tavLst>
                                            <p:tav tm="0">
                                              <p:val>
                                                <p:strVal val="#ppt_x"/>
                                              </p:val>
                                            </p:tav>
                                            <p:tav tm="100000">
                                              <p:val>
                                                <p:strVal val="#ppt_x"/>
                                              </p:val>
                                            </p:tav>
                                          </p:tavLst>
                                        </p:anim>
                                        <p:anim calcmode="lin" valueType="num">
                                          <p:cBhvr additive="base">
                                            <p:cTn id="35" dur="1500" fill="hold"/>
                                            <p:tgtEl>
                                              <p:spTgt spid="2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1500" fill="hold"/>
                                            <p:tgtEl>
                                              <p:spTgt spid="29"/>
                                            </p:tgtEl>
                                            <p:attrNameLst>
                                              <p:attrName>ppt_x</p:attrName>
                                            </p:attrNameLst>
                                          </p:cBhvr>
                                          <p:tavLst>
                                            <p:tav tm="0">
                                              <p:val>
                                                <p:strVal val="#ppt_x"/>
                                              </p:val>
                                            </p:tav>
                                            <p:tav tm="100000">
                                              <p:val>
                                                <p:strVal val="#ppt_x"/>
                                              </p:val>
                                            </p:tav>
                                          </p:tavLst>
                                        </p:anim>
                                        <p:anim calcmode="lin" valueType="num">
                                          <p:cBhvr additive="base">
                                            <p:cTn id="39" dur="1500" fill="hold"/>
                                            <p:tgtEl>
                                              <p:spTgt spid="29"/>
                                            </p:tgtEl>
                                            <p:attrNameLst>
                                              <p:attrName>ppt_y</p:attrName>
                                            </p:attrNameLst>
                                          </p:cBhvr>
                                          <p:tavLst>
                                            <p:tav tm="0">
                                              <p:val>
                                                <p:strVal val="1+#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0-#ppt_h/2"/>
                                              </p:val>
                                            </p:tav>
                                            <p:tav tm="100000">
                                              <p:val>
                                                <p:strVal val="#ppt_y"/>
                                              </p:val>
                                            </p:tav>
                                          </p:tavLst>
                                        </p:anim>
                                      </p:childTnLst>
                                    </p:cTn>
                                  </p:par>
                                  <p:par>
                                    <p:cTn id="52" presetID="45" presetClass="entr" presetSubtype="0" fill="hold" grpId="1" nodeType="withEffect">
                                      <p:stCondLst>
                                        <p:cond delay="0"/>
                                      </p:stCondLst>
                                      <p:iterate type="lt">
                                        <p:tmPct val="10000"/>
                                      </p:iterate>
                                      <p:childTnLst>
                                        <p:set>
                                          <p:cBhvr>
                                            <p:cTn id="53" dur="1" fill="hold">
                                              <p:stCondLst>
                                                <p:cond delay="0"/>
                                              </p:stCondLst>
                                            </p:cTn>
                                            <p:tgtEl>
                                              <p:spTgt spid="5"/>
                                            </p:tgtEl>
                                            <p:attrNameLst>
                                              <p:attrName>style.visibility</p:attrName>
                                            </p:attrNameLst>
                                          </p:cBhvr>
                                          <p:to>
                                            <p:strVal val="visible"/>
                                          </p:to>
                                        </p:set>
                                        <p:animEffect transition="in" filter="fade">
                                          <p:cBhvr>
                                            <p:cTn id="54" dur="3000"/>
                                            <p:tgtEl>
                                              <p:spTgt spid="5"/>
                                            </p:tgtEl>
                                          </p:cBhvr>
                                        </p:animEffect>
                                        <p:anim calcmode="lin" valueType="num">
                                          <p:cBhvr>
                                            <p:cTn id="55" dur="3000" fill="hold"/>
                                            <p:tgtEl>
                                              <p:spTgt spid="5"/>
                                            </p:tgtEl>
                                            <p:attrNameLst>
                                              <p:attrName>ppt_w</p:attrName>
                                            </p:attrNameLst>
                                          </p:cBhvr>
                                          <p:tavLst>
                                            <p:tav tm="0" fmla="#ppt_w*sin(2.5*pi*$)">
                                              <p:val>
                                                <p:fltVal val="0"/>
                                              </p:val>
                                            </p:tav>
                                            <p:tav tm="100000">
                                              <p:val>
                                                <p:fltVal val="1"/>
                                              </p:val>
                                            </p:tav>
                                          </p:tavLst>
                                        </p:anim>
                                        <p:anim calcmode="lin" valueType="num">
                                          <p:cBhvr>
                                            <p:cTn id="56" dur="3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lt">
                                        <p:tmPct val="10000"/>
                                      </p:iterate>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30"/>
                                            </p:tgtEl>
                                            <p:attrNameLst>
                                              <p:attrName>ppt_y</p:attrName>
                                            </p:attrNameLst>
                                          </p:cBhvr>
                                          <p:tavLst>
                                            <p:tav tm="0">
                                              <p:val>
                                                <p:strVal val="#ppt_y"/>
                                              </p:val>
                                            </p:tav>
                                            <p:tav tm="100000">
                                              <p:val>
                                                <p:strVal val="#ppt_y"/>
                                              </p:val>
                                            </p:tav>
                                          </p:tavLst>
                                        </p:anim>
                                        <p:anim calcmode="lin" valueType="num">
                                          <p:cBhvr>
                                            <p:cTn id="63"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grpId="0" nodeType="clickEffect">
                                      <p:stCondLst>
                                        <p:cond delay="0"/>
                                      </p:stCondLst>
                                      <p:iterate type="lt">
                                        <p:tmPct val="10000"/>
                                      </p:iterate>
                                      <p:childTnLst>
                                        <p:set>
                                          <p:cBhvr>
                                            <p:cTn id="69" dur="1" fill="hold">
                                              <p:stCondLst>
                                                <p:cond delay="0"/>
                                              </p:stCondLst>
                                            </p:cTn>
                                            <p:tgtEl>
                                              <p:spTgt spid="31"/>
                                            </p:tgtEl>
                                            <p:attrNameLst>
                                              <p:attrName>style.visibility</p:attrName>
                                            </p:attrNameLst>
                                          </p:cBhvr>
                                          <p:to>
                                            <p:strVal val="visible"/>
                                          </p:to>
                                        </p:set>
                                        <p:anim calcmode="lin" valueType="num">
                                          <p:cBhvr>
                                            <p:cTn id="70"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31"/>
                                            </p:tgtEl>
                                            <p:attrNameLst>
                                              <p:attrName>ppt_y</p:attrName>
                                            </p:attrNameLst>
                                          </p:cBhvr>
                                          <p:tavLst>
                                            <p:tav tm="0">
                                              <p:val>
                                                <p:strVal val="#ppt_y"/>
                                              </p:val>
                                            </p:tav>
                                            <p:tav tm="100000">
                                              <p:val>
                                                <p:strVal val="#ppt_y"/>
                                              </p:val>
                                            </p:tav>
                                          </p:tavLst>
                                        </p:anim>
                                        <p:anim calcmode="lin" valueType="num">
                                          <p:cBhvr>
                                            <p:cTn id="72"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41" presetClass="entr" presetSubtype="0" fill="hold" grpId="0" nodeType="clickEffect">
                                      <p:stCondLst>
                                        <p:cond delay="0"/>
                                      </p:stCondLst>
                                      <p:iterate type="lt">
                                        <p:tmPct val="10000"/>
                                      </p:iterate>
                                      <p:childTnLst>
                                        <p:set>
                                          <p:cBhvr>
                                            <p:cTn id="78" dur="1" fill="hold">
                                              <p:stCondLst>
                                                <p:cond delay="0"/>
                                              </p:stCondLst>
                                            </p:cTn>
                                            <p:tgtEl>
                                              <p:spTgt spid="32"/>
                                            </p:tgtEl>
                                            <p:attrNameLst>
                                              <p:attrName>style.visibility</p:attrName>
                                            </p:attrNameLst>
                                          </p:cBhvr>
                                          <p:to>
                                            <p:strVal val="visible"/>
                                          </p:to>
                                        </p:set>
                                        <p:anim calcmode="lin" valueType="num">
                                          <p:cBhvr>
                                            <p:cTn id="79"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32"/>
                                            </p:tgtEl>
                                            <p:attrNameLst>
                                              <p:attrName>ppt_y</p:attrName>
                                            </p:attrNameLst>
                                          </p:cBhvr>
                                          <p:tavLst>
                                            <p:tav tm="0">
                                              <p:val>
                                                <p:strVal val="#ppt_y"/>
                                              </p:val>
                                            </p:tav>
                                            <p:tav tm="100000">
                                              <p:val>
                                                <p:strVal val="#ppt_y"/>
                                              </p:val>
                                            </p:tav>
                                          </p:tavLst>
                                        </p:anim>
                                        <p:anim calcmode="lin" valueType="num">
                                          <p:cBhvr>
                                            <p:cTn id="81"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5" grpId="1"/>
          <p:bldP spid="24" grpId="0" animBg="1"/>
          <p:bldP spid="25" grpId="0" animBg="1"/>
          <p:bldP spid="26" grpId="0" animBg="1"/>
          <p:bldP spid="27" grpId="0" animBg="1"/>
          <p:bldP spid="28" grpId="0" animBg="1"/>
          <p:bldP spid="29" grpId="0" animBg="1"/>
          <p:bldP spid="30" grpId="0"/>
          <p:bldP spid="31" grpId="0"/>
          <p:bldP spid="3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38" presetClass="entr" presetSubtype="0" accel="50000" fill="hold" grpId="0" nodeType="withEffect">
                                      <p:stCondLst>
                                        <p:cond delay="0"/>
                                      </p:stCondLst>
                                      <p:iterate type="lt">
                                        <p:tmPct val="50000"/>
                                      </p:iterate>
                                      <p:childTnLst>
                                        <p:set>
                                          <p:cBhvr>
                                            <p:cTn id="18" dur="1" fill="hold">
                                              <p:stCondLst>
                                                <p:cond delay="0"/>
                                              </p:stCondLst>
                                            </p:cTn>
                                            <p:tgtEl>
                                              <p:spTgt spid="5"/>
                                            </p:tgtEl>
                                            <p:attrNameLst>
                                              <p:attrName>style.visibility</p:attrName>
                                            </p:attrNameLst>
                                          </p:cBhvr>
                                          <p:to>
                                            <p:strVal val="visible"/>
                                          </p:to>
                                        </p:set>
                                        <p:set>
                                          <p:cBhvr>
                                            <p:cTn id="19" dur="114" fill="hold">
                                              <p:stCondLst>
                                                <p:cond delay="0"/>
                                              </p:stCondLst>
                                            </p:cTn>
                                            <p:tgtEl>
                                              <p:spTgt spid="5"/>
                                            </p:tgtEl>
                                            <p:attrNameLst>
                                              <p:attrName>style.rotation</p:attrName>
                                            </p:attrNameLst>
                                          </p:cBhvr>
                                          <p:to>
                                            <p:strVal val="-45.0"/>
                                          </p:to>
                                        </p:set>
                                        <p:anim calcmode="lin" valueType="num">
                                          <p:cBhvr>
                                            <p:cTn id="20"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1"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2"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3"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24" fill="hold">
                                <p:stCondLst>
                                  <p:cond delay="0"/>
                                </p:stCondLst>
                                <p:childTnLst>
                                  <p:par>
                                    <p:cTn id="25" presetID="20" presetClass="entr" presetSubtype="0" fill="hold" nodeType="afterEffect">
                                      <p:stCondLst>
                                        <p:cond delay="0"/>
                                      </p:stCondLst>
                                      <p:childTnLst>
                                        <p:set>
                                          <p:cBhvr>
                                            <p:cTn id="26" dur="1" fill="hold">
                                              <p:stCondLst>
                                                <p:cond delay="0"/>
                                              </p:stCondLst>
                                            </p:cTn>
                                            <p:tgtEl>
                                              <p:spTgt spid="35842"/>
                                            </p:tgtEl>
                                            <p:attrNameLst>
                                              <p:attrName>style.visibility</p:attrName>
                                            </p:attrNameLst>
                                          </p:cBhvr>
                                          <p:to>
                                            <p:strVal val="visible"/>
                                          </p:to>
                                        </p:set>
                                        <p:animEffect transition="in" filter="wedge">
                                          <p:cBhvr>
                                            <p:cTn id="27" dur="500"/>
                                            <p:tgtEl>
                                              <p:spTgt spid="35842"/>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1500" fill="hold"/>
                                            <p:tgtEl>
                                              <p:spTgt spid="25"/>
                                            </p:tgtEl>
                                            <p:attrNameLst>
                                              <p:attrName>ppt_x</p:attrName>
                                            </p:attrNameLst>
                                          </p:cBhvr>
                                          <p:tavLst>
                                            <p:tav tm="0">
                                              <p:val>
                                                <p:strVal val="#ppt_x"/>
                                              </p:val>
                                            </p:tav>
                                            <p:tav tm="100000">
                                              <p:val>
                                                <p:strVal val="#ppt_x"/>
                                              </p:val>
                                            </p:tav>
                                          </p:tavLst>
                                        </p:anim>
                                        <p:anim calcmode="lin" valueType="num">
                                          <p:cBhvr additive="base">
                                            <p:cTn id="31" dur="1500" fill="hold"/>
                                            <p:tgtEl>
                                              <p:spTgt spid="2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1500" fill="hold"/>
                                            <p:tgtEl>
                                              <p:spTgt spid="27"/>
                                            </p:tgtEl>
                                            <p:attrNameLst>
                                              <p:attrName>ppt_x</p:attrName>
                                            </p:attrNameLst>
                                          </p:cBhvr>
                                          <p:tavLst>
                                            <p:tav tm="0">
                                              <p:val>
                                                <p:strVal val="#ppt_x"/>
                                              </p:val>
                                            </p:tav>
                                            <p:tav tm="100000">
                                              <p:val>
                                                <p:strVal val="#ppt_x"/>
                                              </p:val>
                                            </p:tav>
                                          </p:tavLst>
                                        </p:anim>
                                        <p:anim calcmode="lin" valueType="num">
                                          <p:cBhvr additive="base">
                                            <p:cTn id="35" dur="1500" fill="hold"/>
                                            <p:tgtEl>
                                              <p:spTgt spid="2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1500" fill="hold"/>
                                            <p:tgtEl>
                                              <p:spTgt spid="29"/>
                                            </p:tgtEl>
                                            <p:attrNameLst>
                                              <p:attrName>ppt_x</p:attrName>
                                            </p:attrNameLst>
                                          </p:cBhvr>
                                          <p:tavLst>
                                            <p:tav tm="0">
                                              <p:val>
                                                <p:strVal val="#ppt_x"/>
                                              </p:val>
                                            </p:tav>
                                            <p:tav tm="100000">
                                              <p:val>
                                                <p:strVal val="#ppt_x"/>
                                              </p:val>
                                            </p:tav>
                                          </p:tavLst>
                                        </p:anim>
                                        <p:anim calcmode="lin" valueType="num">
                                          <p:cBhvr additive="base">
                                            <p:cTn id="39" dur="1500" fill="hold"/>
                                            <p:tgtEl>
                                              <p:spTgt spid="29"/>
                                            </p:tgtEl>
                                            <p:attrNameLst>
                                              <p:attrName>ppt_y</p:attrName>
                                            </p:attrNameLst>
                                          </p:cBhvr>
                                          <p:tavLst>
                                            <p:tav tm="0">
                                              <p:val>
                                                <p:strVal val="1+#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0-#ppt_h/2"/>
                                              </p:val>
                                            </p:tav>
                                            <p:tav tm="100000">
                                              <p:val>
                                                <p:strVal val="#ppt_y"/>
                                              </p:val>
                                            </p:tav>
                                          </p:tavLst>
                                        </p:anim>
                                      </p:childTnLst>
                                    </p:cTn>
                                  </p:par>
                                  <p:par>
                                    <p:cTn id="52" presetID="45" presetClass="entr" presetSubtype="0" fill="hold" grpId="1" nodeType="withEffect">
                                      <p:stCondLst>
                                        <p:cond delay="0"/>
                                      </p:stCondLst>
                                      <p:iterate type="lt">
                                        <p:tmPct val="10000"/>
                                      </p:iterate>
                                      <p:childTnLst>
                                        <p:set>
                                          <p:cBhvr>
                                            <p:cTn id="53" dur="1" fill="hold">
                                              <p:stCondLst>
                                                <p:cond delay="0"/>
                                              </p:stCondLst>
                                            </p:cTn>
                                            <p:tgtEl>
                                              <p:spTgt spid="5"/>
                                            </p:tgtEl>
                                            <p:attrNameLst>
                                              <p:attrName>style.visibility</p:attrName>
                                            </p:attrNameLst>
                                          </p:cBhvr>
                                          <p:to>
                                            <p:strVal val="visible"/>
                                          </p:to>
                                        </p:set>
                                        <p:animEffect transition="in" filter="fade">
                                          <p:cBhvr>
                                            <p:cTn id="54" dur="3000"/>
                                            <p:tgtEl>
                                              <p:spTgt spid="5"/>
                                            </p:tgtEl>
                                          </p:cBhvr>
                                        </p:animEffect>
                                        <p:anim calcmode="lin" valueType="num">
                                          <p:cBhvr>
                                            <p:cTn id="55" dur="3000" fill="hold"/>
                                            <p:tgtEl>
                                              <p:spTgt spid="5"/>
                                            </p:tgtEl>
                                            <p:attrNameLst>
                                              <p:attrName>ppt_w</p:attrName>
                                            </p:attrNameLst>
                                          </p:cBhvr>
                                          <p:tavLst>
                                            <p:tav tm="0" fmla="#ppt_w*sin(2.5*pi*$)">
                                              <p:val>
                                                <p:fltVal val="0"/>
                                              </p:val>
                                            </p:tav>
                                            <p:tav tm="100000">
                                              <p:val>
                                                <p:fltVal val="1"/>
                                              </p:val>
                                            </p:tav>
                                          </p:tavLst>
                                        </p:anim>
                                        <p:anim calcmode="lin" valueType="num">
                                          <p:cBhvr>
                                            <p:cTn id="56" dur="3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lt">
                                        <p:tmPct val="10000"/>
                                      </p:iterate>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30"/>
                                            </p:tgtEl>
                                            <p:attrNameLst>
                                              <p:attrName>ppt_y</p:attrName>
                                            </p:attrNameLst>
                                          </p:cBhvr>
                                          <p:tavLst>
                                            <p:tav tm="0">
                                              <p:val>
                                                <p:strVal val="#ppt_y"/>
                                              </p:val>
                                            </p:tav>
                                            <p:tav tm="100000">
                                              <p:val>
                                                <p:strVal val="#ppt_y"/>
                                              </p:val>
                                            </p:tav>
                                          </p:tavLst>
                                        </p:anim>
                                        <p:anim calcmode="lin" valueType="num">
                                          <p:cBhvr>
                                            <p:cTn id="63"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grpId="0" nodeType="clickEffect">
                                      <p:stCondLst>
                                        <p:cond delay="0"/>
                                      </p:stCondLst>
                                      <p:iterate type="lt">
                                        <p:tmPct val="10000"/>
                                      </p:iterate>
                                      <p:childTnLst>
                                        <p:set>
                                          <p:cBhvr>
                                            <p:cTn id="69" dur="1" fill="hold">
                                              <p:stCondLst>
                                                <p:cond delay="0"/>
                                              </p:stCondLst>
                                            </p:cTn>
                                            <p:tgtEl>
                                              <p:spTgt spid="31"/>
                                            </p:tgtEl>
                                            <p:attrNameLst>
                                              <p:attrName>style.visibility</p:attrName>
                                            </p:attrNameLst>
                                          </p:cBhvr>
                                          <p:to>
                                            <p:strVal val="visible"/>
                                          </p:to>
                                        </p:set>
                                        <p:anim calcmode="lin" valueType="num">
                                          <p:cBhvr>
                                            <p:cTn id="70"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31"/>
                                            </p:tgtEl>
                                            <p:attrNameLst>
                                              <p:attrName>ppt_y</p:attrName>
                                            </p:attrNameLst>
                                          </p:cBhvr>
                                          <p:tavLst>
                                            <p:tav tm="0">
                                              <p:val>
                                                <p:strVal val="#ppt_y"/>
                                              </p:val>
                                            </p:tav>
                                            <p:tav tm="100000">
                                              <p:val>
                                                <p:strVal val="#ppt_y"/>
                                              </p:val>
                                            </p:tav>
                                          </p:tavLst>
                                        </p:anim>
                                        <p:anim calcmode="lin" valueType="num">
                                          <p:cBhvr>
                                            <p:cTn id="72"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41" presetClass="entr" presetSubtype="0" fill="hold" grpId="0" nodeType="clickEffect">
                                      <p:stCondLst>
                                        <p:cond delay="0"/>
                                      </p:stCondLst>
                                      <p:iterate type="lt">
                                        <p:tmPct val="10000"/>
                                      </p:iterate>
                                      <p:childTnLst>
                                        <p:set>
                                          <p:cBhvr>
                                            <p:cTn id="78" dur="1" fill="hold">
                                              <p:stCondLst>
                                                <p:cond delay="0"/>
                                              </p:stCondLst>
                                            </p:cTn>
                                            <p:tgtEl>
                                              <p:spTgt spid="32"/>
                                            </p:tgtEl>
                                            <p:attrNameLst>
                                              <p:attrName>style.visibility</p:attrName>
                                            </p:attrNameLst>
                                          </p:cBhvr>
                                          <p:to>
                                            <p:strVal val="visible"/>
                                          </p:to>
                                        </p:set>
                                        <p:anim calcmode="lin" valueType="num">
                                          <p:cBhvr>
                                            <p:cTn id="79"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32"/>
                                            </p:tgtEl>
                                            <p:attrNameLst>
                                              <p:attrName>ppt_y</p:attrName>
                                            </p:attrNameLst>
                                          </p:cBhvr>
                                          <p:tavLst>
                                            <p:tav tm="0">
                                              <p:val>
                                                <p:strVal val="#ppt_y"/>
                                              </p:val>
                                            </p:tav>
                                            <p:tav tm="100000">
                                              <p:val>
                                                <p:strVal val="#ppt_y"/>
                                              </p:val>
                                            </p:tav>
                                          </p:tavLst>
                                        </p:anim>
                                        <p:anim calcmode="lin" valueType="num">
                                          <p:cBhvr>
                                            <p:cTn id="81"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5" grpId="1"/>
          <p:bldP spid="24" grpId="0" animBg="1"/>
          <p:bldP spid="25" grpId="0" animBg="1"/>
          <p:bldP spid="26" grpId="0" animBg="1"/>
          <p:bldP spid="27" grpId="0" animBg="1"/>
          <p:bldP spid="28" grpId="0" animBg="1"/>
          <p:bldP spid="29" grpId="0" animBg="1"/>
          <p:bldP spid="30" grpId="0"/>
          <p:bldP spid="31" grpId="0"/>
          <p:bldP spid="3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àu xanh lá cây tự nhiên Mùa xuân hoặc mùa hè Nền thiên nhiên trừu tượng - 1991183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51738" y="1815117"/>
            <a:ext cx="5240537" cy="1107996"/>
          </a:xfrm>
          <a:prstGeom prst="rect">
            <a:avLst/>
          </a:prstGeom>
          <a:noFill/>
        </p:spPr>
        <p:txBody>
          <a:bodyPr wrap="none" lIns="91440" tIns="45720" rIns="91440" bIns="45720">
            <a:spAutoFit/>
          </a:bodyPr>
          <a:lstStyle/>
          <a:p>
            <a:pPr algn="ctr" defTabSz="914400">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KHỞI ĐỘNG</a:t>
            </a:r>
            <a:endParaRPr lang="en-US" sz="6600" b="1"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pic>
        <p:nvPicPr>
          <p:cNvPr id="2" name="Picture 1"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1514197" y="87512"/>
            <a:ext cx="742866" cy="819194"/>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pic>
        <p:nvPicPr>
          <p:cNvPr id="15"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25583" r="23720"/>
          <a:stretch>
            <a:fillRect/>
          </a:stretch>
        </p:blipFill>
        <p:spPr bwMode="auto">
          <a:xfrm>
            <a:off x="326470" y="1220937"/>
            <a:ext cx="1865470" cy="3585559"/>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63;p14"/>
          <p:cNvSpPr txBox="1">
            <a:spLocks noGrp="1"/>
          </p:cNvSpPr>
          <p:nvPr>
            <p:ph type="title"/>
          </p:nvPr>
        </p:nvSpPr>
        <p:spPr>
          <a:xfrm>
            <a:off x="2412404" y="-21532"/>
            <a:ext cx="6681459" cy="714070"/>
          </a:xfrm>
          <a:prstGeom prst="rect">
            <a:avLst/>
          </a:prstGeom>
        </p:spPr>
        <p:txBody>
          <a:bodyPr spcFirstLastPara="1" wrap="square" lIns="91425" tIns="91425" rIns="91425" bIns="91425" anchor="t" anchorCtr="0">
            <a:noAutofit/>
          </a:bodyPr>
          <a:lstStyle/>
          <a:p>
            <a:pPr algn="ctr">
              <a:buClrTx/>
              <a:buSzTx/>
            </a:pPr>
            <a:r>
              <a:rPr lang="en-US" sz="3600" kern="1200" dirty="0">
                <a:solidFill>
                  <a:srgbClr val="FF0000"/>
                </a:solidFill>
                <a:latin typeface="Times New Roman" panose="02020603050405020304" pitchFamily="18" charset="0"/>
                <a:ea typeface="+mn-ea"/>
                <a:cs typeface="Times New Roman" panose="02020603050405020304" pitchFamily="18" charset="0"/>
              </a:rPr>
              <a:t>1. </a:t>
            </a:r>
            <a:r>
              <a:rPr lang="en-US" sz="3600" kern="1200" dirty="0" err="1">
                <a:solidFill>
                  <a:srgbClr val="FF0000"/>
                </a:solidFill>
                <a:latin typeface="Times New Roman" panose="02020603050405020304" pitchFamily="18" charset="0"/>
                <a:ea typeface="+mn-ea"/>
                <a:cs typeface="Times New Roman" panose="02020603050405020304" pitchFamily="18" charset="0"/>
              </a:rPr>
              <a:t>Cuộc</a:t>
            </a:r>
            <a:r>
              <a:rPr lang="en-US" sz="3600" kern="1200" dirty="0">
                <a:solidFill>
                  <a:srgbClr val="FF0000"/>
                </a:solidFill>
                <a:latin typeface="Times New Roman" panose="02020603050405020304" pitchFamily="18" charset="0"/>
                <a:ea typeface="+mn-ea"/>
                <a:cs typeface="Times New Roman" panose="02020603050405020304" pitchFamily="18" charset="0"/>
              </a:rPr>
              <a:t> </a:t>
            </a:r>
            <a:r>
              <a:rPr lang="en-US" sz="3600" kern="1200" dirty="0" err="1">
                <a:solidFill>
                  <a:srgbClr val="FF0000"/>
                </a:solidFill>
                <a:latin typeface="Times New Roman" panose="02020603050405020304" pitchFamily="18" charset="0"/>
                <a:ea typeface="+mn-ea"/>
                <a:cs typeface="Times New Roman" panose="02020603050405020304" pitchFamily="18" charset="0"/>
              </a:rPr>
              <a:t>Duy</a:t>
            </a:r>
            <a:r>
              <a:rPr lang="en-US" sz="3600" kern="1200" dirty="0">
                <a:solidFill>
                  <a:srgbClr val="FF0000"/>
                </a:solidFill>
                <a:latin typeface="Times New Roman" panose="02020603050405020304" pitchFamily="18" charset="0"/>
                <a:ea typeface="+mn-ea"/>
                <a:cs typeface="Times New Roman" panose="02020603050405020304" pitchFamily="18" charset="0"/>
              </a:rPr>
              <a:t> </a:t>
            </a:r>
            <a:r>
              <a:rPr lang="en-US" sz="3600" kern="1200" dirty="0" err="1">
                <a:solidFill>
                  <a:srgbClr val="FF0000"/>
                </a:solidFill>
                <a:latin typeface="Times New Roman" panose="02020603050405020304" pitchFamily="18" charset="0"/>
                <a:ea typeface="+mn-ea"/>
                <a:cs typeface="Times New Roman" panose="02020603050405020304" pitchFamily="18" charset="0"/>
              </a:rPr>
              <a:t>tân</a:t>
            </a:r>
            <a:r>
              <a:rPr lang="en-US" sz="3600" kern="1200" dirty="0">
                <a:solidFill>
                  <a:srgbClr val="FF0000"/>
                </a:solidFill>
                <a:latin typeface="Times New Roman" panose="02020603050405020304" pitchFamily="18" charset="0"/>
                <a:ea typeface="+mn-ea"/>
                <a:cs typeface="Times New Roman" panose="02020603050405020304" pitchFamily="18" charset="0"/>
              </a:rPr>
              <a:t> Minh </a:t>
            </a:r>
            <a:r>
              <a:rPr lang="en-US" sz="3600" kern="1200" dirty="0" err="1">
                <a:solidFill>
                  <a:srgbClr val="FF0000"/>
                </a:solidFill>
                <a:latin typeface="Times New Roman" panose="02020603050405020304" pitchFamily="18" charset="0"/>
                <a:ea typeface="+mn-ea"/>
                <a:cs typeface="Times New Roman" panose="02020603050405020304" pitchFamily="18" charset="0"/>
              </a:rPr>
              <a:t>Trị</a:t>
            </a:r>
            <a:endParaRPr lang="en-US" sz="3600"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20" name="Picture 10"/>
          <p:cNvPicPr>
            <a:picLocks noChangeAspect="1" noChangeArrowheads="1"/>
          </p:cNvPicPr>
          <p:nvPr/>
        </p:nvPicPr>
        <p:blipFill>
          <a:blip r:embed="rId2"/>
          <a:srcRect/>
          <a:stretch>
            <a:fillRect/>
          </a:stretch>
        </p:blipFill>
        <p:spPr bwMode="auto">
          <a:xfrm flipH="1">
            <a:off x="50135" y="53791"/>
            <a:ext cx="1064958" cy="72761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472220" y="693066"/>
            <a:ext cx="2209985" cy="584775"/>
          </a:xfrm>
          <a:prstGeom prst="rect">
            <a:avLst/>
          </a:prstGeom>
          <a:noFill/>
        </p:spPr>
        <p:txBody>
          <a:bodyPr wrap="square" rtlCol="0">
            <a:spAutoFit/>
          </a:bodyPr>
          <a:lstStyle/>
          <a:p>
            <a:r>
              <a:rPr lang="vi-VN" sz="3200" b="1" dirty="0">
                <a:solidFill>
                  <a:srgbClr val="0070C0"/>
                </a:solidFill>
                <a:latin typeface="Times New Roman" panose="02020603050405020304" pitchFamily="18" charset="0"/>
                <a:cs typeface="Times New Roman" panose="02020603050405020304" pitchFamily="18" charset="0"/>
              </a:rPr>
              <a:t>a</a:t>
            </a:r>
            <a:r>
              <a:rPr lang="en-US" sz="3200" b="1">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Nội dung</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18" name="Google Shape;685;p25"/>
          <p:cNvSpPr txBox="1"/>
          <p:nvPr/>
        </p:nvSpPr>
        <p:spPr>
          <a:xfrm>
            <a:off x="2432215" y="1461861"/>
            <a:ext cx="6604596" cy="2652395"/>
          </a:xfrm>
          <a:prstGeom prst="rect">
            <a:avLst/>
          </a:prstGeom>
          <a:noFill/>
          <a:ln>
            <a:noFill/>
          </a:ln>
        </p:spPr>
        <p:txBody>
          <a:bodyPr spcFirstLastPara="1" wrap="square" lIns="68569" tIns="34275" rIns="68569" bIns="34275" anchor="t" anchorCtr="0">
            <a:spAutoFit/>
          </a:bodyPr>
          <a:lstStyle/>
          <a:p>
            <a:pPr algn="just" defTabSz="685800">
              <a:buClr>
                <a:srgbClr val="006699"/>
              </a:buClr>
              <a:buSzPts val="2000"/>
            </a:pPr>
            <a:r>
              <a:rPr lang="en-US" altLang="en-US" sz="2800" dirty="0">
                <a:solidFill>
                  <a:schemeClr val="tx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Kinh tế: thống nhất thị tr</a:t>
            </a:r>
            <a:r>
              <a:rPr lang="" altLang="en-US" sz="2800" dirty="0">
                <a:solidFill>
                  <a:schemeClr val="tx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ư</a:t>
            </a:r>
            <a:r>
              <a:rPr lang="en-US" altLang="en-US" sz="2800" dirty="0">
                <a:solidFill>
                  <a:schemeClr val="tx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ờng</a:t>
            </a:r>
            <a:endParaRPr lang="en-US" altLang="en-US" sz="2800" dirty="0">
              <a:solidFill>
                <a:schemeClr val="tx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p>
            <a:pPr algn="just" defTabSz="685800">
              <a:buClr>
                <a:srgbClr val="006699"/>
              </a:buClr>
              <a:buSzPts val="2000"/>
            </a:pPr>
            <a:r>
              <a:rPr lang="en-US" altLang="en-US" sz="2800" dirty="0">
                <a:solidFill>
                  <a:schemeClr val="tx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Chính trị: thiết lập chế </a:t>
            </a:r>
            <a:r>
              <a:rPr lang="" altLang="en-US" sz="2800" dirty="0">
                <a:solidFill>
                  <a:schemeClr val="tx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đ</a:t>
            </a:r>
            <a:r>
              <a:rPr lang="en-US" altLang="en-US" sz="2800" dirty="0">
                <a:solidFill>
                  <a:schemeClr val="tx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ộ quân chủ lập hiến.</a:t>
            </a:r>
            <a:endParaRPr lang="en-US" altLang="en-US" sz="2800" dirty="0">
              <a:solidFill>
                <a:schemeClr val="tx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p>
            <a:pPr algn="just" defTabSz="685800">
              <a:buClr>
                <a:srgbClr val="006699"/>
              </a:buClr>
              <a:buSzPts val="2000"/>
            </a:pPr>
            <a:r>
              <a:rPr lang="en-US" altLang="en-US" sz="2800" dirty="0">
                <a:solidFill>
                  <a:schemeClr val="tx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Giáo dục: bắt buộc, chú trọng nội dung KHKT.</a:t>
            </a:r>
            <a:endParaRPr lang="en-US" altLang="en-US" sz="2800" dirty="0">
              <a:solidFill>
                <a:schemeClr val="tx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p>
            <a:pPr algn="just" defTabSz="685800">
              <a:buClr>
                <a:srgbClr val="006699"/>
              </a:buClr>
              <a:buSzPts val="2000"/>
            </a:pPr>
            <a:r>
              <a:rPr lang="en-US" altLang="en-US" sz="2800" dirty="0">
                <a:solidFill>
                  <a:schemeClr val="tx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Quân sự : tổ chức theo kiểu p. Tây</a:t>
            </a:r>
            <a:endParaRPr lang="en-US" altLang="en-US" sz="2800" dirty="0">
              <a:solidFill>
                <a:schemeClr val="tx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pic>
        <p:nvPicPr>
          <p:cNvPr id="2" name="Picture 1" descr="A picture containing tex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50000">
                                          <p:cBhvr additive="base">
                                            <p:cTn id="19"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0000">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14:bounceEnd="50000">
                                          <p:cBhvr additive="base">
                                            <p:cTn id="25"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1+#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Text Placeholder 2"/>
          <p:cNvSpPr>
            <a:spLocks noGrp="1"/>
          </p:cNvSpPr>
          <p:nvPr>
            <p:ph type="body" idx="1"/>
          </p:nvPr>
        </p:nvSpPr>
        <p:spPr>
          <a:xfrm>
            <a:off x="2632075" y="2849245"/>
            <a:ext cx="6263640" cy="1956435"/>
          </a:xfrm>
        </p:spPr>
        <p:txBody>
          <a:bodyPr/>
          <a:p>
            <a:r>
              <a:rPr lang="en-US" altLang="en-US" sz="3200">
                <a:solidFill>
                  <a:srgbClr val="FF0000"/>
                </a:solidFill>
                <a:latin typeface="Times New Roman" panose="02020603050405020304" pitchFamily="18" charset="0"/>
                <a:cs typeface="Times New Roman" panose="02020603050405020304" pitchFamily="18" charset="0"/>
              </a:rPr>
              <a:t>-&gt; </a:t>
            </a:r>
            <a:r>
              <a:rPr lang="" altLang="en-US" sz="3200">
                <a:solidFill>
                  <a:srgbClr val="FF0000"/>
                </a:solidFill>
                <a:latin typeface="Times New Roman" panose="02020603050405020304" pitchFamily="18" charset="0"/>
                <a:cs typeface="Times New Roman" panose="02020603050405020304" pitchFamily="18" charset="0"/>
              </a:rPr>
              <a:t>Đ</a:t>
            </a:r>
            <a:r>
              <a:rPr lang="en-US" altLang="en-US" sz="3200">
                <a:solidFill>
                  <a:srgbClr val="FF0000"/>
                </a:solidFill>
                <a:latin typeface="Times New Roman" panose="02020603050405020304" pitchFamily="18" charset="0"/>
                <a:cs typeface="Times New Roman" panose="02020603050405020304" pitchFamily="18" charset="0"/>
              </a:rPr>
              <a:t>ây là cuộc cách mạng t</a:t>
            </a:r>
            <a:r>
              <a:rPr lang="" altLang="en-US" sz="3200">
                <a:solidFill>
                  <a:srgbClr val="FF0000"/>
                </a:solidFill>
                <a:latin typeface="Times New Roman" panose="02020603050405020304" pitchFamily="18" charset="0"/>
                <a:cs typeface="Times New Roman" panose="02020603050405020304" pitchFamily="18" charset="0"/>
              </a:rPr>
              <a:t>ư</a:t>
            </a:r>
            <a:r>
              <a:rPr lang="en-US" altLang="en-US" sz="3200">
                <a:solidFill>
                  <a:srgbClr val="FF0000"/>
                </a:solidFill>
                <a:latin typeface="Times New Roman" panose="02020603050405020304" pitchFamily="18" charset="0"/>
                <a:cs typeface="Times New Roman" panose="02020603050405020304" pitchFamily="18" charset="0"/>
              </a:rPr>
              <a:t> sản.</a:t>
            </a:r>
            <a:endParaRPr lang="en-US" altLang="en-US" sz="3200">
              <a:solidFill>
                <a:srgbClr val="FF000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idx="12"/>
          </p:nvPr>
        </p:nvSpPr>
        <p:spPr/>
        <p:txBody>
          <a:bodyPr/>
          <a:p>
            <a:pPr marL="0" lvl="0" indent="0" algn="r" rtl="0">
              <a:spcBef>
                <a:spcPts val="0"/>
              </a:spcBef>
              <a:spcAft>
                <a:spcPts val="0"/>
              </a:spcAft>
              <a:buNone/>
            </a:pPr>
            <a:fld id="{00000000-1234-1234-1234-123412341234}" type="slidenum">
              <a:rPr lang="en-GB"/>
            </a:fld>
            <a:endParaRPr lang="en-GB"/>
          </a:p>
        </p:txBody>
      </p:sp>
      <p:sp>
        <p:nvSpPr>
          <p:cNvPr id="22" name="Rectangle 21"/>
          <p:cNvSpPr/>
          <p:nvPr/>
        </p:nvSpPr>
        <p:spPr>
          <a:xfrm>
            <a:off x="2736380" y="544195"/>
            <a:ext cx="2490598" cy="584775"/>
          </a:xfrm>
          <a:prstGeom prst="rect">
            <a:avLst/>
          </a:prstGeom>
        </p:spPr>
        <p:txBody>
          <a:bodyPr wrap="square">
            <a:spAutoFit/>
          </a:bodyPr>
          <a:p>
            <a:pPr algn="just" defTabSz="685800">
              <a:buClr>
                <a:srgbClr val="006699"/>
              </a:buClr>
              <a:buSzPts val="2000"/>
            </a:pPr>
            <a:r>
              <a:rPr lang="vi-VN" sz="3200" b="1" dirty="0">
                <a:solidFill>
                  <a:srgbClr val="0070C0"/>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b. Kết quả.</a:t>
            </a:r>
            <a:endParaRPr lang="vi-VN" sz="3200" dirty="0">
              <a:solidFill>
                <a:srgbClr val="0070C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632075" y="1275080"/>
            <a:ext cx="6082030" cy="1383665"/>
          </a:xfrm>
          <a:prstGeom prst="rect">
            <a:avLst/>
          </a:prstGeom>
        </p:spPr>
        <p:txBody>
          <a:bodyPr wrap="square">
            <a:spAutoFit/>
          </a:bodyPr>
          <a:p>
            <a:pPr algn="just" defTabSz="685800">
              <a:buClr>
                <a:srgbClr val="006699"/>
              </a:buClr>
              <a:buSzPts val="2000"/>
            </a:pPr>
            <a:r>
              <a:rPr lang="vi-VN" sz="2800" dirty="0">
                <a:solidFill>
                  <a:schemeClr val="tx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Cuộc Duy tân thành công Nhật Bản phát triển vượt bậc, thoát khỏi nguy cơ trở thành thuộc địa.</a:t>
            </a:r>
            <a:endParaRPr lang="vi-VN" sz="2800" dirty="0">
              <a:solidFill>
                <a:schemeClr val="tx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304"/>
        <p:cNvGrpSpPr/>
        <p:nvPr/>
      </p:nvGrpSpPr>
      <p:grpSpPr>
        <a:xfrm>
          <a:off x="0" y="0"/>
          <a:ext cx="0" cy="0"/>
          <a:chOff x="0" y="0"/>
          <a:chExt cx="0" cy="0"/>
        </a:xfrm>
      </p:grpSpPr>
      <p:sp>
        <p:nvSpPr>
          <p:cNvPr id="305" name="Google Shape;305;p35"/>
          <p:cNvSpPr/>
          <p:nvPr/>
        </p:nvSpPr>
        <p:spPr>
          <a:xfrm>
            <a:off x="1206205" y="783101"/>
            <a:ext cx="4594908" cy="35771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306;p35"/>
          <p:cNvSpPr/>
          <p:nvPr/>
        </p:nvSpPr>
        <p:spPr>
          <a:xfrm>
            <a:off x="1398489" y="973068"/>
            <a:ext cx="4210500" cy="268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rgbClr val="999999"/>
                </a:solidFill>
                <a:latin typeface="Cabin" panose="00000500000000000000"/>
                <a:ea typeface="Cabin" panose="00000500000000000000"/>
                <a:cs typeface="Cabin" panose="00000500000000000000"/>
                <a:sym typeface="Cabin" panose="00000500000000000000"/>
              </a:rPr>
              <a:t>Place your screenshot here</a:t>
            </a:r>
            <a:endParaRPr sz="1000">
              <a:solidFill>
                <a:srgbClr val="999999"/>
              </a:solidFill>
              <a:latin typeface="Cabin" panose="00000500000000000000"/>
              <a:ea typeface="Cabin" panose="00000500000000000000"/>
              <a:cs typeface="Cabin" panose="00000500000000000000"/>
              <a:sym typeface="Cabin" panose="00000500000000000000"/>
            </a:endParaRPr>
          </a:p>
        </p:txBody>
      </p:sp>
      <p:sp>
        <p:nvSpPr>
          <p:cNvPr id="4" name="Rectangle 3"/>
          <p:cNvSpPr/>
          <p:nvPr/>
        </p:nvSpPr>
        <p:spPr>
          <a:xfrm>
            <a:off x="1540843" y="1279414"/>
            <a:ext cx="3969193" cy="2062103"/>
          </a:xfrm>
          <a:prstGeom prst="rect">
            <a:avLst/>
          </a:prstGeom>
          <a:solidFill>
            <a:schemeClr val="tx1"/>
          </a:solidFill>
          <a:ln>
            <a:noFill/>
          </a:ln>
        </p:spPr>
        <p:txBody>
          <a:bodyPr wrap="square">
            <a:spAutoFit/>
          </a:bodyPr>
          <a:lstStyle/>
          <a:p>
            <a:pPr algn="ctr">
              <a:spcBef>
                <a:spcPct val="50000"/>
              </a:spcBef>
            </a:pPr>
            <a:r>
              <a:rPr lang="en-US" altLang="vi-VN" sz="3200" b="1" dirty="0">
                <a:solidFill>
                  <a:srgbClr val="FFFF00"/>
                </a:solidFill>
                <a:latin typeface="Times New Roman" panose="02020603050405020304" pitchFamily="18" charset="0"/>
                <a:cs typeface="Times New Roman" panose="02020603050405020304" pitchFamily="18" charset="0"/>
              </a:rPr>
              <a:t>2. </a:t>
            </a:r>
            <a:r>
              <a:rPr lang="en-US" altLang="vi-VN" sz="3200" b="1" dirty="0" err="1">
                <a:solidFill>
                  <a:srgbClr val="FFFF00"/>
                </a:solidFill>
                <a:latin typeface="Times New Roman" panose="02020603050405020304" pitchFamily="18" charset="0"/>
                <a:cs typeface="Times New Roman" panose="02020603050405020304" pitchFamily="18" charset="0"/>
              </a:rPr>
              <a:t>Sự</a:t>
            </a:r>
            <a:r>
              <a:rPr lang="en-US" altLang="vi-VN" sz="3200" b="1" dirty="0">
                <a:solidFill>
                  <a:srgbClr val="FFFF00"/>
                </a:solidFill>
                <a:latin typeface="Times New Roman" panose="02020603050405020304" pitchFamily="18" charset="0"/>
                <a:cs typeface="Times New Roman" panose="02020603050405020304" pitchFamily="18" charset="0"/>
              </a:rPr>
              <a:t> </a:t>
            </a:r>
            <a:r>
              <a:rPr lang="en-US" altLang="vi-VN" sz="3200" b="1" dirty="0" err="1">
                <a:solidFill>
                  <a:srgbClr val="FFFF00"/>
                </a:solidFill>
                <a:latin typeface="Times New Roman" panose="02020603050405020304" pitchFamily="18" charset="0"/>
                <a:cs typeface="Times New Roman" panose="02020603050405020304" pitchFamily="18" charset="0"/>
              </a:rPr>
              <a:t>hình</a:t>
            </a:r>
            <a:r>
              <a:rPr lang="en-US" altLang="vi-VN" sz="3200" b="1" dirty="0">
                <a:solidFill>
                  <a:srgbClr val="FFFF00"/>
                </a:solidFill>
                <a:latin typeface="Times New Roman" panose="02020603050405020304" pitchFamily="18" charset="0"/>
                <a:cs typeface="Times New Roman" panose="02020603050405020304" pitchFamily="18" charset="0"/>
              </a:rPr>
              <a:t> </a:t>
            </a:r>
            <a:r>
              <a:rPr lang="en-US" altLang="vi-VN" sz="3200" b="1" dirty="0" err="1">
                <a:solidFill>
                  <a:srgbClr val="FFFF00"/>
                </a:solidFill>
                <a:latin typeface="Times New Roman" panose="02020603050405020304" pitchFamily="18" charset="0"/>
                <a:cs typeface="Times New Roman" panose="02020603050405020304" pitchFamily="18" charset="0"/>
              </a:rPr>
              <a:t>thành</a:t>
            </a:r>
            <a:r>
              <a:rPr lang="en-US" altLang="vi-VN" sz="3200" b="1" dirty="0">
                <a:solidFill>
                  <a:srgbClr val="FFFF00"/>
                </a:solidFill>
                <a:latin typeface="Times New Roman" panose="02020603050405020304" pitchFamily="18" charset="0"/>
                <a:cs typeface="Times New Roman" panose="02020603050405020304" pitchFamily="18" charset="0"/>
              </a:rPr>
              <a:t> </a:t>
            </a:r>
            <a:r>
              <a:rPr lang="en-US" altLang="vi-VN" sz="3200" b="1" dirty="0" err="1">
                <a:solidFill>
                  <a:srgbClr val="FFFF00"/>
                </a:solidFill>
                <a:latin typeface="Times New Roman" panose="02020603050405020304" pitchFamily="18" charset="0"/>
                <a:cs typeface="Times New Roman" panose="02020603050405020304" pitchFamily="18" charset="0"/>
              </a:rPr>
              <a:t>chủ</a:t>
            </a:r>
            <a:r>
              <a:rPr lang="en-US" altLang="vi-VN" sz="3200" b="1" dirty="0">
                <a:solidFill>
                  <a:srgbClr val="FFFF00"/>
                </a:solidFill>
                <a:latin typeface="Times New Roman" panose="02020603050405020304" pitchFamily="18" charset="0"/>
                <a:cs typeface="Times New Roman" panose="02020603050405020304" pitchFamily="18" charset="0"/>
              </a:rPr>
              <a:t> </a:t>
            </a:r>
            <a:r>
              <a:rPr lang="en-US" altLang="vi-VN" sz="3200" b="1" dirty="0" err="1">
                <a:solidFill>
                  <a:srgbClr val="FFFF00"/>
                </a:solidFill>
                <a:latin typeface="Times New Roman" panose="02020603050405020304" pitchFamily="18" charset="0"/>
                <a:cs typeface="Times New Roman" panose="02020603050405020304" pitchFamily="18" charset="0"/>
              </a:rPr>
              <a:t>nghĩa</a:t>
            </a:r>
            <a:r>
              <a:rPr lang="en-US" altLang="vi-VN" sz="3200" b="1" dirty="0">
                <a:solidFill>
                  <a:srgbClr val="FFFF00"/>
                </a:solidFill>
                <a:latin typeface="Times New Roman" panose="02020603050405020304" pitchFamily="18" charset="0"/>
                <a:cs typeface="Times New Roman" panose="02020603050405020304" pitchFamily="18" charset="0"/>
              </a:rPr>
              <a:t> </a:t>
            </a:r>
            <a:r>
              <a:rPr lang="en-US" altLang="vi-VN" sz="3200" b="1" dirty="0" err="1">
                <a:solidFill>
                  <a:srgbClr val="FFFF00"/>
                </a:solidFill>
                <a:latin typeface="Times New Roman" panose="02020603050405020304" pitchFamily="18" charset="0"/>
                <a:cs typeface="Times New Roman" panose="02020603050405020304" pitchFamily="18" charset="0"/>
              </a:rPr>
              <a:t>đế</a:t>
            </a:r>
            <a:r>
              <a:rPr lang="en-US" altLang="vi-VN" sz="3200" b="1" dirty="0">
                <a:solidFill>
                  <a:srgbClr val="FFFF00"/>
                </a:solidFill>
                <a:latin typeface="Times New Roman" panose="02020603050405020304" pitchFamily="18" charset="0"/>
                <a:cs typeface="Times New Roman" panose="02020603050405020304" pitchFamily="18" charset="0"/>
              </a:rPr>
              <a:t> </a:t>
            </a:r>
            <a:r>
              <a:rPr lang="en-US" altLang="vi-VN" sz="3200" b="1" dirty="0" err="1">
                <a:solidFill>
                  <a:srgbClr val="FFFF00"/>
                </a:solidFill>
                <a:latin typeface="Times New Roman" panose="02020603050405020304" pitchFamily="18" charset="0"/>
                <a:cs typeface="Times New Roman" panose="02020603050405020304" pitchFamily="18" charset="0"/>
              </a:rPr>
              <a:t>quốc</a:t>
            </a:r>
            <a:r>
              <a:rPr lang="en-US" altLang="vi-VN" sz="3200" b="1" dirty="0">
                <a:solidFill>
                  <a:srgbClr val="FFFF00"/>
                </a:solidFill>
                <a:latin typeface="Times New Roman" panose="02020603050405020304" pitchFamily="18" charset="0"/>
                <a:cs typeface="Times New Roman" panose="02020603050405020304" pitchFamily="18" charset="0"/>
              </a:rPr>
              <a:t> </a:t>
            </a:r>
            <a:r>
              <a:rPr lang="en-US" altLang="vi-VN" sz="3200" b="1" dirty="0" err="1">
                <a:solidFill>
                  <a:srgbClr val="FFFF00"/>
                </a:solidFill>
                <a:latin typeface="Times New Roman" panose="02020603050405020304" pitchFamily="18" charset="0"/>
                <a:cs typeface="Times New Roman" panose="02020603050405020304" pitchFamily="18" charset="0"/>
              </a:rPr>
              <a:t>ở</a:t>
            </a:r>
            <a:r>
              <a:rPr lang="en-US" altLang="vi-VN" sz="3200" b="1" dirty="0">
                <a:solidFill>
                  <a:srgbClr val="FFFF00"/>
                </a:solidFill>
                <a:latin typeface="Times New Roman" panose="02020603050405020304" pitchFamily="18" charset="0"/>
                <a:cs typeface="Times New Roman" panose="02020603050405020304" pitchFamily="18" charset="0"/>
              </a:rPr>
              <a:t> </a:t>
            </a:r>
            <a:r>
              <a:rPr lang="en-US" altLang="vi-VN" sz="3200" b="1" dirty="0" err="1">
                <a:solidFill>
                  <a:srgbClr val="FFFF00"/>
                </a:solidFill>
                <a:latin typeface="Times New Roman" panose="02020603050405020304" pitchFamily="18" charset="0"/>
                <a:cs typeface="Times New Roman" panose="02020603050405020304" pitchFamily="18" charset="0"/>
              </a:rPr>
              <a:t>Nhật</a:t>
            </a:r>
            <a:r>
              <a:rPr lang="en-US" altLang="vi-VN" sz="3200" b="1" dirty="0">
                <a:solidFill>
                  <a:srgbClr val="FFFF00"/>
                </a:solidFill>
                <a:latin typeface="Times New Roman" panose="02020603050405020304" pitchFamily="18" charset="0"/>
                <a:cs typeface="Times New Roman" panose="02020603050405020304" pitchFamily="18" charset="0"/>
              </a:rPr>
              <a:t> </a:t>
            </a:r>
            <a:r>
              <a:rPr lang="en-US" altLang="vi-VN" sz="3200" b="1" dirty="0" err="1">
                <a:solidFill>
                  <a:srgbClr val="FFFF00"/>
                </a:solidFill>
                <a:latin typeface="Times New Roman" panose="02020603050405020304" pitchFamily="18" charset="0"/>
                <a:cs typeface="Times New Roman" panose="02020603050405020304" pitchFamily="18" charset="0"/>
              </a:rPr>
              <a:t>Bản</a:t>
            </a:r>
            <a:r>
              <a:rPr lang="en-US" altLang="vi-VN" sz="3200" b="1" dirty="0">
                <a:solidFill>
                  <a:srgbClr val="FFFF00"/>
                </a:solidFill>
                <a:latin typeface="Times New Roman" panose="02020603050405020304" pitchFamily="18" charset="0"/>
                <a:cs typeface="Times New Roman" panose="02020603050405020304" pitchFamily="18" charset="0"/>
              </a:rPr>
              <a:t> </a:t>
            </a:r>
            <a:r>
              <a:rPr lang="en-US" altLang="vi-VN" sz="3200" b="1" dirty="0" err="1">
                <a:solidFill>
                  <a:srgbClr val="FFFF00"/>
                </a:solidFill>
                <a:latin typeface="Times New Roman" panose="02020603050405020304" pitchFamily="18" charset="0"/>
                <a:cs typeface="Times New Roman" panose="02020603050405020304" pitchFamily="18" charset="0"/>
              </a:rPr>
              <a:t>vào</a:t>
            </a:r>
            <a:r>
              <a:rPr lang="en-US" altLang="vi-VN" sz="3200" b="1" dirty="0">
                <a:solidFill>
                  <a:srgbClr val="FFFF00"/>
                </a:solidFill>
                <a:latin typeface="Times New Roman" panose="02020603050405020304" pitchFamily="18" charset="0"/>
                <a:cs typeface="Times New Roman" panose="02020603050405020304" pitchFamily="18" charset="0"/>
              </a:rPr>
              <a:t> </a:t>
            </a:r>
            <a:r>
              <a:rPr lang="en-US" altLang="vi-VN" sz="3200" b="1" dirty="0" err="1">
                <a:solidFill>
                  <a:srgbClr val="FFFF00"/>
                </a:solidFill>
                <a:latin typeface="Times New Roman" panose="02020603050405020304" pitchFamily="18" charset="0"/>
                <a:cs typeface="Times New Roman" panose="02020603050405020304" pitchFamily="18" charset="0"/>
              </a:rPr>
              <a:t>cuối</a:t>
            </a:r>
            <a:r>
              <a:rPr lang="en-US" altLang="vi-VN" sz="3200" b="1" dirty="0">
                <a:solidFill>
                  <a:srgbClr val="FFFF00"/>
                </a:solidFill>
                <a:latin typeface="Times New Roman" panose="02020603050405020304" pitchFamily="18" charset="0"/>
                <a:cs typeface="Times New Roman" panose="02020603050405020304" pitchFamily="18" charset="0"/>
              </a:rPr>
              <a:t> </a:t>
            </a:r>
            <a:r>
              <a:rPr lang="en-US" altLang="vi-VN" sz="3200" b="1" dirty="0" err="1">
                <a:solidFill>
                  <a:srgbClr val="FFFF00"/>
                </a:solidFill>
                <a:latin typeface="Times New Roman" panose="02020603050405020304" pitchFamily="18" charset="0"/>
                <a:cs typeface="Times New Roman" panose="02020603050405020304" pitchFamily="18" charset="0"/>
              </a:rPr>
              <a:t>thế</a:t>
            </a:r>
            <a:r>
              <a:rPr lang="en-US" altLang="vi-VN" sz="3200" b="1" dirty="0">
                <a:solidFill>
                  <a:srgbClr val="FFFF00"/>
                </a:solidFill>
                <a:latin typeface="Times New Roman" panose="02020603050405020304" pitchFamily="18" charset="0"/>
                <a:cs typeface="Times New Roman" panose="02020603050405020304" pitchFamily="18" charset="0"/>
              </a:rPr>
              <a:t> </a:t>
            </a:r>
            <a:r>
              <a:rPr lang="en-US" altLang="vi-VN" sz="3200" b="1" dirty="0" err="1">
                <a:solidFill>
                  <a:srgbClr val="FFFF00"/>
                </a:solidFill>
                <a:latin typeface="Times New Roman" panose="02020603050405020304" pitchFamily="18" charset="0"/>
                <a:cs typeface="Times New Roman" panose="02020603050405020304" pitchFamily="18" charset="0"/>
              </a:rPr>
              <a:t>kỉ</a:t>
            </a:r>
            <a:r>
              <a:rPr lang="en-US" altLang="vi-VN" sz="3200" b="1" dirty="0">
                <a:solidFill>
                  <a:srgbClr val="FFFF00"/>
                </a:solidFill>
                <a:latin typeface="Times New Roman" panose="02020603050405020304" pitchFamily="18" charset="0"/>
                <a:cs typeface="Times New Roman" panose="02020603050405020304" pitchFamily="18" charset="0"/>
              </a:rPr>
              <a:t> XIX </a:t>
            </a:r>
            <a:r>
              <a:rPr lang="en-US" altLang="vi-VN" sz="3200" b="1" dirty="0" err="1">
                <a:solidFill>
                  <a:srgbClr val="FFFF00"/>
                </a:solidFill>
                <a:latin typeface="Times New Roman" panose="02020603050405020304" pitchFamily="18" charset="0"/>
                <a:cs typeface="Times New Roman" panose="02020603050405020304" pitchFamily="18" charset="0"/>
              </a:rPr>
              <a:t>đầu</a:t>
            </a:r>
            <a:r>
              <a:rPr lang="en-US" altLang="vi-VN" sz="3200" b="1" dirty="0">
                <a:solidFill>
                  <a:srgbClr val="FFFF00"/>
                </a:solidFill>
                <a:latin typeface="Times New Roman" panose="02020603050405020304" pitchFamily="18" charset="0"/>
                <a:cs typeface="Times New Roman" panose="02020603050405020304" pitchFamily="18" charset="0"/>
              </a:rPr>
              <a:t> </a:t>
            </a:r>
            <a:r>
              <a:rPr lang="en-US" altLang="vi-VN" sz="3200" b="1" dirty="0" err="1">
                <a:solidFill>
                  <a:srgbClr val="FFFF00"/>
                </a:solidFill>
                <a:latin typeface="Times New Roman" panose="02020603050405020304" pitchFamily="18" charset="0"/>
                <a:cs typeface="Times New Roman" panose="02020603050405020304" pitchFamily="18" charset="0"/>
              </a:rPr>
              <a:t>thế</a:t>
            </a:r>
            <a:r>
              <a:rPr lang="en-US" altLang="vi-VN" sz="3200" b="1" dirty="0">
                <a:solidFill>
                  <a:srgbClr val="FFFF00"/>
                </a:solidFill>
                <a:latin typeface="Times New Roman" panose="02020603050405020304" pitchFamily="18" charset="0"/>
                <a:cs typeface="Times New Roman" panose="02020603050405020304" pitchFamily="18" charset="0"/>
              </a:rPr>
              <a:t> </a:t>
            </a:r>
            <a:r>
              <a:rPr lang="en-US" altLang="vi-VN" sz="3200" b="1" dirty="0" err="1">
                <a:solidFill>
                  <a:srgbClr val="FFFF00"/>
                </a:solidFill>
                <a:latin typeface="Times New Roman" panose="02020603050405020304" pitchFamily="18" charset="0"/>
                <a:cs typeface="Times New Roman" panose="02020603050405020304" pitchFamily="18" charset="0"/>
              </a:rPr>
              <a:t>kỉ</a:t>
            </a:r>
            <a:r>
              <a:rPr lang="en-US" altLang="vi-VN" sz="3200" b="1" dirty="0">
                <a:solidFill>
                  <a:srgbClr val="FFFF00"/>
                </a:solidFill>
                <a:latin typeface="Times New Roman" panose="02020603050405020304" pitchFamily="18" charset="0"/>
                <a:cs typeface="Times New Roman" panose="02020603050405020304" pitchFamily="18" charset="0"/>
              </a:rPr>
              <a:t> XX</a:t>
            </a:r>
            <a:endParaRPr lang="en-US" altLang="vi-VN" sz="3200" b="1" dirty="0">
              <a:solidFill>
                <a:srgbClr val="FFFF00"/>
              </a:solidFill>
              <a:latin typeface="Times New Roman" panose="02020603050405020304" pitchFamily="18" charset="0"/>
              <a:cs typeface="Times New Roman" panose="02020603050405020304" pitchFamily="18" charset="0"/>
            </a:endParaRPr>
          </a:p>
        </p:txBody>
      </p:sp>
      <p:pic>
        <p:nvPicPr>
          <p:cNvPr id="29700"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l="21570" t="12140" r="21570" b="12142"/>
          <a:stretch>
            <a:fillRect/>
          </a:stretch>
        </p:blipFill>
        <p:spPr bwMode="auto">
          <a:xfrm>
            <a:off x="6084963" y="2887583"/>
            <a:ext cx="3150603" cy="2329433"/>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r="6793" b="36540"/>
          <a:stretch>
            <a:fillRect/>
          </a:stretch>
        </p:blipFill>
        <p:spPr bwMode="auto">
          <a:xfrm flipH="1">
            <a:off x="6593954" y="1250066"/>
            <a:ext cx="2550046" cy="173620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oogle Shape;615;p39"/>
          <p:cNvGrpSpPr/>
          <p:nvPr/>
        </p:nvGrpSpPr>
        <p:grpSpPr>
          <a:xfrm>
            <a:off x="8068063" y="0"/>
            <a:ext cx="1075937" cy="1047989"/>
            <a:chOff x="5926225" y="921350"/>
            <a:chExt cx="517800" cy="504350"/>
          </a:xfrm>
          <a:solidFill>
            <a:srgbClr val="FF0000"/>
          </a:solidFill>
        </p:grpSpPr>
        <p:sp>
          <p:nvSpPr>
            <p:cNvPr id="9" name="Google Shape;616;p39"/>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617;p39"/>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 name="Google Shape;610;p39"/>
          <p:cNvSpPr/>
          <p:nvPr/>
        </p:nvSpPr>
        <p:spPr>
          <a:xfrm>
            <a:off x="8499616" y="683972"/>
            <a:ext cx="644384" cy="46505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610;p39"/>
          <p:cNvSpPr/>
          <p:nvPr/>
        </p:nvSpPr>
        <p:spPr>
          <a:xfrm>
            <a:off x="7517574" y="420495"/>
            <a:ext cx="644384" cy="46505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29704" name="Picture 8" descr="Ảnh động Powerpoint CTU"/>
          <p:cNvPicPr>
            <a:picLocks noChangeAspect="1" noChangeArrowheads="1"/>
          </p:cNvPicPr>
          <p:nvPr/>
        </p:nvPicPr>
        <p:blipFill>
          <a:blip r:embed="rId3"/>
          <a:srcRect/>
          <a:stretch>
            <a:fillRect/>
          </a:stretch>
        </p:blipFill>
        <p:spPr bwMode="auto">
          <a:xfrm rot="1833673">
            <a:off x="6593954" y="1047989"/>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Ảnh động Powerpoint CTU"/>
          <p:cNvPicPr>
            <a:picLocks noChangeAspect="1" noChangeArrowheads="1"/>
          </p:cNvPicPr>
          <p:nvPr/>
        </p:nvPicPr>
        <p:blipFill>
          <a:blip r:embed="rId3"/>
          <a:srcRect/>
          <a:stretch>
            <a:fillRect/>
          </a:stretch>
        </p:blipFill>
        <p:spPr bwMode="auto">
          <a:xfrm rot="1833673">
            <a:off x="8367906" y="1832883"/>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610;p39"/>
          <p:cNvSpPr/>
          <p:nvPr/>
        </p:nvSpPr>
        <p:spPr>
          <a:xfrm>
            <a:off x="6084963" y="73993"/>
            <a:ext cx="644384" cy="46505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16" name="Picture 15"/>
          <p:cNvPicPr>
            <a:picLocks noChangeAspect="1"/>
          </p:cNvPicPr>
          <p:nvPr/>
        </p:nvPicPr>
        <p:blipFill>
          <a:blip r:embed="rId4"/>
          <a:stretch>
            <a:fillRect/>
          </a:stretch>
        </p:blipFill>
        <p:spPr>
          <a:xfrm>
            <a:off x="3255462" y="3839338"/>
            <a:ext cx="496393" cy="496393"/>
          </a:xfrm>
          <a:prstGeom prst="rect">
            <a:avLst/>
          </a:prstGeom>
        </p:spPr>
      </p:pic>
      <p:pic>
        <p:nvPicPr>
          <p:cNvPr id="17" name="Picture 8" descr="Ảnh động Powerpoint CTU"/>
          <p:cNvPicPr>
            <a:picLocks noChangeAspect="1" noChangeArrowheads="1"/>
          </p:cNvPicPr>
          <p:nvPr/>
        </p:nvPicPr>
        <p:blipFill>
          <a:blip r:embed="rId3"/>
          <a:srcRect/>
          <a:stretch>
            <a:fillRect/>
          </a:stretch>
        </p:blipFill>
        <p:spPr bwMode="auto">
          <a:xfrm rot="1833673">
            <a:off x="7382940" y="19681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08" y="4388225"/>
            <a:ext cx="821646" cy="828791"/>
          </a:xfrm>
          <a:prstGeom prst="rect">
            <a:avLst/>
          </a:prstGeom>
        </p:spPr>
      </p:pic>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1514197" y="368000"/>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sp>
        <p:nvSpPr>
          <p:cNvPr id="17" name="Google Shape;63;p14"/>
          <p:cNvSpPr txBox="1">
            <a:spLocks noGrp="1"/>
          </p:cNvSpPr>
          <p:nvPr>
            <p:ph type="title"/>
          </p:nvPr>
        </p:nvSpPr>
        <p:spPr>
          <a:xfrm>
            <a:off x="79720" y="906706"/>
            <a:ext cx="2317558" cy="1483800"/>
          </a:xfrm>
          <a:prstGeom prst="rect">
            <a:avLst/>
          </a:prstGeom>
        </p:spPr>
        <p:txBody>
          <a:bodyPr spcFirstLastPara="1" wrap="square" lIns="91425" tIns="91425" rIns="91425" bIns="91425" anchor="t" anchorCtr="0">
            <a:noAutofit/>
          </a:bodyPr>
          <a:lstStyle/>
          <a:p>
            <a:pPr>
              <a:buClrTx/>
              <a:buSzTx/>
            </a:pPr>
            <a:r>
              <a:rPr lang="en-US" sz="2000" kern="1200" dirty="0">
                <a:solidFill>
                  <a:srgbClr val="FFFF00"/>
                </a:solidFill>
                <a:latin typeface="Times New Roman" panose="02020603050405020304" pitchFamily="18" charset="0"/>
                <a:ea typeface="+mn-ea"/>
                <a:cs typeface="Times New Roman" panose="02020603050405020304" pitchFamily="18" charset="0"/>
              </a:rPr>
              <a:t>2. </a:t>
            </a:r>
            <a:r>
              <a:rPr lang="en-US" sz="2000" kern="1200" dirty="0" err="1">
                <a:solidFill>
                  <a:srgbClr val="FFFF00"/>
                </a:solidFill>
                <a:latin typeface="Times New Roman" panose="02020603050405020304" pitchFamily="18" charset="0"/>
                <a:ea typeface="+mn-ea"/>
                <a:cs typeface="Times New Roman" panose="02020603050405020304" pitchFamily="18" charset="0"/>
              </a:rPr>
              <a:t>Sự</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hình</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thành</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chủ</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nghĩa</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đế</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quốc</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ở</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Nhật</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Bản</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vào</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cuối</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thế</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kỉ</a:t>
            </a:r>
            <a:r>
              <a:rPr lang="en-US" sz="2000" kern="1200" dirty="0">
                <a:solidFill>
                  <a:srgbClr val="FFFF00"/>
                </a:solidFill>
                <a:latin typeface="Times New Roman" panose="02020603050405020304" pitchFamily="18" charset="0"/>
                <a:ea typeface="+mn-ea"/>
                <a:cs typeface="Times New Roman" panose="02020603050405020304" pitchFamily="18" charset="0"/>
              </a:rPr>
              <a:t> XIX </a:t>
            </a:r>
            <a:r>
              <a:rPr lang="en-US" sz="2000" kern="1200" dirty="0" err="1">
                <a:solidFill>
                  <a:srgbClr val="FFFF00"/>
                </a:solidFill>
                <a:latin typeface="Times New Roman" panose="02020603050405020304" pitchFamily="18" charset="0"/>
                <a:ea typeface="+mn-ea"/>
                <a:cs typeface="Times New Roman" panose="02020603050405020304" pitchFamily="18" charset="0"/>
              </a:rPr>
              <a:t>đầu</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thế</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kỉ</a:t>
            </a:r>
            <a:r>
              <a:rPr lang="en-US" sz="2000" kern="1200" dirty="0">
                <a:solidFill>
                  <a:srgbClr val="FFFF00"/>
                </a:solidFill>
                <a:latin typeface="Times New Roman" panose="02020603050405020304" pitchFamily="18" charset="0"/>
                <a:ea typeface="+mn-ea"/>
                <a:cs typeface="Times New Roman" panose="02020603050405020304" pitchFamily="18" charset="0"/>
              </a:rPr>
              <a:t> XX</a:t>
            </a:r>
            <a:endParaRPr lang="en-US" sz="2000" kern="1200" dirty="0">
              <a:solidFill>
                <a:srgbClr val="FFFF00"/>
              </a:solidFill>
              <a:latin typeface="Times New Roman" panose="02020603050405020304" pitchFamily="18" charset="0"/>
              <a:ea typeface="+mn-ea"/>
              <a:cs typeface="Times New Roman" panose="02020603050405020304" pitchFamily="18" charset="0"/>
            </a:endParaRPr>
          </a:p>
        </p:txBody>
      </p:sp>
      <p:pic>
        <p:nvPicPr>
          <p:cNvPr id="2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2313" y="29182"/>
            <a:ext cx="1012956" cy="101295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355182" y="29182"/>
            <a:ext cx="4666504" cy="1591071"/>
            <a:chOff x="4355182" y="29182"/>
            <a:chExt cx="4237900" cy="1591071"/>
          </a:xfrm>
        </p:grpSpPr>
        <p:sp>
          <p:nvSpPr>
            <p:cNvPr id="9" name="Rounded Rectangular Callout 8"/>
            <p:cNvSpPr/>
            <p:nvPr/>
          </p:nvSpPr>
          <p:spPr>
            <a:xfrm>
              <a:off x="4355182" y="29182"/>
              <a:ext cx="4190611" cy="1591071"/>
            </a:xfrm>
            <a:prstGeom prst="wedgeRoundRectCallout">
              <a:avLst>
                <a:gd name="adj1" fmla="val -38762"/>
                <a:gd name="adj2" fmla="val 8318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489424" y="103943"/>
              <a:ext cx="4103658" cy="1384995"/>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Em hãy nêu những biểu hiện của Nhật Bản khi bước sang chủ nghĩa đế quốc?</a:t>
              </a:r>
              <a:endParaRPr lang="en-US" sz="2800" dirty="0">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4905548" y="3920252"/>
            <a:ext cx="4238452"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Chiến tranh xâm lược với nước khác.</a:t>
            </a:r>
            <a:endParaRPr lang="en-US" sz="28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4911114" y="2661370"/>
            <a:ext cx="4058500"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Sự ra đời của các công ty độc quyền.</a:t>
            </a:r>
            <a:endParaRPr lang="en-US" sz="2800"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2"/>
          <a:stretch>
            <a:fillRect/>
          </a:stretch>
        </p:blipFill>
        <p:spPr>
          <a:xfrm flipH="1">
            <a:off x="2397278" y="1042138"/>
            <a:ext cx="3192753" cy="4366669"/>
          </a:xfrm>
          <a:prstGeom prst="rect">
            <a:avLst/>
          </a:prstGeom>
        </p:spPr>
      </p:pic>
      <p:pic>
        <p:nvPicPr>
          <p:cNvPr id="1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622"/>
          <a:stretch>
            <a:fillRect/>
          </a:stretch>
        </p:blipFill>
        <p:spPr bwMode="auto">
          <a:xfrm>
            <a:off x="272132" y="2507304"/>
            <a:ext cx="1932734" cy="27079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50000">
                                          <p:cBhvr additive="base">
                                            <p:cTn id="1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9"/>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5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50000">
                                          <p:cBhvr additive="base">
                                            <p:cTn id="27"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14:presetBounceEnd="50000">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14:bounceEnd="50000">
                                          <p:cBhvr additive="base">
                                            <p:cTn id="33" dur="500" fill="hold"/>
                                            <p:tgtEl>
                                              <p:spTgt spid="33"/>
                                            </p:tgtEl>
                                            <p:attrNameLst>
                                              <p:attrName>ppt_x</p:attrName>
                                            </p:attrNameLst>
                                          </p:cBhvr>
                                          <p:tavLst>
                                            <p:tav tm="0">
                                              <p:val>
                                                <p:strVal val="0-#ppt_w/2"/>
                                              </p:val>
                                            </p:tav>
                                            <p:tav tm="100000">
                                              <p:val>
                                                <p:strVal val="#ppt_x"/>
                                              </p:val>
                                            </p:tav>
                                          </p:tavLst>
                                        </p:anim>
                                        <p:anim calcmode="lin" valueType="num" p14:bounceEnd="50000">
                                          <p:cBhvr additive="base">
                                            <p:cTn id="34" dur="500" fill="hold"/>
                                            <p:tgtEl>
                                              <p:spTgt spid="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3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0-#ppt_w/2"/>
                                              </p:val>
                                            </p:tav>
                                            <p:tav tm="100000">
                                              <p:val>
                                                <p:strVal val="#ppt_x"/>
                                              </p:val>
                                            </p:tav>
                                          </p:tavLst>
                                        </p:anim>
                                        <p:anim calcmode="lin" valueType="num">
                                          <p:cBhvr additive="base">
                                            <p:cTn id="34" dur="500" fill="hold"/>
                                            <p:tgtEl>
                                              <p:spTgt spid="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3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1514197" y="368000"/>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sp>
        <p:nvSpPr>
          <p:cNvPr id="17" name="Google Shape;63;p14"/>
          <p:cNvSpPr txBox="1">
            <a:spLocks noGrp="1"/>
          </p:cNvSpPr>
          <p:nvPr>
            <p:ph type="title"/>
          </p:nvPr>
        </p:nvSpPr>
        <p:spPr>
          <a:xfrm>
            <a:off x="79720" y="1177570"/>
            <a:ext cx="2317558" cy="1483800"/>
          </a:xfrm>
          <a:prstGeom prst="rect">
            <a:avLst/>
          </a:prstGeom>
        </p:spPr>
        <p:txBody>
          <a:bodyPr spcFirstLastPara="1" wrap="square" lIns="91425" tIns="91425" rIns="91425" bIns="91425" anchor="t" anchorCtr="0">
            <a:noAutofit/>
          </a:bodyPr>
          <a:lstStyle/>
          <a:p>
            <a:pPr lvl="0">
              <a:buClrTx/>
              <a:buSzTx/>
            </a:pPr>
            <a:r>
              <a:rPr lang="en-US" sz="2000" kern="1200" dirty="0">
                <a:solidFill>
                  <a:srgbClr val="FFFF00"/>
                </a:solidFill>
                <a:latin typeface="Times New Roman" panose="02020603050405020304" pitchFamily="18" charset="0"/>
                <a:ea typeface="+mn-ea"/>
                <a:cs typeface="Times New Roman" panose="02020603050405020304" pitchFamily="18" charset="0"/>
              </a:rPr>
              <a:t>2. </a:t>
            </a:r>
            <a:r>
              <a:rPr lang="en-US" sz="2000" kern="1200" dirty="0" err="1">
                <a:solidFill>
                  <a:srgbClr val="FFFF00"/>
                </a:solidFill>
                <a:latin typeface="Times New Roman" panose="02020603050405020304" pitchFamily="18" charset="0"/>
                <a:ea typeface="+mn-ea"/>
                <a:cs typeface="Times New Roman" panose="02020603050405020304" pitchFamily="18" charset="0"/>
              </a:rPr>
              <a:t>Sự</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hình</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thành</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chủ</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nghĩa</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đế</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quốc</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ở</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Nhật</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Bản</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vào</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cuối</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thế</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kỉ</a:t>
            </a:r>
            <a:r>
              <a:rPr lang="en-US" sz="2000" kern="1200" dirty="0">
                <a:solidFill>
                  <a:srgbClr val="FFFF00"/>
                </a:solidFill>
                <a:latin typeface="Times New Roman" panose="02020603050405020304" pitchFamily="18" charset="0"/>
                <a:ea typeface="+mn-ea"/>
                <a:cs typeface="Times New Roman" panose="02020603050405020304" pitchFamily="18" charset="0"/>
              </a:rPr>
              <a:t> XIX </a:t>
            </a:r>
            <a:r>
              <a:rPr lang="en-US" sz="2000" kern="1200" dirty="0" err="1">
                <a:solidFill>
                  <a:srgbClr val="FFFF00"/>
                </a:solidFill>
                <a:latin typeface="Times New Roman" panose="02020603050405020304" pitchFamily="18" charset="0"/>
                <a:ea typeface="+mn-ea"/>
                <a:cs typeface="Times New Roman" panose="02020603050405020304" pitchFamily="18" charset="0"/>
              </a:rPr>
              <a:t>đầu</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thế</a:t>
            </a:r>
            <a:r>
              <a:rPr lang="en-US" sz="2000" kern="1200" dirty="0">
                <a:solidFill>
                  <a:srgbClr val="FFFF00"/>
                </a:solidFill>
                <a:latin typeface="Times New Roman" panose="02020603050405020304" pitchFamily="18" charset="0"/>
                <a:ea typeface="+mn-ea"/>
                <a:cs typeface="Times New Roman" panose="02020603050405020304" pitchFamily="18" charset="0"/>
              </a:rPr>
              <a:t> </a:t>
            </a:r>
            <a:r>
              <a:rPr lang="en-US" sz="2000" kern="1200" dirty="0" err="1">
                <a:solidFill>
                  <a:srgbClr val="FFFF00"/>
                </a:solidFill>
                <a:latin typeface="Times New Roman" panose="02020603050405020304" pitchFamily="18" charset="0"/>
                <a:ea typeface="+mn-ea"/>
                <a:cs typeface="Times New Roman" panose="02020603050405020304" pitchFamily="18" charset="0"/>
              </a:rPr>
              <a:t>kỉ</a:t>
            </a:r>
            <a:r>
              <a:rPr lang="en-US" sz="2000" kern="1200" dirty="0">
                <a:solidFill>
                  <a:srgbClr val="FFFF00"/>
                </a:solidFill>
                <a:latin typeface="Times New Roman" panose="02020603050405020304" pitchFamily="18" charset="0"/>
                <a:ea typeface="+mn-ea"/>
                <a:cs typeface="Times New Roman" panose="02020603050405020304" pitchFamily="18" charset="0"/>
              </a:rPr>
              <a:t> XX</a:t>
            </a:r>
            <a:endParaRPr lang="en-US" sz="2000" kern="1200" dirty="0">
              <a:solidFill>
                <a:srgbClr val="FFFF00"/>
              </a:solidFill>
              <a:latin typeface="Times New Roman" panose="02020603050405020304" pitchFamily="18" charset="0"/>
              <a:ea typeface="+mn-ea"/>
              <a:cs typeface="Times New Roman" panose="02020603050405020304" pitchFamily="18" charset="0"/>
            </a:endParaRPr>
          </a:p>
        </p:txBody>
      </p:sp>
      <p:pic>
        <p:nvPicPr>
          <p:cNvPr id="2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2313" y="29182"/>
            <a:ext cx="1012956" cy="101295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467810" y="368000"/>
            <a:ext cx="4631330" cy="4641956"/>
            <a:chOff x="4355182" y="29181"/>
            <a:chExt cx="4846816" cy="2581586"/>
          </a:xfrm>
        </p:grpSpPr>
        <p:sp>
          <p:nvSpPr>
            <p:cNvPr id="9" name="Rounded Rectangular Callout 8"/>
            <p:cNvSpPr/>
            <p:nvPr/>
          </p:nvSpPr>
          <p:spPr>
            <a:xfrm>
              <a:off x="4355182" y="29181"/>
              <a:ext cx="4846816" cy="2581586"/>
            </a:xfrm>
            <a:prstGeom prst="wedgeRoundRectCallout">
              <a:avLst>
                <a:gd name="adj1" fmla="val -15189"/>
                <a:gd name="adj2" fmla="val 5086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p:cNvSpPr txBox="1"/>
            <p:nvPr/>
          </p:nvSpPr>
          <p:spPr>
            <a:xfrm>
              <a:off x="4647582" y="123825"/>
              <a:ext cx="4494319" cy="2207541"/>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“….Anh có thể đi đến Nhật trên chiếc tàu thủy của hãng Mit xưi, tàu chạy bằng than đá của Mit x</a:t>
              </a:r>
              <a:r>
                <a:rPr lang="vi-VN" sz="2800" dirty="0">
                  <a:latin typeface="Times New Roman" panose="02020603050405020304" pitchFamily="18" charset="0"/>
                  <a:cs typeface="Times New Roman" panose="02020603050405020304" pitchFamily="18" charset="0"/>
                </a:rPr>
                <a:t>ưi, cập bến của Mit xưi, sau đó đi đến tàu điện của Mit xưi đóng, đọc sách do Mit xưi xuất bản, dưới ánh bóng điện do Mit xưi chế tạo…”.</a:t>
              </a:r>
              <a:endParaRPr lang="vi-VN" sz="2800" dirty="0">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2"/>
          <a:stretch>
            <a:fillRect/>
          </a:stretch>
        </p:blipFill>
        <p:spPr>
          <a:xfrm>
            <a:off x="7044055" y="398145"/>
            <a:ext cx="2835910" cy="5067935"/>
          </a:xfrm>
          <a:prstGeom prst="rect">
            <a:avLst/>
          </a:prstGeom>
        </p:spPr>
      </p:pic>
      <p:pic>
        <p:nvPicPr>
          <p:cNvPr id="1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622"/>
          <a:stretch>
            <a:fillRect/>
          </a:stretch>
        </p:blipFill>
        <p:spPr bwMode="auto">
          <a:xfrm>
            <a:off x="272415" y="2796540"/>
            <a:ext cx="1780540" cy="24187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14:bounceEnd="50000">
                                          <p:cBhvr additive="base">
                                            <p:cTn id="11"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50000">
                                          <p:cBhvr additive="base">
                                            <p:cTn id="15"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 presetClass="entr" presetSubtype="1" fill="hold" nodeType="with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 presetClass="entr" presetSubtype="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pic>
        <p:nvPicPr>
          <p:cNvPr id="3" name="Picture 2" descr="Vì Sao Trung Quốc Bị Các Nước Đế Quốc Xâm Lược, Trung Quốc Bị Các Nước Đế  Quốc Chia X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iến tranh Trung-Nhật: Cuộc chiến kéo dài hai thế k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0"/>
            <a:ext cx="457199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rận thảm bại của Trung Quốc trước quân Nhật: Nuốt hận trăm nă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0" y="0"/>
            <a:ext cx="9143997" cy="5143500"/>
            <a:chOff x="0" y="0"/>
            <a:chExt cx="9143997" cy="5143500"/>
          </a:xfrm>
        </p:grpSpPr>
        <p:sp>
          <p:nvSpPr>
            <p:cNvPr id="5" name="Rounded Rectangle 4"/>
            <p:cNvSpPr/>
            <p:nvPr/>
          </p:nvSpPr>
          <p:spPr>
            <a:xfrm>
              <a:off x="0" y="0"/>
              <a:ext cx="9143997" cy="5143500"/>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79130" y="124926"/>
              <a:ext cx="4572000" cy="4893647"/>
            </a:xfrm>
            <a:prstGeom prst="rect">
              <a:avLst/>
            </a:prstGeom>
            <a:noFill/>
          </p:spPr>
          <p:txBody>
            <a:bodyPr>
              <a:spAutoFit/>
            </a:bodyPr>
            <a:lstStyle/>
            <a:p>
              <a:pPr algn="ctr"/>
              <a:r>
                <a:rPr lang="vi-VN" sz="2400" i="1" dirty="0">
                  <a:solidFill>
                    <a:srgbClr val="2D2D2D"/>
                  </a:solidFill>
                  <a:latin typeface="Times New Roman" panose="02020603050405020304" pitchFamily="18" charset="0"/>
                  <a:cs typeface="Times New Roman" panose="02020603050405020304" pitchFamily="18" charset="0"/>
                </a:rPr>
                <a:t>“ Sinh nhật thực sự của Nhật Bản mới ... bắt đầu với cuộc chinh phục Trung Quốc. Chiến tranh đã kết thúc; tương lai, mặc dù có mây mù, có vẻ to lớn với đầy hứa hẹn; và, dù những trở ngại khó khăn đối với những thành tựu cao quý hơn và lâu dài hơn, Nhật Bản không hề sợ hãi hay nghi ngờ”.</a:t>
              </a:r>
              <a:endParaRPr lang="vi-VN" sz="2400" i="1" dirty="0">
                <a:solidFill>
                  <a:srgbClr val="FFFFFF"/>
                </a:solidFill>
                <a:latin typeface="Times New Roman" panose="02020603050405020304" pitchFamily="18" charset="0"/>
                <a:cs typeface="Times New Roman" panose="02020603050405020304" pitchFamily="18" charset="0"/>
              </a:endParaRPr>
            </a:p>
            <a:p>
              <a:pPr algn="ctr"/>
              <a:r>
                <a:rPr lang="vi-VN" sz="2400" dirty="0">
                  <a:solidFill>
                    <a:srgbClr val="FF0000"/>
                  </a:solidFill>
                  <a:latin typeface="Times New Roman" panose="02020603050405020304" pitchFamily="18" charset="0"/>
                  <a:cs typeface="Times New Roman" panose="02020603050405020304" pitchFamily="18" charset="0"/>
                </a:rPr>
                <a:t>(Trích từ cuốn sách Hearn Kokoro của Shumpei Okamoto trong Những ấn tượng của mặt trận.)</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11274" name="Picture 10" descr="First Sino-Japanese War - Wikiwand"/>
            <p:cNvPicPr>
              <a:picLocks noChangeAspect="1" noChangeArrowheads="1"/>
            </p:cNvPicPr>
            <p:nvPr/>
          </p:nvPicPr>
          <p:blipFill rotWithShape="1">
            <a:blip r:embed="rId5">
              <a:extLst>
                <a:ext uri="{28A0092B-C50C-407E-A947-70E740481C1C}">
                  <a14:useLocalDpi xmlns:a14="http://schemas.microsoft.com/office/drawing/2010/main" val="0"/>
                </a:ext>
              </a:extLst>
            </a:blip>
            <a:srcRect l="4183" t="7015" r="3785" b="4858"/>
            <a:stretch>
              <a:fillRect/>
            </a:stretch>
          </p:blipFill>
          <p:spPr bwMode="auto">
            <a:xfrm>
              <a:off x="92870" y="124926"/>
              <a:ext cx="4386260" cy="5018574"/>
            </a:xfrm>
            <a:prstGeom prst="round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14:bounceEnd="50000">
                                          <p:cBhvr additive="base">
                                            <p:cTn id="11" dur="500" fill="hold"/>
                                            <p:tgtEl>
                                              <p:spTgt spid="1126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barn(outVertical)">
                                          <p:cBhvr>
                                            <p:cTn id="17" dur="500"/>
                                            <p:tgtEl>
                                              <p:spTgt spid="1126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3"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3)">
                                          <p:cBhvr>
                                            <p:cTn id="2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cBhvr additive="base">
                                            <p:cTn id="11" dur="500" fill="hold"/>
                                            <p:tgtEl>
                                              <p:spTgt spid="11266"/>
                                            </p:tgtEl>
                                            <p:attrNameLst>
                                              <p:attrName>ppt_x</p:attrName>
                                            </p:attrNameLst>
                                          </p:cBhvr>
                                          <p:tavLst>
                                            <p:tav tm="0">
                                              <p:val>
                                                <p:strVal val="#ppt_x"/>
                                              </p:val>
                                            </p:tav>
                                            <p:tav tm="100000">
                                              <p:val>
                                                <p:strVal val="#ppt_x"/>
                                              </p:val>
                                            </p:tav>
                                          </p:tavLst>
                                        </p:anim>
                                        <p:anim calcmode="lin" valueType="num">
                                          <p:cBhvr additive="base">
                                            <p:cTn id="12"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barn(outVertical)">
                                          <p:cBhvr>
                                            <p:cTn id="17" dur="500"/>
                                            <p:tgtEl>
                                              <p:spTgt spid="1126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3"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3)">
                                          <p:cBhvr>
                                            <p:cTn id="2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The Russo-Japanese War 1904–05 eBook by Alexei Ivanov | Rakuten Kobo"/>
          <p:cNvPicPr>
            <a:picLocks noChangeAspect="1" noChangeArrowheads="1"/>
          </p:cNvPicPr>
          <p:nvPr/>
        </p:nvPicPr>
        <p:blipFill rotWithShape="1">
          <a:blip r:embed="rId1">
            <a:extLst>
              <a:ext uri="{28A0092B-C50C-407E-A947-70E740481C1C}">
                <a14:useLocalDpi xmlns:a14="http://schemas.microsoft.com/office/drawing/2010/main" val="0"/>
              </a:ext>
            </a:extLst>
          </a:blip>
          <a:srcRect t="9722" b="6667"/>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JAPANESE ARMIES 1868-1877 - The Boshin War and Satsuma Rebellion &amp;lt; Uniformi  - Distintivi &amp;lt; Milistoria"/>
          <p:cNvPicPr>
            <a:picLocks noChangeAspect="1" noChangeArrowheads="1"/>
          </p:cNvPicPr>
          <p:nvPr/>
        </p:nvPicPr>
        <p:blipFill rotWithShape="1">
          <a:blip r:embed="rId2">
            <a:extLst>
              <a:ext uri="{28A0092B-C50C-407E-A947-70E740481C1C}">
                <a14:useLocalDpi xmlns:a14="http://schemas.microsoft.com/office/drawing/2010/main" val="0"/>
              </a:ext>
            </a:extLst>
          </a:blip>
          <a:srcRect t="11668" b="8889"/>
          <a:stretch>
            <a:fillRect/>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0" y="0"/>
            <a:ext cx="9144001" cy="5143500"/>
            <a:chOff x="0" y="0"/>
            <a:chExt cx="9144001" cy="5143500"/>
          </a:xfrm>
        </p:grpSpPr>
        <p:pic>
          <p:nvPicPr>
            <p:cNvPr id="12290" name="Picture 2" descr="Native Units in the Imperial Russian Army during the Russo-Japanese War of  1904–19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1" y="4681835"/>
              <a:ext cx="4572000" cy="461665"/>
            </a:xfrm>
            <a:prstGeom prst="rect">
              <a:avLst/>
            </a:prstGeom>
            <a:solidFill>
              <a:srgbClr val="988C72"/>
            </a:solid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Chiến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tranh</a:t>
              </a:r>
              <a:r>
                <a:rPr lang="en-US" sz="2400" dirty="0">
                  <a:solidFill>
                    <a:schemeClr val="bg1"/>
                  </a:solidFill>
                  <a:latin typeface="Times New Roman" panose="02020603050405020304" pitchFamily="18" charset="0"/>
                  <a:cs typeface="Times New Roman" panose="02020603050405020304" pitchFamily="18" charset="0"/>
                </a:rPr>
                <a:t> Nga - </a:t>
              </a:r>
              <a:r>
                <a:rPr lang="en-US" sz="2400" dirty="0" err="1">
                  <a:solidFill>
                    <a:schemeClr val="bg1"/>
                  </a:solidFill>
                  <a:latin typeface="Times New Roman" panose="02020603050405020304" pitchFamily="18" charset="0"/>
                  <a:cs typeface="Times New Roman" panose="02020603050405020304" pitchFamily="18" charset="0"/>
                </a:rPr>
                <a:t>Nhật</a:t>
              </a:r>
              <a:r>
                <a:rPr lang="en-US" sz="2400" dirty="0">
                  <a:solidFill>
                    <a:schemeClr val="bg1"/>
                  </a:solidFill>
                  <a:latin typeface="Times New Roman" panose="02020603050405020304" pitchFamily="18" charset="0"/>
                  <a:cs typeface="Times New Roman" panose="02020603050405020304" pitchFamily="18" charset="0"/>
                </a:rPr>
                <a:t> 1904 -1905</a:t>
              </a:r>
              <a:endParaRPr lang="en-US" sz="2400" dirty="0">
                <a:solidFill>
                  <a:schemeClr val="bg1"/>
                </a:solidFill>
                <a:latin typeface="Times New Roman" panose="02020603050405020304" pitchFamily="18" charset="0"/>
                <a:cs typeface="Times New Roman" panose="02020603050405020304" pitchFamily="18" charset="0"/>
              </a:endParaRPr>
            </a:p>
          </p:txBody>
        </p:sp>
      </p:grpSp>
      <p:pic>
        <p:nvPicPr>
          <p:cNvPr id="12300" name="Picture 12" descr="chiến tranh Nga-Nh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577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4457700" y="0"/>
            <a:ext cx="4686300" cy="5143500"/>
            <a:chOff x="4457700" y="0"/>
            <a:chExt cx="4686300" cy="5143500"/>
          </a:xfrm>
        </p:grpSpPr>
        <p:sp>
          <p:nvSpPr>
            <p:cNvPr id="5" name="Rounded Rectangle 4"/>
            <p:cNvSpPr/>
            <p:nvPr/>
          </p:nvSpPr>
          <p:spPr>
            <a:xfrm>
              <a:off x="4457700" y="0"/>
              <a:ext cx="4686300" cy="51435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72000" y="678924"/>
              <a:ext cx="4572000" cy="3785652"/>
            </a:xfrm>
            <a:prstGeom prst="rect">
              <a:avLst/>
            </a:prstGeom>
          </p:spPr>
          <p:txBody>
            <a:bodyPr wrap="square">
              <a:spAutoFit/>
            </a:bodyPr>
            <a:lstStyle/>
            <a:p>
              <a:pPr algn="ctr"/>
              <a:r>
                <a:rPr lang="en-US" sz="4000" i="1" dirty="0" err="1">
                  <a:solidFill>
                    <a:srgbClr val="FF0000"/>
                  </a:solidFill>
                  <a:latin typeface="Times New Roman" panose="02020603050405020304" pitchFamily="18" charset="0"/>
                  <a:cs typeface="Times New Roman" panose="02020603050405020304" pitchFamily="18" charset="0"/>
                </a:rPr>
                <a:t>Một</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phim</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hoạt</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hình</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của</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Hoa</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Kỳ</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mô</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tả</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những</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thay</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đổi</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sau</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chiến</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tranh</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trong</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cách</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nhìn</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nhận</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của</a:t>
              </a:r>
              <a:r>
                <a:rPr lang="en-US" sz="4000" i="1" dirty="0">
                  <a:solidFill>
                    <a:srgbClr val="FF0000"/>
                  </a:solidFill>
                  <a:latin typeface="Times New Roman" panose="02020603050405020304" pitchFamily="18" charset="0"/>
                  <a:cs typeface="Times New Roman" panose="02020603050405020304" pitchFamily="18" charset="0"/>
                </a:rPr>
                <a:t> Nga </a:t>
              </a:r>
              <a:r>
                <a:rPr lang="en-US" sz="4000" i="1" dirty="0" err="1">
                  <a:solidFill>
                    <a:srgbClr val="FF0000"/>
                  </a:solidFill>
                  <a:latin typeface="Times New Roman" panose="02020603050405020304" pitchFamily="18" charset="0"/>
                  <a:cs typeface="Times New Roman" panose="02020603050405020304" pitchFamily="18" charset="0"/>
                </a:rPr>
                <a:t>và</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Nhật</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Bản</a:t>
              </a:r>
              <a:r>
                <a:rPr lang="en-US" sz="4000" i="1" dirty="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57150" y="-61557"/>
            <a:ext cx="9201150" cy="5205057"/>
            <a:chOff x="0" y="-1"/>
            <a:chExt cx="9144000" cy="5205057"/>
          </a:xfrm>
        </p:grpSpPr>
        <p:sp>
          <p:nvSpPr>
            <p:cNvPr id="18" name="Rectangle 17"/>
            <p:cNvSpPr/>
            <p:nvPr/>
          </p:nvSpPr>
          <p:spPr>
            <a:xfrm>
              <a:off x="0" y="4189393"/>
              <a:ext cx="9144000" cy="1015663"/>
            </a:xfrm>
            <a:prstGeom prst="rect">
              <a:avLst/>
            </a:prstGeom>
            <a:solidFill>
              <a:schemeClr val="accent2">
                <a:lumMod val="20000"/>
                <a:lumOff val="80000"/>
              </a:schemeClr>
            </a:solidFill>
          </p:spPr>
          <p:txBody>
            <a:bodyPr wrap="square">
              <a:spAutoFit/>
            </a:bodyPr>
            <a:lstStyle/>
            <a:p>
              <a:pPr algn="ctr"/>
              <a:r>
                <a:rPr lang="vi-VN" sz="2000" b="1" dirty="0">
                  <a:solidFill>
                    <a:srgbClr val="111111"/>
                  </a:solidFill>
                  <a:latin typeface="Times New Roman" panose="02020603050405020304" pitchFamily="18" charset="0"/>
                  <a:cs typeface="Times New Roman" panose="02020603050405020304" pitchFamily="18" charset="0"/>
                </a:rPr>
                <a:t>Trong tấm bưu thiếp minh họa này, được in ở Nga vào khoảng năm 1905, những người lính Nhật Bản đang tiến về phía Nga diễu hành trên một người đàn ông Hàn Quốc đang phục tùng.</a:t>
              </a:r>
              <a:endParaRPr lang="en-US" sz="2000" dirty="0">
                <a:latin typeface="Times New Roman" panose="02020603050405020304" pitchFamily="18" charset="0"/>
                <a:cs typeface="Times New Roman" panose="02020603050405020304" pitchFamily="18" charset="0"/>
              </a:endParaRPr>
            </a:p>
          </p:txBody>
        </p:sp>
        <p:pic>
          <p:nvPicPr>
            <p:cNvPr id="19" name="Picture 2" descr="Nhật Bản Mẫu Hàn Quốc.  Trong tấm bưu thiếp minh họa này, được in ở Nga vào khoảng năm 1905, những người lính Nhật Bản đang tiến về phía Nga diễu hành trên một người đàn ông Hàn Quốc đang phục tùng."/>
            <p:cNvPicPr>
              <a:picLocks noChangeAspect="1" noChangeArrowheads="1"/>
            </p:cNvPicPr>
            <p:nvPr/>
          </p:nvPicPr>
          <p:blipFill rotWithShape="1">
            <a:blip r:embed="rId5">
              <a:extLst>
                <a:ext uri="{28A0092B-C50C-407E-A947-70E740481C1C}">
                  <a14:useLocalDpi xmlns:a14="http://schemas.microsoft.com/office/drawing/2010/main" val="0"/>
                </a:ext>
              </a:extLst>
            </a:blip>
            <a:srcRect l="1712" t="6111" r="2443" b="3611"/>
            <a:stretch>
              <a:fillRect/>
            </a:stretch>
          </p:blipFill>
          <p:spPr bwMode="auto">
            <a:xfrm>
              <a:off x="0" y="-1"/>
              <a:ext cx="9144000" cy="418939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2298"/>
                                            </p:tgtEl>
                                            <p:attrNameLst>
                                              <p:attrName>style.visibility</p:attrName>
                                            </p:attrNameLst>
                                          </p:cBhvr>
                                          <p:to>
                                            <p:strVal val="visible"/>
                                          </p:to>
                                        </p:set>
                                        <p:anim calcmode="lin" valueType="num" p14:bounceEnd="50000">
                                          <p:cBhvr additive="base">
                                            <p:cTn id="7" dur="500" fill="hold"/>
                                            <p:tgtEl>
                                              <p:spTgt spid="1229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229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2296"/>
                                            </p:tgtEl>
                                            <p:attrNameLst>
                                              <p:attrName>style.visibility</p:attrName>
                                            </p:attrNameLst>
                                          </p:cBhvr>
                                          <p:to>
                                            <p:strVal val="visible"/>
                                          </p:to>
                                        </p:set>
                                        <p:anim calcmode="lin" valueType="num" p14:bounceEnd="50000">
                                          <p:cBhvr additive="base">
                                            <p:cTn id="11" dur="500" fill="hold"/>
                                            <p:tgtEl>
                                              <p:spTgt spid="1229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229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14:presetBounceEnd="50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50000">
                                          <p:cBhvr additive="base">
                                            <p:cTn id="22"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50000">
                                      <p:stCondLst>
                                        <p:cond delay="0"/>
                                      </p:stCondLst>
                                      <p:childTnLst>
                                        <p:set>
                                          <p:cBhvr>
                                            <p:cTn id="25" dur="1" fill="hold">
                                              <p:stCondLst>
                                                <p:cond delay="0"/>
                                              </p:stCondLst>
                                            </p:cTn>
                                            <p:tgtEl>
                                              <p:spTgt spid="12300"/>
                                            </p:tgtEl>
                                            <p:attrNameLst>
                                              <p:attrName>style.visibility</p:attrName>
                                            </p:attrNameLst>
                                          </p:cBhvr>
                                          <p:to>
                                            <p:strVal val="visible"/>
                                          </p:to>
                                        </p:set>
                                        <p:anim calcmode="lin" valueType="num" p14:bounceEnd="50000">
                                          <p:cBhvr additive="base">
                                            <p:cTn id="26" dur="500" fill="hold"/>
                                            <p:tgtEl>
                                              <p:spTgt spid="12300"/>
                                            </p:tgtEl>
                                            <p:attrNameLst>
                                              <p:attrName>ppt_x</p:attrName>
                                            </p:attrNameLst>
                                          </p:cBhvr>
                                          <p:tavLst>
                                            <p:tav tm="0">
                                              <p:val>
                                                <p:strVal val="0-#ppt_w/2"/>
                                              </p:val>
                                            </p:tav>
                                            <p:tav tm="100000">
                                              <p:val>
                                                <p:strVal val="#ppt_x"/>
                                              </p:val>
                                            </p:tav>
                                          </p:tavLst>
                                        </p:anim>
                                        <p:anim calcmode="lin" valueType="num" p14:bounceEnd="50000">
                                          <p:cBhvr additive="base">
                                            <p:cTn id="27" dur="500" fill="hold"/>
                                            <p:tgtEl>
                                              <p:spTgt spid="1230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4)">
                                          <p:cBhvr>
                                            <p:cTn id="32"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298"/>
                                            </p:tgtEl>
                                            <p:attrNameLst>
                                              <p:attrName>style.visibility</p:attrName>
                                            </p:attrNameLst>
                                          </p:cBhvr>
                                          <p:to>
                                            <p:strVal val="visible"/>
                                          </p:to>
                                        </p:set>
                                        <p:anim calcmode="lin" valueType="num">
                                          <p:cBhvr additive="base">
                                            <p:cTn id="7" dur="500" fill="hold"/>
                                            <p:tgtEl>
                                              <p:spTgt spid="12298"/>
                                            </p:tgtEl>
                                            <p:attrNameLst>
                                              <p:attrName>ppt_x</p:attrName>
                                            </p:attrNameLst>
                                          </p:cBhvr>
                                          <p:tavLst>
                                            <p:tav tm="0">
                                              <p:val>
                                                <p:strVal val="#ppt_x"/>
                                              </p:val>
                                            </p:tav>
                                            <p:tav tm="100000">
                                              <p:val>
                                                <p:strVal val="#ppt_x"/>
                                              </p:val>
                                            </p:tav>
                                          </p:tavLst>
                                        </p:anim>
                                        <p:anim calcmode="lin" valueType="num">
                                          <p:cBhvr additive="base">
                                            <p:cTn id="8" dur="500" fill="hold"/>
                                            <p:tgtEl>
                                              <p:spTgt spid="1229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2296"/>
                                            </p:tgtEl>
                                            <p:attrNameLst>
                                              <p:attrName>style.visibility</p:attrName>
                                            </p:attrNameLst>
                                          </p:cBhvr>
                                          <p:to>
                                            <p:strVal val="visible"/>
                                          </p:to>
                                        </p:set>
                                        <p:anim calcmode="lin" valueType="num">
                                          <p:cBhvr additive="base">
                                            <p:cTn id="11" dur="500" fill="hold"/>
                                            <p:tgtEl>
                                              <p:spTgt spid="12296"/>
                                            </p:tgtEl>
                                            <p:attrNameLst>
                                              <p:attrName>ppt_x</p:attrName>
                                            </p:attrNameLst>
                                          </p:cBhvr>
                                          <p:tavLst>
                                            <p:tav tm="0">
                                              <p:val>
                                                <p:strVal val="#ppt_x"/>
                                              </p:val>
                                            </p:tav>
                                            <p:tav tm="100000">
                                              <p:val>
                                                <p:strVal val="#ppt_x"/>
                                              </p:val>
                                            </p:tav>
                                          </p:tavLst>
                                        </p:anim>
                                        <p:anim calcmode="lin" valueType="num">
                                          <p:cBhvr additive="base">
                                            <p:cTn id="12" dur="500" fill="hold"/>
                                            <p:tgtEl>
                                              <p:spTgt spid="1229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2300"/>
                                            </p:tgtEl>
                                            <p:attrNameLst>
                                              <p:attrName>style.visibility</p:attrName>
                                            </p:attrNameLst>
                                          </p:cBhvr>
                                          <p:to>
                                            <p:strVal val="visible"/>
                                          </p:to>
                                        </p:set>
                                        <p:anim calcmode="lin" valueType="num">
                                          <p:cBhvr additive="base">
                                            <p:cTn id="26" dur="500" fill="hold"/>
                                            <p:tgtEl>
                                              <p:spTgt spid="12300"/>
                                            </p:tgtEl>
                                            <p:attrNameLst>
                                              <p:attrName>ppt_x</p:attrName>
                                            </p:attrNameLst>
                                          </p:cBhvr>
                                          <p:tavLst>
                                            <p:tav tm="0">
                                              <p:val>
                                                <p:strVal val="0-#ppt_w/2"/>
                                              </p:val>
                                            </p:tav>
                                            <p:tav tm="100000">
                                              <p:val>
                                                <p:strVal val="#ppt_x"/>
                                              </p:val>
                                            </p:tav>
                                          </p:tavLst>
                                        </p:anim>
                                        <p:anim calcmode="lin" valueType="num">
                                          <p:cBhvr additive="base">
                                            <p:cTn id="27" dur="500" fill="hold"/>
                                            <p:tgtEl>
                                              <p:spTgt spid="1230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4)">
                                          <p:cBhvr>
                                            <p:cTn id="32"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1514197" y="368000"/>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sp>
        <p:nvSpPr>
          <p:cNvPr id="17" name="Google Shape;63;p14"/>
          <p:cNvSpPr txBox="1">
            <a:spLocks noGrp="1"/>
          </p:cNvSpPr>
          <p:nvPr>
            <p:ph type="title"/>
          </p:nvPr>
        </p:nvSpPr>
        <p:spPr>
          <a:xfrm>
            <a:off x="2509859" y="0"/>
            <a:ext cx="6600847" cy="1012956"/>
          </a:xfrm>
          <a:prstGeom prst="rect">
            <a:avLst/>
          </a:prstGeom>
        </p:spPr>
        <p:txBody>
          <a:bodyPr spcFirstLastPara="1" wrap="square" lIns="91425" tIns="91425" rIns="91425" bIns="91425" anchor="t" anchorCtr="0">
            <a:noAutofit/>
          </a:bodyPr>
          <a:lstStyle/>
          <a:p>
            <a:pPr lvl="0" algn="ctr">
              <a:buClrTx/>
              <a:buSzTx/>
            </a:pPr>
            <a:r>
              <a:rPr lang="en-US" sz="2800" b="0" kern="1200" dirty="0">
                <a:solidFill>
                  <a:srgbClr val="7030A0"/>
                </a:solidFill>
                <a:latin typeface="Times New Roman" panose="02020603050405020304" pitchFamily="18" charset="0"/>
                <a:ea typeface="+mn-ea"/>
                <a:cs typeface="Times New Roman" panose="02020603050405020304" pitchFamily="18" charset="0"/>
              </a:rPr>
              <a:t>2. </a:t>
            </a:r>
            <a:r>
              <a:rPr lang="en-US" sz="2800" b="0" kern="1200" dirty="0" err="1">
                <a:solidFill>
                  <a:srgbClr val="7030A0"/>
                </a:solidFill>
                <a:latin typeface="Times New Roman" panose="02020603050405020304" pitchFamily="18" charset="0"/>
                <a:ea typeface="+mn-ea"/>
                <a:cs typeface="Times New Roman" panose="02020603050405020304" pitchFamily="18" charset="0"/>
              </a:rPr>
              <a:t>Sự</a:t>
            </a:r>
            <a:r>
              <a:rPr lang="en-US" sz="2800" b="0" kern="1200" dirty="0">
                <a:solidFill>
                  <a:srgbClr val="7030A0"/>
                </a:solidFill>
                <a:latin typeface="Times New Roman" panose="02020603050405020304" pitchFamily="18" charset="0"/>
                <a:ea typeface="+mn-ea"/>
                <a:cs typeface="Times New Roman" panose="02020603050405020304" pitchFamily="18" charset="0"/>
              </a:rPr>
              <a:t> </a:t>
            </a:r>
            <a:r>
              <a:rPr lang="en-US" sz="2800" b="0" kern="1200" dirty="0" err="1">
                <a:solidFill>
                  <a:srgbClr val="7030A0"/>
                </a:solidFill>
                <a:latin typeface="Times New Roman" panose="02020603050405020304" pitchFamily="18" charset="0"/>
                <a:ea typeface="+mn-ea"/>
                <a:cs typeface="Times New Roman" panose="02020603050405020304" pitchFamily="18" charset="0"/>
              </a:rPr>
              <a:t>hình</a:t>
            </a:r>
            <a:r>
              <a:rPr lang="en-US" sz="2800" b="0" kern="1200" dirty="0">
                <a:solidFill>
                  <a:srgbClr val="7030A0"/>
                </a:solidFill>
                <a:latin typeface="Times New Roman" panose="02020603050405020304" pitchFamily="18" charset="0"/>
                <a:ea typeface="+mn-ea"/>
                <a:cs typeface="Times New Roman" panose="02020603050405020304" pitchFamily="18" charset="0"/>
              </a:rPr>
              <a:t> </a:t>
            </a:r>
            <a:r>
              <a:rPr lang="en-US" sz="2800" b="0" kern="1200" dirty="0" err="1">
                <a:solidFill>
                  <a:srgbClr val="7030A0"/>
                </a:solidFill>
                <a:latin typeface="Times New Roman" panose="02020603050405020304" pitchFamily="18" charset="0"/>
                <a:ea typeface="+mn-ea"/>
                <a:cs typeface="Times New Roman" panose="02020603050405020304" pitchFamily="18" charset="0"/>
              </a:rPr>
              <a:t>thành</a:t>
            </a:r>
            <a:r>
              <a:rPr lang="en-US" sz="2800" b="0" kern="1200" dirty="0">
                <a:solidFill>
                  <a:srgbClr val="7030A0"/>
                </a:solidFill>
                <a:latin typeface="Times New Roman" panose="02020603050405020304" pitchFamily="18" charset="0"/>
                <a:ea typeface="+mn-ea"/>
                <a:cs typeface="Times New Roman" panose="02020603050405020304" pitchFamily="18" charset="0"/>
              </a:rPr>
              <a:t> </a:t>
            </a:r>
            <a:r>
              <a:rPr lang="en-US" sz="2800" b="0" kern="1200" dirty="0" err="1">
                <a:solidFill>
                  <a:srgbClr val="7030A0"/>
                </a:solidFill>
                <a:latin typeface="Times New Roman" panose="02020603050405020304" pitchFamily="18" charset="0"/>
                <a:ea typeface="+mn-ea"/>
                <a:cs typeface="Times New Roman" panose="02020603050405020304" pitchFamily="18" charset="0"/>
              </a:rPr>
              <a:t>chủ</a:t>
            </a:r>
            <a:r>
              <a:rPr lang="en-US" sz="2800" b="0" kern="1200" dirty="0">
                <a:solidFill>
                  <a:srgbClr val="7030A0"/>
                </a:solidFill>
                <a:latin typeface="Times New Roman" panose="02020603050405020304" pitchFamily="18" charset="0"/>
                <a:ea typeface="+mn-ea"/>
                <a:cs typeface="Times New Roman" panose="02020603050405020304" pitchFamily="18" charset="0"/>
              </a:rPr>
              <a:t> </a:t>
            </a:r>
            <a:r>
              <a:rPr lang="en-US" sz="2800" b="0" kern="1200" dirty="0" err="1">
                <a:solidFill>
                  <a:srgbClr val="7030A0"/>
                </a:solidFill>
                <a:latin typeface="Times New Roman" panose="02020603050405020304" pitchFamily="18" charset="0"/>
                <a:ea typeface="+mn-ea"/>
                <a:cs typeface="Times New Roman" panose="02020603050405020304" pitchFamily="18" charset="0"/>
              </a:rPr>
              <a:t>nghĩa</a:t>
            </a:r>
            <a:r>
              <a:rPr lang="en-US" sz="2800" b="0" kern="1200" dirty="0">
                <a:solidFill>
                  <a:srgbClr val="7030A0"/>
                </a:solidFill>
                <a:latin typeface="Times New Roman" panose="02020603050405020304" pitchFamily="18" charset="0"/>
                <a:ea typeface="+mn-ea"/>
                <a:cs typeface="Times New Roman" panose="02020603050405020304" pitchFamily="18" charset="0"/>
              </a:rPr>
              <a:t> </a:t>
            </a:r>
            <a:r>
              <a:rPr lang="en-US" sz="2800" b="0" kern="1200" dirty="0" err="1">
                <a:solidFill>
                  <a:srgbClr val="7030A0"/>
                </a:solidFill>
                <a:latin typeface="Times New Roman" panose="02020603050405020304" pitchFamily="18" charset="0"/>
                <a:ea typeface="+mn-ea"/>
                <a:cs typeface="Times New Roman" panose="02020603050405020304" pitchFamily="18" charset="0"/>
              </a:rPr>
              <a:t>đế</a:t>
            </a:r>
            <a:r>
              <a:rPr lang="en-US" sz="2800" b="0" kern="1200" dirty="0">
                <a:solidFill>
                  <a:srgbClr val="7030A0"/>
                </a:solidFill>
                <a:latin typeface="Times New Roman" panose="02020603050405020304" pitchFamily="18" charset="0"/>
                <a:ea typeface="+mn-ea"/>
                <a:cs typeface="Times New Roman" panose="02020603050405020304" pitchFamily="18" charset="0"/>
              </a:rPr>
              <a:t> </a:t>
            </a:r>
            <a:r>
              <a:rPr lang="en-US" sz="2800" b="0" kern="1200" dirty="0" err="1">
                <a:solidFill>
                  <a:srgbClr val="7030A0"/>
                </a:solidFill>
                <a:latin typeface="Times New Roman" panose="02020603050405020304" pitchFamily="18" charset="0"/>
                <a:ea typeface="+mn-ea"/>
                <a:cs typeface="Times New Roman" panose="02020603050405020304" pitchFamily="18" charset="0"/>
              </a:rPr>
              <a:t>quốc</a:t>
            </a:r>
            <a:r>
              <a:rPr lang="en-US" sz="2800" b="0" kern="1200" dirty="0">
                <a:solidFill>
                  <a:srgbClr val="7030A0"/>
                </a:solidFill>
                <a:latin typeface="Times New Roman" panose="02020603050405020304" pitchFamily="18" charset="0"/>
                <a:ea typeface="+mn-ea"/>
                <a:cs typeface="Times New Roman" panose="02020603050405020304" pitchFamily="18" charset="0"/>
              </a:rPr>
              <a:t> </a:t>
            </a:r>
            <a:r>
              <a:rPr lang="en-US" sz="2800" b="0" kern="1200" dirty="0" err="1">
                <a:solidFill>
                  <a:srgbClr val="7030A0"/>
                </a:solidFill>
                <a:latin typeface="Times New Roman" panose="02020603050405020304" pitchFamily="18" charset="0"/>
                <a:ea typeface="+mn-ea"/>
                <a:cs typeface="Times New Roman" panose="02020603050405020304" pitchFamily="18" charset="0"/>
              </a:rPr>
              <a:t>ở</a:t>
            </a:r>
            <a:r>
              <a:rPr lang="en-US" sz="2800" b="0" kern="1200" dirty="0">
                <a:solidFill>
                  <a:srgbClr val="7030A0"/>
                </a:solidFill>
                <a:latin typeface="Times New Roman" panose="02020603050405020304" pitchFamily="18" charset="0"/>
                <a:ea typeface="+mn-ea"/>
                <a:cs typeface="Times New Roman" panose="02020603050405020304" pitchFamily="18" charset="0"/>
              </a:rPr>
              <a:t> </a:t>
            </a:r>
            <a:r>
              <a:rPr lang="en-US" sz="2800" b="0" kern="1200" dirty="0" err="1">
                <a:solidFill>
                  <a:srgbClr val="7030A0"/>
                </a:solidFill>
                <a:latin typeface="Times New Roman" panose="02020603050405020304" pitchFamily="18" charset="0"/>
                <a:ea typeface="+mn-ea"/>
                <a:cs typeface="Times New Roman" panose="02020603050405020304" pitchFamily="18" charset="0"/>
              </a:rPr>
              <a:t>Nhật</a:t>
            </a:r>
            <a:r>
              <a:rPr lang="en-US" sz="2800" b="0" kern="1200" dirty="0">
                <a:solidFill>
                  <a:srgbClr val="7030A0"/>
                </a:solidFill>
                <a:latin typeface="Times New Roman" panose="02020603050405020304" pitchFamily="18" charset="0"/>
                <a:ea typeface="+mn-ea"/>
                <a:cs typeface="Times New Roman" panose="02020603050405020304" pitchFamily="18" charset="0"/>
              </a:rPr>
              <a:t> </a:t>
            </a:r>
            <a:r>
              <a:rPr lang="en-US" sz="2800" b="0" kern="1200" dirty="0" err="1">
                <a:solidFill>
                  <a:srgbClr val="7030A0"/>
                </a:solidFill>
                <a:latin typeface="Times New Roman" panose="02020603050405020304" pitchFamily="18" charset="0"/>
                <a:ea typeface="+mn-ea"/>
                <a:cs typeface="Times New Roman" panose="02020603050405020304" pitchFamily="18" charset="0"/>
              </a:rPr>
              <a:t>Bản</a:t>
            </a:r>
            <a:r>
              <a:rPr lang="en-US" sz="2800" b="0" kern="1200" dirty="0">
                <a:solidFill>
                  <a:srgbClr val="7030A0"/>
                </a:solidFill>
                <a:latin typeface="Times New Roman" panose="02020603050405020304" pitchFamily="18" charset="0"/>
                <a:ea typeface="+mn-ea"/>
                <a:cs typeface="Times New Roman" panose="02020603050405020304" pitchFamily="18" charset="0"/>
              </a:rPr>
              <a:t> </a:t>
            </a:r>
            <a:r>
              <a:rPr lang="en-US" sz="2800" b="0" kern="1200" dirty="0" err="1">
                <a:solidFill>
                  <a:srgbClr val="7030A0"/>
                </a:solidFill>
                <a:latin typeface="Times New Roman" panose="02020603050405020304" pitchFamily="18" charset="0"/>
                <a:ea typeface="+mn-ea"/>
                <a:cs typeface="Times New Roman" panose="02020603050405020304" pitchFamily="18" charset="0"/>
              </a:rPr>
              <a:t>vào</a:t>
            </a:r>
            <a:r>
              <a:rPr lang="en-US" sz="2800" b="0" kern="1200" dirty="0">
                <a:solidFill>
                  <a:srgbClr val="7030A0"/>
                </a:solidFill>
                <a:latin typeface="Times New Roman" panose="02020603050405020304" pitchFamily="18" charset="0"/>
                <a:ea typeface="+mn-ea"/>
                <a:cs typeface="Times New Roman" panose="02020603050405020304" pitchFamily="18" charset="0"/>
              </a:rPr>
              <a:t> </a:t>
            </a:r>
            <a:r>
              <a:rPr lang="en-US" sz="2800" b="0" kern="1200" dirty="0" err="1">
                <a:solidFill>
                  <a:srgbClr val="7030A0"/>
                </a:solidFill>
                <a:latin typeface="Times New Roman" panose="02020603050405020304" pitchFamily="18" charset="0"/>
                <a:ea typeface="+mn-ea"/>
                <a:cs typeface="Times New Roman" panose="02020603050405020304" pitchFamily="18" charset="0"/>
              </a:rPr>
              <a:t>cuối</a:t>
            </a:r>
            <a:r>
              <a:rPr lang="en-US" sz="2800" b="0" kern="1200" dirty="0">
                <a:solidFill>
                  <a:srgbClr val="7030A0"/>
                </a:solidFill>
                <a:latin typeface="Times New Roman" panose="02020603050405020304" pitchFamily="18" charset="0"/>
                <a:ea typeface="+mn-ea"/>
                <a:cs typeface="Times New Roman" panose="02020603050405020304" pitchFamily="18" charset="0"/>
              </a:rPr>
              <a:t> </a:t>
            </a:r>
            <a:r>
              <a:rPr lang="en-US" sz="2800" b="0" kern="1200" dirty="0" err="1">
                <a:solidFill>
                  <a:srgbClr val="7030A0"/>
                </a:solidFill>
                <a:latin typeface="Times New Roman" panose="02020603050405020304" pitchFamily="18" charset="0"/>
                <a:ea typeface="+mn-ea"/>
                <a:cs typeface="Times New Roman" panose="02020603050405020304" pitchFamily="18" charset="0"/>
              </a:rPr>
              <a:t>thế</a:t>
            </a:r>
            <a:r>
              <a:rPr lang="en-US" sz="2800" b="0" kern="1200" dirty="0">
                <a:solidFill>
                  <a:srgbClr val="7030A0"/>
                </a:solidFill>
                <a:latin typeface="Times New Roman" panose="02020603050405020304" pitchFamily="18" charset="0"/>
                <a:ea typeface="+mn-ea"/>
                <a:cs typeface="Times New Roman" panose="02020603050405020304" pitchFamily="18" charset="0"/>
              </a:rPr>
              <a:t> </a:t>
            </a:r>
            <a:r>
              <a:rPr lang="en-US" sz="2800" b="0" kern="1200" dirty="0" err="1">
                <a:solidFill>
                  <a:srgbClr val="7030A0"/>
                </a:solidFill>
                <a:latin typeface="Times New Roman" panose="02020603050405020304" pitchFamily="18" charset="0"/>
                <a:ea typeface="+mn-ea"/>
                <a:cs typeface="Times New Roman" panose="02020603050405020304" pitchFamily="18" charset="0"/>
              </a:rPr>
              <a:t>kỉ</a:t>
            </a:r>
            <a:r>
              <a:rPr lang="en-US" sz="2800" b="0" kern="1200" dirty="0">
                <a:solidFill>
                  <a:srgbClr val="7030A0"/>
                </a:solidFill>
                <a:latin typeface="Times New Roman" panose="02020603050405020304" pitchFamily="18" charset="0"/>
                <a:ea typeface="+mn-ea"/>
                <a:cs typeface="Times New Roman" panose="02020603050405020304" pitchFamily="18" charset="0"/>
              </a:rPr>
              <a:t> XIX </a:t>
            </a:r>
            <a:r>
              <a:rPr lang="en-US" sz="2800" b="0" kern="1200" dirty="0" err="1">
                <a:solidFill>
                  <a:srgbClr val="7030A0"/>
                </a:solidFill>
                <a:latin typeface="Times New Roman" panose="02020603050405020304" pitchFamily="18" charset="0"/>
                <a:ea typeface="+mn-ea"/>
                <a:cs typeface="Times New Roman" panose="02020603050405020304" pitchFamily="18" charset="0"/>
              </a:rPr>
              <a:t>đầu</a:t>
            </a:r>
            <a:r>
              <a:rPr lang="en-US" sz="2800" b="0" kern="1200" dirty="0">
                <a:solidFill>
                  <a:srgbClr val="7030A0"/>
                </a:solidFill>
                <a:latin typeface="Times New Roman" panose="02020603050405020304" pitchFamily="18" charset="0"/>
                <a:ea typeface="+mn-ea"/>
                <a:cs typeface="Times New Roman" panose="02020603050405020304" pitchFamily="18" charset="0"/>
              </a:rPr>
              <a:t> </a:t>
            </a:r>
            <a:r>
              <a:rPr lang="en-US" sz="2800" b="0" kern="1200" dirty="0" err="1">
                <a:solidFill>
                  <a:srgbClr val="7030A0"/>
                </a:solidFill>
                <a:latin typeface="Times New Roman" panose="02020603050405020304" pitchFamily="18" charset="0"/>
                <a:ea typeface="+mn-ea"/>
                <a:cs typeface="Times New Roman" panose="02020603050405020304" pitchFamily="18" charset="0"/>
              </a:rPr>
              <a:t>thế</a:t>
            </a:r>
            <a:r>
              <a:rPr lang="en-US" sz="2800" b="0" kern="1200" dirty="0">
                <a:solidFill>
                  <a:srgbClr val="7030A0"/>
                </a:solidFill>
                <a:latin typeface="Times New Roman" panose="02020603050405020304" pitchFamily="18" charset="0"/>
                <a:ea typeface="+mn-ea"/>
                <a:cs typeface="Times New Roman" panose="02020603050405020304" pitchFamily="18" charset="0"/>
              </a:rPr>
              <a:t> </a:t>
            </a:r>
            <a:r>
              <a:rPr lang="en-US" sz="2800" b="0" kern="1200" dirty="0" err="1">
                <a:solidFill>
                  <a:srgbClr val="7030A0"/>
                </a:solidFill>
                <a:latin typeface="Times New Roman" panose="02020603050405020304" pitchFamily="18" charset="0"/>
                <a:ea typeface="+mn-ea"/>
                <a:cs typeface="Times New Roman" panose="02020603050405020304" pitchFamily="18" charset="0"/>
              </a:rPr>
              <a:t>kỉ</a:t>
            </a:r>
            <a:r>
              <a:rPr lang="en-US" sz="2800" b="0" kern="1200" dirty="0">
                <a:solidFill>
                  <a:srgbClr val="7030A0"/>
                </a:solidFill>
                <a:latin typeface="Times New Roman" panose="02020603050405020304" pitchFamily="18" charset="0"/>
                <a:ea typeface="+mn-ea"/>
                <a:cs typeface="Times New Roman" panose="02020603050405020304" pitchFamily="18" charset="0"/>
              </a:rPr>
              <a:t> XX</a:t>
            </a:r>
            <a:endParaRPr lang="en-US" sz="2800" b="0" kern="1200" dirty="0">
              <a:solidFill>
                <a:srgbClr val="7030A0"/>
              </a:solidFill>
              <a:latin typeface="Times New Roman" panose="02020603050405020304" pitchFamily="18" charset="0"/>
              <a:ea typeface="+mn-ea"/>
              <a:cs typeface="Times New Roman" panose="02020603050405020304" pitchFamily="18" charset="0"/>
            </a:endParaRPr>
          </a:p>
        </p:txBody>
      </p:sp>
      <p:pic>
        <p:nvPicPr>
          <p:cNvPr id="2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2313" y="29182"/>
            <a:ext cx="1012956" cy="10129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09859" y="1149796"/>
            <a:ext cx="6344173" cy="2061210"/>
          </a:xfrm>
          <a:prstGeom prst="rect">
            <a:avLst/>
          </a:prstGeom>
        </p:spPr>
        <p:txBody>
          <a:bodyPr wrap="square">
            <a:spAutoFit/>
          </a:bodyPr>
          <a:lstStyle/>
          <a:p>
            <a:pPr algn="just" defTabSz="685800">
              <a:buClr>
                <a:srgbClr val="006699"/>
              </a:buClr>
              <a:buSzPts val="1800"/>
            </a:pPr>
            <a:r>
              <a:rPr lang="vi-VN" sz="3200" dirty="0">
                <a:solidFill>
                  <a:schemeClr val="tx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altLang="en-US" sz="3200" dirty="0">
                <a:solidFill>
                  <a:schemeClr val="tx1"/>
                </a:solidFill>
                <a:latin typeface="Times New Roman" panose="02020603050405020304" pitchFamily="18" charset="0"/>
                <a:cs typeface="Times New Roman" panose="02020603050405020304" pitchFamily="18" charset="0"/>
              </a:rPr>
              <a:t>Cuối TK XIX </a:t>
            </a:r>
            <a:r>
              <a:rPr lang="" altLang="en-US" sz="3200" dirty="0">
                <a:solidFill>
                  <a:schemeClr val="tx1"/>
                </a:solidFill>
                <a:latin typeface="Times New Roman" panose="02020603050405020304" pitchFamily="18" charset="0"/>
                <a:cs typeface="Times New Roman" panose="02020603050405020304" pitchFamily="18" charset="0"/>
              </a:rPr>
              <a:t>đ</a:t>
            </a:r>
            <a:r>
              <a:rPr lang="en-US" altLang="en-US" sz="3200" dirty="0">
                <a:solidFill>
                  <a:schemeClr val="tx1"/>
                </a:solidFill>
                <a:latin typeface="Times New Roman" panose="02020603050405020304" pitchFamily="18" charset="0"/>
                <a:cs typeface="Times New Roman" panose="02020603050405020304" pitchFamily="18" charset="0"/>
              </a:rPr>
              <a:t>ầu XX, Nhật Bản chuyển sang giai </a:t>
            </a:r>
            <a:r>
              <a:rPr lang="" altLang="en-US" sz="3200" dirty="0">
                <a:solidFill>
                  <a:schemeClr val="tx1"/>
                </a:solidFill>
                <a:latin typeface="Times New Roman" panose="02020603050405020304" pitchFamily="18" charset="0"/>
                <a:cs typeface="Times New Roman" panose="02020603050405020304" pitchFamily="18" charset="0"/>
              </a:rPr>
              <a:t>đ</a:t>
            </a:r>
            <a:r>
              <a:rPr lang="en-US" altLang="en-US" sz="3200" dirty="0">
                <a:solidFill>
                  <a:schemeClr val="tx1"/>
                </a:solidFill>
                <a:latin typeface="Times New Roman" panose="02020603050405020304" pitchFamily="18" charset="0"/>
                <a:cs typeface="Times New Roman" panose="02020603050405020304" pitchFamily="18" charset="0"/>
              </a:rPr>
              <a:t>oạn CN</a:t>
            </a:r>
            <a:r>
              <a:rPr lang="" altLang="en-US" sz="3200" dirty="0">
                <a:solidFill>
                  <a:schemeClr val="tx1"/>
                </a:solidFill>
                <a:latin typeface="Times New Roman" panose="02020603050405020304" pitchFamily="18" charset="0"/>
                <a:cs typeface="Times New Roman" panose="02020603050405020304" pitchFamily="18" charset="0"/>
              </a:rPr>
              <a:t>Đ</a:t>
            </a:r>
            <a:r>
              <a:rPr lang="en-US" altLang="en-US" sz="3200" dirty="0">
                <a:solidFill>
                  <a:schemeClr val="tx1"/>
                </a:solidFill>
                <a:latin typeface="Times New Roman" panose="02020603050405020304" pitchFamily="18" charset="0"/>
                <a:cs typeface="Times New Roman" panose="02020603050405020304" pitchFamily="18" charset="0"/>
              </a:rPr>
              <a:t>Q.</a:t>
            </a:r>
            <a:endParaRPr lang="en-US" altLang="en-US" sz="3200" dirty="0">
              <a:solidFill>
                <a:schemeClr val="tx1"/>
              </a:solidFill>
              <a:latin typeface="Times New Roman" panose="02020603050405020304" pitchFamily="18" charset="0"/>
              <a:cs typeface="Times New Roman" panose="02020603050405020304" pitchFamily="18" charset="0"/>
            </a:endParaRPr>
          </a:p>
          <a:p>
            <a:pPr algn="just" defTabSz="685800">
              <a:buClr>
                <a:srgbClr val="006699"/>
              </a:buClr>
              <a:buSzPts val="1800"/>
            </a:pPr>
            <a:r>
              <a:rPr lang="en-US" altLang="en-US" sz="3200" dirty="0">
                <a:solidFill>
                  <a:schemeClr val="tx1"/>
                </a:solidFill>
                <a:latin typeface="Times New Roman" panose="02020603050405020304" pitchFamily="18" charset="0"/>
                <a:cs typeface="Times New Roman" panose="02020603050405020304" pitchFamily="18" charset="0"/>
              </a:rPr>
              <a:t>- T</a:t>
            </a:r>
            <a:r>
              <a:rPr lang="" altLang="en-US" sz="3200" dirty="0">
                <a:solidFill>
                  <a:schemeClr val="tx1"/>
                </a:solidFill>
                <a:latin typeface="Times New Roman" panose="02020603050405020304" pitchFamily="18" charset="0"/>
                <a:cs typeface="Times New Roman" panose="02020603050405020304" pitchFamily="18" charset="0"/>
              </a:rPr>
              <a:t>ă</a:t>
            </a:r>
            <a:r>
              <a:rPr lang="en-US" altLang="en-US" sz="3200" dirty="0">
                <a:solidFill>
                  <a:schemeClr val="tx1"/>
                </a:solidFill>
                <a:latin typeface="Times New Roman" panose="02020603050405020304" pitchFamily="18" charset="0"/>
                <a:cs typeface="Times New Roman" panose="02020603050405020304" pitchFamily="18" charset="0"/>
              </a:rPr>
              <a:t>ng c</a:t>
            </a:r>
            <a:r>
              <a:rPr lang="" altLang="en-US" sz="3200" dirty="0">
                <a:solidFill>
                  <a:schemeClr val="tx1"/>
                </a:solidFill>
                <a:latin typeface="Times New Roman" panose="02020603050405020304" pitchFamily="18" charset="0"/>
                <a:cs typeface="Times New Roman" panose="02020603050405020304" pitchFamily="18" charset="0"/>
              </a:rPr>
              <a:t>ư</a:t>
            </a:r>
            <a:r>
              <a:rPr lang="en-US" altLang="en-US" sz="3200" dirty="0">
                <a:solidFill>
                  <a:schemeClr val="tx1"/>
                </a:solidFill>
                <a:latin typeface="Times New Roman" panose="02020603050405020304" pitchFamily="18" charset="0"/>
                <a:cs typeface="Times New Roman" panose="02020603050405020304" pitchFamily="18" charset="0"/>
              </a:rPr>
              <a:t>ờng xâm chiếm thuộc </a:t>
            </a:r>
            <a:r>
              <a:rPr lang="" altLang="en-US" sz="3200" dirty="0">
                <a:solidFill>
                  <a:schemeClr val="tx1"/>
                </a:solidFill>
                <a:latin typeface="Times New Roman" panose="02020603050405020304" pitchFamily="18" charset="0"/>
                <a:cs typeface="Times New Roman" panose="02020603050405020304" pitchFamily="18" charset="0"/>
              </a:rPr>
              <a:t>đ</a:t>
            </a:r>
            <a:r>
              <a:rPr lang="en-US" altLang="en-US" sz="3200" dirty="0">
                <a:solidFill>
                  <a:schemeClr val="tx1"/>
                </a:solidFill>
                <a:latin typeface="Times New Roman" panose="02020603050405020304" pitchFamily="18" charset="0"/>
                <a:cs typeface="Times New Roman" panose="02020603050405020304" pitchFamily="18" charset="0"/>
              </a:rPr>
              <a:t>ịa: Trung Quốc, Nga, chiếm Triều Tiên.</a:t>
            </a:r>
            <a:endParaRPr lang="en-US" altLang="en-US" sz="3200" dirty="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29978" y="3348558"/>
            <a:ext cx="6714022" cy="1077218"/>
          </a:xfrm>
          <a:prstGeom prst="rect">
            <a:avLst/>
          </a:prstGeom>
        </p:spPr>
        <p:txBody>
          <a:bodyPr wrap="square">
            <a:spAutoFit/>
          </a:bodyPr>
          <a:lstStyle/>
          <a:p>
            <a:pPr lvl="0" algn="ctr" defTabSz="685800">
              <a:buClr>
                <a:srgbClr val="006699"/>
              </a:buClr>
              <a:buSzPts val="1800"/>
            </a:pPr>
            <a:r>
              <a:rPr lang="vi-VN" sz="3200" dirty="0">
                <a:solidFill>
                  <a:srgbClr val="FF0000"/>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=&gt; Nhật Bản trở thành một nước đế quốc hùng mạnh ở Châu Á</a:t>
            </a:r>
            <a:endParaRPr lang="vi-VN" sz="3200" dirty="0">
              <a:solidFill>
                <a:srgbClr val="FF0000"/>
              </a:solidFill>
              <a:latin typeface="Times New Roman" panose="02020603050405020304" pitchFamily="18" charset="0"/>
              <a:cs typeface="Times New Roman" panose="02020603050405020304" pitchFamily="18" charset="0"/>
            </a:endParaRPr>
          </a:p>
        </p:txBody>
      </p:sp>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6622"/>
          <a:stretch>
            <a:fillRect/>
          </a:stretch>
        </p:blipFill>
        <p:spPr bwMode="auto">
          <a:xfrm>
            <a:off x="-20182" y="1348233"/>
            <a:ext cx="2450160" cy="37952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6148"/>
                                            </p:tgtEl>
                                            <p:attrNameLst>
                                              <p:attrName>style.visibility</p:attrName>
                                            </p:attrNameLst>
                                          </p:cBhvr>
                                          <p:to>
                                            <p:strVal val="visible"/>
                                          </p:to>
                                        </p:set>
                                        <p:anim calcmode="lin" valueType="num" p14:bounceEnd="50000">
                                          <p:cBhvr additive="base">
                                            <p:cTn id="15" dur="500" fill="hold"/>
                                            <p:tgtEl>
                                              <p:spTgt spid="614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614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50000">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14:bounceEnd="50000">
                                          <p:cBhvr additive="base">
                                            <p:cTn id="21"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14:presetBounceEnd="50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50000">
                                          <p:cBhvr additive="base">
                                            <p:cTn id="27"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 calcmode="lin" valueType="num">
                                          <p:cBhvr additive="base">
                                            <p:cTn id="15" dur="500" fill="hold"/>
                                            <p:tgtEl>
                                              <p:spTgt spid="6148"/>
                                            </p:tgtEl>
                                            <p:attrNameLst>
                                              <p:attrName>ppt_x</p:attrName>
                                            </p:attrNameLst>
                                          </p:cBhvr>
                                          <p:tavLst>
                                            <p:tav tm="0">
                                              <p:val>
                                                <p:strVal val="#ppt_x"/>
                                              </p:val>
                                            </p:tav>
                                            <p:tav tm="100000">
                                              <p:val>
                                                <p:strVal val="#ppt_x"/>
                                              </p:val>
                                            </p:tav>
                                          </p:tavLst>
                                        </p:anim>
                                        <p:anim calcmode="lin" valueType="num">
                                          <p:cBhvr additive="base">
                                            <p:cTn id="16" dur="500" fill="hold"/>
                                            <p:tgtEl>
                                              <p:spTgt spid="614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7"/>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flipH="1">
            <a:off x="5413726" y="267027"/>
            <a:ext cx="2043113" cy="2043113"/>
          </a:xfrm>
          <a:prstGeom prst="ellipse">
            <a:avLst/>
          </a:prstGeom>
        </p:spPr>
      </p:pic>
      <p:pic>
        <p:nvPicPr>
          <p:cNvPr id="6" name="Graphic 5" descr="City"/>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8121" y="3827621"/>
            <a:ext cx="1315879" cy="1315879"/>
          </a:xfrm>
          <a:prstGeom prst="rect">
            <a:avLst/>
          </a:prstGeom>
        </p:spPr>
      </p:pic>
      <p:pic>
        <p:nvPicPr>
          <p:cNvPr id="11" name="Graphic 10" descr="City"/>
          <p:cNvPicPr>
            <a:picLocks noChangeAspect="1"/>
          </p:cNvPicPr>
          <p:nvPr/>
        </p:nvPicPr>
        <p:blipFill rotWithShape="1">
          <a:blip r:embed="rId2">
            <a:extLst>
              <a:ext uri="{96DAC541-7B7A-43D3-8B79-37D633B846F1}">
                <asvg:svgBlip xmlns:asvg="http://schemas.microsoft.com/office/drawing/2016/SVG/main" r:embed="rId3"/>
              </a:ext>
            </a:extLst>
          </a:blip>
          <a:srcRect r="49584" b="11581"/>
          <a:stretch>
            <a:fillRect/>
          </a:stretch>
        </p:blipFill>
        <p:spPr>
          <a:xfrm>
            <a:off x="7280434" y="3846344"/>
            <a:ext cx="663417" cy="1163479"/>
          </a:xfrm>
          <a:prstGeom prst="rect">
            <a:avLst/>
          </a:prstGeom>
        </p:spPr>
      </p:pic>
      <p:sp>
        <p:nvSpPr>
          <p:cNvPr id="12" name="Google Shape;558;p39"/>
          <p:cNvSpPr/>
          <p:nvPr/>
        </p:nvSpPr>
        <p:spPr>
          <a:xfrm>
            <a:off x="7280434" y="3056927"/>
            <a:ext cx="909459" cy="637017"/>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Rectangle 6"/>
          <p:cNvSpPr/>
          <p:nvPr/>
        </p:nvSpPr>
        <p:spPr>
          <a:xfrm>
            <a:off x="1103237" y="854776"/>
            <a:ext cx="4657165" cy="2308324"/>
          </a:xfrm>
          <a:prstGeom prst="rect">
            <a:avLst/>
          </a:prstGeom>
          <a:noFill/>
        </p:spPr>
        <p:txBody>
          <a:bodyPr wrap="square" lIns="91440" tIns="45720" rIns="91440" bIns="45720">
            <a:spAutoFit/>
          </a:bodyPr>
          <a:lstStyle/>
          <a:p>
            <a:pPr algn="ctr"/>
            <a:r>
              <a:rPr lang="en-GB" sz="7200" b="1" cap="none" spc="0" dirty="0">
                <a:ln w="0"/>
                <a:solidFill>
                  <a:srgbClr val="C00000"/>
                </a:solidFill>
                <a:effectLst>
                  <a:reflection blurRad="6350" stA="53000" endA="300" endPos="35500" dir="5400000" sy="-90000" algn="bl" rotWithShape="0"/>
                </a:effectLst>
                <a:latin typeface="Snell Roundhand Black" panose="02000A04090000090004" pitchFamily="2" charset="77"/>
              </a:rPr>
              <a:t>Quan </a:t>
            </a:r>
            <a:r>
              <a:rPr lang="en-GB" sz="7200" b="1" cap="none" spc="0" dirty="0" err="1">
                <a:ln w="0"/>
                <a:solidFill>
                  <a:srgbClr val="C00000"/>
                </a:solidFill>
                <a:effectLst>
                  <a:reflection blurRad="6350" stA="53000" endA="300" endPos="35500" dir="5400000" sy="-90000" algn="bl" rotWithShape="0"/>
                </a:effectLst>
                <a:latin typeface="Snell Roundhand Black" panose="02000A04090000090004" pitchFamily="2" charset="77"/>
              </a:rPr>
              <a:t>hệ</a:t>
            </a:r>
            <a:r>
              <a:rPr lang="en-GB" sz="7200" b="1" cap="none" spc="0" dirty="0">
                <a:ln w="0"/>
                <a:solidFill>
                  <a:srgbClr val="C00000"/>
                </a:solidFill>
                <a:effectLst>
                  <a:reflection blurRad="6350" stA="53000" endA="300" endPos="35500" dir="5400000" sy="-90000" algn="bl" rotWithShape="0"/>
                </a:effectLst>
                <a:latin typeface="Snell Roundhand Black" panose="02000A04090000090004" pitchFamily="2" charset="77"/>
              </a:rPr>
              <a:t> </a:t>
            </a:r>
            <a:r>
              <a:rPr lang="en-GB" sz="7200" b="1" cap="none" spc="0" dirty="0" err="1">
                <a:ln w="0"/>
                <a:solidFill>
                  <a:srgbClr val="C00000"/>
                </a:solidFill>
                <a:effectLst>
                  <a:reflection blurRad="6350" stA="53000" endA="300" endPos="35500" dir="5400000" sy="-90000" algn="bl" rotWithShape="0"/>
                </a:effectLst>
                <a:latin typeface="Snell Roundhand Black" panose="02000A04090000090004" pitchFamily="2" charset="77"/>
              </a:rPr>
              <a:t>Việt</a:t>
            </a:r>
            <a:r>
              <a:rPr lang="en-GB" sz="7200" b="1" cap="none" spc="0" dirty="0">
                <a:ln w="0"/>
                <a:solidFill>
                  <a:srgbClr val="C00000"/>
                </a:solidFill>
                <a:effectLst>
                  <a:reflection blurRad="6350" stA="53000" endA="300" endPos="35500" dir="5400000" sy="-90000" algn="bl" rotWithShape="0"/>
                </a:effectLst>
                <a:latin typeface="Snell Roundhand Black" panose="02000A04090000090004" pitchFamily="2" charset="77"/>
              </a:rPr>
              <a:t> -</a:t>
            </a:r>
            <a:r>
              <a:rPr lang="en-GB" sz="7200" b="1" cap="none" spc="0" dirty="0" err="1">
                <a:ln w="0"/>
                <a:solidFill>
                  <a:srgbClr val="C00000"/>
                </a:solidFill>
                <a:effectLst>
                  <a:reflection blurRad="6350" stA="53000" endA="300" endPos="35500" dir="5400000" sy="-90000" algn="bl" rotWithShape="0"/>
                </a:effectLst>
                <a:latin typeface="Snell Roundhand Black" panose="02000A04090000090004" pitchFamily="2" charset="77"/>
              </a:rPr>
              <a:t>Nhật</a:t>
            </a:r>
            <a:endParaRPr lang="en-US" sz="7200" b="1" cap="none" spc="0" dirty="0">
              <a:ln w="0"/>
              <a:solidFill>
                <a:srgbClr val="C00000"/>
              </a:solidFill>
              <a:effectLst>
                <a:reflection blurRad="6350" stA="53000" endA="300" endPos="35500" dir="5400000" sy="-90000" algn="bl" rotWithShape="0"/>
              </a:effectLst>
              <a:latin typeface="Snell Roundhand Black" panose="02000A04090000090004" pitchFamily="2" charset="77"/>
            </a:endParaRPr>
          </a:p>
        </p:txBody>
      </p:sp>
      <p:pic>
        <p:nvPicPr>
          <p:cNvPr id="3" name="Picture 2"/>
          <p:cNvPicPr>
            <a:picLocks noChangeAspect="1"/>
          </p:cNvPicPr>
          <p:nvPr/>
        </p:nvPicPr>
        <p:blipFill>
          <a:blip r:embed="rId4"/>
          <a:stretch>
            <a:fillRect/>
          </a:stretch>
        </p:blipFill>
        <p:spPr>
          <a:xfrm>
            <a:off x="1991929" y="3056927"/>
            <a:ext cx="3421797" cy="2188757"/>
          </a:xfrm>
          <a:prstGeom prst="rect">
            <a:avLst/>
          </a:prstGeom>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5655" y="86534"/>
            <a:ext cx="2134839" cy="12020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14" y="4396932"/>
            <a:ext cx="821646" cy="828791"/>
          </a:xfrm>
          <a:prstGeom prst="rect">
            <a:avLst/>
          </a:prstGeom>
        </p:spPr>
      </p:pic>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Ba ngày Thủ tướng Nhật Bản thăm Việt Nam - VnExpres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1" y="0"/>
            <a:ext cx="4572000" cy="46993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16655" y="4774168"/>
            <a:ext cx="4682692" cy="369332"/>
          </a:xfrm>
          <a:prstGeom prst="rect">
            <a:avLst/>
          </a:prstGeom>
        </p:spPr>
        <p:txBody>
          <a:bodyPr wrap="none">
            <a:spAutoFit/>
          </a:bodyPr>
          <a:lstStyle/>
          <a:p>
            <a:r>
              <a:rPr lang="vi-VN" sz="1800" dirty="0">
                <a:solidFill>
                  <a:schemeClr val="tx1"/>
                </a:solidFill>
                <a:latin typeface="Times New Roman" panose="02020603050405020304" pitchFamily="18" charset="0"/>
                <a:cs typeface="Times New Roman" panose="02020603050405020304" pitchFamily="18" charset="0"/>
              </a:rPr>
              <a:t>Thủ tướng Suga Yoshihide thăm Việt Nam 2020</a:t>
            </a:r>
            <a:endParaRPr lang="en-US" sz="1800" dirty="0">
              <a:solidFill>
                <a:schemeClr val="tx1"/>
              </a:solidFill>
              <a:latin typeface="Times New Roman" panose="02020603050405020304" pitchFamily="18" charset="0"/>
              <a:cs typeface="Times New Roman" panose="02020603050405020304" pitchFamily="18" charset="0"/>
            </a:endParaRPr>
          </a:p>
        </p:txBody>
      </p:sp>
      <p:pic>
        <p:nvPicPr>
          <p:cNvPr id="34824" name="Picture 8" descr="Thủ tướng Nhật Shinzo Abe cảm ơn sáng kiến của Việt Nam tại G20 - Báo Công  an Nhân dân điện tử"/>
          <p:cNvPicPr>
            <a:picLocks noChangeAspect="1" noChangeArrowheads="1"/>
          </p:cNvPicPr>
          <p:nvPr/>
        </p:nvPicPr>
        <p:blipFill rotWithShape="1">
          <a:blip r:embed="rId2">
            <a:extLst>
              <a:ext uri="{28A0092B-C50C-407E-A947-70E740481C1C}">
                <a14:useLocalDpi xmlns:a14="http://schemas.microsoft.com/office/drawing/2010/main" val="0"/>
              </a:ext>
            </a:extLst>
          </a:blip>
          <a:srcRect l="23246" r="15599"/>
          <a:stretch>
            <a:fillRect/>
          </a:stretch>
        </p:blipFill>
        <p:spPr bwMode="auto">
          <a:xfrm>
            <a:off x="0" y="923330"/>
            <a:ext cx="4467828" cy="42201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4572000" cy="923330"/>
          </a:xfrm>
          <a:prstGeom prst="rect">
            <a:avLst/>
          </a:prstGeom>
        </p:spPr>
        <p:txBody>
          <a:bodyPr>
            <a:spAutoFit/>
          </a:bodyPr>
          <a:lstStyle/>
          <a:p>
            <a:pPr algn="ctr" fontAlgn="base"/>
            <a:r>
              <a:rPr lang="vi-VN" sz="1800" b="1" dirty="0">
                <a:solidFill>
                  <a:schemeClr val="tx1"/>
                </a:solidFill>
                <a:latin typeface="Times New Roman" panose="02020603050405020304" pitchFamily="18" charset="0"/>
                <a:cs typeface="Times New Roman" panose="02020603050405020304" pitchFamily="18" charset="0"/>
              </a:rPr>
              <a:t>Thủ tướng Shinzo Abe 3 lần thăm chính thức Việt Nam vào năm 2006, 2013, 1/2017 và 11/2017</a:t>
            </a:r>
            <a:endParaRPr lang="vi-VN" sz="1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4824"/>
                                            </p:tgtEl>
                                            <p:attrNameLst>
                                              <p:attrName>style.visibility</p:attrName>
                                            </p:attrNameLst>
                                          </p:cBhvr>
                                          <p:to>
                                            <p:strVal val="visible"/>
                                          </p:to>
                                        </p:set>
                                        <p:anim calcmode="lin" valueType="num" p14:bounceEnd="50000">
                                          <p:cBhvr additive="base">
                                            <p:cTn id="7" dur="500" fill="hold"/>
                                            <p:tgtEl>
                                              <p:spTgt spid="3482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482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4818"/>
                                            </p:tgtEl>
                                            <p:attrNameLst>
                                              <p:attrName>style.visibility</p:attrName>
                                            </p:attrNameLst>
                                          </p:cBhvr>
                                          <p:to>
                                            <p:strVal val="visible"/>
                                          </p:to>
                                        </p:set>
                                        <p:anim calcmode="lin" valueType="num" p14:bounceEnd="50000">
                                          <p:cBhvr additive="base">
                                            <p:cTn id="11" dur="500" fill="hold"/>
                                            <p:tgtEl>
                                              <p:spTgt spid="3481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481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50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14:presetBounceEnd="50000">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14:bounceEnd="50000">
                                          <p:cBhvr additive="base">
                                            <p:cTn id="20"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824"/>
                                            </p:tgtEl>
                                            <p:attrNameLst>
                                              <p:attrName>style.visibility</p:attrName>
                                            </p:attrNameLst>
                                          </p:cBhvr>
                                          <p:to>
                                            <p:strVal val="visible"/>
                                          </p:to>
                                        </p:set>
                                        <p:anim calcmode="lin" valueType="num">
                                          <p:cBhvr additive="base">
                                            <p:cTn id="7" dur="500" fill="hold"/>
                                            <p:tgtEl>
                                              <p:spTgt spid="34824"/>
                                            </p:tgtEl>
                                            <p:attrNameLst>
                                              <p:attrName>ppt_x</p:attrName>
                                            </p:attrNameLst>
                                          </p:cBhvr>
                                          <p:tavLst>
                                            <p:tav tm="0">
                                              <p:val>
                                                <p:strVal val="#ppt_x"/>
                                              </p:val>
                                            </p:tav>
                                            <p:tav tm="100000">
                                              <p:val>
                                                <p:strVal val="#ppt_x"/>
                                              </p:val>
                                            </p:tav>
                                          </p:tavLst>
                                        </p:anim>
                                        <p:anim calcmode="lin" valueType="num">
                                          <p:cBhvr additive="base">
                                            <p:cTn id="8" dur="500" fill="hold"/>
                                            <p:tgtEl>
                                              <p:spTgt spid="3482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4818"/>
                                            </p:tgtEl>
                                            <p:attrNameLst>
                                              <p:attrName>style.visibility</p:attrName>
                                            </p:attrNameLst>
                                          </p:cBhvr>
                                          <p:to>
                                            <p:strVal val="visible"/>
                                          </p:to>
                                        </p:set>
                                        <p:anim calcmode="lin" valueType="num">
                                          <p:cBhvr additive="base">
                                            <p:cTn id="11" dur="500" fill="hold"/>
                                            <p:tgtEl>
                                              <p:spTgt spid="34818"/>
                                            </p:tgtEl>
                                            <p:attrNameLst>
                                              <p:attrName>ppt_x</p:attrName>
                                            </p:attrNameLst>
                                          </p:cBhvr>
                                          <p:tavLst>
                                            <p:tav tm="0">
                                              <p:val>
                                                <p:strVal val="#ppt_x"/>
                                              </p:val>
                                            </p:tav>
                                            <p:tav tm="100000">
                                              <p:val>
                                                <p:strVal val="#ppt_x"/>
                                              </p:val>
                                            </p:tav>
                                          </p:tavLst>
                                        </p:anim>
                                        <p:anim calcmode="lin" valueType="num">
                                          <p:cBhvr additive="base">
                                            <p:cTn id="12" dur="500" fill="hold"/>
                                            <p:tgtEl>
                                              <p:spTgt spid="3481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448278" y="1079521"/>
            <a:ext cx="5149509" cy="2862322"/>
          </a:xfrm>
          <a:prstGeom prst="rect">
            <a:avLst/>
          </a:prstGeom>
          <a:noFill/>
        </p:spPr>
        <p:txBody>
          <a:bodyPr wrap="square" rtlCol="0">
            <a:spAutoFit/>
          </a:bodyPr>
          <a:lstStyle/>
          <a:p>
            <a:pPr algn="ctr"/>
            <a:r>
              <a:rPr lang="en-US" sz="6000" dirty="0">
                <a:solidFill>
                  <a:srgbClr val="0070C0"/>
                </a:solidFill>
                <a:latin typeface="Times New Roman" panose="02020603050405020304" pitchFamily="18" charset="0"/>
                <a:cs typeface="Times New Roman" panose="02020603050405020304" pitchFamily="18" charset="0"/>
              </a:rPr>
              <a:t>Những hình ảnh dưới đây nói về đất nước nào?</a:t>
            </a:r>
            <a:endParaRPr lang="en-US" sz="6000" dirty="0">
              <a:solidFill>
                <a:srgbClr val="0070C0"/>
              </a:solidFill>
              <a:latin typeface="Times New Roman" panose="02020603050405020304" pitchFamily="18" charset="0"/>
              <a:cs typeface="Times New Roman" panose="02020603050405020304" pitchFamily="18" charset="0"/>
            </a:endParaRPr>
          </a:p>
        </p:txBody>
      </p:sp>
      <p:pic>
        <p:nvPicPr>
          <p:cNvPr id="2" name="Picture 1"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p:transition spd="slow">
    <p:diamon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4572000" cy="267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images1129697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6325"/>
            <a:ext cx="4572000" cy="2819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descr="khai_koizumi2 Tham Nhat 4-Jun-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76200" y="2009775"/>
            <a:ext cx="44196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1600" b="1" dirty="0">
                <a:latin typeface="Times New Roman" panose="02020603050405020304" pitchFamily="18" charset="0"/>
              </a:rPr>
              <a:t>TBT NÔNG ĐỨC MẠNH THĂM NHẬT 2002</a:t>
            </a:r>
            <a:endParaRPr lang="en-US" altLang="en-US" sz="1600" b="1" dirty="0">
              <a:latin typeface="Times New Roman" panose="02020603050405020304" pitchFamily="18" charset="0"/>
            </a:endParaRPr>
          </a:p>
        </p:txBody>
      </p:sp>
      <p:sp>
        <p:nvSpPr>
          <p:cNvPr id="7" name="Text Box 9"/>
          <p:cNvSpPr txBox="1">
            <a:spLocks noChangeArrowheads="1"/>
          </p:cNvSpPr>
          <p:nvPr/>
        </p:nvSpPr>
        <p:spPr bwMode="auto">
          <a:xfrm>
            <a:off x="4572000" y="2093913"/>
            <a:ext cx="45720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1600" b="1" dirty="0">
                <a:latin typeface="Times New Roman" panose="02020603050405020304" pitchFamily="18" charset="0"/>
              </a:rPr>
              <a:t>TT PHAN VĂN KHẢI THĂM NHẬT 2004</a:t>
            </a:r>
            <a:endParaRPr lang="en-US" altLang="en-US" sz="1600" b="1" dirty="0">
              <a:latin typeface="Times New Roman" panose="02020603050405020304" pitchFamily="18" charset="0"/>
            </a:endParaRPr>
          </a:p>
        </p:txBody>
      </p:sp>
      <p:sp>
        <p:nvSpPr>
          <p:cNvPr id="9" name="Text Box 10"/>
          <p:cNvSpPr txBox="1">
            <a:spLocks noChangeArrowheads="1"/>
          </p:cNvSpPr>
          <p:nvPr/>
        </p:nvSpPr>
        <p:spPr bwMode="auto">
          <a:xfrm>
            <a:off x="76200" y="4806950"/>
            <a:ext cx="44196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1600" b="1" dirty="0">
                <a:latin typeface="Times New Roman" panose="02020603050405020304" pitchFamily="18" charset="0"/>
              </a:rPr>
              <a:t>TT NGUYỄN TẤN DŨNG THĂM NHẬT 2006</a:t>
            </a:r>
            <a:endParaRPr lang="en-US" altLang="en-US" sz="1600" b="1" dirty="0">
              <a:latin typeface="Times New Roman" panose="02020603050405020304" pitchFamily="18" charset="0"/>
            </a:endParaRPr>
          </a:p>
        </p:txBody>
      </p:sp>
      <p:pic>
        <p:nvPicPr>
          <p:cNvPr id="33794" name="Picture 2" descr="Thủ tướng Nguyễn Xuân Phúc kết thúc tốt đẹp thăm Nhật Bản và dự Hội nghị  Thượng đỉnh G7 mở rộng"/>
          <p:cNvPicPr>
            <a:picLocks noChangeAspect="1" noChangeArrowheads="1"/>
          </p:cNvPicPr>
          <p:nvPr/>
        </p:nvPicPr>
        <p:blipFill rotWithShape="1">
          <a:blip r:embed="rId4">
            <a:extLst>
              <a:ext uri="{28A0092B-C50C-407E-A947-70E740481C1C}">
                <a14:useLocalDpi xmlns:a14="http://schemas.microsoft.com/office/drawing/2010/main" val="0"/>
              </a:ext>
            </a:extLst>
          </a:blip>
          <a:srcRect l="13232" r="9805"/>
          <a:stretch>
            <a:fillRect/>
          </a:stretch>
        </p:blipFill>
        <p:spPr bwMode="auto">
          <a:xfrm>
            <a:off x="4572000" y="2430463"/>
            <a:ext cx="4572000" cy="27130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9"/>
          <p:cNvSpPr txBox="1">
            <a:spLocks noChangeArrowheads="1"/>
          </p:cNvSpPr>
          <p:nvPr/>
        </p:nvSpPr>
        <p:spPr bwMode="auto">
          <a:xfrm>
            <a:off x="4572000" y="4806950"/>
            <a:ext cx="45720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1600" b="1" dirty="0">
                <a:latin typeface="Times New Roman" panose="02020603050405020304" pitchFamily="18" charset="0"/>
              </a:rPr>
              <a:t>TT NGUYỄN XUÂN PHÚC THĂM NHẬT 2016</a:t>
            </a:r>
            <a:endParaRPr lang="en-US" altLang="en-US" sz="1600" b="1" dirty="0">
              <a:latin typeface="Times New Roman" panose="02020603050405020304" pitchFamily="18" charset="0"/>
            </a:endParaRP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33794"/>
                                        </p:tgtEl>
                                        <p:attrNameLst>
                                          <p:attrName>style.visibility</p:attrName>
                                        </p:attrNameLst>
                                      </p:cBhvr>
                                      <p:to>
                                        <p:strVal val="visible"/>
                                      </p:to>
                                    </p:set>
                                    <p:animEffect transition="in" filter="barn(inVertical)">
                                      <p:cBhvr>
                                        <p:cTn id="28"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Rectangle 2"/>
          <p:cNvSpPr/>
          <p:nvPr/>
        </p:nvSpPr>
        <p:spPr>
          <a:xfrm>
            <a:off x="763177" y="1646138"/>
            <a:ext cx="5318328"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80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panose="020B0604020202020204"/>
              </a:rPr>
              <a:t>Luyện</a:t>
            </a:r>
            <a:r>
              <a:rPr kumimoji="0" lang="en-US" sz="80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panose="020B0604020202020204"/>
              </a:rPr>
              <a:t> </a:t>
            </a:r>
            <a:r>
              <a:rPr kumimoji="0" lang="en-US" sz="80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panose="020B0604020202020204"/>
              </a:rPr>
              <a:t>tập</a:t>
            </a:r>
            <a:r>
              <a:rPr lang="en-US" sz="80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endParaRPr kumimoji="0" lang="en-US" sz="80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panose="020B0604020202020204"/>
            </a:endParaRPr>
          </a:p>
        </p:txBody>
      </p:sp>
      <p:pic>
        <p:nvPicPr>
          <p:cNvPr id="1945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25701" y="3492501"/>
            <a:ext cx="2146300" cy="16510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11300" y="719436"/>
            <a:ext cx="1066800" cy="622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143209" y="1666813"/>
            <a:ext cx="3836636" cy="3836636"/>
          </a:xfrm>
          <a:prstGeom prst="rect">
            <a:avLst/>
          </a:prstGeom>
        </p:spPr>
      </p:pic>
      <p:pic>
        <p:nvPicPr>
          <p:cNvPr id="5" name="Graphic 4" descr="Airplan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346064">
            <a:off x="6553606" y="-175794"/>
            <a:ext cx="2073257" cy="2073257"/>
          </a:xfrm>
          <a:prstGeom prst="rect">
            <a:avLst/>
          </a:prstGeom>
        </p:spPr>
      </p:pic>
      <p:pic>
        <p:nvPicPr>
          <p:cNvPr id="7" name="Picture 21"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325914" y="411193"/>
            <a:ext cx="14478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4987" y="2032855"/>
            <a:ext cx="14478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33705" y="3585131"/>
            <a:ext cx="14478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icture containing text&#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69" y="4451847"/>
            <a:ext cx="821646" cy="828791"/>
          </a:xfrm>
          <a:prstGeom prst="rect">
            <a:avLst/>
          </a:prstGeom>
        </p:spPr>
      </p:pic>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432"/>
            <a:ext cx="227034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4" name="Rectangle 3"/>
          <p:cNvSpPr/>
          <p:nvPr/>
        </p:nvSpPr>
        <p:spPr>
          <a:xfrm>
            <a:off x="-132423" y="84933"/>
            <a:ext cx="2360645" cy="4154984"/>
          </a:xfrm>
          <a:prstGeom prst="rect">
            <a:avLst/>
          </a:prstGeom>
        </p:spPr>
        <p:txBody>
          <a:bodyPr wrap="square">
            <a:spAutoFit/>
          </a:bodyPr>
          <a:lstStyle/>
          <a:p>
            <a:pPr lvl="0" algn="ctr" defTabSz="914400">
              <a:defRPr/>
            </a:pP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Củng</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cố</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kiến</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thức</a:t>
            </a:r>
            <a:endPar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endParaRPr>
          </a:p>
        </p:txBody>
      </p:sp>
      <p:sp>
        <p:nvSpPr>
          <p:cNvPr id="15" name="Rectangle 1"/>
          <p:cNvSpPr>
            <a:spLocks noChangeArrowheads="1"/>
          </p:cNvSpPr>
          <p:nvPr/>
        </p:nvSpPr>
        <p:spPr bwMode="auto">
          <a:xfrm>
            <a:off x="2148840" y="797462"/>
            <a:ext cx="699515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fontAlgn="base" hangingPunct="1">
              <a:spcBef>
                <a:spcPct val="50000"/>
              </a:spcBef>
              <a:spcAft>
                <a:spcPct val="0"/>
              </a:spcAft>
              <a:buClrTx/>
              <a:buNone/>
            </a:pPr>
            <a:r>
              <a:rPr lang="vi-VN" altLang="vi-VN" sz="2900" b="1" kern="1200" dirty="0">
                <a:solidFill>
                  <a:prstClr val="black"/>
                </a:solidFill>
                <a:latin typeface="Times New Roman" panose="02020603050405020304" pitchFamily="18" charset="0"/>
                <a:ea typeface="+mn-ea"/>
                <a:cs typeface="Times New Roman" panose="02020603050405020304" pitchFamily="18" charset="0"/>
              </a:rPr>
              <a:t>Câu 1. Cuộc duy tân Minh Trị được thực hiện vào thời gian:</a:t>
            </a:r>
            <a:endParaRPr lang="vi-VN" altLang="vi-VN" sz="29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6" name="Text Box 5"/>
          <p:cNvSpPr txBox="1">
            <a:spLocks noChangeArrowheads="1"/>
          </p:cNvSpPr>
          <p:nvPr/>
        </p:nvSpPr>
        <p:spPr bwMode="auto">
          <a:xfrm>
            <a:off x="3929062" y="2257800"/>
            <a:ext cx="3045243"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685800" eaLnBrk="1" fontAlgn="base" hangingPunct="1">
              <a:spcBef>
                <a:spcPct val="50000"/>
              </a:spcBef>
              <a:spcAft>
                <a:spcPct val="0"/>
              </a:spcAft>
              <a:buClrTx/>
              <a:buNone/>
            </a:pPr>
            <a:r>
              <a:rPr lang="vi-VN" altLang="vi-VN" b="1" kern="1200" dirty="0">
                <a:solidFill>
                  <a:srgbClr val="0000FF"/>
                </a:solidFill>
                <a:latin typeface="Times New Roman" panose="02020603050405020304" pitchFamily="18" charset="0"/>
                <a:ea typeface="+mn-ea"/>
                <a:cs typeface="Times New Roman" panose="02020603050405020304" pitchFamily="18" charset="0"/>
              </a:rPr>
              <a:t> a,  1668</a:t>
            </a:r>
            <a:endParaRPr lang="vi-VN" altLang="vi-VN" b="1" kern="1200" dirty="0">
              <a:solidFill>
                <a:srgbClr val="0000FF"/>
              </a:solidFill>
              <a:latin typeface="Times New Roman" panose="02020603050405020304" pitchFamily="18" charset="0"/>
              <a:ea typeface="+mn-ea"/>
              <a:cs typeface="Times New Roman" panose="02020603050405020304" pitchFamily="18" charset="0"/>
            </a:endParaRPr>
          </a:p>
          <a:p>
            <a:pPr lvl="0" algn="ctr" defTabSz="685800" eaLnBrk="1" fontAlgn="base" hangingPunct="1">
              <a:spcBef>
                <a:spcPct val="50000"/>
              </a:spcBef>
              <a:spcAft>
                <a:spcPct val="0"/>
              </a:spcAft>
              <a:buClrTx/>
              <a:buNone/>
            </a:pPr>
            <a:r>
              <a:rPr lang="vi-VN" altLang="vi-VN" b="1" kern="1200" dirty="0">
                <a:solidFill>
                  <a:srgbClr val="0000FF"/>
                </a:solidFill>
                <a:latin typeface="Times New Roman" panose="02020603050405020304" pitchFamily="18" charset="0"/>
                <a:ea typeface="+mn-ea"/>
                <a:cs typeface="Times New Roman" panose="02020603050405020304" pitchFamily="18" charset="0"/>
              </a:rPr>
              <a:t>b, 1768</a:t>
            </a:r>
            <a:endParaRPr lang="vi-VN" altLang="vi-VN" b="1" kern="1200" dirty="0">
              <a:solidFill>
                <a:srgbClr val="0000FF"/>
              </a:solidFill>
              <a:latin typeface="Times New Roman" panose="02020603050405020304" pitchFamily="18" charset="0"/>
              <a:ea typeface="+mn-ea"/>
              <a:cs typeface="Times New Roman" panose="02020603050405020304" pitchFamily="18" charset="0"/>
            </a:endParaRPr>
          </a:p>
          <a:p>
            <a:pPr lvl="0" algn="ctr" defTabSz="685800" eaLnBrk="1" fontAlgn="base" hangingPunct="1">
              <a:spcBef>
                <a:spcPct val="50000"/>
              </a:spcBef>
              <a:spcAft>
                <a:spcPct val="0"/>
              </a:spcAft>
              <a:buClrTx/>
              <a:buNone/>
            </a:pPr>
            <a:r>
              <a:rPr lang="vi-VN" altLang="vi-VN" b="1" kern="1200" dirty="0">
                <a:solidFill>
                  <a:srgbClr val="0000FF"/>
                </a:solidFill>
                <a:latin typeface="Times New Roman" panose="02020603050405020304" pitchFamily="18" charset="0"/>
                <a:ea typeface="+mn-ea"/>
                <a:cs typeface="Times New Roman" panose="02020603050405020304" pitchFamily="18" charset="0"/>
              </a:rPr>
              <a:t>c, 1868</a:t>
            </a:r>
            <a:endParaRPr lang="vi-VN" altLang="vi-VN" b="1" kern="1200" dirty="0">
              <a:solidFill>
                <a:srgbClr val="0000FF"/>
              </a:solidFill>
              <a:latin typeface="Times New Roman" panose="02020603050405020304" pitchFamily="18" charset="0"/>
              <a:ea typeface="+mn-ea"/>
              <a:cs typeface="Times New Roman" panose="02020603050405020304" pitchFamily="18" charset="0"/>
            </a:endParaRPr>
          </a:p>
          <a:p>
            <a:pPr lvl="0" algn="ctr" defTabSz="685800" eaLnBrk="1" fontAlgn="base" hangingPunct="1">
              <a:spcBef>
                <a:spcPct val="50000"/>
              </a:spcBef>
              <a:spcAft>
                <a:spcPct val="0"/>
              </a:spcAft>
              <a:buClrTx/>
              <a:buNone/>
            </a:pPr>
            <a:r>
              <a:rPr lang="vi-VN" altLang="vi-VN" b="1" kern="1200" dirty="0">
                <a:solidFill>
                  <a:srgbClr val="0000FF"/>
                </a:solidFill>
                <a:latin typeface="Times New Roman" panose="02020603050405020304" pitchFamily="18" charset="0"/>
                <a:ea typeface="+mn-ea"/>
                <a:cs typeface="Times New Roman" panose="02020603050405020304" pitchFamily="18" charset="0"/>
              </a:rPr>
              <a:t>d, 1968</a:t>
            </a:r>
            <a:endParaRPr lang="vi-VN" altLang="vi-VN" b="1" kern="1200" dirty="0">
              <a:solidFill>
                <a:srgbClr val="0000FF"/>
              </a:solidFill>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148841" y="84933"/>
            <a:ext cx="6995159" cy="6001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33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CHỌN ĐÁP ÁN ĐÚNG</a:t>
            </a:r>
            <a:endParaRPr kumimoji="0" lang="en-US" sz="33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1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7263" y="4003716"/>
            <a:ext cx="1219200" cy="12954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762890" y="3832913"/>
            <a:ext cx="442267" cy="47385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5" name="Picture 4"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0000">
                                          <p:cBhvr additive="base">
                                            <p:cTn id="24"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14:presetBounceEnd="50000">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14:bounceEnd="50000">
                                          <p:cBhvr additive="base">
                                            <p:cTn id="30"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9" grpId="0"/>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9" grpId="0"/>
          <p:bldP spid="3"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432"/>
            <a:ext cx="227034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4" name="Rectangle 3"/>
          <p:cNvSpPr/>
          <p:nvPr/>
        </p:nvSpPr>
        <p:spPr>
          <a:xfrm>
            <a:off x="-132423" y="84933"/>
            <a:ext cx="2360645" cy="4154984"/>
          </a:xfrm>
          <a:prstGeom prst="rect">
            <a:avLst/>
          </a:prstGeom>
        </p:spPr>
        <p:txBody>
          <a:bodyPr wrap="square">
            <a:spAutoFit/>
          </a:bodyPr>
          <a:lstStyle/>
          <a:p>
            <a:pPr lvl="0" algn="ctr" defTabSz="914400">
              <a:defRPr/>
            </a:pP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Củng</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cố</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kiến</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thức</a:t>
            </a:r>
            <a:endPar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endParaRPr>
          </a:p>
        </p:txBody>
      </p:sp>
      <p:sp>
        <p:nvSpPr>
          <p:cNvPr id="15" name="Rectangle 1"/>
          <p:cNvSpPr>
            <a:spLocks noChangeArrowheads="1"/>
          </p:cNvSpPr>
          <p:nvPr/>
        </p:nvSpPr>
        <p:spPr bwMode="auto">
          <a:xfrm>
            <a:off x="2148840" y="797462"/>
            <a:ext cx="699515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fontAlgn="base" hangingPunct="1">
              <a:spcBef>
                <a:spcPct val="50000"/>
              </a:spcBef>
              <a:spcAft>
                <a:spcPct val="0"/>
              </a:spcAft>
              <a:buClrTx/>
              <a:buNone/>
            </a:pPr>
            <a:r>
              <a:rPr lang="vi-VN" altLang="vi-VN" sz="2900" b="1" kern="1200" dirty="0">
                <a:solidFill>
                  <a:prstClr val="black"/>
                </a:solidFill>
                <a:latin typeface="Times New Roman" panose="02020603050405020304" pitchFamily="18" charset="0"/>
                <a:ea typeface="+mn-ea"/>
                <a:cs typeface="Times New Roman" panose="02020603050405020304" pitchFamily="18" charset="0"/>
              </a:rPr>
              <a:t>Câu 2. Vua Minh Trị đã thực hiện biện pháp gì để đào tạo nhân tài?</a:t>
            </a:r>
            <a:endParaRPr kumimoji="0" lang="en-US" altLang="vi-VN" sz="29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6" name="Text Box 5"/>
          <p:cNvSpPr txBox="1">
            <a:spLocks noChangeArrowheads="1"/>
          </p:cNvSpPr>
          <p:nvPr/>
        </p:nvSpPr>
        <p:spPr bwMode="auto">
          <a:xfrm>
            <a:off x="2971481" y="2072846"/>
            <a:ext cx="6714604" cy="207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None/>
            </a:pPr>
            <a:r>
              <a:rPr lang="vi-VN" sz="2800" dirty="0">
                <a:solidFill>
                  <a:srgbClr val="000000"/>
                </a:solidFill>
                <a:latin typeface="Times New Roman" panose="02020603050405020304" pitchFamily="18" charset="0"/>
                <a:cs typeface="Times New Roman" panose="02020603050405020304" pitchFamily="18" charset="0"/>
              </a:rPr>
              <a:t>A. Cử học sinh đi du học Phương Tây.</a:t>
            </a:r>
            <a:endParaRPr lang="vi-VN" sz="2800" dirty="0">
              <a:solidFill>
                <a:srgbClr val="000000"/>
              </a:solidFill>
              <a:latin typeface="Times New Roman" panose="02020603050405020304" pitchFamily="18" charset="0"/>
              <a:cs typeface="Times New Roman" panose="02020603050405020304" pitchFamily="18" charset="0"/>
            </a:endParaRPr>
          </a:p>
          <a:p>
            <a:pPr algn="just">
              <a:buNone/>
            </a:pPr>
            <a:r>
              <a:rPr lang="vi-VN" sz="2800" dirty="0">
                <a:solidFill>
                  <a:srgbClr val="000000"/>
                </a:solidFill>
                <a:latin typeface="Times New Roman" panose="02020603050405020304" pitchFamily="18" charset="0"/>
                <a:cs typeface="Times New Roman" panose="02020603050405020304" pitchFamily="18" charset="0"/>
              </a:rPr>
              <a:t>B. Giáo dục bắt buộc.</a:t>
            </a:r>
            <a:endParaRPr lang="vi-VN" sz="2800" dirty="0">
              <a:solidFill>
                <a:srgbClr val="000000"/>
              </a:solidFill>
              <a:latin typeface="Times New Roman" panose="02020603050405020304" pitchFamily="18" charset="0"/>
              <a:cs typeface="Times New Roman" panose="02020603050405020304" pitchFamily="18" charset="0"/>
            </a:endParaRPr>
          </a:p>
          <a:p>
            <a:pPr algn="just">
              <a:buNone/>
            </a:pPr>
            <a:r>
              <a:rPr lang="vi-VN" sz="2800" dirty="0">
                <a:solidFill>
                  <a:srgbClr val="000000"/>
                </a:solidFill>
                <a:latin typeface="Times New Roman" panose="02020603050405020304" pitchFamily="18" charset="0"/>
                <a:cs typeface="Times New Roman" panose="02020603050405020304" pitchFamily="18" charset="0"/>
              </a:rPr>
              <a:t>C. Coi trọng khoa học – kỹ thuật.</a:t>
            </a:r>
            <a:endParaRPr lang="vi-VN" sz="2800" dirty="0">
              <a:solidFill>
                <a:srgbClr val="000000"/>
              </a:solidFill>
              <a:latin typeface="Times New Roman" panose="02020603050405020304" pitchFamily="18" charset="0"/>
              <a:cs typeface="Times New Roman" panose="02020603050405020304" pitchFamily="18" charset="0"/>
            </a:endParaRPr>
          </a:p>
          <a:p>
            <a:pPr algn="just">
              <a:buNone/>
            </a:pPr>
            <a:r>
              <a:rPr lang="vi-VN" sz="2800" dirty="0">
                <a:solidFill>
                  <a:srgbClr val="000000"/>
                </a:solidFill>
                <a:latin typeface="Times New Roman" panose="02020603050405020304" pitchFamily="18" charset="0"/>
                <a:cs typeface="Times New Roman" panose="02020603050405020304" pitchFamily="18" charset="0"/>
              </a:rPr>
              <a:t>D. Đổi mới chương trình.</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48841" y="84933"/>
            <a:ext cx="6995159" cy="6001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33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CHỌN ĐÁP ÁN ĐÚNG</a:t>
            </a:r>
            <a:endParaRPr kumimoji="0" lang="en-US" sz="33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1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7263" y="4003716"/>
            <a:ext cx="1219200" cy="12954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971481" y="2043417"/>
            <a:ext cx="393042" cy="5648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5" name="Picture 4"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0000">
                                          <p:cBhvr additive="base">
                                            <p:cTn id="24"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14:presetBounceEnd="50000">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14:bounceEnd="50000">
                                          <p:cBhvr additive="base">
                                            <p:cTn id="30"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9" grpId="0"/>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9" grpId="0"/>
          <p:bldP spid="3"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432"/>
            <a:ext cx="227034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4" name="Rectangle 3"/>
          <p:cNvSpPr/>
          <p:nvPr/>
        </p:nvSpPr>
        <p:spPr>
          <a:xfrm>
            <a:off x="-132423" y="84933"/>
            <a:ext cx="2360645" cy="41549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Củ</a:t>
            </a:r>
            <a:r>
              <a:rPr kumimoji="0" lang="en-US" sz="66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panose="020B0604020202020204"/>
              </a:rPr>
              <a:t>ng </a:t>
            </a:r>
            <a:r>
              <a:rPr kumimoji="0" lang="en-US" sz="66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panose="020B0604020202020204"/>
              </a:rPr>
              <a:t>cố</a:t>
            </a:r>
            <a:r>
              <a:rPr kumimoji="0" lang="en-US" sz="66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panose="020B0604020202020204"/>
              </a:rPr>
              <a:t> </a:t>
            </a:r>
            <a:r>
              <a:rPr kumimoji="0" lang="en-US" sz="66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panose="020B0604020202020204"/>
              </a:rPr>
              <a:t>kiến</a:t>
            </a:r>
            <a:r>
              <a:rPr kumimoji="0" lang="en-US" sz="66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panose="020B0604020202020204"/>
              </a:rPr>
              <a:t> </a:t>
            </a:r>
            <a:r>
              <a:rPr kumimoji="0" lang="en-US" sz="66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panose="020B0604020202020204"/>
              </a:rPr>
              <a:t>thức</a:t>
            </a:r>
            <a:endParaRPr kumimoji="0" lang="en-US" sz="66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panose="020B0604020202020204"/>
            </a:endParaRPr>
          </a:p>
        </p:txBody>
      </p:sp>
      <p:sp>
        <p:nvSpPr>
          <p:cNvPr id="15" name="Rectangle 1"/>
          <p:cNvSpPr>
            <a:spLocks noChangeArrowheads="1"/>
          </p:cNvSpPr>
          <p:nvPr/>
        </p:nvSpPr>
        <p:spPr bwMode="auto">
          <a:xfrm>
            <a:off x="2402763" y="808822"/>
            <a:ext cx="671460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fontAlgn="base" hangingPunct="1">
              <a:spcBef>
                <a:spcPct val="50000"/>
              </a:spcBef>
              <a:spcAft>
                <a:spcPct val="0"/>
              </a:spcAft>
              <a:buClrTx/>
              <a:buNone/>
            </a:pP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Câu</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 3: </a:t>
            </a:r>
            <a:r>
              <a:rPr lang="vi-VN" altLang="vi-VN" sz="3000" b="1" kern="1200" dirty="0">
                <a:solidFill>
                  <a:prstClr val="black"/>
                </a:solidFill>
                <a:latin typeface="Times New Roman" panose="02020603050405020304" pitchFamily="18" charset="0"/>
                <a:ea typeface="+mn-ea"/>
                <a:cs typeface="Times New Roman" panose="02020603050405020304" pitchFamily="18" charset="0"/>
              </a:rPr>
              <a:t>Vì sao Nhật Bản thoát ra khỏi sự xâm lược của tư bản phương Tây?</a:t>
            </a:r>
            <a:endParaRPr kumimoji="0" lang="en-US" altLang="vi-VN" sz="30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6" name="Text Box 5"/>
          <p:cNvSpPr txBox="1">
            <a:spLocks noChangeArrowheads="1"/>
          </p:cNvSpPr>
          <p:nvPr/>
        </p:nvSpPr>
        <p:spPr bwMode="auto">
          <a:xfrm>
            <a:off x="2567604" y="2188402"/>
            <a:ext cx="6549764"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14350" lvl="0" indent="-514350" defTabSz="685800" eaLnBrk="1" fontAlgn="base" hangingPunct="1">
              <a:spcBef>
                <a:spcPct val="50000"/>
              </a:spcBef>
              <a:spcAft>
                <a:spcPct val="0"/>
              </a:spcAft>
              <a:buClrTx/>
              <a:buAutoNum type="alphaUcPeriod"/>
            </a:pP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Vì</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Nhật</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có</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chính</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sách</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ngoại</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giao</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tốt</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a:t>
            </a:r>
            <a:endParaRPr lang="en-US" altLang="vi-VN" sz="2800" kern="1200" dirty="0">
              <a:solidFill>
                <a:srgbClr val="0000FF"/>
              </a:solidFill>
              <a:latin typeface="Times New Roman" panose="02020603050405020304" pitchFamily="18" charset="0"/>
              <a:ea typeface="+mn-ea"/>
              <a:cs typeface="Times New Roman" panose="02020603050405020304" pitchFamily="18" charset="0"/>
            </a:endParaRPr>
          </a:p>
          <a:p>
            <a:pPr lvl="0" defTabSz="685800" eaLnBrk="1" fontAlgn="base" hangingPunct="1">
              <a:spcBef>
                <a:spcPct val="50000"/>
              </a:spcBef>
              <a:spcAft>
                <a:spcPct val="0"/>
              </a:spcAft>
              <a:buClrTx/>
              <a:buNone/>
            </a:pPr>
            <a:r>
              <a:rPr lang="en-US" altLang="vi-VN" sz="2800" kern="1200" dirty="0">
                <a:solidFill>
                  <a:srgbClr val="0000FF"/>
                </a:solidFill>
                <a:latin typeface="Times New Roman" panose="02020603050405020304" pitchFamily="18" charset="0"/>
                <a:ea typeface="+mn-ea"/>
                <a:cs typeface="Times New Roman" panose="02020603050405020304" pitchFamily="18" charset="0"/>
              </a:rPr>
              <a:t>B.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Vì</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Nhật</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có</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nền</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kinh</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tế</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phát</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triển</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a:t>
            </a:r>
            <a:endParaRPr lang="en-US" altLang="vi-VN" sz="2800" kern="1200" dirty="0">
              <a:solidFill>
                <a:srgbClr val="0000FF"/>
              </a:solidFill>
              <a:latin typeface="Times New Roman" panose="02020603050405020304" pitchFamily="18" charset="0"/>
              <a:ea typeface="+mn-ea"/>
              <a:cs typeface="Times New Roman" panose="02020603050405020304" pitchFamily="18" charset="0"/>
            </a:endParaRPr>
          </a:p>
          <a:p>
            <a:pPr lvl="0" defTabSz="685800" eaLnBrk="1" fontAlgn="base" hangingPunct="1">
              <a:spcBef>
                <a:spcPct val="50000"/>
              </a:spcBef>
              <a:spcAft>
                <a:spcPct val="0"/>
              </a:spcAft>
              <a:buClrTx/>
              <a:buNone/>
            </a:pPr>
            <a:r>
              <a:rPr lang="en-US" altLang="vi-VN" sz="2800" kern="1200" dirty="0">
                <a:solidFill>
                  <a:srgbClr val="0000FF"/>
                </a:solidFill>
                <a:latin typeface="Times New Roman" panose="02020603050405020304" pitchFamily="18" charset="0"/>
                <a:ea typeface="+mn-ea"/>
                <a:cs typeface="Times New Roman" panose="02020603050405020304" pitchFamily="18" charset="0"/>
              </a:rPr>
              <a:t>C.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Vì</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Nhật</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tiến</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hành</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cải</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cách</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tiến</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bộ</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a:t>
            </a:r>
            <a:endParaRPr lang="en-US" altLang="vi-VN" sz="2800" kern="1200" dirty="0">
              <a:solidFill>
                <a:srgbClr val="0000FF"/>
              </a:solidFill>
              <a:latin typeface="Times New Roman" panose="02020603050405020304" pitchFamily="18" charset="0"/>
              <a:ea typeface="+mn-ea"/>
              <a:cs typeface="Times New Roman" panose="02020603050405020304" pitchFamily="18" charset="0"/>
            </a:endParaRPr>
          </a:p>
          <a:p>
            <a:pPr defTabSz="685800" eaLnBrk="1" fontAlgn="base" hangingPunct="1">
              <a:spcBef>
                <a:spcPct val="50000"/>
              </a:spcBef>
              <a:spcAft>
                <a:spcPct val="0"/>
              </a:spcAft>
              <a:buClrTx/>
              <a:buNone/>
            </a:pPr>
            <a:r>
              <a:rPr lang="en-US" altLang="vi-VN" sz="2800" kern="1200" dirty="0">
                <a:solidFill>
                  <a:srgbClr val="0000FF"/>
                </a:solidFill>
                <a:latin typeface="Times New Roman" panose="02020603050405020304" pitchFamily="18" charset="0"/>
                <a:ea typeface="+mn-ea"/>
                <a:cs typeface="Times New Roman" panose="02020603050405020304" pitchFamily="18" charset="0"/>
              </a:rPr>
              <a:t>D.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Vì</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chính</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quyền</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phong</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kiến</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Nhật</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mạnh</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a:t>
            </a:r>
            <a:endParaRPr lang="en-US" altLang="vi-VN" sz="2800" kern="1200" dirty="0">
              <a:solidFill>
                <a:srgbClr val="0000FF"/>
              </a:solidFill>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148841" y="84933"/>
            <a:ext cx="6995159" cy="6001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33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CHỌN ĐÁP ÁN ĐÚNG</a:t>
            </a:r>
            <a:endParaRPr kumimoji="0" lang="en-US" sz="33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1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7263" y="4003716"/>
            <a:ext cx="1219200" cy="12954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567604" y="3530395"/>
            <a:ext cx="452658" cy="430457"/>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5" name="Picture 4"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0000">
                                          <p:cBhvr additive="base">
                                            <p:cTn id="24"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14:presetBounceEnd="50000">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14:bounceEnd="50000">
                                          <p:cBhvr additive="base">
                                            <p:cTn id="30"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9" grpId="0"/>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9" grpId="0"/>
          <p:bldP spid="3"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432"/>
            <a:ext cx="227034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4" name="Rectangle 3"/>
          <p:cNvSpPr/>
          <p:nvPr/>
        </p:nvSpPr>
        <p:spPr>
          <a:xfrm>
            <a:off x="-132423" y="84933"/>
            <a:ext cx="2360645" cy="4154984"/>
          </a:xfrm>
          <a:prstGeom prst="rect">
            <a:avLst/>
          </a:prstGeom>
        </p:spPr>
        <p:txBody>
          <a:bodyPr wrap="square">
            <a:spAutoFit/>
          </a:bodyPr>
          <a:lstStyle/>
          <a:p>
            <a:pPr lvl="0" algn="ctr" defTabSz="914400">
              <a:defRPr/>
            </a:pP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Củng</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cố</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kiến</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thức</a:t>
            </a:r>
            <a:endPar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endParaRPr>
          </a:p>
        </p:txBody>
      </p:sp>
      <p:sp>
        <p:nvSpPr>
          <p:cNvPr id="15" name="Rectangle 1"/>
          <p:cNvSpPr>
            <a:spLocks noChangeArrowheads="1"/>
          </p:cNvSpPr>
          <p:nvPr/>
        </p:nvSpPr>
        <p:spPr bwMode="auto">
          <a:xfrm>
            <a:off x="2148841" y="927487"/>
            <a:ext cx="680998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fontAlgn="base" hangingPunct="1">
              <a:spcBef>
                <a:spcPct val="50000"/>
              </a:spcBef>
              <a:spcAft>
                <a:spcPct val="0"/>
              </a:spcAft>
              <a:buClrTx/>
              <a:buNone/>
            </a:pPr>
            <a:r>
              <a:rPr lang="vi-VN" altLang="vi-VN" sz="2900" b="1" kern="1200" dirty="0">
                <a:solidFill>
                  <a:prstClr val="black"/>
                </a:solidFill>
                <a:latin typeface="Times New Roman" panose="02020603050405020304" pitchFamily="18" charset="0"/>
                <a:ea typeface="+mn-ea"/>
                <a:cs typeface="Times New Roman" panose="02020603050405020304" pitchFamily="18" charset="0"/>
              </a:rPr>
              <a:t>Câu 4. Nhật Bản chuyển sang giai đoạn chủ nghĩa đế quốc khi:</a:t>
            </a:r>
            <a:endParaRPr lang="vi-VN" altLang="vi-VN" sz="29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6" name="Text Box 5"/>
          <p:cNvSpPr txBox="1">
            <a:spLocks noChangeArrowheads="1"/>
          </p:cNvSpPr>
          <p:nvPr/>
        </p:nvSpPr>
        <p:spPr bwMode="auto">
          <a:xfrm>
            <a:off x="2360645" y="2366738"/>
            <a:ext cx="678335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spcBef>
                <a:spcPts val="0"/>
              </a:spcBef>
              <a:buClr>
                <a:srgbClr val="FF0000"/>
              </a:buClr>
              <a:buSzPts val="2400"/>
              <a:buNone/>
            </a:pPr>
            <a:r>
              <a:rPr lang="vi-VN" sz="2800"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a. Các công ty độc quyền ra đời </a:t>
            </a:r>
            <a:endParaRPr lang="vi-VN" sz="2800" dirty="0"/>
          </a:p>
          <a:p>
            <a:pPr lvl="0">
              <a:spcBef>
                <a:spcPts val="0"/>
              </a:spcBef>
              <a:buClr>
                <a:srgbClr val="FF0000"/>
              </a:buClr>
              <a:buSzPts val="2400"/>
              <a:buNone/>
            </a:pPr>
            <a:r>
              <a:rPr lang="vi-VN" sz="2800"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b. Chạy đua vũ trang xâm lược thuộc địa </a:t>
            </a:r>
            <a:endParaRPr lang="vi-VN" sz="2800" dirty="0"/>
          </a:p>
          <a:p>
            <a:pPr lvl="0">
              <a:spcBef>
                <a:spcPts val="0"/>
              </a:spcBef>
              <a:buClr>
                <a:srgbClr val="FF0000"/>
              </a:buClr>
              <a:buSzPts val="2400"/>
              <a:buNone/>
            </a:pPr>
            <a:r>
              <a:rPr lang="vi-VN" sz="2800"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c. Đàn áp phong trào đấu tranh của nhân dân</a:t>
            </a:r>
            <a:endParaRPr lang="vi-VN" sz="2800" dirty="0"/>
          </a:p>
          <a:p>
            <a:pPr lvl="0">
              <a:spcBef>
                <a:spcPts val="0"/>
              </a:spcBef>
              <a:buClr>
                <a:srgbClr val="FF0000"/>
              </a:buClr>
              <a:buSzPts val="2400"/>
              <a:buNone/>
            </a:pPr>
            <a:r>
              <a:rPr lang="vi-VN" sz="2800"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d. Các công ty độc quyền ra đời. Chạy đua vũ trang xâm lược thuộc địa </a:t>
            </a:r>
            <a:endParaRPr lang="vi-VN" sz="2800" dirty="0"/>
          </a:p>
        </p:txBody>
      </p:sp>
      <p:sp>
        <p:nvSpPr>
          <p:cNvPr id="9" name="TextBox 8"/>
          <p:cNvSpPr txBox="1"/>
          <p:nvPr/>
        </p:nvSpPr>
        <p:spPr>
          <a:xfrm>
            <a:off x="2148841" y="84933"/>
            <a:ext cx="6995159" cy="6001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33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CHỌN ĐÁP ÁN ĐÚNG</a:t>
            </a:r>
            <a:endParaRPr kumimoji="0" lang="en-US" sz="33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1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7263" y="4003716"/>
            <a:ext cx="1219200" cy="12954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362591" y="3733987"/>
            <a:ext cx="396731" cy="42515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5" name="Picture 4"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0000">
                                          <p:cBhvr additive="base">
                                            <p:cTn id="24"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14:presetBounceEnd="50000">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14:bounceEnd="50000">
                                          <p:cBhvr additive="base">
                                            <p:cTn id="30"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9" grpId="0"/>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9" grpId="0"/>
          <p:bldP spid="3"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432"/>
            <a:ext cx="227034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4" name="Rectangle 3"/>
          <p:cNvSpPr/>
          <p:nvPr/>
        </p:nvSpPr>
        <p:spPr>
          <a:xfrm>
            <a:off x="-132423" y="84933"/>
            <a:ext cx="2360645" cy="4154984"/>
          </a:xfrm>
          <a:prstGeom prst="rect">
            <a:avLst/>
          </a:prstGeom>
        </p:spPr>
        <p:txBody>
          <a:bodyPr wrap="square">
            <a:spAutoFit/>
          </a:bodyPr>
          <a:lstStyle/>
          <a:p>
            <a:pPr lvl="0" algn="ctr" defTabSz="914400">
              <a:defRPr/>
            </a:pP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Củng</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cố</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kiến</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thức</a:t>
            </a:r>
            <a:endPar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endParaRPr>
          </a:p>
        </p:txBody>
      </p:sp>
      <p:sp>
        <p:nvSpPr>
          <p:cNvPr id="15" name="Rectangle 1"/>
          <p:cNvSpPr>
            <a:spLocks noChangeArrowheads="1"/>
          </p:cNvSpPr>
          <p:nvPr/>
        </p:nvSpPr>
        <p:spPr bwMode="auto">
          <a:xfrm>
            <a:off x="2228222" y="84933"/>
            <a:ext cx="680998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fontAlgn="base" hangingPunct="1">
              <a:spcBef>
                <a:spcPct val="50000"/>
              </a:spcBef>
              <a:spcAft>
                <a:spcPct val="0"/>
              </a:spcAft>
              <a:buClrTx/>
              <a:buNone/>
            </a:pPr>
            <a:r>
              <a:rPr lang="vi-VN" altLang="vi-VN" sz="2900" b="1" kern="1200" dirty="0">
                <a:solidFill>
                  <a:prstClr val="black"/>
                </a:solidFill>
                <a:latin typeface="Times New Roman" panose="02020603050405020304" pitchFamily="18" charset="0"/>
                <a:ea typeface="+mn-ea"/>
                <a:cs typeface="Times New Roman" panose="02020603050405020304" pitchFamily="18" charset="0"/>
              </a:rPr>
              <a:t>Câu 5. Năm 1914, Nhật Bản dùng vũ lực để mở rộng khu vực ảnh hưởng của mình ở đâu?</a:t>
            </a:r>
            <a:endParaRPr kumimoji="0" lang="en-US" altLang="vi-VN" sz="29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6" name="Text Box 5"/>
          <p:cNvSpPr txBox="1">
            <a:spLocks noChangeArrowheads="1"/>
          </p:cNvSpPr>
          <p:nvPr/>
        </p:nvSpPr>
        <p:spPr bwMode="auto">
          <a:xfrm>
            <a:off x="4114801" y="1971683"/>
            <a:ext cx="332898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685800" eaLnBrk="1" fontAlgn="base" hangingPunct="1">
              <a:spcBef>
                <a:spcPct val="50000"/>
              </a:spcBef>
              <a:spcAft>
                <a:spcPct val="0"/>
              </a:spcAft>
              <a:buClrTx/>
              <a:buNone/>
            </a:pPr>
            <a:r>
              <a:rPr lang="vi-VN" altLang="vi-VN" kern="1200" dirty="0">
                <a:solidFill>
                  <a:srgbClr val="0000FF"/>
                </a:solidFill>
                <a:latin typeface="Times New Roman" panose="02020603050405020304" pitchFamily="18" charset="0"/>
                <a:ea typeface="+mn-ea"/>
                <a:cs typeface="Times New Roman" panose="02020603050405020304" pitchFamily="18" charset="0"/>
              </a:rPr>
              <a:t>A. Triều Tiên</a:t>
            </a:r>
            <a:endParaRPr lang="vi-VN" altLang="vi-VN" kern="1200" dirty="0">
              <a:solidFill>
                <a:srgbClr val="0000FF"/>
              </a:solidFill>
              <a:latin typeface="Times New Roman" panose="02020603050405020304" pitchFamily="18" charset="0"/>
              <a:ea typeface="+mn-ea"/>
              <a:cs typeface="Times New Roman" panose="02020603050405020304" pitchFamily="18" charset="0"/>
            </a:endParaRPr>
          </a:p>
          <a:p>
            <a:pPr lvl="0" defTabSz="685800" eaLnBrk="1" fontAlgn="base" hangingPunct="1">
              <a:spcBef>
                <a:spcPct val="50000"/>
              </a:spcBef>
              <a:spcAft>
                <a:spcPct val="0"/>
              </a:spcAft>
              <a:buClrTx/>
              <a:buNone/>
            </a:pPr>
            <a:r>
              <a:rPr lang="vi-VN" altLang="vi-VN" kern="1200" dirty="0">
                <a:solidFill>
                  <a:srgbClr val="0000FF"/>
                </a:solidFill>
                <a:latin typeface="Times New Roman" panose="02020603050405020304" pitchFamily="18" charset="0"/>
                <a:ea typeface="+mn-ea"/>
                <a:cs typeface="Times New Roman" panose="02020603050405020304" pitchFamily="18" charset="0"/>
              </a:rPr>
              <a:t>B. Đông Nam Á</a:t>
            </a:r>
            <a:endParaRPr lang="vi-VN" altLang="vi-VN" kern="1200" dirty="0">
              <a:solidFill>
                <a:srgbClr val="0000FF"/>
              </a:solidFill>
              <a:latin typeface="Times New Roman" panose="02020603050405020304" pitchFamily="18" charset="0"/>
              <a:ea typeface="+mn-ea"/>
              <a:cs typeface="Times New Roman" panose="02020603050405020304" pitchFamily="18" charset="0"/>
            </a:endParaRPr>
          </a:p>
          <a:p>
            <a:pPr lvl="0" defTabSz="685800" eaLnBrk="1" fontAlgn="base" hangingPunct="1">
              <a:spcBef>
                <a:spcPct val="50000"/>
              </a:spcBef>
              <a:spcAft>
                <a:spcPct val="0"/>
              </a:spcAft>
              <a:buClrTx/>
              <a:buNone/>
            </a:pPr>
            <a:r>
              <a:rPr lang="vi-VN" altLang="vi-VN" kern="1200" dirty="0">
                <a:solidFill>
                  <a:srgbClr val="0000FF"/>
                </a:solidFill>
                <a:latin typeface="Times New Roman" panose="02020603050405020304" pitchFamily="18" charset="0"/>
                <a:ea typeface="+mn-ea"/>
                <a:cs typeface="Times New Roman" panose="02020603050405020304" pitchFamily="18" charset="0"/>
              </a:rPr>
              <a:t>C. Trung Quốc</a:t>
            </a:r>
            <a:endParaRPr lang="vi-VN" altLang="vi-VN" kern="1200" dirty="0">
              <a:solidFill>
                <a:srgbClr val="0000FF"/>
              </a:solidFill>
              <a:latin typeface="Times New Roman" panose="02020603050405020304" pitchFamily="18" charset="0"/>
              <a:ea typeface="+mn-ea"/>
              <a:cs typeface="Times New Roman" panose="02020603050405020304" pitchFamily="18" charset="0"/>
            </a:endParaRPr>
          </a:p>
        </p:txBody>
      </p:sp>
      <p:pic>
        <p:nvPicPr>
          <p:cNvPr id="1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7263" y="4003716"/>
            <a:ext cx="1219200" cy="12954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141176" y="3529862"/>
            <a:ext cx="442267" cy="47385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5" name="Picture 4"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14:presetBounceEnd="50000">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14:bounceEnd="50000">
                                          <p:cBhvr additive="base">
                                            <p:cTn id="16"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14:presetBounceEnd="50000">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14:bounceEnd="50000">
                                          <p:cBhvr additive="base">
                                            <p:cTn id="20"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14:presetBounceEnd="50000">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14:bounceEnd="50000">
                                          <p:cBhvr additive="base">
                                            <p:cTn id="26"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1+#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3"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381001" y="1748842"/>
            <a:ext cx="4190999" cy="1294463"/>
          </a:xfrm>
          <a:prstGeom prst="rect">
            <a:avLst/>
          </a:prstGeom>
        </p:spPr>
        <p:txBody>
          <a:bodyPr spcFirstLastPara="1" wrap="square" lIns="91425" tIns="91425" rIns="91425" bIns="91425" anchor="ctr" anchorCtr="0">
            <a:noAutofit/>
          </a:bodyPr>
          <a:lstStyle/>
          <a:p>
            <a:pPr lvl="0" algn="ctr"/>
            <a:r>
              <a:rPr lang="en-US" sz="4800" b="1">
                <a:solidFill>
                  <a:srgbClr val="FF0000"/>
                </a:solidFill>
                <a:latin typeface="Times New Roman" panose="02020603050405020304" pitchFamily="18" charset="0"/>
                <a:cs typeface="Times New Roman" panose="02020603050405020304" pitchFamily="18" charset="0"/>
              </a:rPr>
              <a:t>VẬN DỤNG</a:t>
            </a:r>
            <a:endParaRPr sz="4800" b="1" dirty="0">
              <a:solidFill>
                <a:srgbClr val="FF0000"/>
              </a:solidFill>
              <a:latin typeface="Times New Roman" panose="02020603050405020304" pitchFamily="18" charset="0"/>
              <a:cs typeface="Times New Roman" panose="02020603050405020304" pitchFamily="18" charset="0"/>
            </a:endParaRPr>
          </a:p>
        </p:txBody>
      </p:sp>
      <p:cxnSp>
        <p:nvCxnSpPr>
          <p:cNvPr id="5691" name="Google Shape;5691;p54"/>
          <p:cNvCxnSpPr/>
          <p:nvPr/>
        </p:nvCxnSpPr>
        <p:spPr>
          <a:xfrm>
            <a:off x="1183708" y="2905288"/>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40434" t="57777"/>
          <a:stretch>
            <a:fillRect/>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40434" t="57777"/>
          <a:stretch>
            <a:fillRect/>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40434" t="57777"/>
          <a:stretch>
            <a:fillRect/>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40434" t="57777"/>
          <a:stretch>
            <a:fillRect/>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5691"/>
                                            </p:tgtEl>
                                            <p:attrNameLst>
                                              <p:attrName>style.visibility</p:attrName>
                                            </p:attrNameLst>
                                          </p:cBhvr>
                                          <p:to>
                                            <p:strVal val="visible"/>
                                          </p:to>
                                        </p:set>
                                        <p:anim calcmode="lin" valueType="num" p14:bounceEnd="50000">
                                          <p:cBhvr additive="base">
                                            <p:cTn id="11"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69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14:presetBounceEnd="50000">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14:bounceEnd="50000">
                                          <p:cBhvr additive="base">
                                            <p:cTn id="15"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026"/>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50000">
                                          <p:cBhvr additive="base">
                                            <p:cTn id="23"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14:bounceEnd="50000">
                                          <p:cBhvr additive="base">
                                            <p:cTn id="27"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14:bounceEnd="50000">
                                          <p:cBhvr additive="base">
                                            <p:cTn id="31"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14:bounceEnd="50000">
                                          <p:cBhvr additive="base">
                                            <p:cTn id="35"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14:bounceEnd="50000">
                                          <p:cBhvr additive="base">
                                            <p:cTn id="39"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691"/>
                                            </p:tgtEl>
                                            <p:attrNameLst>
                                              <p:attrName>style.visibility</p:attrName>
                                            </p:attrNameLst>
                                          </p:cBhvr>
                                          <p:to>
                                            <p:strVal val="visible"/>
                                          </p:to>
                                        </p:set>
                                        <p:anim calcmode="lin" valueType="num">
                                          <p:cBhvr additive="base">
                                            <p:cTn id="11" dur="500" fill="hold"/>
                                            <p:tgtEl>
                                              <p:spTgt spid="5691"/>
                                            </p:tgtEl>
                                            <p:attrNameLst>
                                              <p:attrName>ppt_x</p:attrName>
                                            </p:attrNameLst>
                                          </p:cBhvr>
                                          <p:tavLst>
                                            <p:tav tm="0">
                                              <p:val>
                                                <p:strVal val="#ppt_x"/>
                                              </p:val>
                                            </p:tav>
                                            <p:tav tm="100000">
                                              <p:val>
                                                <p:strVal val="#ppt_x"/>
                                              </p:val>
                                            </p:tav>
                                          </p:tavLst>
                                        </p:anim>
                                        <p:anim calcmode="lin" valueType="num">
                                          <p:cBhvr additive="base">
                                            <p:cTn id="12" dur="500" fill="hold"/>
                                            <p:tgtEl>
                                              <p:spTgt spid="569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1+#ppt_w/2"/>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1+#ppt_w/2"/>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896061" y="1"/>
            <a:ext cx="5247939" cy="4971768"/>
            <a:chOff x="4191000" y="742950"/>
            <a:chExt cx="4343400" cy="4147125"/>
          </a:xfrm>
        </p:grpSpPr>
        <p:sp>
          <p:nvSpPr>
            <p:cNvPr id="3" name="Google Shape;305;p35"/>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4" name="Picture 3"/>
            <p:cNvPicPr>
              <a:picLocks noChangeAspect="1"/>
            </p:cNvPicPr>
            <p:nvPr/>
          </p:nvPicPr>
          <p:blipFill>
            <a:blip r:embed="rId1"/>
            <a:stretch>
              <a:fillRect/>
            </a:stretch>
          </p:blipFill>
          <p:spPr>
            <a:xfrm>
              <a:off x="6019800" y="4251900"/>
              <a:ext cx="638175" cy="638175"/>
            </a:xfrm>
            <a:prstGeom prst="rect">
              <a:avLst/>
            </a:prstGeom>
          </p:spPr>
        </p:pic>
      </p:grpSp>
      <p:sp>
        <p:nvSpPr>
          <p:cNvPr id="5" name="Rectangle 4"/>
          <p:cNvSpPr/>
          <p:nvPr/>
        </p:nvSpPr>
        <p:spPr>
          <a:xfrm>
            <a:off x="4224384" y="395188"/>
            <a:ext cx="4533750" cy="3416320"/>
          </a:xfrm>
          <a:prstGeom prst="rect">
            <a:avLst/>
          </a:prstGeom>
        </p:spPr>
        <p:txBody>
          <a:bodyPr wrap="square">
            <a:spAutoFit/>
          </a:bodyPr>
          <a:lstStyle/>
          <a:p>
            <a:pPr lvl="0" algn="ctr">
              <a:defRPr/>
            </a:pPr>
            <a:r>
              <a:rPr lang="vi-VN" sz="3600">
                <a:solidFill>
                  <a:srgbClr val="A01127"/>
                </a:solidFill>
                <a:latin typeface="Times New Roman" panose="02020603050405020304" pitchFamily="18" charset="0"/>
                <a:cs typeface="Times New Roman" panose="02020603050405020304" pitchFamily="18" charset="0"/>
                <a:sym typeface="PT Serif" panose="020A0603040505020204"/>
              </a:rPr>
              <a:t>Sau khi tìm hiểu về lịch sử Nhật Bản tử giữa thế kỉ XIX đến đầu thế kỉ XX, theo em, cần học hỏi điều gì để đất nước phát triển</a:t>
            </a:r>
            <a:endParaRPr lang="vi-VN" sz="3600" dirty="0">
              <a:solidFill>
                <a:srgbClr val="A01127"/>
              </a:solidFill>
              <a:latin typeface="Times New Roman" panose="02020603050405020304" pitchFamily="18" charset="0"/>
              <a:cs typeface="Times New Roman" panose="02020603050405020304" pitchFamily="18" charset="0"/>
              <a:sym typeface="PT Serif" panose="020A0603040505020204"/>
            </a:endParaRPr>
          </a:p>
        </p:txBody>
      </p:sp>
      <p:sp>
        <p:nvSpPr>
          <p:cNvPr id="2" name="Rectangle 1"/>
          <p:cNvSpPr/>
          <p:nvPr/>
        </p:nvSpPr>
        <p:spPr>
          <a:xfrm>
            <a:off x="-12880" y="4890074"/>
            <a:ext cx="9156879" cy="25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815" t="5984" r="12592" b="2304"/>
          <a:stretch>
            <a:fillRect/>
          </a:stretch>
        </p:blipFill>
        <p:spPr bwMode="auto">
          <a:xfrm>
            <a:off x="296214" y="171732"/>
            <a:ext cx="3724343" cy="4567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1" presetClass="entr" presetSubtype="0" fill="hold" nodeType="afterEffect">
                                      <p:stCondLst>
                                        <p:cond delay="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xEl>
                                                  <p:pRg st="0" end="0"/>
                                                </p:txEl>
                                              </p:spTgt>
                                            </p:tgtEl>
                                          </p:cBhvr>
                                        </p:animEffect>
                                      </p:childTnLst>
                                    </p:cTn>
                                  </p:par>
                                  <p:par>
                                    <p:cTn id="17" presetID="2" presetClass="entr" presetSubtype="1"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1" presetClass="entr" presetSubtype="0" fill="hold" nodeType="afterEffect">
                                      <p:stCondLst>
                                        <p:cond delay="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xEl>
                                                  <p:pRg st="0" end="0"/>
                                                </p:txEl>
                                              </p:spTgt>
                                            </p:tgtEl>
                                          </p:cBhvr>
                                        </p:animEffect>
                                      </p:childTnLst>
                                    </p:cTn>
                                  </p:par>
                                  <p:par>
                                    <p:cTn id="17" presetID="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 name="Rectangle 3"/>
          <p:cNvSpPr/>
          <p:nvPr/>
        </p:nvSpPr>
        <p:spPr>
          <a:xfrm>
            <a:off x="4263626" y="1134327"/>
            <a:ext cx="3127779"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66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A04090000090004" pitchFamily="2" charset="77"/>
                <a:cs typeface="Arial" panose="020B0604020202020204"/>
                <a:sym typeface="Arial" panose="020B0604020202020204"/>
              </a:rPr>
              <a:t>Dặn</a:t>
            </a:r>
            <a:r>
              <a:rPr kumimoji="0" lang="en-US" sz="6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A04090000090004" pitchFamily="2" charset="77"/>
                <a:cs typeface="Arial" panose="020B0604020202020204"/>
                <a:sym typeface="Arial" panose="020B0604020202020204"/>
              </a:rPr>
              <a:t> </a:t>
            </a:r>
            <a:r>
              <a:rPr kumimoji="0" lang="en-US" sz="66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A04090000090004" pitchFamily="2" charset="77"/>
                <a:cs typeface="Arial" panose="020B0604020202020204"/>
                <a:sym typeface="Arial" panose="020B0604020202020204"/>
              </a:rPr>
              <a:t>dò</a:t>
            </a:r>
            <a:endParaRPr kumimoji="0" lang="en-US" sz="6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A04090000090004" pitchFamily="2" charset="77"/>
              <a:cs typeface="Arial" panose="020B0604020202020204"/>
              <a:sym typeface="Arial" panose="020B0604020202020204"/>
            </a:endParaRPr>
          </a:p>
        </p:txBody>
      </p:sp>
      <p:sp>
        <p:nvSpPr>
          <p:cNvPr id="2" name="Rectangle 1"/>
          <p:cNvSpPr/>
          <p:nvPr/>
        </p:nvSpPr>
        <p:spPr>
          <a:xfrm>
            <a:off x="533400" y="578406"/>
            <a:ext cx="3657600" cy="2219838"/>
          </a:xfrm>
          <a:prstGeom prst="rect">
            <a:avLst/>
          </a:prstGeom>
        </p:spPr>
        <p:txBody>
          <a:bodyPr wrap="square">
            <a:spAutoFit/>
          </a:bodyPr>
          <a:lstStyle/>
          <a:p>
            <a:pPr marL="609600" marR="0" lvl="0" indent="-609600" algn="just" defTabSz="914400" rtl="0" eaLnBrk="1" fontAlgn="auto" latinLnBrk="0" hangingPunct="1">
              <a:lnSpc>
                <a:spcPct val="150000"/>
              </a:lnSpc>
              <a:spcBef>
                <a:spcPts val="0"/>
              </a:spcBef>
              <a:spcAft>
                <a:spcPts val="0"/>
              </a:spcAft>
              <a:buClr>
                <a:srgbClr val="000000"/>
              </a:buClr>
              <a:buSzTx/>
              <a:buFont typeface="Arial" panose="020B0604020202020204"/>
              <a:buAutoNum type="arabicPeriod"/>
              <a:defRPr/>
            </a:pP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Học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bài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các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câu</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hỏi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SGK)</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a:t>
            </a:r>
            <a:endPar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a:p>
            <a:pPr marL="609600" marR="0" lvl="0" indent="-60960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2.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Chuẩn</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bị</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bài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mới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endPar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5" name="Picture 4" descr="Ảnh động Powerpoint CTU"/>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5546" y="3002681"/>
            <a:ext cx="2147908" cy="18508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2"/>
          <a:stretch>
            <a:fillRect/>
          </a:stretch>
        </p:blipFill>
        <p:spPr>
          <a:xfrm>
            <a:off x="6302873" y="1468412"/>
            <a:ext cx="2177064" cy="2659664"/>
          </a:xfrm>
          <a:prstGeom prst="rect">
            <a:avLst/>
          </a:prstGeom>
        </p:spPr>
      </p:pic>
      <p:pic>
        <p:nvPicPr>
          <p:cNvPr id="9" name="Picture 8"/>
          <p:cNvPicPr>
            <a:picLocks noChangeAspect="1"/>
          </p:cNvPicPr>
          <p:nvPr/>
        </p:nvPicPr>
        <p:blipFill>
          <a:blip r:embed="rId3"/>
          <a:stretch>
            <a:fillRect/>
          </a:stretch>
        </p:blipFill>
        <p:spPr>
          <a:xfrm>
            <a:off x="6019800" y="4251900"/>
            <a:ext cx="638175" cy="638175"/>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Picture 8" descr="Trải Nghiệm Mặc Kimono Tại Asakusa, Tokyo - KKd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Địa chỉ bán kimono, yukata, trang phục Nhật Bản chất lượng hiện nay?"/>
          <p:cNvPicPr>
            <a:picLocks noChangeAspect="1" noChangeArrowheads="1"/>
          </p:cNvPicPr>
          <p:nvPr/>
        </p:nvPicPr>
        <p:blipFill rotWithShape="1">
          <a:blip r:embed="rId2">
            <a:extLst>
              <a:ext uri="{28A0092B-C50C-407E-A947-70E740481C1C}">
                <a14:useLocalDpi xmlns:a14="http://schemas.microsoft.com/office/drawing/2010/main" val="0"/>
              </a:ext>
            </a:extLst>
          </a:blip>
          <a:srcRect l="3731" r="16237" b="5486"/>
          <a:stretch>
            <a:fillRect/>
          </a:stretch>
        </p:blipFill>
        <p:spPr bwMode="auto">
          <a:xfrm>
            <a:off x="0" y="0"/>
            <a:ext cx="273162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Kimono Nhật nam - Thuetrangphuc.com | Streetwear, Cosplay, Trang phục"/>
          <p:cNvPicPr>
            <a:picLocks noChangeAspect="1" noChangeArrowheads="1"/>
          </p:cNvPicPr>
          <p:nvPr/>
        </p:nvPicPr>
        <p:blipFill rotWithShape="1">
          <a:blip r:embed="rId3">
            <a:extLst>
              <a:ext uri="{28A0092B-C50C-407E-A947-70E740481C1C}">
                <a14:useLocalDpi xmlns:a14="http://schemas.microsoft.com/office/drawing/2010/main" val="0"/>
              </a:ext>
            </a:extLst>
          </a:blip>
          <a:srcRect l="11224" r="14207"/>
          <a:stretch>
            <a:fillRect/>
          </a:stretch>
        </p:blipFill>
        <p:spPr bwMode="auto">
          <a:xfrm>
            <a:off x="6412376" y="-10477"/>
            <a:ext cx="273162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3999" y="-20954"/>
            <a:ext cx="9144000" cy="5174931"/>
          </a:xfrm>
          <a:prstGeom prst="rect">
            <a:avLst/>
          </a:prstGeom>
        </p:spPr>
      </p:pic>
      <p:pic>
        <p:nvPicPr>
          <p:cNvPr id="13322" name="Picture 10" descr="Kimono nghĩa là gì? Ý nghĩa của trang phục Kimono"/>
          <p:cNvPicPr>
            <a:picLocks noChangeAspect="1" noChangeArrowheads="1"/>
          </p:cNvPicPr>
          <p:nvPr/>
        </p:nvPicPr>
        <p:blipFill rotWithShape="1">
          <a:blip r:embed="rId5">
            <a:extLst>
              <a:ext uri="{28A0092B-C50C-407E-A947-70E740481C1C}">
                <a14:useLocalDpi xmlns:a14="http://schemas.microsoft.com/office/drawing/2010/main" val="0"/>
              </a:ext>
            </a:extLst>
          </a:blip>
          <a:srcRect l="11951" r="7807"/>
          <a:stretch>
            <a:fillRect/>
          </a:stretch>
        </p:blipFill>
        <p:spPr bwMode="auto">
          <a:xfrm>
            <a:off x="5620128" y="0"/>
            <a:ext cx="3547871"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wheel(2)">
                                          <p:cBhvr>
                                            <p:cTn id="7" dur="750"/>
                                            <p:tgtEl>
                                              <p:spTgt spid="133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50000">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14:bounceEnd="50000">
                                          <p:cBhvr additive="base">
                                            <p:cTn id="12" dur="500" fill="hold"/>
                                            <p:tgtEl>
                                              <p:spTgt spid="13316"/>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331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50000">
                                      <p:stCondLst>
                                        <p:cond delay="0"/>
                                      </p:stCondLst>
                                      <p:childTnLst>
                                        <p:set>
                                          <p:cBhvr>
                                            <p:cTn id="15" dur="1" fill="hold">
                                              <p:stCondLst>
                                                <p:cond delay="0"/>
                                              </p:stCondLst>
                                            </p:cTn>
                                            <p:tgtEl>
                                              <p:spTgt spid="13314"/>
                                            </p:tgtEl>
                                            <p:attrNameLst>
                                              <p:attrName>style.visibility</p:attrName>
                                            </p:attrNameLst>
                                          </p:cBhvr>
                                          <p:to>
                                            <p:strVal val="visible"/>
                                          </p:to>
                                        </p:set>
                                        <p:anim calcmode="lin" valueType="num" p14:bounceEnd="50000">
                                          <p:cBhvr additive="base">
                                            <p:cTn id="16" dur="500" fill="hold"/>
                                            <p:tgtEl>
                                              <p:spTgt spid="1331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750"/>
                                            <p:tgtEl>
                                              <p:spTgt spid="4"/>
                                            </p:tgtEl>
                                          </p:cBhvr>
                                        </p:animEffect>
                                      </p:childTnLst>
                                    </p:cTn>
                                  </p:par>
                                </p:childTnLst>
                              </p:cTn>
                            </p:par>
                            <p:par>
                              <p:cTn id="23" fill="hold">
                                <p:stCondLst>
                                  <p:cond delay="1000"/>
                                </p:stCondLst>
                                <p:childTnLst>
                                  <p:par>
                                    <p:cTn id="24" presetID="2" presetClass="entr" presetSubtype="1" fill="hold" nodeType="afterEffect" p14:presetBounceEnd="50000">
                                      <p:stCondLst>
                                        <p:cond delay="0"/>
                                      </p:stCondLst>
                                      <p:childTnLst>
                                        <p:set>
                                          <p:cBhvr>
                                            <p:cTn id="25" dur="1" fill="hold">
                                              <p:stCondLst>
                                                <p:cond delay="0"/>
                                              </p:stCondLst>
                                            </p:cTn>
                                            <p:tgtEl>
                                              <p:spTgt spid="13322"/>
                                            </p:tgtEl>
                                            <p:attrNameLst>
                                              <p:attrName>style.visibility</p:attrName>
                                            </p:attrNameLst>
                                          </p:cBhvr>
                                          <p:to>
                                            <p:strVal val="visible"/>
                                          </p:to>
                                        </p:set>
                                        <p:anim calcmode="lin" valueType="num" p14:bounceEnd="50000">
                                          <p:cBhvr additive="base">
                                            <p:cTn id="26" dur="500" fill="hold"/>
                                            <p:tgtEl>
                                              <p:spTgt spid="13322"/>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33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wheel(2)">
                                          <p:cBhvr>
                                            <p:cTn id="7" dur="750"/>
                                            <p:tgtEl>
                                              <p:spTgt spid="133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additive="base">
                                            <p:cTn id="12" dur="500" fill="hold"/>
                                            <p:tgtEl>
                                              <p:spTgt spid="13316"/>
                                            </p:tgtEl>
                                            <p:attrNameLst>
                                              <p:attrName>ppt_x</p:attrName>
                                            </p:attrNameLst>
                                          </p:cBhvr>
                                          <p:tavLst>
                                            <p:tav tm="0">
                                              <p:val>
                                                <p:strVal val="#ppt_x"/>
                                              </p:val>
                                            </p:tav>
                                            <p:tav tm="100000">
                                              <p:val>
                                                <p:strVal val="#ppt_x"/>
                                              </p:val>
                                            </p:tav>
                                          </p:tavLst>
                                        </p:anim>
                                        <p:anim calcmode="lin" valueType="num">
                                          <p:cBhvr additive="base">
                                            <p:cTn id="13" dur="500" fill="hold"/>
                                            <p:tgtEl>
                                              <p:spTgt spid="1331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314"/>
                                            </p:tgtEl>
                                            <p:attrNameLst>
                                              <p:attrName>style.visibility</p:attrName>
                                            </p:attrNameLst>
                                          </p:cBhvr>
                                          <p:to>
                                            <p:strVal val="visible"/>
                                          </p:to>
                                        </p:set>
                                        <p:anim calcmode="lin" valueType="num">
                                          <p:cBhvr additive="base">
                                            <p:cTn id="16" dur="500" fill="hold"/>
                                            <p:tgtEl>
                                              <p:spTgt spid="13314"/>
                                            </p:tgtEl>
                                            <p:attrNameLst>
                                              <p:attrName>ppt_x</p:attrName>
                                            </p:attrNameLst>
                                          </p:cBhvr>
                                          <p:tavLst>
                                            <p:tav tm="0">
                                              <p:val>
                                                <p:strVal val="#ppt_x"/>
                                              </p:val>
                                            </p:tav>
                                            <p:tav tm="100000">
                                              <p:val>
                                                <p:strVal val="#ppt_x"/>
                                              </p:val>
                                            </p:tav>
                                          </p:tavLst>
                                        </p:anim>
                                        <p:anim calcmode="lin" valueType="num">
                                          <p:cBhvr additive="base">
                                            <p:cTn id="17"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750"/>
                                            <p:tgtEl>
                                              <p:spTgt spid="4"/>
                                            </p:tgtEl>
                                          </p:cBhvr>
                                        </p:animEffect>
                                      </p:childTnLst>
                                    </p:cTn>
                                  </p:par>
                                </p:childTnLst>
                              </p:cTn>
                            </p:par>
                            <p:par>
                              <p:cTn id="23" fill="hold">
                                <p:stCondLst>
                                  <p:cond delay="1000"/>
                                </p:stCondLst>
                                <p:childTnLst>
                                  <p:par>
                                    <p:cTn id="24" presetID="2" presetClass="entr" presetSubtype="1" fill="hold" nodeType="afterEffect">
                                      <p:stCondLst>
                                        <p:cond delay="0"/>
                                      </p:stCondLst>
                                      <p:childTnLst>
                                        <p:set>
                                          <p:cBhvr>
                                            <p:cTn id="25" dur="1" fill="hold">
                                              <p:stCondLst>
                                                <p:cond delay="0"/>
                                              </p:stCondLst>
                                            </p:cTn>
                                            <p:tgtEl>
                                              <p:spTgt spid="13322"/>
                                            </p:tgtEl>
                                            <p:attrNameLst>
                                              <p:attrName>style.visibility</p:attrName>
                                            </p:attrNameLst>
                                          </p:cBhvr>
                                          <p:to>
                                            <p:strVal val="visible"/>
                                          </p:to>
                                        </p:set>
                                        <p:anim calcmode="lin" valueType="num">
                                          <p:cBhvr additive="base">
                                            <p:cTn id="26" dur="500" fill="hold"/>
                                            <p:tgtEl>
                                              <p:spTgt spid="13322"/>
                                            </p:tgtEl>
                                            <p:attrNameLst>
                                              <p:attrName>ppt_x</p:attrName>
                                            </p:attrNameLst>
                                          </p:cBhvr>
                                          <p:tavLst>
                                            <p:tav tm="0">
                                              <p:val>
                                                <p:strVal val="#ppt_x"/>
                                              </p:val>
                                            </p:tav>
                                            <p:tav tm="100000">
                                              <p:val>
                                                <p:strVal val="#ppt_x"/>
                                              </p:val>
                                            </p:tav>
                                          </p:tavLst>
                                        </p:anim>
                                        <p:anim calcmode="lin" valueType="num">
                                          <p:cBhvr additive="base">
                                            <p:cTn id="27" dur="500" fill="hold"/>
                                            <p:tgtEl>
                                              <p:spTgt spid="133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hân Biệt Nét Giống và Khác Nhau Giữa Sushi và Sashim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1"/>
            <a:ext cx="9144001" cy="514345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寿司職人 日本料理 イラストイラスト - No: 1532072／無料イラストなら「イラスト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5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Những loại sushi tốt và không tốt cho sức khỏe của bạn | Vinm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
            <a:ext cx="4571999"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heel(1)">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4346"/>
                                        </p:tgtEl>
                                        <p:attrNameLst>
                                          <p:attrName>style.visibility</p:attrName>
                                        </p:attrNameLst>
                                      </p:cBhvr>
                                      <p:to>
                                        <p:strVal val="visible"/>
                                      </p:to>
                                    </p:set>
                                    <p:animEffect transition="in" filter="wheel(4)">
                                      <p:cBhvr>
                                        <p:cTn id="12" dur="750"/>
                                        <p:tgtEl>
                                          <p:spTgt spid="14346"/>
                                        </p:tgtEl>
                                      </p:cBhvr>
                                    </p:animEffect>
                                  </p:childTnLst>
                                </p:cTn>
                              </p:par>
                              <p:par>
                                <p:cTn id="13" presetID="21" presetClass="entr" presetSubtype="4" fill="hold" nodeType="withEffect">
                                  <p:stCondLst>
                                    <p:cond delay="0"/>
                                  </p:stCondLst>
                                  <p:childTnLst>
                                    <p:set>
                                      <p:cBhvr>
                                        <p:cTn id="14" dur="1" fill="hold">
                                          <p:stCondLst>
                                            <p:cond delay="0"/>
                                          </p:stCondLst>
                                        </p:cTn>
                                        <p:tgtEl>
                                          <p:spTgt spid="14344"/>
                                        </p:tgtEl>
                                        <p:attrNameLst>
                                          <p:attrName>style.visibility</p:attrName>
                                        </p:attrNameLst>
                                      </p:cBhvr>
                                      <p:to>
                                        <p:strVal val="visible"/>
                                      </p:to>
                                    </p:set>
                                    <p:animEffect transition="in" filter="wheel(4)">
                                      <p:cBhvr>
                                        <p:cTn id="15" dur="75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Nhật Bản thu phí bảo tồn leo núi Phú Sĩ | VTV.V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wheel(4)">
                                      <p:cBhvr>
                                        <p:cTn id="7" dur="75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bin Condensed" panose="00000506000000000000"/>
                <a:sym typeface="Cabin Condensed" panose="00000506000000000000"/>
              </a:rPr>
            </a:fld>
            <a:endParaRPr kumimoji="0" lang="en-GB" sz="1200" b="0" i="0" u="none" strike="noStrike" kern="0" cap="none" spc="0" normalizeH="0" baseline="0" noProof="0">
              <a:ln>
                <a:noFill/>
              </a:ln>
              <a:solidFill>
                <a:srgbClr val="000000"/>
              </a:solidFill>
              <a:effectLst/>
              <a:uLnTx/>
              <a:uFillTx/>
              <a:latin typeface="Cabin Condensed" panose="00000506000000000000"/>
              <a:sym typeface="Cabin Condensed" panose="00000506000000000000"/>
            </a:endParaRPr>
          </a:p>
        </p:txBody>
      </p:sp>
      <p:sp>
        <p:nvSpPr>
          <p:cNvPr id="3" name="Rectangle 2"/>
          <p:cNvSpPr/>
          <p:nvPr/>
        </p:nvSpPr>
        <p:spPr>
          <a:xfrm>
            <a:off x="474687" y="1539509"/>
            <a:ext cx="5976753" cy="1200329"/>
          </a:xfrm>
          <a:prstGeom prst="rect">
            <a:avLst/>
          </a:prstGeom>
          <a:noFill/>
        </p:spPr>
        <p:txBody>
          <a:bodyPr wrap="square" lIns="91440" tIns="45720" rIns="91440" bIns="45720">
            <a:spAutoFit/>
          </a:bodyPr>
          <a:lstStyle/>
          <a:p>
            <a:pPr lvl="0" algn="ctr">
              <a:defRPr/>
            </a:pPr>
            <a:r>
              <a:rPr lang="en-US" sz="7200" b="1" dirty="0">
                <a:solidFill>
                  <a:srgbClr val="FEF951"/>
                </a:solidFill>
                <a:latin typeface="Times New Roman" panose="02020603050405020304" pitchFamily="18" charset="0"/>
                <a:cs typeface="Times New Roman" panose="02020603050405020304" pitchFamily="18" charset="0"/>
              </a:rPr>
              <a:t>NHẬT BẢN</a:t>
            </a:r>
            <a:endParaRPr lang="en-US" sz="7200" b="1" dirty="0">
              <a:ln w="22225">
                <a:solidFill>
                  <a:srgbClr val="D89F39"/>
                </a:solidFill>
                <a:prstDash val="solid"/>
              </a:ln>
              <a:solidFill>
                <a:srgbClr val="FEF951"/>
              </a:solidFill>
              <a:latin typeface="Snell Roundhand Black" panose="02000A04090000090004" pitchFamily="2" charset="77"/>
            </a:endParaRPr>
          </a:p>
        </p:txBody>
      </p:sp>
      <p:sp>
        <p:nvSpPr>
          <p:cNvPr id="4" name="Rectangle 3"/>
          <p:cNvSpPr/>
          <p:nvPr/>
        </p:nvSpPr>
        <p:spPr>
          <a:xfrm>
            <a:off x="1988527" y="372279"/>
            <a:ext cx="307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6600" b="1"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Snell Roundhand Black" panose="02000A04090000090004" pitchFamily="2" charset="77"/>
                <a:cs typeface="Arial" panose="020B0604020202020204"/>
                <a:sym typeface="Arial" panose="020B0604020202020204"/>
              </a:rPr>
              <a:t>Bài</a:t>
            </a:r>
            <a:r>
              <a:rPr kumimoji="0" lang="en-US" sz="6600" b="1" i="0" u="none" strike="noStrike" kern="0" cap="none" spc="0" normalizeH="0" baseline="0" noProof="0" dirty="0">
                <a:ln w="0"/>
                <a:solidFill>
                  <a:srgbClr val="FFFFFF"/>
                </a:solidFill>
                <a:effectLst>
                  <a:reflection blurRad="6350" stA="53000" endA="300" endPos="35500" dir="5400000" sy="-90000" algn="bl" rotWithShape="0"/>
                </a:effectLst>
                <a:uLnTx/>
                <a:uFillTx/>
                <a:latin typeface="Snell Roundhand Black" panose="02000A04090000090004" pitchFamily="2" charset="77"/>
                <a:cs typeface="Arial" panose="020B0604020202020204"/>
                <a:sym typeface="Arial" panose="020B0604020202020204"/>
              </a:rPr>
              <a:t> </a:t>
            </a:r>
            <a:r>
              <a:rPr lang="en-US" sz="6600" b="1" dirty="0">
                <a:ln w="0"/>
                <a:solidFill>
                  <a:srgbClr val="FFFFFF"/>
                </a:solidFill>
                <a:effectLst>
                  <a:reflection blurRad="6350" stA="53000" endA="300" endPos="35500" dir="5400000" sy="-90000" algn="bl" rotWithShape="0"/>
                </a:effectLst>
                <a:latin typeface="Snell Roundhand Black" panose="02000A04090000090004" pitchFamily="2" charset="77"/>
              </a:rPr>
              <a:t>16</a:t>
            </a:r>
            <a:r>
              <a:rPr kumimoji="0" lang="en-US" sz="6600" b="1" i="0" u="none" strike="noStrike" kern="0" cap="none" spc="0" normalizeH="0" baseline="0" noProof="0" dirty="0">
                <a:ln w="0"/>
                <a:solidFill>
                  <a:srgbClr val="FFFFFF"/>
                </a:solidFill>
                <a:effectLst>
                  <a:reflection blurRad="6350" stA="53000" endA="300" endPos="35500" dir="5400000" sy="-90000" algn="bl" rotWithShape="0"/>
                </a:effectLst>
                <a:uLnTx/>
                <a:uFillTx/>
                <a:latin typeface="Snell Roundhand Black" panose="02000A04090000090004" pitchFamily="2" charset="77"/>
                <a:cs typeface="Arial" panose="020B0604020202020204"/>
                <a:sym typeface="Arial" panose="020B0604020202020204"/>
              </a:rPr>
              <a:t> </a:t>
            </a:r>
            <a:endParaRPr kumimoji="0" lang="en-US" sz="6600" b="1" i="0" u="none" strike="noStrike" kern="0" cap="none" spc="0" normalizeH="0" baseline="0" noProof="0" dirty="0">
              <a:ln w="0"/>
              <a:solidFill>
                <a:srgbClr val="FFFFFF"/>
              </a:solidFill>
              <a:effectLst>
                <a:reflection blurRad="6350" stA="53000" endA="300" endPos="35500" dir="5400000" sy="-90000" algn="bl" rotWithShape="0"/>
              </a:effectLst>
              <a:uLnTx/>
              <a:uFillTx/>
              <a:latin typeface="Snell Roundhand Black" panose="02000A04090000090004" pitchFamily="2" charset="77"/>
              <a:cs typeface="Arial" panose="020B0604020202020204"/>
              <a:sym typeface="Arial" panose="020B0604020202020204"/>
            </a:endParaRPr>
          </a:p>
        </p:txBody>
      </p:sp>
      <p:grpSp>
        <p:nvGrpSpPr>
          <p:cNvPr id="11" name="Google Shape;607;p39"/>
          <p:cNvGrpSpPr/>
          <p:nvPr/>
        </p:nvGrpSpPr>
        <p:grpSpPr>
          <a:xfrm>
            <a:off x="7445467" y="850916"/>
            <a:ext cx="1569946" cy="1323439"/>
            <a:chOff x="5926225" y="921350"/>
            <a:chExt cx="517800" cy="504350"/>
          </a:xfrm>
        </p:grpSpPr>
        <p:sp>
          <p:nvSpPr>
            <p:cNvPr id="12" name="Google Shape;608;p39"/>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F1C232"/>
                </a:solidFill>
                <a:effectLst/>
                <a:uLnTx/>
                <a:uFillTx/>
                <a:latin typeface="Arial" panose="020B0604020202020204"/>
                <a:cs typeface="Arial" panose="020B0604020202020204"/>
                <a:sym typeface="Arial" panose="020B0604020202020204"/>
              </a:endParaRPr>
            </a:p>
          </p:txBody>
        </p:sp>
        <p:sp>
          <p:nvSpPr>
            <p:cNvPr id="13" name="Google Shape;609;p39"/>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F1C232"/>
                </a:solidFill>
                <a:effectLst/>
                <a:uLnTx/>
                <a:uFillTx/>
                <a:latin typeface="Arial" panose="020B0604020202020204"/>
                <a:cs typeface="Arial" panose="020B0604020202020204"/>
                <a:sym typeface="Arial" panose="020B0604020202020204"/>
              </a:endParaRPr>
            </a:p>
          </p:txBody>
        </p:sp>
      </p:grpSp>
      <p:sp>
        <p:nvSpPr>
          <p:cNvPr id="14" name="Google Shape;610;p39"/>
          <p:cNvSpPr/>
          <p:nvPr/>
        </p:nvSpPr>
        <p:spPr>
          <a:xfrm>
            <a:off x="6880312" y="1012444"/>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617;p39"/>
          <p:cNvSpPr/>
          <p:nvPr/>
        </p:nvSpPr>
        <p:spPr>
          <a:xfrm>
            <a:off x="8443644" y="98827"/>
            <a:ext cx="700356" cy="700356"/>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tx1"/>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610;p39"/>
          <p:cNvSpPr/>
          <p:nvPr/>
        </p:nvSpPr>
        <p:spPr>
          <a:xfrm>
            <a:off x="7856488" y="1755566"/>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558;p39"/>
          <p:cNvSpPr/>
          <p:nvPr/>
        </p:nvSpPr>
        <p:spPr>
          <a:xfrm rot="15155197">
            <a:off x="6735645" y="213994"/>
            <a:ext cx="785770" cy="741258"/>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610;p39"/>
          <p:cNvSpPr/>
          <p:nvPr/>
        </p:nvSpPr>
        <p:spPr>
          <a:xfrm>
            <a:off x="6207943" y="494664"/>
            <a:ext cx="920586" cy="54816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610;p39"/>
          <p:cNvSpPr/>
          <p:nvPr/>
        </p:nvSpPr>
        <p:spPr>
          <a:xfrm>
            <a:off x="7557324" y="62636"/>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Oval 19"/>
          <p:cNvSpPr/>
          <p:nvPr/>
        </p:nvSpPr>
        <p:spPr>
          <a:xfrm>
            <a:off x="8831134" y="4608191"/>
            <a:ext cx="274013" cy="472673"/>
          </a:xfrm>
          <a:prstGeom prst="ellipse">
            <a:avLst/>
          </a:prstGeom>
          <a:solidFill>
            <a:srgbClr val="FEF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617" b="1921"/>
          <a:stretch>
            <a:fillRect/>
          </a:stretch>
        </p:blipFill>
        <p:spPr bwMode="auto">
          <a:xfrm>
            <a:off x="6348629" y="2729117"/>
            <a:ext cx="2795371" cy="24728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1591" t="19799" r="9458" b="34531"/>
          <a:stretch>
            <a:fillRect/>
          </a:stretch>
        </p:blipFill>
        <p:spPr bwMode="auto">
          <a:xfrm>
            <a:off x="2168865" y="3051070"/>
            <a:ext cx="3141261" cy="1557121"/>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122;p19"/>
          <p:cNvSpPr/>
          <p:nvPr/>
        </p:nvSpPr>
        <p:spPr>
          <a:xfrm>
            <a:off x="4406979" y="2919903"/>
            <a:ext cx="124730" cy="18782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123;p19"/>
          <p:cNvSpPr/>
          <p:nvPr/>
        </p:nvSpPr>
        <p:spPr>
          <a:xfrm rot="1799983">
            <a:off x="4706161" y="3289836"/>
            <a:ext cx="84925" cy="17212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123;p19"/>
          <p:cNvSpPr/>
          <p:nvPr/>
        </p:nvSpPr>
        <p:spPr>
          <a:xfrm rot="1799983">
            <a:off x="4986720" y="2978053"/>
            <a:ext cx="114769" cy="15061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9" name="Google Shape;402;p39"/>
          <p:cNvGrpSpPr/>
          <p:nvPr/>
        </p:nvGrpSpPr>
        <p:grpSpPr>
          <a:xfrm>
            <a:off x="3774013" y="2708436"/>
            <a:ext cx="349155" cy="349657"/>
            <a:chOff x="5302225" y="968375"/>
            <a:chExt cx="417650" cy="418250"/>
          </a:xfrm>
        </p:grpSpPr>
        <p:sp>
          <p:nvSpPr>
            <p:cNvPr id="30" name="Google Shape;403;p39"/>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404;p39"/>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2" name="Google Shape;610;p39"/>
          <p:cNvSpPr/>
          <p:nvPr/>
        </p:nvSpPr>
        <p:spPr>
          <a:xfrm>
            <a:off x="3490202" y="2911155"/>
            <a:ext cx="400950" cy="22649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610;p39"/>
          <p:cNvSpPr/>
          <p:nvPr/>
        </p:nvSpPr>
        <p:spPr>
          <a:xfrm>
            <a:off x="4261132" y="3053637"/>
            <a:ext cx="400950" cy="22649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610;p39"/>
          <p:cNvSpPr/>
          <p:nvPr/>
        </p:nvSpPr>
        <p:spPr>
          <a:xfrm>
            <a:off x="3062114" y="3234307"/>
            <a:ext cx="400950" cy="22649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128" y="1028945"/>
            <a:ext cx="2957243"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92" y="4430131"/>
            <a:ext cx="821646" cy="828791"/>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4"/>
                                            </p:tgtEl>
                                            <p:attrNameLst>
                                              <p:attrName>ppt_y</p:attrName>
                                            </p:attrNameLst>
                                          </p:cBhvr>
                                          <p:tavLst>
                                            <p:tav tm="0">
                                              <p:val>
                                                <p:strVal val="1+#ppt_h/2"/>
                                              </p:val>
                                            </p:tav>
                                            <p:tav tm="100000">
                                              <p:val>
                                                <p:strVal val="#ppt_y"/>
                                              </p:val>
                                            </p:tav>
                                          </p:tavLst>
                                        </p:anim>
                                      </p:childTnLst>
                                    </p:cTn>
                                  </p:par>
                                  <p:par>
                                    <p:cTn id="9" presetID="6" presetClass="emph" presetSubtype="0" repeatCount="5000" autoRev="1" fill="hold" grpId="0" nodeType="withEffect">
                                      <p:stCondLst>
                                        <p:cond delay="0"/>
                                      </p:stCondLst>
                                      <p:childTnLst>
                                        <p:animScale>
                                          <p:cBhvr>
                                            <p:cTn id="10" dur="5000" fill="hold"/>
                                            <p:tgtEl>
                                              <p:spTgt spid="26"/>
                                            </p:tgtEl>
                                          </p:cBhvr>
                                          <p:by x="150000" y="150000"/>
                                        </p:animScale>
                                      </p:childTnLst>
                                    </p:cTn>
                                  </p:par>
                                  <p:par>
                                    <p:cTn id="11" presetID="6" presetClass="emph" presetSubtype="0" repeatCount="5000" autoRev="1" fill="hold" grpId="0" nodeType="withEffect">
                                      <p:stCondLst>
                                        <p:cond delay="0"/>
                                      </p:stCondLst>
                                      <p:childTnLst>
                                        <p:animScale>
                                          <p:cBhvr>
                                            <p:cTn id="12" dur="5000" fill="hold"/>
                                            <p:tgtEl>
                                              <p:spTgt spid="27"/>
                                            </p:tgtEl>
                                          </p:cBhvr>
                                          <p:by x="150000" y="150000"/>
                                        </p:animScale>
                                      </p:childTnLst>
                                    </p:cTn>
                                  </p:par>
                                  <p:par>
                                    <p:cTn id="13" presetID="6" presetClass="emph" presetSubtype="0" repeatCount="5000" autoRev="1" fill="hold" grpId="0" nodeType="withEffect">
                                      <p:stCondLst>
                                        <p:cond delay="0"/>
                                      </p:stCondLst>
                                      <p:childTnLst>
                                        <p:animScale>
                                          <p:cBhvr>
                                            <p:cTn id="14" dur="5000" fill="hold"/>
                                            <p:tgtEl>
                                              <p:spTgt spid="28"/>
                                            </p:tgtEl>
                                          </p:cBhvr>
                                          <p:by x="150000" y="150000"/>
                                        </p:animScale>
                                      </p:childTnLst>
                                    </p:cTn>
                                  </p:par>
                                  <p:par>
                                    <p:cTn id="15" presetID="21" presetClass="entr" presetSubtype="8"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wheel(8)">
                                          <p:cBhvr>
                                            <p:cTn id="17" dur="500"/>
                                            <p:tgtEl>
                                              <p:spTgt spid="1034"/>
                                            </p:tgtEl>
                                          </p:cBhvr>
                                        </p:animEffect>
                                      </p:childTnLst>
                                    </p:cTn>
                                  </p:par>
                                  <p:par>
                                    <p:cTn id="18" presetID="21" presetClass="entr" presetSubtype="1" fill="hold" grpId="1"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heel(1)">
                                          <p:cBhvr>
                                            <p:cTn id="20" dur="250"/>
                                            <p:tgtEl>
                                              <p:spTgt spid="26"/>
                                            </p:tgtEl>
                                          </p:cBhvr>
                                        </p:animEffect>
                                      </p:childTnLst>
                                    </p:cTn>
                                  </p:par>
                                  <p:par>
                                    <p:cTn id="21" presetID="21" presetClass="entr" presetSubtype="1" fill="hold" grpId="1"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heel(1)">
                                          <p:cBhvr>
                                            <p:cTn id="23" dur="250"/>
                                            <p:tgtEl>
                                              <p:spTgt spid="27"/>
                                            </p:tgtEl>
                                          </p:cBhvr>
                                        </p:animEffect>
                                      </p:childTnLst>
                                    </p:cTn>
                                  </p:par>
                                  <p:par>
                                    <p:cTn id="24" presetID="21" presetClass="entr" presetSubtype="1" fill="hold" grpId="1"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250"/>
                                            <p:tgtEl>
                                              <p:spTgt spid="28"/>
                                            </p:tgtEl>
                                          </p:cBhvr>
                                        </p:animEffect>
                                      </p:childTnLst>
                                    </p:cTn>
                                  </p:par>
                                  <p:par>
                                    <p:cTn id="27" presetID="21" presetClass="entr" presetSubtype="1"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heel(1)">
                                          <p:cBhvr>
                                            <p:cTn id="29" dur="250"/>
                                            <p:tgtEl>
                                              <p:spTgt spid="2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heel(1)">
                                          <p:cBhvr>
                                            <p:cTn id="32" dur="250"/>
                                            <p:tgtEl>
                                              <p:spTgt spid="3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heel(1)">
                                          <p:cBhvr>
                                            <p:cTn id="35" dur="250"/>
                                            <p:tgtEl>
                                              <p:spTgt spid="33"/>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heel(1)">
                                          <p:cBhvr>
                                            <p:cTn id="38" dur="250"/>
                                            <p:tgtEl>
                                              <p:spTgt spid="34"/>
                                            </p:tgtEl>
                                          </p:cBhvr>
                                        </p:animEffect>
                                      </p:childTnLst>
                                    </p:cTn>
                                  </p:par>
                                  <p:par>
                                    <p:cTn id="39" presetID="15"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 calcmode="lin" valueType="num">
                                          <p:cBhvr>
                                            <p:cTn id="4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animBg="1"/>
          <p:bldP spid="26" grpId="1" animBg="1"/>
          <p:bldP spid="27" grpId="0" animBg="1"/>
          <p:bldP spid="27" grpId="1" animBg="1"/>
          <p:bldP spid="28" grpId="0" animBg="1"/>
          <p:bldP spid="28" grpId="1" animBg="1"/>
          <p:bldP spid="32" grpId="0" animBg="1"/>
          <p:bldP spid="33" grpId="0" animBg="1"/>
          <p:bldP spid="3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par>
                                    <p:cTn id="9" presetID="6" presetClass="emph" presetSubtype="0" repeatCount="5000" autoRev="1" fill="hold" grpId="0" nodeType="withEffect">
                                      <p:stCondLst>
                                        <p:cond delay="0"/>
                                      </p:stCondLst>
                                      <p:childTnLst>
                                        <p:animScale>
                                          <p:cBhvr>
                                            <p:cTn id="10" dur="5000" fill="hold"/>
                                            <p:tgtEl>
                                              <p:spTgt spid="26"/>
                                            </p:tgtEl>
                                          </p:cBhvr>
                                          <p:by x="150000" y="150000"/>
                                        </p:animScale>
                                      </p:childTnLst>
                                    </p:cTn>
                                  </p:par>
                                  <p:par>
                                    <p:cTn id="11" presetID="6" presetClass="emph" presetSubtype="0" repeatCount="5000" autoRev="1" fill="hold" grpId="0" nodeType="withEffect">
                                      <p:stCondLst>
                                        <p:cond delay="0"/>
                                      </p:stCondLst>
                                      <p:childTnLst>
                                        <p:animScale>
                                          <p:cBhvr>
                                            <p:cTn id="12" dur="5000" fill="hold"/>
                                            <p:tgtEl>
                                              <p:spTgt spid="27"/>
                                            </p:tgtEl>
                                          </p:cBhvr>
                                          <p:by x="150000" y="150000"/>
                                        </p:animScale>
                                      </p:childTnLst>
                                    </p:cTn>
                                  </p:par>
                                  <p:par>
                                    <p:cTn id="13" presetID="6" presetClass="emph" presetSubtype="0" repeatCount="5000" autoRev="1" fill="hold" grpId="0" nodeType="withEffect">
                                      <p:stCondLst>
                                        <p:cond delay="0"/>
                                      </p:stCondLst>
                                      <p:childTnLst>
                                        <p:animScale>
                                          <p:cBhvr>
                                            <p:cTn id="14" dur="5000" fill="hold"/>
                                            <p:tgtEl>
                                              <p:spTgt spid="28"/>
                                            </p:tgtEl>
                                          </p:cBhvr>
                                          <p:by x="150000" y="150000"/>
                                        </p:animScale>
                                      </p:childTnLst>
                                    </p:cTn>
                                  </p:par>
                                  <p:par>
                                    <p:cTn id="15" presetID="21" presetClass="entr" presetSubtype="8"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wheel(8)">
                                          <p:cBhvr>
                                            <p:cTn id="17" dur="500"/>
                                            <p:tgtEl>
                                              <p:spTgt spid="1034"/>
                                            </p:tgtEl>
                                          </p:cBhvr>
                                        </p:animEffect>
                                      </p:childTnLst>
                                    </p:cTn>
                                  </p:par>
                                  <p:par>
                                    <p:cTn id="18" presetID="21" presetClass="entr" presetSubtype="1" fill="hold" grpId="1"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heel(1)">
                                          <p:cBhvr>
                                            <p:cTn id="20" dur="250"/>
                                            <p:tgtEl>
                                              <p:spTgt spid="26"/>
                                            </p:tgtEl>
                                          </p:cBhvr>
                                        </p:animEffect>
                                      </p:childTnLst>
                                    </p:cTn>
                                  </p:par>
                                  <p:par>
                                    <p:cTn id="21" presetID="21" presetClass="entr" presetSubtype="1" fill="hold" grpId="1"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heel(1)">
                                          <p:cBhvr>
                                            <p:cTn id="23" dur="250"/>
                                            <p:tgtEl>
                                              <p:spTgt spid="27"/>
                                            </p:tgtEl>
                                          </p:cBhvr>
                                        </p:animEffect>
                                      </p:childTnLst>
                                    </p:cTn>
                                  </p:par>
                                  <p:par>
                                    <p:cTn id="24" presetID="21" presetClass="entr" presetSubtype="1" fill="hold" grpId="1"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250"/>
                                            <p:tgtEl>
                                              <p:spTgt spid="28"/>
                                            </p:tgtEl>
                                          </p:cBhvr>
                                        </p:animEffect>
                                      </p:childTnLst>
                                    </p:cTn>
                                  </p:par>
                                  <p:par>
                                    <p:cTn id="27" presetID="21" presetClass="entr" presetSubtype="1"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heel(1)">
                                          <p:cBhvr>
                                            <p:cTn id="29" dur="250"/>
                                            <p:tgtEl>
                                              <p:spTgt spid="2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heel(1)">
                                          <p:cBhvr>
                                            <p:cTn id="32" dur="250"/>
                                            <p:tgtEl>
                                              <p:spTgt spid="3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heel(1)">
                                          <p:cBhvr>
                                            <p:cTn id="35" dur="250"/>
                                            <p:tgtEl>
                                              <p:spTgt spid="33"/>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heel(1)">
                                          <p:cBhvr>
                                            <p:cTn id="38" dur="250"/>
                                            <p:tgtEl>
                                              <p:spTgt spid="34"/>
                                            </p:tgtEl>
                                          </p:cBhvr>
                                        </p:animEffect>
                                      </p:childTnLst>
                                    </p:cTn>
                                  </p:par>
                                  <p:par>
                                    <p:cTn id="39" presetID="15"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 calcmode="lin" valueType="num">
                                          <p:cBhvr>
                                            <p:cTn id="4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animBg="1"/>
          <p:bldP spid="26" grpId="1" animBg="1"/>
          <p:bldP spid="27" grpId="0" animBg="1"/>
          <p:bldP spid="27" grpId="1" animBg="1"/>
          <p:bldP spid="28" grpId="0" animBg="1"/>
          <p:bldP spid="28" grpId="1" animBg="1"/>
          <p:bldP spid="32" grpId="0" animBg="1"/>
          <p:bldP spid="33" grpId="0" animBg="1"/>
          <p:bldP spid="34"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6" name="Rounded Rectangle 5"/>
          <p:cNvSpPr/>
          <p:nvPr/>
        </p:nvSpPr>
        <p:spPr>
          <a:xfrm>
            <a:off x="5116976" y="923616"/>
            <a:ext cx="3961917" cy="930862"/>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9" name="Rounded Rectangle 8"/>
          <p:cNvSpPr/>
          <p:nvPr/>
        </p:nvSpPr>
        <p:spPr>
          <a:xfrm>
            <a:off x="5171955" y="432201"/>
            <a:ext cx="1224023" cy="442732"/>
          </a:xfrm>
          <a:prstGeom prst="roundRect">
            <a:avLst/>
          </a:prstGeom>
          <a:solidFill>
            <a:schemeClr val="accent5">
              <a:lumMod val="40000"/>
              <a:lumOff val="60000"/>
            </a:schemeClr>
          </a:solidFill>
          <a:effectLst>
            <a:glow rad="139700">
              <a:schemeClr val="accent4">
                <a:satMod val="175000"/>
                <a:alpha val="40000"/>
              </a:schemeClr>
            </a:glow>
            <a:reflection blurRad="6350" stA="50000" endA="300" endPos="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Vị trí</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0" name="Rounded Rectangle 9"/>
          <p:cNvSpPr/>
          <p:nvPr/>
        </p:nvSpPr>
        <p:spPr>
          <a:xfrm>
            <a:off x="5116976" y="2629625"/>
            <a:ext cx="3961917" cy="772610"/>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1" name="Rounded Rectangle 10"/>
          <p:cNvSpPr/>
          <p:nvPr/>
        </p:nvSpPr>
        <p:spPr>
          <a:xfrm>
            <a:off x="5171955" y="2163133"/>
            <a:ext cx="1224023" cy="442732"/>
          </a:xfrm>
          <a:prstGeom prst="round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1" i="0" u="none" strike="noStrike" kern="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panose="020B0604020202020204"/>
              </a:rPr>
              <a:t>Diện</a:t>
            </a:r>
            <a:r>
              <a:rPr kumimoji="0" lang="en-US" sz="1800" b="1" i="0" u="none" strike="noStrike" kern="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1" i="0" u="none" strike="noStrike" kern="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panose="020B0604020202020204"/>
              </a:rPr>
              <a:t>tích</a:t>
            </a:r>
            <a:endPar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2" name="Rounded Rectangle 11"/>
          <p:cNvSpPr/>
          <p:nvPr/>
        </p:nvSpPr>
        <p:spPr>
          <a:xfrm>
            <a:off x="5089486" y="4205229"/>
            <a:ext cx="3961917" cy="772610"/>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3" name="Rounded Rectangle 12"/>
          <p:cNvSpPr/>
          <p:nvPr/>
        </p:nvSpPr>
        <p:spPr>
          <a:xfrm>
            <a:off x="5171955" y="3714979"/>
            <a:ext cx="1224023" cy="442732"/>
          </a:xfrm>
          <a:prstGeom prst="roundRect">
            <a:avLst/>
          </a:prstGeom>
          <a:solidFill>
            <a:schemeClr val="accent3">
              <a:lumMod val="20000"/>
              <a:lumOff val="80000"/>
            </a:schemeClr>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1" i="0" u="none" strike="noStrike" kern="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panose="020B0604020202020204"/>
              </a:rPr>
              <a:t>Thủ</a:t>
            </a:r>
            <a:r>
              <a:rPr kumimoji="0" lang="en-US" sz="1800" b="1" i="0" u="none" strike="noStrike" kern="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1" i="0" u="none" strike="noStrike" kern="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panose="020B0604020202020204"/>
              </a:rPr>
              <a:t>đô</a:t>
            </a:r>
            <a:endPar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2" name="Rectangle 1"/>
          <p:cNvSpPr/>
          <p:nvPr/>
        </p:nvSpPr>
        <p:spPr>
          <a:xfrm>
            <a:off x="5187870" y="997759"/>
            <a:ext cx="376514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Nằm ở phía Đông của châu Á, phía Tây của Thái Bình Dương.</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 name="Rectangle 3"/>
          <p:cNvSpPr/>
          <p:nvPr/>
        </p:nvSpPr>
        <p:spPr>
          <a:xfrm>
            <a:off x="6065071" y="2768244"/>
            <a:ext cx="277695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panose="020B0604020202020204"/>
              </a:rPr>
              <a:t>377.975 km²</a:t>
            </a:r>
            <a:endParaRPr kumimoji="0" lang="en-US" sz="2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 name="Rectangle 4"/>
          <p:cNvSpPr/>
          <p:nvPr/>
        </p:nvSpPr>
        <p:spPr>
          <a:xfrm>
            <a:off x="6065071" y="4329924"/>
            <a:ext cx="116249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Tokyo</a:t>
            </a:r>
            <a:endPar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229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813" y="-23759"/>
            <a:ext cx="4945063"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heel(3)">
                                      <p:cBhvr>
                                        <p:cTn id="7" dur="500"/>
                                        <p:tgtEl>
                                          <p:spTgt spid="1229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ppt_x"/>
                                          </p:val>
                                        </p:tav>
                                        <p:tav tm="100000">
                                          <p:val>
                                            <p:strVal val="#ppt_x"/>
                                          </p:val>
                                        </p:tav>
                                      </p:tavLst>
                                    </p:anim>
                                    <p:anim calcmode="lin" valueType="num">
                                      <p:cBhvr additive="base">
                                        <p:cTn id="12" dur="1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500" fill="hold"/>
                                        <p:tgtEl>
                                          <p:spTgt spid="6"/>
                                        </p:tgtEl>
                                        <p:attrNameLst>
                                          <p:attrName>ppt_x</p:attrName>
                                        </p:attrNameLst>
                                      </p:cBhvr>
                                      <p:tavLst>
                                        <p:tav tm="0">
                                          <p:val>
                                            <p:strVal val="#ppt_x"/>
                                          </p:val>
                                        </p:tav>
                                        <p:tav tm="100000">
                                          <p:val>
                                            <p:strVal val="#ppt_x"/>
                                          </p:val>
                                        </p:tav>
                                      </p:tavLst>
                                    </p:anim>
                                    <p:anim calcmode="lin" valueType="num">
                                      <p:cBhvr additive="base">
                                        <p:cTn id="24" dur="15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500" fill="hold"/>
                                        <p:tgtEl>
                                          <p:spTgt spid="10"/>
                                        </p:tgtEl>
                                        <p:attrNameLst>
                                          <p:attrName>ppt_x</p:attrName>
                                        </p:attrNameLst>
                                      </p:cBhvr>
                                      <p:tavLst>
                                        <p:tav tm="0">
                                          <p:val>
                                            <p:strVal val="#ppt_x"/>
                                          </p:val>
                                        </p:tav>
                                        <p:tav tm="100000">
                                          <p:val>
                                            <p:strVal val="#ppt_x"/>
                                          </p:val>
                                        </p:tav>
                                      </p:tavLst>
                                    </p:anim>
                                    <p:anim calcmode="lin" valueType="num">
                                      <p:cBhvr additive="base">
                                        <p:cTn id="28" dur="1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500" fill="hold"/>
                                        <p:tgtEl>
                                          <p:spTgt spid="12"/>
                                        </p:tgtEl>
                                        <p:attrNameLst>
                                          <p:attrName>ppt_x</p:attrName>
                                        </p:attrNameLst>
                                      </p:cBhvr>
                                      <p:tavLst>
                                        <p:tav tm="0">
                                          <p:val>
                                            <p:strVal val="#ppt_x"/>
                                          </p:val>
                                        </p:tav>
                                        <p:tav tm="100000">
                                          <p:val>
                                            <p:strVal val="#ppt_x"/>
                                          </p:val>
                                        </p:tav>
                                      </p:tavLst>
                                    </p:anim>
                                    <p:anim calcmode="lin" valueType="num">
                                      <p:cBhvr additive="base">
                                        <p:cTn id="32" dur="1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
                                        </p:tgtEl>
                                        <p:attrNameLst>
                                          <p:attrName>ppt_y</p:attrName>
                                        </p:attrNameLst>
                                      </p:cBhvr>
                                      <p:tavLst>
                                        <p:tav tm="0">
                                          <p:val>
                                            <p:strVal val="#ppt_y"/>
                                          </p:val>
                                        </p:tav>
                                        <p:tav tm="100000">
                                          <p:val>
                                            <p:strVal val="#ppt_y"/>
                                          </p:val>
                                        </p:tav>
                                      </p:tavLst>
                                    </p:anim>
                                    <p:anim calcmode="lin" valueType="num">
                                      <p:cBhvr>
                                        <p:cTn id="3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
                                        </p:tgtEl>
                                      </p:cBhvr>
                                    </p:animEffect>
                                  </p:childTnLst>
                                </p:cTn>
                              </p:par>
                            </p:childTnLst>
                          </p:cTn>
                        </p:par>
                        <p:par>
                          <p:cTn id="42" fill="hold">
                            <p:stCondLst>
                              <p:cond delay="3299"/>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4"/>
                                        </p:tgtEl>
                                        <p:attrNameLst>
                                          <p:attrName>ppt_y</p:attrName>
                                        </p:attrNameLst>
                                      </p:cBhvr>
                                      <p:tavLst>
                                        <p:tav tm="0">
                                          <p:val>
                                            <p:strVal val="#ppt_y"/>
                                          </p:val>
                                        </p:tav>
                                        <p:tav tm="100000">
                                          <p:val>
                                            <p:strVal val="#ppt_y"/>
                                          </p:val>
                                        </p:tav>
                                      </p:tavLst>
                                    </p:anim>
                                    <p:anim calcmode="lin" valueType="num">
                                      <p:cBhvr>
                                        <p:cTn id="4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4"/>
                                        </p:tgtEl>
                                      </p:cBhvr>
                                    </p:animEffect>
                                  </p:childTnLst>
                                </p:cTn>
                              </p:par>
                            </p:childTnLst>
                          </p:cTn>
                        </p:par>
                        <p:par>
                          <p:cTn id="50" fill="hold">
                            <p:stCondLst>
                              <p:cond delay="430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5"/>
                                        </p:tgtEl>
                                        <p:attrNameLst>
                                          <p:attrName>ppt_y</p:attrName>
                                        </p:attrNameLst>
                                      </p:cBhvr>
                                      <p:tavLst>
                                        <p:tav tm="0">
                                          <p:val>
                                            <p:strVal val="#ppt_y"/>
                                          </p:val>
                                        </p:tav>
                                        <p:tav tm="100000">
                                          <p:val>
                                            <p:strVal val="#ppt_y"/>
                                          </p:val>
                                        </p:tav>
                                      </p:tavLst>
                                    </p:anim>
                                    <p:anim calcmode="lin" valueType="num">
                                      <p:cBhvr>
                                        <p:cTn id="5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2"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62"/>
        <p:cNvGrpSpPr/>
        <p:nvPr/>
      </p:nvGrpSpPr>
      <p:grpSpPr>
        <a:xfrm>
          <a:off x="0" y="0"/>
          <a:ext cx="0" cy="0"/>
          <a:chOff x="0" y="0"/>
          <a:chExt cx="0" cy="0"/>
        </a:xfrm>
      </p:grpSpPr>
      <p:grpSp>
        <p:nvGrpSpPr>
          <p:cNvPr id="14" name="Group 13"/>
          <p:cNvGrpSpPr/>
          <p:nvPr/>
        </p:nvGrpSpPr>
        <p:grpSpPr>
          <a:xfrm>
            <a:off x="2470351" y="1357313"/>
            <a:ext cx="2992582" cy="3053112"/>
            <a:chOff x="2389908" y="1345102"/>
            <a:chExt cx="2992582" cy="3053112"/>
          </a:xfrm>
        </p:grpSpPr>
        <p:sp>
          <p:nvSpPr>
            <p:cNvPr id="2" name="Diamond 1"/>
            <p:cNvSpPr/>
            <p:nvPr/>
          </p:nvSpPr>
          <p:spPr>
            <a:xfrm>
              <a:off x="2389908" y="1345102"/>
              <a:ext cx="2992582" cy="3053112"/>
            </a:xfrm>
            <a:prstGeom prst="diamond">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7" name="Rectangle 6"/>
            <p:cNvSpPr/>
            <p:nvPr/>
          </p:nvSpPr>
          <p:spPr>
            <a:xfrm>
              <a:off x="2777680" y="2448442"/>
              <a:ext cx="2203138" cy="954107"/>
            </a:xfrm>
            <a:prstGeom prst="rect">
              <a:avLst/>
            </a:prstGeom>
          </p:spPr>
          <p:txBody>
            <a:bodyPr wrap="square">
              <a:spAutoFit/>
            </a:bodyPr>
            <a:lstStyle/>
            <a:p>
              <a:pPr lvl="0" algn="ctr">
                <a:spcBef>
                  <a:spcPct val="50000"/>
                </a:spcBef>
              </a:pP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tân</a:t>
              </a:r>
              <a:r>
                <a:rPr lang="en-US" sz="2800" b="1" dirty="0">
                  <a:latin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cs typeface="Times New Roman" panose="02020603050405020304" pitchFamily="18" charset="0"/>
                </a:rPr>
                <a:t>Trị</a:t>
              </a:r>
              <a:endParaRPr lang="en-US" sz="2800" b="1" dirty="0">
                <a:latin typeface="Times New Roman" panose="02020603050405020304" pitchFamily="18" charset="0"/>
                <a:cs typeface="Times New Roman" panose="02020603050405020304" pitchFamily="18" charset="0"/>
              </a:endParaRPr>
            </a:p>
          </p:txBody>
        </p:sp>
        <p:pic>
          <p:nvPicPr>
            <p:cNvPr id="13" name="Graphic 12" descr="Head with gears"/>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75589" y="3545588"/>
              <a:ext cx="607321" cy="607321"/>
            </a:xfrm>
            <a:prstGeom prst="rect">
              <a:avLst/>
            </a:prstGeom>
          </p:spPr>
        </p:pic>
      </p:grpSp>
      <p:grpSp>
        <p:nvGrpSpPr>
          <p:cNvPr id="64" name="Google Shape;64;p14"/>
          <p:cNvGrpSpPr/>
          <p:nvPr/>
        </p:nvGrpSpPr>
        <p:grpSpPr>
          <a:xfrm>
            <a:off x="1385151" y="549284"/>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 name="Group 9"/>
          <p:cNvGrpSpPr/>
          <p:nvPr/>
        </p:nvGrpSpPr>
        <p:grpSpPr>
          <a:xfrm>
            <a:off x="5515834" y="1357313"/>
            <a:ext cx="3164985" cy="3053112"/>
            <a:chOff x="4021997" y="1357313"/>
            <a:chExt cx="3164985" cy="3053112"/>
          </a:xfrm>
        </p:grpSpPr>
        <p:sp>
          <p:nvSpPr>
            <p:cNvPr id="11" name="Diamond 10"/>
            <p:cNvSpPr/>
            <p:nvPr/>
          </p:nvSpPr>
          <p:spPr>
            <a:xfrm>
              <a:off x="4021997" y="1357313"/>
              <a:ext cx="3164985" cy="3053112"/>
            </a:xfrm>
            <a:prstGeom prst="diamond">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sym typeface="Arial" panose="020B0604020202020204"/>
              </a:endParaRPr>
            </a:p>
          </p:txBody>
        </p:sp>
        <p:sp>
          <p:nvSpPr>
            <p:cNvPr id="6" name="Rectangle 5"/>
            <p:cNvSpPr/>
            <p:nvPr/>
          </p:nvSpPr>
          <p:spPr>
            <a:xfrm>
              <a:off x="4404271" y="2234432"/>
              <a:ext cx="2468787" cy="1200329"/>
            </a:xfrm>
            <a:prstGeom prst="rect">
              <a:avLst/>
            </a:prstGeom>
          </p:spPr>
          <p:txBody>
            <a:bodyPr wrap="square">
              <a:spAutoFit/>
            </a:bodyPr>
            <a:lstStyle/>
            <a:p>
              <a:pPr lvl="0" algn="ctr">
                <a:defRPr/>
              </a:pP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a:sym typeface="Arial" panose="020B0604020202020204"/>
              </a:endParaRPr>
            </a:p>
          </p:txBody>
        </p:sp>
        <p:pic>
          <p:nvPicPr>
            <p:cNvPr id="17" name="Graphic 16" descr="Presentation with pie chart"/>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44674" y="3493299"/>
              <a:ext cx="648003" cy="648003"/>
            </a:xfrm>
            <a:prstGeom prst="rect">
              <a:avLst/>
            </a:prstGeom>
          </p:spPr>
        </p:pic>
      </p:grpSp>
      <p:sp>
        <p:nvSpPr>
          <p:cNvPr id="22" name="Google Shape;262;p30"/>
          <p:cNvSpPr/>
          <p:nvPr/>
        </p:nvSpPr>
        <p:spPr>
          <a:xfrm>
            <a:off x="1828627" y="4675260"/>
            <a:ext cx="521811" cy="407739"/>
          </a:xfrm>
          <a:custGeom>
            <a:avLst/>
            <a:gdLst/>
            <a:ahLst/>
            <a:cxnLst/>
            <a:rect l="l" t="t" r="r" b="b"/>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Rectangle 14"/>
          <p:cNvSpPr/>
          <p:nvPr/>
        </p:nvSpPr>
        <p:spPr>
          <a:xfrm>
            <a:off x="3158212" y="-96370"/>
            <a:ext cx="502092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nl-NL" sz="8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A04090000090004" pitchFamily="2" charset="77"/>
                <a:ea typeface="+mn-ea"/>
                <a:cs typeface="Times New Roman" panose="02020603050405020304" pitchFamily="18" charset="0"/>
                <a:sym typeface="Arial" panose="020B0604020202020204"/>
              </a:rPr>
              <a:t>Nhật</a:t>
            </a:r>
            <a:r>
              <a:rPr kumimoji="0" lang="nl-NL" sz="8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A04090000090004" pitchFamily="2" charset="77"/>
                <a:ea typeface="+mn-ea"/>
                <a:cs typeface="Times New Roman" panose="02020603050405020304" pitchFamily="18" charset="0"/>
                <a:sym typeface="Arial" panose="020B0604020202020204"/>
              </a:rPr>
              <a:t> </a:t>
            </a:r>
            <a:r>
              <a:rPr kumimoji="0" lang="nl-NL" sz="8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A04090000090004" pitchFamily="2" charset="77"/>
                <a:ea typeface="+mn-ea"/>
                <a:cs typeface="Times New Roman" panose="02020603050405020304" pitchFamily="18" charset="0"/>
                <a:sym typeface="Arial" panose="020B0604020202020204"/>
              </a:rPr>
              <a:t>Bản</a:t>
            </a:r>
            <a:endParaRPr kumimoji="0" lang="en-US" sz="8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Arial" panose="020B0604020202020204"/>
              <a:cs typeface="Arial" panose="020B0604020202020204"/>
              <a:sym typeface="Arial" panose="020B0604020202020204"/>
            </a:endParaRPr>
          </a:p>
        </p:txBody>
      </p:sp>
      <p:sp>
        <p:nvSpPr>
          <p:cNvPr id="26" name="Rectangle 25"/>
          <p:cNvSpPr/>
          <p:nvPr/>
        </p:nvSpPr>
        <p:spPr>
          <a:xfrm>
            <a:off x="3051" y="1419629"/>
            <a:ext cx="241439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nl-NL" sz="7200" b="0" i="0" u="none" strike="noStrike" kern="1200" cap="none" spc="0" normalizeH="0" baseline="0" noProof="0" dirty="0" err="1">
                <a:ln w="0"/>
                <a:solidFill>
                  <a:srgbClr val="FEF951"/>
                </a:solidFill>
                <a:effectLst>
                  <a:reflection blurRad="6350" stA="53000" endA="300" endPos="35500" dir="5400000" sy="-90000" algn="bl" rotWithShape="0"/>
                </a:effectLst>
                <a:uLnTx/>
                <a:uFillTx/>
                <a:latin typeface="Snell Roundhand Black" panose="02000A04090000090004" pitchFamily="2" charset="77"/>
                <a:ea typeface="+mn-ea"/>
                <a:cs typeface="Times New Roman" panose="02020603050405020304" pitchFamily="18" charset="0"/>
                <a:sym typeface="Arial" panose="020B0604020202020204"/>
              </a:rPr>
              <a:t>Nội</a:t>
            </a:r>
            <a:r>
              <a:rPr kumimoji="0" lang="nl-NL" sz="7200" b="0" i="0" u="none" strike="noStrike" kern="1200" cap="none" spc="0" normalizeH="0" baseline="0" noProof="0" dirty="0">
                <a:ln w="0"/>
                <a:solidFill>
                  <a:srgbClr val="FEF951"/>
                </a:solidFill>
                <a:effectLst>
                  <a:reflection blurRad="6350" stA="53000" endA="300" endPos="35500" dir="5400000" sy="-90000" algn="bl" rotWithShape="0"/>
                </a:effectLst>
                <a:uLnTx/>
                <a:uFillTx/>
                <a:latin typeface="Snell Roundhand Black" panose="02000A04090000090004" pitchFamily="2" charset="77"/>
                <a:ea typeface="+mn-ea"/>
                <a:cs typeface="Times New Roman" panose="02020603050405020304" pitchFamily="18" charset="0"/>
                <a:sym typeface="Arial" panose="020B0604020202020204"/>
              </a:rPr>
              <a:t> </a:t>
            </a:r>
            <a:r>
              <a:rPr kumimoji="0" lang="nl-NL" sz="7200" b="0" i="0" u="none" strike="noStrike" kern="1200" cap="none" spc="0" normalizeH="0" baseline="0" noProof="0" dirty="0" err="1">
                <a:ln w="0"/>
                <a:solidFill>
                  <a:srgbClr val="FEF951"/>
                </a:solidFill>
                <a:effectLst>
                  <a:reflection blurRad="6350" stA="53000" endA="300" endPos="35500" dir="5400000" sy="-90000" algn="bl" rotWithShape="0"/>
                </a:effectLst>
                <a:uLnTx/>
                <a:uFillTx/>
                <a:latin typeface="Snell Roundhand Black" panose="02000A04090000090004" pitchFamily="2" charset="77"/>
                <a:ea typeface="+mn-ea"/>
                <a:cs typeface="Times New Roman" panose="02020603050405020304" pitchFamily="18" charset="0"/>
                <a:sym typeface="Arial" panose="020B0604020202020204"/>
              </a:rPr>
              <a:t>dung</a:t>
            </a:r>
            <a:endParaRPr kumimoji="0" lang="en-US" sz="7200" b="0" i="0" u="none" strike="noStrike" kern="0" cap="none" spc="0" normalizeH="0" baseline="0" noProof="0" dirty="0">
              <a:ln w="0"/>
              <a:solidFill>
                <a:srgbClr val="FEF951"/>
              </a:solidFill>
              <a:effectLst>
                <a:reflection blurRad="6350" stA="53000" endA="300" endPos="35500" dir="5400000" sy="-90000" algn="bl" rotWithShape="0"/>
              </a:effectLst>
              <a:uLnTx/>
              <a:uFillTx/>
              <a:latin typeface="Arial" panose="020B0604020202020204"/>
              <a:cs typeface="Arial" panose="020B0604020202020204"/>
              <a:sym typeface="Arial" panose="020B0604020202020204"/>
            </a:endParaRPr>
          </a:p>
        </p:txBody>
      </p:sp>
      <p:grpSp>
        <p:nvGrpSpPr>
          <p:cNvPr id="30" name="Google Shape;393;p39"/>
          <p:cNvGrpSpPr/>
          <p:nvPr/>
        </p:nvGrpSpPr>
        <p:grpSpPr>
          <a:xfrm>
            <a:off x="864991" y="3802480"/>
            <a:ext cx="753580" cy="535205"/>
            <a:chOff x="1926350" y="995225"/>
            <a:chExt cx="428650" cy="356600"/>
          </a:xfrm>
        </p:grpSpPr>
        <p:sp>
          <p:nvSpPr>
            <p:cNvPr id="31" name="Google Shape;394;p39"/>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95;p39"/>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96;p39"/>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97;p39"/>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28" name="Picture 2"/>
          <p:cNvPicPr>
            <a:picLocks noChangeAspect="1" noChangeArrowheads="1"/>
          </p:cNvPicPr>
          <p:nvPr/>
        </p:nvPicPr>
        <p:blipFill>
          <a:blip r:embed="rId5"/>
          <a:srcRect/>
          <a:stretch>
            <a:fillRect/>
          </a:stretch>
        </p:blipFill>
        <p:spPr bwMode="auto">
          <a:xfrm>
            <a:off x="122313" y="29182"/>
            <a:ext cx="1012956" cy="10129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58866" y="1660434"/>
            <a:ext cx="521790" cy="646331"/>
          </a:xfrm>
          <a:prstGeom prst="rect">
            <a:avLst/>
          </a:prstGeom>
          <a:noFill/>
        </p:spPr>
        <p:txBody>
          <a:bodyPr wrap="square" lIns="91440" tIns="45720" rIns="91440" bIns="45720">
            <a:spAutoFit/>
          </a:bodyPr>
          <a:lstStyle/>
          <a:p>
            <a:pPr algn="ctr"/>
            <a:r>
              <a:rPr lang="en-US"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1</a:t>
            </a:r>
            <a:endParaRPr lang="en-US" sz="3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6" name="Rectangle 35"/>
          <p:cNvSpPr/>
          <p:nvPr/>
        </p:nvSpPr>
        <p:spPr>
          <a:xfrm>
            <a:off x="6754024" y="1588101"/>
            <a:ext cx="756956" cy="646331"/>
          </a:xfrm>
          <a:prstGeom prst="rect">
            <a:avLst/>
          </a:prstGeom>
          <a:noFill/>
        </p:spPr>
        <p:txBody>
          <a:bodyPr wrap="square" lIns="91440" tIns="45720" rIns="91440" bIns="45720">
            <a:spAutoFit/>
          </a:bodyPr>
          <a:lstStyle/>
          <a:p>
            <a:pPr algn="ctr"/>
            <a:r>
              <a:rPr lang="en-US" sz="3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a:t>
            </a:r>
            <a:endParaRPr lang="en-US" sz="3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4" name="Picture 3" descr="A picture containing text&#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cSld>
  <p:clrMapOvr>
    <a:masterClrMapping/>
  </p:clrMapOvr>
  <p:transition spd="slow">
    <p:diamon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9" accel="5000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5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1" presetClass="entr" presetSubtype="1"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500"/>
                                            <p:tgtEl>
                                              <p:spTgt spid="30"/>
                                            </p:tgtEl>
                                          </p:cBhvr>
                                        </p:animEffect>
                                      </p:childTnLst>
                                    </p:cTn>
                                  </p:par>
                                </p:childTnLst>
                              </p:cTn>
                            </p:par>
                            <p:par>
                              <p:cTn id="20" fill="hold">
                                <p:stCondLst>
                                  <p:cond delay="500"/>
                                </p:stCondLst>
                                <p:childTnLst>
                                  <p:par>
                                    <p:cTn id="21" presetID="2" presetClass="entr" presetSubtype="1" fill="hold" grpId="0" nodeType="afterEffect" p14:presetBounceEnd="5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50000">
                                          <p:cBhvr additive="base">
                                            <p:cTn id="23"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5"/>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 presetClass="entr" presetSubtype="2" fill="hold" nodeType="afterEffect" p14:presetBounceEnd="50000">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14:bounceEnd="50000">
                                          <p:cBhvr additive="base">
                                            <p:cTn id="28"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1" fill="hold" grpId="0" nodeType="withEffect" p14:presetBounceEnd="50000">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14:bounceEnd="50000">
                                          <p:cBhvr additive="base">
                                            <p:cTn id="32"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3"/>
                                            </p:tgtEl>
                                            <p:attrNameLst>
                                              <p:attrName>ppt_y</p:attrName>
                                            </p:attrNameLst>
                                          </p:cBhvr>
                                          <p:tavLst>
                                            <p:tav tm="0">
                                              <p:val>
                                                <p:strVal val="0-#ppt_h/2"/>
                                              </p:val>
                                            </p:tav>
                                            <p:tav tm="100000">
                                              <p:val>
                                                <p:strVal val="#ppt_y"/>
                                              </p:val>
                                            </p:tav>
                                          </p:tavLst>
                                        </p:anim>
                                      </p:childTnLst>
                                    </p:cTn>
                                  </p:par>
                                </p:childTnLst>
                              </p:cTn>
                            </p:par>
                            <p:par>
                              <p:cTn id="34" fill="hold">
                                <p:stCondLst>
                                  <p:cond delay="1500"/>
                                </p:stCondLst>
                                <p:childTnLst>
                                  <p:par>
                                    <p:cTn id="35" presetID="2" presetClass="entr" presetSubtype="2" fill="hold" nodeType="afterEffect" p14:presetBounceEnd="50000">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14:bounceEnd="50000">
                                          <p:cBhvr additive="base">
                                            <p:cTn id="37"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8" dur="5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1" fill="hold" grpId="0" nodeType="withEffect" p14:presetBounceEnd="50000">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14:bounceEnd="50000">
                                          <p:cBhvr additive="base">
                                            <p:cTn id="41"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p:bldP spid="26" grpId="0"/>
          <p:bldP spid="3" grpId="0"/>
          <p:bldP spid="3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0-#ppt_w/2"/>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9" accel="5000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1" presetClass="entr" presetSubtype="1"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500"/>
                                            <p:tgtEl>
                                              <p:spTgt spid="30"/>
                                            </p:tgtEl>
                                          </p:cBhvr>
                                        </p:animEffect>
                                      </p:childTnLst>
                                    </p:cTn>
                                  </p:par>
                                </p:childTnLst>
                              </p:cTn>
                            </p:par>
                            <p:par>
                              <p:cTn id="20" fill="hold">
                                <p:stCondLst>
                                  <p:cond delay="500"/>
                                </p:stCondLst>
                                <p:childTnLst>
                                  <p:par>
                                    <p:cTn id="21" presetID="2" presetClass="entr" presetSubtype="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 presetClass="entr" presetSubtype="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1+#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0-#ppt_h/2"/>
                                              </p:val>
                                            </p:tav>
                                            <p:tav tm="100000">
                                              <p:val>
                                                <p:strVal val="#ppt_y"/>
                                              </p:val>
                                            </p:tav>
                                          </p:tavLst>
                                        </p:anim>
                                      </p:childTnLst>
                                    </p:cTn>
                                  </p:par>
                                </p:childTnLst>
                              </p:cTn>
                            </p:par>
                            <p:par>
                              <p:cTn id="34" fill="hold">
                                <p:stCondLst>
                                  <p:cond delay="1500"/>
                                </p:stCondLst>
                                <p:childTnLst>
                                  <p:par>
                                    <p:cTn id="35" presetID="2" presetClass="entr" presetSubtype="2"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p:bldP spid="26" grpId="0"/>
          <p:bldP spid="3" grpId="0"/>
          <p:bldP spid="36" grpId="0"/>
        </p:bldLst>
      </p:timing>
    </mc:Fallback>
  </mc:AlternateContent>
</p:sld>
</file>

<file path=ppt/theme/theme1.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elen template">
  <a:themeElements>
    <a:clrScheme name="Custom 347">
      <a:dk1>
        <a:srgbClr val="2C3C3D"/>
      </a:dk1>
      <a:lt1>
        <a:srgbClr val="FFFFFF"/>
      </a:lt1>
      <a:dk2>
        <a:srgbClr val="718183"/>
      </a:dk2>
      <a:lt2>
        <a:srgbClr val="E3EBE9"/>
      </a:lt2>
      <a:accent1>
        <a:srgbClr val="EE6A8D"/>
      </a:accent1>
      <a:accent2>
        <a:srgbClr val="FAC3B7"/>
      </a:accent2>
      <a:accent3>
        <a:srgbClr val="97C4C7"/>
      </a:accent3>
      <a:accent4>
        <a:srgbClr val="B7C457"/>
      </a:accent4>
      <a:accent5>
        <a:srgbClr val="F6D586"/>
      </a:accent5>
      <a:accent6>
        <a:srgbClr val="93783F"/>
      </a:accent6>
      <a:hlink>
        <a:srgbClr val="06697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5817</Words>
  <Application>WPS Presentation</Application>
  <PresentationFormat>On-screen Show (16:9)</PresentationFormat>
  <Paragraphs>243</Paragraphs>
  <Slides>39</Slides>
  <Notes>14</Notes>
  <HiddenSlides>0</HiddenSlides>
  <MMClips>2</MMClips>
  <ScaleCrop>false</ScaleCrop>
  <HeadingPairs>
    <vt:vector size="6" baseType="variant">
      <vt:variant>
        <vt:lpstr>已用的字体</vt:lpstr>
      </vt:variant>
      <vt:variant>
        <vt:i4>25</vt:i4>
      </vt:variant>
      <vt:variant>
        <vt:lpstr>主题</vt:lpstr>
      </vt:variant>
      <vt:variant>
        <vt:i4>9</vt:i4>
      </vt:variant>
      <vt:variant>
        <vt:lpstr>幻灯片标题</vt:lpstr>
      </vt:variant>
      <vt:variant>
        <vt:i4>39</vt:i4>
      </vt:variant>
    </vt:vector>
  </HeadingPairs>
  <TitlesOfParts>
    <vt:vector size="73" baseType="lpstr">
      <vt:lpstr>Arial</vt:lpstr>
      <vt:lpstr>SimSun</vt:lpstr>
      <vt:lpstr>Wingdings</vt:lpstr>
      <vt:lpstr>Arial</vt:lpstr>
      <vt:lpstr>Cabin Condensed</vt:lpstr>
      <vt:lpstr>Cabin</vt:lpstr>
      <vt:lpstr>PT Serif</vt:lpstr>
      <vt:lpstr>Open Sans</vt:lpstr>
      <vt:lpstr>Livvic</vt:lpstr>
      <vt:lpstr>Roboto Condensed Light</vt:lpstr>
      <vt:lpstr>Wide Latin</vt:lpstr>
      <vt:lpstr>Vidaloka</vt:lpstr>
      <vt:lpstr>Bellota Text Light</vt:lpstr>
      <vt:lpstr>Parisienne</vt:lpstr>
      <vt:lpstr>Microsoft YaHei</vt:lpstr>
      <vt:lpstr>Calibri</vt:lpstr>
      <vt:lpstr>Times New Roman</vt:lpstr>
      <vt:lpstr>Snell Roundhand Black</vt:lpstr>
      <vt:lpstr>Arial Unicode MS</vt:lpstr>
      <vt:lpstr>Times New Roman</vt:lpstr>
      <vt:lpstr>.VnTime</vt:lpstr>
      <vt:lpstr>Snell Roundhand</vt:lpstr>
      <vt:lpstr>Brush Script MT</vt:lpstr>
      <vt:lpstr>Calibri</vt:lpstr>
      <vt:lpstr>Calibri Light</vt:lpstr>
      <vt:lpstr>Snug</vt:lpstr>
      <vt:lpstr>Default Design</vt:lpstr>
      <vt:lpstr>1_Snug</vt:lpstr>
      <vt:lpstr>Lección de Historia de España by Slidesgo</vt:lpstr>
      <vt:lpstr>Helen template</vt:lpstr>
      <vt:lpstr>5_Office Theme</vt:lpstr>
      <vt:lpstr>2_Snug</vt:lpstr>
      <vt:lpstr>Office 主题​​</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 Cuộc Duy tân Minh Trị </vt:lpstr>
      <vt:lpstr>PowerPoint 演示文稿</vt:lpstr>
      <vt:lpstr>PowerPoint 演示文稿</vt:lpstr>
      <vt:lpstr>PowerPoint 演示文稿</vt:lpstr>
      <vt:lpstr>PowerPoint 演示文稿</vt:lpstr>
      <vt:lpstr>1. Cuộc Duy Tân Minh Trị</vt:lpstr>
      <vt:lpstr>1. Cuộc Duy Tân Minh Trị </vt:lpstr>
      <vt:lpstr>1. Cuộc Duy Tân Minh Trị</vt:lpstr>
      <vt:lpstr>PowerPoint 演示文稿</vt:lpstr>
      <vt:lpstr>1. Cuộc Duy tân Minh Trị </vt:lpstr>
      <vt:lpstr>1. Cuộc Duy tân Minh Trị</vt:lpstr>
      <vt:lpstr>PowerPoint 演示文稿</vt:lpstr>
      <vt:lpstr>PowerPoint 演示文稿</vt:lpstr>
      <vt:lpstr>2. Sự hình thành chủ nghĩa đế quốc ở Nhật Bản vào cuối thế kỉ XIX đầu thế kỉ XX</vt:lpstr>
      <vt:lpstr>2. Sự hình thành chủ nghĩa đế quốc ở Nhật Bản vào cuối thế kỉ XIX đầu thế kỉ XX</vt:lpstr>
      <vt:lpstr>PowerPoint 演示文稿</vt:lpstr>
      <vt:lpstr>PowerPoint 演示文稿</vt:lpstr>
      <vt:lpstr>2. Sự hình thành chủ nghĩa đế quốc ở Nhật Bản vào cuối thế kỉ XIX đầu thế kỉ XX</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VẬN DỤNG</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
  <cp:lastModifiedBy>WPS_1725631723</cp:lastModifiedBy>
  <cp:revision>126</cp:revision>
  <dcterms:created xsi:type="dcterms:W3CDTF">2025-02-07T00:48:00Z</dcterms:created>
  <dcterms:modified xsi:type="dcterms:W3CDTF">2025-02-11T03:11:12Z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FF60903A8EFD4362B6A4EF29111F7958_12</vt:lpwstr>
  </property>
  <property fmtid="{D5CDD505-2E9C-101B-9397-08002B2CF9AE}" pid="3" name="KSOProductBuildVer">
    <vt:lpwstr>1033-12.2.0.19805</vt:lpwstr>
  </property>
</Properties>
</file>